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2" r:id="rId7"/>
    <p:sldId id="262" r:id="rId8"/>
    <p:sldId id="281" r:id="rId9"/>
    <p:sldId id="271" r:id="rId10"/>
    <p:sldId id="269" r:id="rId11"/>
    <p:sldId id="270" r:id="rId12"/>
    <p:sldId id="275" r:id="rId13"/>
    <p:sldId id="277" r:id="rId14"/>
    <p:sldId id="278" r:id="rId15"/>
    <p:sldId id="279" r:id="rId16"/>
    <p:sldId id="280" r:id="rId17"/>
    <p:sldId id="268" r:id="rId18"/>
    <p:sldId id="272" r:id="rId19"/>
    <p:sldId id="273" r:id="rId20"/>
    <p:sldId id="274" r:id="rId21"/>
    <p:sldId id="264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3BBF-8E04-473E-A554-1893685AA15B}" type="datetimeFigureOut">
              <a:rPr lang="de-DE" smtClean="0"/>
              <a:t>23.05.2021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05FC-BF3C-453D-BD25-4862E2A61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463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3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6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52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66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5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8BD401-EB60-47CE-9D75-39D5595C55B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Das Programm, dass Lehrer </a:t>
            </a:r>
            <a:r>
              <a:rPr lang="de-DE" dirty="0" smtClean="0"/>
              <a:t>unterstützt.</a:t>
            </a:r>
            <a:endParaRPr lang="de-DE" dirty="0" smtClean="0"/>
          </a:p>
          <a:p>
            <a:r>
              <a:rPr lang="de-DE" dirty="0" smtClean="0"/>
              <a:t>Epochale Noten leicht und nachvollziehbar </a:t>
            </a:r>
            <a:r>
              <a:rPr lang="de-DE" dirty="0" smtClean="0"/>
              <a:t>gemacht!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58" y="2062195"/>
            <a:ext cx="5816967" cy="16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E0C4F-66B3-431B-BB10-2DB0BB016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r="1975"/>
          <a:stretch/>
        </p:blipFill>
        <p:spPr>
          <a:xfrm>
            <a:off x="1600199" y="1309886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D899F4-E760-4079-86DA-5335429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21" y="1368168"/>
            <a:ext cx="9144000" cy="50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 - </a:t>
            </a:r>
            <a:r>
              <a:rPr lang="de-DE" dirty="0" smtClean="0"/>
              <a:t>UML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8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9263" y="2896986"/>
            <a:ext cx="9601200" cy="1485900"/>
          </a:xfrm>
        </p:spPr>
        <p:txBody>
          <a:bodyPr/>
          <a:lstStyle/>
          <a:p>
            <a:pPr algn="ctr"/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7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116FDF-516A-4747-B793-8E152A6C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16" y="1564640"/>
            <a:ext cx="4239491" cy="45264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F1BEAB3-1505-45D1-BF70-45913CB8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09" y="521749"/>
            <a:ext cx="3827380" cy="55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A7DF0E-DB8D-4AE2-8605-55F023C8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61" y="1928727"/>
            <a:ext cx="4097493" cy="35448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455B06-C41E-4F21-ACC3-DB62B035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48" y="1928727"/>
            <a:ext cx="5009788" cy="30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ED7A3F-034F-4F73-9245-6A1FB0A6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93" y="2171700"/>
            <a:ext cx="4959286" cy="30288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195A266-8BB3-4CD6-AFEF-2A5EEDC7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275" y="1591597"/>
            <a:ext cx="3561753" cy="36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4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8CE03FF-7CC3-48E2-9846-A32431D4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977" y="1428750"/>
            <a:ext cx="7338649" cy="4895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4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316114-CFC3-40D6-B438-C7D583E6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"/>
          <a:stretch/>
        </p:blipFill>
        <p:spPr>
          <a:xfrm>
            <a:off x="2802124" y="1428750"/>
            <a:ext cx="7301007" cy="4860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5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19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B2A55C-6C2C-43CF-B2B6-99E05C1BC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"/>
          <a:stretch/>
        </p:blipFill>
        <p:spPr>
          <a:xfrm>
            <a:off x="2793811" y="1428750"/>
            <a:ext cx="7360266" cy="4912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1731062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Problem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Ideenfindung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Gewählte Lösung 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Vorbereitende 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UNSER PROGRAMM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63" y="1504540"/>
            <a:ext cx="3424844" cy="34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PROGRAMM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20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4D455F-109D-4CD4-8D06-B79388C3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"/>
          <a:stretch/>
        </p:blipFill>
        <p:spPr>
          <a:xfrm>
            <a:off x="2415092" y="1428750"/>
            <a:ext cx="7855790" cy="4967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9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67828" y="2057055"/>
            <a:ext cx="9601200" cy="3581400"/>
          </a:xfrm>
        </p:spPr>
        <p:txBody>
          <a:bodyPr/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Programmierfähigkeiten</a:t>
            </a:r>
          </a:p>
          <a:p>
            <a:endParaRPr lang="de-DE" dirty="0" smtClean="0"/>
          </a:p>
          <a:p>
            <a:r>
              <a:rPr lang="de-DE" dirty="0" smtClean="0"/>
              <a:t>Teamwork</a:t>
            </a:r>
          </a:p>
          <a:p>
            <a:endParaRPr lang="de-DE" dirty="0" smtClean="0"/>
          </a:p>
          <a:p>
            <a:r>
              <a:rPr lang="de-DE" dirty="0" smtClean="0"/>
              <a:t>Zeitmanagement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511234"/>
            <a:ext cx="7518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22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71" y="1828801"/>
            <a:ext cx="9245353" cy="26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73" y="1113011"/>
            <a:ext cx="2237637" cy="300228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3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467828" y="1987085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Arbeitsaufwand /gestresste Lehrer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Etwa 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vier von zehn Lehrern wollen in ihrem </a:t>
            </a: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Berufsleben</a:t>
            </a:r>
          </a:p>
          <a:p>
            <a:pPr marL="0" indent="0">
              <a:buNone/>
            </a:pP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schon unerträgliche Belastungen erlebt haben</a:t>
            </a:r>
            <a:r>
              <a:rPr lang="de-DE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.“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Noten sind unfair / willkürlich gewählt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„Erst recht ist eine gerechte Beurteilung mündlicher Beiträge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keine einfache Sache; und bei 5 bis 10 Klassen zu je 30 Schülern </a:t>
            </a:r>
          </a:p>
          <a:p>
            <a:pPr marL="0" indent="0">
              <a:buNone/>
            </a:pP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misslingt sie gewiss auch gelegentlich.“</a:t>
            </a:r>
          </a:p>
        </p:txBody>
      </p:sp>
    </p:spTree>
    <p:extLst>
      <p:ext uri="{BB962C8B-B14F-4D97-AF65-F5344CB8AC3E}">
        <p14:creationId xmlns:p14="http://schemas.microsoft.com/office/powerpoint/2010/main" val="9530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Lösungsideen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830966"/>
            <a:ext cx="3798082" cy="3927883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05" y="2085454"/>
            <a:ext cx="4661191" cy="395789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408" y="685800"/>
            <a:ext cx="3585765" cy="418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Gewählte Lösung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43" y="1700640"/>
            <a:ext cx="8063867" cy="415013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 unseres Programms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90650" y="1762298"/>
            <a:ext cx="5957801" cy="413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Anmelden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Schülerübersicht, Uhrzeit, verbleibende Unterrichtsdauer, fehlende Schüler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Schülermeldung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Qualität, Quantität bewerten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Stunde beenden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Übersicht Daten aller Schüler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7" r="32604"/>
          <a:stretch/>
        </p:blipFill>
        <p:spPr>
          <a:xfrm>
            <a:off x="6780040" y="2366009"/>
            <a:ext cx="4761172" cy="29323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43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Vorbereitende Arbeiten - ERM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7</a:t>
            </a:fld>
            <a:endParaRPr lang="de-DE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40" y="1695797"/>
            <a:ext cx="7046063" cy="4055225"/>
          </a:xfrm>
        </p:spPr>
      </p:pic>
    </p:spTree>
    <p:extLst>
      <p:ext uri="{BB962C8B-B14F-4D97-AF65-F5344CB8AC3E}">
        <p14:creationId xmlns:p14="http://schemas.microsoft.com/office/powerpoint/2010/main" val="2902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Vorbereitende Arbeiten – Eingrenzung des Scopes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6786" y="1963882"/>
            <a:ext cx="5012575" cy="35578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b="1" dirty="0"/>
              <a:t>Entwickelter Teil: </a:t>
            </a:r>
            <a:endParaRPr lang="de-DE" b="1" dirty="0" smtClean="0"/>
          </a:p>
          <a:p>
            <a:r>
              <a:rPr lang="de-DE" sz="2100" dirty="0"/>
              <a:t>Ausgabe von Datum und verbleibender Unterrichtszeit</a:t>
            </a:r>
            <a:endParaRPr lang="de-DE" sz="2100" dirty="0"/>
          </a:p>
          <a:p>
            <a:r>
              <a:rPr lang="de-DE" dirty="0" smtClean="0"/>
              <a:t>Bewertung </a:t>
            </a:r>
            <a:r>
              <a:rPr lang="de-DE" dirty="0"/>
              <a:t>der Qualität der Aussagen der Schüler </a:t>
            </a:r>
          </a:p>
          <a:p>
            <a:r>
              <a:rPr lang="de-DE" dirty="0" smtClean="0"/>
              <a:t>Wechsel </a:t>
            </a:r>
            <a:r>
              <a:rPr lang="de-DE" dirty="0"/>
              <a:t>der verschiedenen Fenster durch Betätigung der Button </a:t>
            </a:r>
          </a:p>
          <a:p>
            <a:r>
              <a:rPr lang="de-DE" dirty="0" smtClean="0"/>
              <a:t>Epochalen </a:t>
            </a:r>
            <a:r>
              <a:rPr lang="de-DE" dirty="0"/>
              <a:t>Noten ausgeben </a:t>
            </a:r>
          </a:p>
          <a:p>
            <a:r>
              <a:rPr lang="de-DE" dirty="0" smtClean="0"/>
              <a:t>Finale </a:t>
            </a:r>
            <a:r>
              <a:rPr lang="de-DE" dirty="0"/>
              <a:t>Ausgabe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8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774873" y="1706186"/>
            <a:ext cx="5123411" cy="314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8000" dirty="0" smtClean="0"/>
              <a:t> </a:t>
            </a:r>
            <a:endParaRPr lang="de-DE" sz="8000" dirty="0"/>
          </a:p>
          <a:p>
            <a:pPr marL="0" indent="0">
              <a:buNone/>
            </a:pPr>
            <a:r>
              <a:rPr lang="de-DE" sz="8000" dirty="0"/>
              <a:t> </a:t>
            </a:r>
            <a:r>
              <a:rPr lang="de-DE" sz="8000" b="1" dirty="0" err="1"/>
              <a:t>Gemockter</a:t>
            </a:r>
            <a:r>
              <a:rPr lang="de-DE" sz="8000" dirty="0"/>
              <a:t> </a:t>
            </a:r>
            <a:r>
              <a:rPr lang="de-DE" sz="8000" b="1" dirty="0"/>
              <a:t>Teil: </a:t>
            </a:r>
          </a:p>
          <a:p>
            <a:r>
              <a:rPr lang="de-DE" sz="8000" dirty="0"/>
              <a:t>Login über Schülerausweis </a:t>
            </a:r>
          </a:p>
          <a:p>
            <a:r>
              <a:rPr lang="de-DE" sz="8000" dirty="0"/>
              <a:t>Erfassen der fehlenden Schüler </a:t>
            </a:r>
          </a:p>
          <a:p>
            <a:r>
              <a:rPr lang="de-DE" sz="8000" dirty="0"/>
              <a:t>Anzeigen der fehlenden Schüler </a:t>
            </a:r>
          </a:p>
          <a:p>
            <a:r>
              <a:rPr lang="de-DE" sz="8000" dirty="0"/>
              <a:t>Knopfdruck des Schülers führt zu Aufleuchten dessen Namens auf dem Lehrer-Tablet </a:t>
            </a:r>
          </a:p>
          <a:p>
            <a:r>
              <a:rPr lang="de-DE" sz="8000" dirty="0"/>
              <a:t>Stündliche Aktualisierung des Sitzplanes </a:t>
            </a:r>
          </a:p>
          <a:p>
            <a:r>
              <a:rPr lang="de-DE" sz="8000" dirty="0"/>
              <a:t>Quantität der Aussagen der Schüler erfassen </a:t>
            </a:r>
          </a:p>
          <a:p>
            <a:r>
              <a:rPr lang="de-DE" sz="8000" dirty="0"/>
              <a:t>Einbeziehung der Hausaufgabe in die Bewertung der epochalen Noten </a:t>
            </a:r>
          </a:p>
          <a:p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425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Vorbereitende 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26.05.2021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Jonas Jamin,  Luca Isaak, Marco Lorenz, Lara Schulz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D401-EB60-47CE-9D75-39D5595C55B6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FC6A6F-3554-4710-83AC-4E83A933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98" y="1354975"/>
            <a:ext cx="9142725" cy="5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enutzerdefiniert 2">
      <a:dk1>
        <a:sysClr val="windowText" lastClr="000000"/>
      </a:dk1>
      <a:lt1>
        <a:srgbClr val="D1DDD1"/>
      </a:lt1>
      <a:dk2>
        <a:srgbClr val="191B0E"/>
      </a:dk2>
      <a:lt2>
        <a:srgbClr val="D1DDD1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501</Words>
  <Application>Microsoft Office PowerPoint</Application>
  <PresentationFormat>Breitbild</PresentationFormat>
  <Paragraphs>129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Calibri</vt:lpstr>
      <vt:lpstr>Franklin Gothic Book</vt:lpstr>
      <vt:lpstr>Crop</vt:lpstr>
      <vt:lpstr>PowerPoint-Präsentation</vt:lpstr>
      <vt:lpstr>Agenda</vt:lpstr>
      <vt:lpstr>Problem</vt:lpstr>
      <vt:lpstr>Lösungsideen</vt:lpstr>
      <vt:lpstr>Gewählte Lösung</vt:lpstr>
      <vt:lpstr>Funktionalität unseres Programms</vt:lpstr>
      <vt:lpstr>Vorbereitende Arbeiten - ERM</vt:lpstr>
      <vt:lpstr>Vorbereitende Arbeiten – Eingrenzung des Scopes</vt:lpstr>
      <vt:lpstr>Vorbereitende Arbeiten</vt:lpstr>
      <vt:lpstr>Vorbereitende Arbeiten</vt:lpstr>
      <vt:lpstr>Vorbereitende Arbeiten</vt:lpstr>
      <vt:lpstr>Vorbereitende Arbeiten - UML</vt:lpstr>
      <vt:lpstr>UNSER PROGRAMM</vt:lpstr>
      <vt:lpstr>UNSER PROGRAMM</vt:lpstr>
      <vt:lpstr>UNSER PROGRAMM</vt:lpstr>
      <vt:lpstr>UNSER PROGRAMM</vt:lpstr>
      <vt:lpstr>UNSER PROGRAMM</vt:lpstr>
      <vt:lpstr>UNSER PROGRAMM</vt:lpstr>
      <vt:lpstr>UNSER PROGRAMM</vt:lpstr>
      <vt:lpstr>UNSER PROGRAMM</vt:lpstr>
      <vt:lpstr>Lessons Learned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Schulz</dc:creator>
  <cp:lastModifiedBy>Norbert Schulz</cp:lastModifiedBy>
  <cp:revision>54</cp:revision>
  <dcterms:created xsi:type="dcterms:W3CDTF">2021-04-29T18:33:05Z</dcterms:created>
  <dcterms:modified xsi:type="dcterms:W3CDTF">2021-05-23T11:21:59Z</dcterms:modified>
</cp:coreProperties>
</file>