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62" r:id="rId8"/>
    <p:sldId id="281" r:id="rId9"/>
    <p:sldId id="271" r:id="rId10"/>
    <p:sldId id="269" r:id="rId11"/>
    <p:sldId id="270" r:id="rId12"/>
    <p:sldId id="275" r:id="rId13"/>
    <p:sldId id="277" r:id="rId14"/>
    <p:sldId id="278" r:id="rId15"/>
    <p:sldId id="287" r:id="rId16"/>
    <p:sldId id="283" r:id="rId17"/>
    <p:sldId id="284" r:id="rId18"/>
    <p:sldId id="290" r:id="rId19"/>
    <p:sldId id="288" r:id="rId20"/>
    <p:sldId id="289" r:id="rId21"/>
    <p:sldId id="291" r:id="rId22"/>
    <p:sldId id="279" r:id="rId23"/>
    <p:sldId id="264" r:id="rId24"/>
    <p:sldId id="267" r:id="rId25"/>
    <p:sldId id="268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9C16F-35A6-487D-AE48-3362927F4760}" v="25" dt="2021-05-23T23:24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98" d="100"/>
          <a:sy n="98" d="100"/>
        </p:scale>
        <p:origin x="-744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2FB9C16F-35A6-487D-AE48-3362927F4760}"/>
    <pc:docChg chg="undo custSel addSld delSld modSld sldOrd">
      <pc:chgData name="Bernd Isaak" userId="4fd7b5ceb1cc8cad" providerId="LiveId" clId="{2FB9C16F-35A6-487D-AE48-3362927F4760}" dt="2021-05-23T23:24:28.423" v="505" actId="478"/>
      <pc:docMkLst>
        <pc:docMk/>
      </pc:docMkLst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339482518" sldId="268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172754873" sldId="272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33661115" sldId="273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95981223" sldId="274"/>
        </pc:sldMkLst>
      </pc:sldChg>
      <pc:sldChg chg="addSp delSp modSp mod">
        <pc:chgData name="Bernd Isaak" userId="4fd7b5ceb1cc8cad" providerId="LiveId" clId="{2FB9C16F-35A6-487D-AE48-3362927F4760}" dt="2021-05-23T23:24:28.423" v="505" actId="478"/>
        <pc:sldMkLst>
          <pc:docMk/>
          <pc:sldMk cId="872675146" sldId="277"/>
        </pc:sldMkLst>
        <pc:picChg chg="add del mod">
          <ac:chgData name="Bernd Isaak" userId="4fd7b5ceb1cc8cad" providerId="LiveId" clId="{2FB9C16F-35A6-487D-AE48-3362927F4760}" dt="2021-05-23T23:24:28.423" v="505" actId="478"/>
          <ac:picMkLst>
            <pc:docMk/>
            <pc:sldMk cId="872675146" sldId="277"/>
            <ac:picMk id="7" creationId="{CFA1A6CB-3F9D-42FE-A280-05AD5D2145E3}"/>
          </ac:picMkLst>
        </pc:picChg>
      </pc:sldChg>
      <pc:sldChg chg="addSp delSp modSp mod">
        <pc:chgData name="Bernd Isaak" userId="4fd7b5ceb1cc8cad" providerId="LiveId" clId="{2FB9C16F-35A6-487D-AE48-3362927F4760}" dt="2021-05-23T22:58:17.752" v="11" actId="478"/>
        <pc:sldMkLst>
          <pc:docMk/>
          <pc:sldMk cId="1506297874" sldId="278"/>
        </pc:sldMkLst>
        <pc:picChg chg="add del">
          <ac:chgData name="Bernd Isaak" userId="4fd7b5ceb1cc8cad" providerId="LiveId" clId="{2FB9C16F-35A6-487D-AE48-3362927F4760}" dt="2021-05-23T22:55:41.446" v="2" actId="478"/>
          <ac:picMkLst>
            <pc:docMk/>
            <pc:sldMk cId="1506297874" sldId="278"/>
            <ac:picMk id="8" creationId="{CF1BEAB3-1505-45D1-BF70-45913CB84894}"/>
          </ac:picMkLst>
        </pc:picChg>
        <pc:picChg chg="add del mod">
          <ac:chgData name="Bernd Isaak" userId="4fd7b5ceb1cc8cad" providerId="LiveId" clId="{2FB9C16F-35A6-487D-AE48-3362927F4760}" dt="2021-05-23T22:58:17.752" v="11" actId="478"/>
          <ac:picMkLst>
            <pc:docMk/>
            <pc:sldMk cId="1506297874" sldId="278"/>
            <ac:picMk id="9" creationId="{8450361F-6E57-4C81-AED9-63A2B3CADEAE}"/>
          </ac:picMkLst>
        </pc:picChg>
      </pc:sldChg>
      <pc:sldChg chg="addSp delSp modSp add mod">
        <pc:chgData name="Bernd Isaak" userId="4fd7b5ceb1cc8cad" providerId="LiveId" clId="{2FB9C16F-35A6-487D-AE48-3362927F4760}" dt="2021-05-23T23:10:05.050" v="315" actId="14100"/>
        <pc:sldMkLst>
          <pc:docMk/>
          <pc:sldMk cId="3182677074" sldId="283"/>
        </pc:sldMkLst>
        <pc:spChg chg="mod">
          <ac:chgData name="Bernd Isaak" userId="4fd7b5ceb1cc8cad" providerId="LiveId" clId="{2FB9C16F-35A6-487D-AE48-3362927F4760}" dt="2021-05-23T23:00:12.883" v="30" actId="20577"/>
          <ac:spMkLst>
            <pc:docMk/>
            <pc:sldMk cId="3182677074" sldId="283"/>
            <ac:spMk id="2" creationId="{00000000-0000-0000-0000-000000000000}"/>
          </ac:spMkLst>
        </pc:spChg>
        <pc:spChg chg="add mod">
          <ac:chgData name="Bernd Isaak" userId="4fd7b5ceb1cc8cad" providerId="LiveId" clId="{2FB9C16F-35A6-487D-AE48-3362927F4760}" dt="2021-05-23T23:06:32.763" v="137" actId="207"/>
          <ac:spMkLst>
            <pc:docMk/>
            <pc:sldMk cId="3182677074" sldId="283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2:58:13.090" v="10" actId="478"/>
          <ac:picMkLst>
            <pc:docMk/>
            <pc:sldMk cId="3182677074" sldId="283"/>
            <ac:picMk id="7" creationId="{F7116FDF-516A-4747-B793-8E152A6CEBB3}"/>
          </ac:picMkLst>
        </pc:picChg>
        <pc:picChg chg="add del mod">
          <ac:chgData name="Bernd Isaak" userId="4fd7b5ceb1cc8cad" providerId="LiveId" clId="{2FB9C16F-35A6-487D-AE48-3362927F4760}" dt="2021-05-23T23:09:33.060" v="310" actId="478"/>
          <ac:picMkLst>
            <pc:docMk/>
            <pc:sldMk cId="3182677074" sldId="283"/>
            <ac:picMk id="8" creationId="{A7594CE8-E00E-484C-B4AB-5B9BC5F01B6F}"/>
          </ac:picMkLst>
        </pc:picChg>
        <pc:picChg chg="del mod modCrop">
          <ac:chgData name="Bernd Isaak" userId="4fd7b5ceb1cc8cad" providerId="LiveId" clId="{2FB9C16F-35A6-487D-AE48-3362927F4760}" dt="2021-05-23T23:01:36.666" v="37" actId="478"/>
          <ac:picMkLst>
            <pc:docMk/>
            <pc:sldMk cId="3182677074" sldId="283"/>
            <ac:picMk id="9" creationId="{8450361F-6E57-4C81-AED9-63A2B3CADEAE}"/>
          </ac:picMkLst>
        </pc:picChg>
        <pc:picChg chg="add del mod">
          <ac:chgData name="Bernd Isaak" userId="4fd7b5ceb1cc8cad" providerId="LiveId" clId="{2FB9C16F-35A6-487D-AE48-3362927F4760}" dt="2021-05-23T23:04:44.762" v="81" actId="478"/>
          <ac:picMkLst>
            <pc:docMk/>
            <pc:sldMk cId="3182677074" sldId="283"/>
            <ac:picMk id="10" creationId="{B4E0AB71-853B-4650-BF30-2C65D6825ED2}"/>
          </ac:picMkLst>
        </pc:picChg>
        <pc:picChg chg="add mod">
          <ac:chgData name="Bernd Isaak" userId="4fd7b5ceb1cc8cad" providerId="LiveId" clId="{2FB9C16F-35A6-487D-AE48-3362927F4760}" dt="2021-05-23T23:05:11.686" v="84" actId="14100"/>
          <ac:picMkLst>
            <pc:docMk/>
            <pc:sldMk cId="3182677074" sldId="283"/>
            <ac:picMk id="12" creationId="{62B59B5A-1D18-4E8B-A476-3235D80C503D}"/>
          </ac:picMkLst>
        </pc:picChg>
        <pc:picChg chg="add mod">
          <ac:chgData name="Bernd Isaak" userId="4fd7b5ceb1cc8cad" providerId="LiveId" clId="{2FB9C16F-35A6-487D-AE48-3362927F4760}" dt="2021-05-23T23:10:05.050" v="315" actId="14100"/>
          <ac:picMkLst>
            <pc:docMk/>
            <pc:sldMk cId="3182677074" sldId="283"/>
            <ac:picMk id="14" creationId="{38796C0C-FDE4-47B2-9B1E-A71ABF7AEF80}"/>
          </ac:picMkLst>
        </pc:picChg>
      </pc:sldChg>
      <pc:sldChg chg="addSp delSp modSp add mod modAnim">
        <pc:chgData name="Bernd Isaak" userId="4fd7b5ceb1cc8cad" providerId="LiveId" clId="{2FB9C16F-35A6-487D-AE48-3362927F4760}" dt="2021-05-23T23:20:31.969" v="493"/>
        <pc:sldMkLst>
          <pc:docMk/>
          <pc:sldMk cId="3695912908" sldId="284"/>
        </pc:sldMkLst>
        <pc:spChg chg="add del mod">
          <ac:chgData name="Bernd Isaak" userId="4fd7b5ceb1cc8cad" providerId="LiveId" clId="{2FB9C16F-35A6-487D-AE48-3362927F4760}" dt="2021-05-23T23:18:40.651" v="485" actId="478"/>
          <ac:spMkLst>
            <pc:docMk/>
            <pc:sldMk cId="3695912908" sldId="284"/>
            <ac:spMk id="3" creationId="{943BFC7B-5B64-4421-ACE5-F5BEE6D3383B}"/>
          </ac:spMkLst>
        </pc:spChg>
        <pc:spChg chg="add mod">
          <ac:chgData name="Bernd Isaak" userId="4fd7b5ceb1cc8cad" providerId="LiveId" clId="{2FB9C16F-35A6-487D-AE48-3362927F4760}" dt="2021-05-23T23:20:25.993" v="492" actId="14100"/>
          <ac:spMkLst>
            <pc:docMk/>
            <pc:sldMk cId="3695912908" sldId="284"/>
            <ac:spMk id="7" creationId="{39C95495-914E-4D7A-9A4B-469146BA43FA}"/>
          </ac:spMkLst>
        </pc:spChg>
        <pc:spChg chg="mod">
          <ac:chgData name="Bernd Isaak" userId="4fd7b5ceb1cc8cad" providerId="LiveId" clId="{2FB9C16F-35A6-487D-AE48-3362927F4760}" dt="2021-05-23T23:07:00.852" v="156" actId="1036"/>
          <ac:spMkLst>
            <pc:docMk/>
            <pc:sldMk cId="3695912908" sldId="284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0:34.203" v="316" actId="478"/>
          <ac:picMkLst>
            <pc:docMk/>
            <pc:sldMk cId="3695912908" sldId="284"/>
            <ac:picMk id="8" creationId="{A7594CE8-E00E-484C-B4AB-5B9BC5F01B6F}"/>
          </ac:picMkLst>
        </pc:picChg>
        <pc:picChg chg="add del mod modCrop">
          <ac:chgData name="Bernd Isaak" userId="4fd7b5ceb1cc8cad" providerId="LiveId" clId="{2FB9C16F-35A6-487D-AE48-3362927F4760}" dt="2021-05-23T23:18:53.401" v="486" actId="478"/>
          <ac:picMkLst>
            <pc:docMk/>
            <pc:sldMk cId="3695912908" sldId="284"/>
            <ac:picMk id="9" creationId="{6C46FCEB-45F2-47C3-A0DE-B29F9130F1AB}"/>
          </ac:picMkLst>
        </pc:picChg>
        <pc:picChg chg="add mod ord">
          <ac:chgData name="Bernd Isaak" userId="4fd7b5ceb1cc8cad" providerId="LiveId" clId="{2FB9C16F-35A6-487D-AE48-3362927F4760}" dt="2021-05-23T23:20:18.068" v="490" actId="14100"/>
          <ac:picMkLst>
            <pc:docMk/>
            <pc:sldMk cId="3695912908" sldId="284"/>
            <ac:picMk id="11" creationId="{F9793DC5-4EFA-4455-B16E-6BC6C39A251A}"/>
          </ac:picMkLst>
        </pc:picChg>
      </pc:sldChg>
      <pc:sldChg chg="addSp delSp modSp add del mod ord">
        <pc:chgData name="Bernd Isaak" userId="4fd7b5ceb1cc8cad" providerId="LiveId" clId="{2FB9C16F-35A6-487D-AE48-3362927F4760}" dt="2021-05-23T23:04:36.629" v="79"/>
        <pc:sldMkLst>
          <pc:docMk/>
          <pc:sldMk cId="4183920527" sldId="284"/>
        </pc:sldMkLst>
        <pc:picChg chg="add del mod">
          <ac:chgData name="Bernd Isaak" userId="4fd7b5ceb1cc8cad" providerId="LiveId" clId="{2FB9C16F-35A6-487D-AE48-3362927F4760}" dt="2021-05-23T23:04:34.121" v="74" actId="22"/>
          <ac:picMkLst>
            <pc:docMk/>
            <pc:sldMk cId="4183920527" sldId="284"/>
            <ac:picMk id="7" creationId="{68D5B73D-0128-4FFE-AFF1-480CB08C203C}"/>
          </ac:picMkLst>
        </pc:picChg>
        <pc:picChg chg="add del">
          <ac:chgData name="Bernd Isaak" userId="4fd7b5ceb1cc8cad" providerId="LiveId" clId="{2FB9C16F-35A6-487D-AE48-3362927F4760}" dt="2021-05-23T23:04:34.402" v="75" actId="478"/>
          <ac:picMkLst>
            <pc:docMk/>
            <pc:sldMk cId="4183920527" sldId="284"/>
            <ac:picMk id="10" creationId="{B4E0AB71-853B-4650-BF30-2C65D6825ED2}"/>
          </ac:picMkLst>
        </pc:picChg>
      </pc:sldChg>
      <pc:sldChg chg="add del">
        <pc:chgData name="Bernd Isaak" userId="4fd7b5ceb1cc8cad" providerId="LiveId" clId="{2FB9C16F-35A6-487D-AE48-3362927F4760}" dt="2021-05-23T23:08:29.851" v="305" actId="47"/>
        <pc:sldMkLst>
          <pc:docMk/>
          <pc:sldMk cId="1443718350" sldId="285"/>
        </pc:sldMkLst>
      </pc:sldChg>
      <pc:sldChg chg="add del ord">
        <pc:chgData name="Bernd Isaak" userId="4fd7b5ceb1cc8cad" providerId="LiveId" clId="{2FB9C16F-35A6-487D-AE48-3362927F4760}" dt="2021-05-23T23:04:35.962" v="78"/>
        <pc:sldMkLst>
          <pc:docMk/>
          <pc:sldMk cId="1818931798" sldId="285"/>
        </pc:sldMkLst>
      </pc:sldChg>
      <pc:sldChg chg="add del">
        <pc:chgData name="Bernd Isaak" userId="4fd7b5ceb1cc8cad" providerId="LiveId" clId="{2FB9C16F-35A6-487D-AE48-3362927F4760}" dt="2021-05-23T23:04:35.297" v="77"/>
        <pc:sldMkLst>
          <pc:docMk/>
          <pc:sldMk cId="3021434792" sldId="286"/>
        </pc:sldMkLst>
      </pc:sldChg>
      <pc:sldChg chg="modSp add del mod">
        <pc:chgData name="Bernd Isaak" userId="4fd7b5ceb1cc8cad" providerId="LiveId" clId="{2FB9C16F-35A6-487D-AE48-3362927F4760}" dt="2021-05-23T23:20:59.280" v="494" actId="47"/>
        <pc:sldMkLst>
          <pc:docMk/>
          <pc:sldMk cId="3550375415" sldId="286"/>
        </pc:sldMkLst>
        <pc:spChg chg="mod">
          <ac:chgData name="Bernd Isaak" userId="4fd7b5ceb1cc8cad" providerId="LiveId" clId="{2FB9C16F-35A6-487D-AE48-3362927F4760}" dt="2021-05-23T23:16:05.644" v="468" actId="20577"/>
          <ac:spMkLst>
            <pc:docMk/>
            <pc:sldMk cId="3550375415" sldId="286"/>
            <ac:spMk id="2" creationId="{00000000-0000-0000-0000-000000000000}"/>
          </ac:spMkLst>
        </pc:spChg>
        <pc:spChg chg="mod">
          <ac:chgData name="Bernd Isaak" userId="4fd7b5ceb1cc8cad" providerId="LiveId" clId="{2FB9C16F-35A6-487D-AE48-3362927F4760}" dt="2021-05-23T23:07:11.184" v="191" actId="1035"/>
          <ac:spMkLst>
            <pc:docMk/>
            <pc:sldMk cId="3550375415" sldId="286"/>
            <ac:spMk id="13" creationId="{411498FF-7225-4C2F-8FDD-25A8B36275EE}"/>
          </ac:spMkLst>
        </pc:spChg>
      </pc:sldChg>
      <pc:sldChg chg="add del">
        <pc:chgData name="Bernd Isaak" userId="4fd7b5ceb1cc8cad" providerId="LiveId" clId="{2FB9C16F-35A6-487D-AE48-3362927F4760}" dt="2021-05-23T23:04:34.835" v="76"/>
        <pc:sldMkLst>
          <pc:docMk/>
          <pc:sldMk cId="1276043143" sldId="287"/>
        </pc:sldMkLst>
      </pc:sldChg>
      <pc:sldChg chg="modSp add mod ord">
        <pc:chgData name="Bernd Isaak" userId="4fd7b5ceb1cc8cad" providerId="LiveId" clId="{2FB9C16F-35A6-487D-AE48-3362927F4760}" dt="2021-05-23T23:09:15.551" v="309"/>
        <pc:sldMkLst>
          <pc:docMk/>
          <pc:sldMk cId="2618279043" sldId="287"/>
        </pc:sldMkLst>
        <pc:spChg chg="mod">
          <ac:chgData name="Bernd Isaak" userId="4fd7b5ceb1cc8cad" providerId="LiveId" clId="{2FB9C16F-35A6-487D-AE48-3362927F4760}" dt="2021-05-23T23:07:21.688" v="224" actId="1036"/>
          <ac:spMkLst>
            <pc:docMk/>
            <pc:sldMk cId="2618279043" sldId="287"/>
            <ac:spMk id="13" creationId="{411498FF-7225-4C2F-8FDD-25A8B36275EE}"/>
          </ac:spMkLst>
        </pc:spChg>
      </pc:sldChg>
      <pc:sldChg chg="addSp delSp modSp add mod">
        <pc:chgData name="Bernd Isaak" userId="4fd7b5ceb1cc8cad" providerId="LiveId" clId="{2FB9C16F-35A6-487D-AE48-3362927F4760}" dt="2021-05-23T23:17:22.173" v="477" actId="14100"/>
        <pc:sldMkLst>
          <pc:docMk/>
          <pc:sldMk cId="1935462551" sldId="288"/>
        </pc:sldMkLst>
        <pc:spChg chg="mod">
          <ac:chgData name="Bernd Isaak" userId="4fd7b5ceb1cc8cad" providerId="LiveId" clId="{2FB9C16F-35A6-487D-AE48-3362927F4760}" dt="2021-05-23T23:07:29.258" v="253" actId="1036"/>
          <ac:spMkLst>
            <pc:docMk/>
            <pc:sldMk cId="1935462551" sldId="288"/>
            <ac:spMk id="13" creationId="{411498FF-7225-4C2F-8FDD-25A8B36275EE}"/>
          </ac:spMkLst>
        </pc:spChg>
        <pc:picChg chg="add del">
          <ac:chgData name="Bernd Isaak" userId="4fd7b5ceb1cc8cad" providerId="LiveId" clId="{2FB9C16F-35A6-487D-AE48-3362927F4760}" dt="2021-05-23T23:16:44.461" v="471" actId="478"/>
          <ac:picMkLst>
            <pc:docMk/>
            <pc:sldMk cId="1935462551" sldId="288"/>
            <ac:picMk id="7" creationId="{5142211B-B7F9-4F87-8B99-DDCBFC9AFC9D}"/>
          </ac:picMkLst>
        </pc:picChg>
        <pc:picChg chg="del">
          <ac:chgData name="Bernd Isaak" userId="4fd7b5ceb1cc8cad" providerId="LiveId" clId="{2FB9C16F-35A6-487D-AE48-3362927F4760}" dt="2021-05-23T23:16:19.640" v="469" actId="478"/>
          <ac:picMkLst>
            <pc:docMk/>
            <pc:sldMk cId="1935462551" sldId="288"/>
            <ac:picMk id="8" creationId="{A7594CE8-E00E-484C-B4AB-5B9BC5F01B6F}"/>
          </ac:picMkLst>
        </pc:picChg>
        <pc:picChg chg="add mod">
          <ac:chgData name="Bernd Isaak" userId="4fd7b5ceb1cc8cad" providerId="LiveId" clId="{2FB9C16F-35A6-487D-AE48-3362927F4760}" dt="2021-05-23T23:17:22.173" v="477" actId="14100"/>
          <ac:picMkLst>
            <pc:docMk/>
            <pc:sldMk cId="1935462551" sldId="288"/>
            <ac:picMk id="11" creationId="{930FEA09-9537-438C-831A-D17F5E0803DF}"/>
          </ac:picMkLst>
        </pc:picChg>
      </pc:sldChg>
      <pc:sldChg chg="addSp delSp modSp add mod">
        <pc:chgData name="Bernd Isaak" userId="4fd7b5ceb1cc8cad" providerId="LiveId" clId="{2FB9C16F-35A6-487D-AE48-3362927F4760}" dt="2021-05-23T23:17:56.381" v="482" actId="732"/>
        <pc:sldMkLst>
          <pc:docMk/>
          <pc:sldMk cId="3518626993" sldId="289"/>
        </pc:sldMkLst>
        <pc:spChg chg="mod">
          <ac:chgData name="Bernd Isaak" userId="4fd7b5ceb1cc8cad" providerId="LiveId" clId="{2FB9C16F-35A6-487D-AE48-3362927F4760}" dt="2021-05-23T23:07:48.481" v="279" actId="1035"/>
          <ac:spMkLst>
            <pc:docMk/>
            <pc:sldMk cId="3518626993" sldId="289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7:31.852" v="478" actId="478"/>
          <ac:picMkLst>
            <pc:docMk/>
            <pc:sldMk cId="3518626993" sldId="289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7:56.381" v="482" actId="732"/>
          <ac:picMkLst>
            <pc:docMk/>
            <pc:sldMk cId="3518626993" sldId="289"/>
            <ac:picMk id="9" creationId="{0B402A82-2365-4CC3-8BDD-FD5DF66F2541}"/>
          </ac:picMkLst>
        </pc:picChg>
      </pc:sldChg>
      <pc:sldChg chg="addSp delSp modSp add mod ord">
        <pc:chgData name="Bernd Isaak" userId="4fd7b5ceb1cc8cad" providerId="LiveId" clId="{2FB9C16F-35A6-487D-AE48-3362927F4760}" dt="2021-05-23T23:18:35.913" v="483" actId="478"/>
        <pc:sldMkLst>
          <pc:docMk/>
          <pc:sldMk cId="510706762" sldId="290"/>
        </pc:sldMkLst>
        <pc:spChg chg="mod">
          <ac:chgData name="Bernd Isaak" userId="4fd7b5ceb1cc8cad" providerId="LiveId" clId="{2FB9C16F-35A6-487D-AE48-3362927F4760}" dt="2021-05-23T23:07:56.586" v="304" actId="1036"/>
          <ac:spMkLst>
            <pc:docMk/>
            <pc:sldMk cId="510706762" sldId="290"/>
            <ac:spMk id="13" creationId="{411498FF-7225-4C2F-8FDD-25A8B36275EE}"/>
          </ac:spMkLst>
        </pc:spChg>
        <pc:spChg chg="add del mod">
          <ac:chgData name="Bernd Isaak" userId="4fd7b5ceb1cc8cad" providerId="LiveId" clId="{2FB9C16F-35A6-487D-AE48-3362927F4760}" dt="2021-05-23T23:18:35.913" v="483" actId="478"/>
          <ac:spMkLst>
            <pc:docMk/>
            <pc:sldMk cId="510706762" sldId="290"/>
            <ac:spMk id="14" creationId="{81E63E6B-DEE3-442C-B4FC-63B823F30B5E}"/>
          </ac:spMkLst>
        </pc:spChg>
        <pc:picChg chg="add del mod">
          <ac:chgData name="Bernd Isaak" userId="4fd7b5ceb1cc8cad" providerId="LiveId" clId="{2FB9C16F-35A6-487D-AE48-3362927F4760}" dt="2021-05-23T23:14:04.115" v="377" actId="478"/>
          <ac:picMkLst>
            <pc:docMk/>
            <pc:sldMk cId="510706762" sldId="290"/>
            <ac:picMk id="7" creationId="{8E95D473-9551-4A17-A79E-858AD488ADBD}"/>
          </ac:picMkLst>
        </pc:picChg>
        <pc:picChg chg="del">
          <ac:chgData name="Bernd Isaak" userId="4fd7b5ceb1cc8cad" providerId="LiveId" clId="{2FB9C16F-35A6-487D-AE48-3362927F4760}" dt="2021-05-23T23:13:35.412" v="372" actId="478"/>
          <ac:picMkLst>
            <pc:docMk/>
            <pc:sldMk cId="510706762" sldId="290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5:18.526" v="385" actId="14100"/>
          <ac:picMkLst>
            <pc:docMk/>
            <pc:sldMk cId="510706762" sldId="290"/>
            <ac:picMk id="10" creationId="{DABC2F35-2737-43EC-8757-C30486DE3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Das Programm, dass Lehrer unterstützt.</a:t>
            </a:r>
          </a:p>
          <a:p>
            <a:r>
              <a:rPr lang="de-DE" dirty="0"/>
              <a:t>Epochale Noten leicht und nachvollziehbar gemacht!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594CE8-E00E-484C-B4AB-5B9BC5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1" y="1375904"/>
            <a:ext cx="6167569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67786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09420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38796C0C-FDE4-47B2-9B1E-A71ABF7AE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"/>
          <a:stretch/>
        </p:blipFill>
        <p:spPr>
          <a:xfrm>
            <a:off x="5807413" y="1375905"/>
            <a:ext cx="6179928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F9793DC5-4EFA-4455-B16E-6BC6C39A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09" y="1375904"/>
            <a:ext cx="5963571" cy="26283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298488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39C95495-914E-4D7A-9A4B-469146BA43FA}"/>
              </a:ext>
            </a:extLst>
          </p:cNvPr>
          <p:cNvSpPr/>
          <p:nvPr/>
        </p:nvSpPr>
        <p:spPr>
          <a:xfrm>
            <a:off x="9818451" y="1843321"/>
            <a:ext cx="1288692" cy="291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5251803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ABC2F35-2737-43EC-8757-C30486DE3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" b="1429"/>
          <a:stretch/>
        </p:blipFill>
        <p:spPr>
          <a:xfrm>
            <a:off x="6172199" y="1375903"/>
            <a:ext cx="5443287" cy="2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87242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930FEA09-9537-438C-831A-D17F5E08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"/>
          <a:stretch/>
        </p:blipFill>
        <p:spPr>
          <a:xfrm>
            <a:off x="5809966" y="1375903"/>
            <a:ext cx="6163405" cy="411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/>
              <a:t>Ideenfindung</a:t>
            </a:r>
          </a:p>
          <a:p>
            <a:pPr>
              <a:lnSpc>
                <a:spcPct val="150000"/>
              </a:lnSpc>
            </a:pPr>
            <a:r>
              <a:rPr lang="de-DE" dirty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506697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B402A82-2365-4CC3-8BDD-FD5DF66F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b="14403"/>
          <a:stretch/>
        </p:blipFill>
        <p:spPr>
          <a:xfrm>
            <a:off x="5821970" y="1375904"/>
            <a:ext cx="5799760" cy="313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6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 smtClean="0"/>
              <a:t>„Wozu eigentlich eine Datenbank?“</a:t>
            </a:r>
          </a:p>
          <a:p>
            <a:endParaRPr lang="de-DE" sz="2400" i="1" dirty="0"/>
          </a:p>
          <a:p>
            <a:endParaRPr lang="de-DE" sz="2400" i="1" dirty="0" smtClean="0"/>
          </a:p>
          <a:p>
            <a:pPr marL="0" indent="0">
              <a:buNone/>
            </a:pPr>
            <a:endParaRPr lang="de-DE" sz="2400" i="1" dirty="0" smtClean="0"/>
          </a:p>
          <a:p>
            <a:endParaRPr lang="de-DE" sz="2400" i="1" dirty="0" smtClean="0"/>
          </a:p>
          <a:p>
            <a:r>
              <a:rPr lang="de-DE" sz="2400" i="1" dirty="0" smtClean="0"/>
              <a:t>„Wie funktioniert die Datenbank in unserem Programm?“</a:t>
            </a:r>
            <a:endParaRPr lang="de-DE" sz="24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1030" name="Picture 6" descr="Datenbank Clipart - Lizenzfrei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23" b="8423"/>
          <a:stretch/>
        </p:blipFill>
        <p:spPr bwMode="auto">
          <a:xfrm>
            <a:off x="7770351" y="1820050"/>
            <a:ext cx="3354125" cy="2323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942010">
            <a:off x="7715929" y="1509145"/>
            <a:ext cx="723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61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de-DE" sz="4000" u="sng" dirty="0"/>
              <a:t>UNSER </a:t>
            </a:r>
            <a:r>
              <a:rPr lang="de-DE" sz="4000" u="sng" dirty="0" smtClean="0"/>
              <a:t>PROGRAMM - Datenbank</a:t>
            </a:r>
            <a:endParaRPr lang="de-DE" sz="4000" u="sng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</a:t>
            </a:r>
            <a:r>
              <a:rPr lang="de-DE" dirty="0" err="1"/>
              <a:t>Jamin</a:t>
            </a:r>
            <a:r>
              <a:rPr lang="de-DE" dirty="0"/>
              <a:t>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03" y="1783687"/>
            <a:ext cx="3586488" cy="1105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7" b="78712"/>
          <a:stretch/>
        </p:blipFill>
        <p:spPr>
          <a:xfrm>
            <a:off x="4677505" y="3542663"/>
            <a:ext cx="3299744" cy="93026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" y="142421"/>
            <a:ext cx="2630628" cy="62204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59"/>
          <a:stretch/>
        </p:blipFill>
        <p:spPr>
          <a:xfrm>
            <a:off x="4677502" y="4928315"/>
            <a:ext cx="3835755" cy="154057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>
            <a:off x="3618689" y="2336401"/>
            <a:ext cx="933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599234" y="4022702"/>
            <a:ext cx="933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618689" y="5474867"/>
            <a:ext cx="933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51164" y="2276271"/>
            <a:ext cx="1799057" cy="36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428024" y="3860086"/>
            <a:ext cx="1605637" cy="612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012253" y="6098360"/>
            <a:ext cx="1964995" cy="36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061277" y="5398851"/>
            <a:ext cx="2208179" cy="963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291499" y="4007796"/>
            <a:ext cx="1175426" cy="5070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536970" y="2155084"/>
            <a:ext cx="1468877" cy="646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341813" y="1394844"/>
            <a:ext cx="39280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Zentraler Dreh- und Angelpunkt; 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Beinhaltet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rgbClr val="FF0000"/>
                </a:solidFill>
              </a:rPr>
              <a:t>alle essenziellen Funktionen der Datenbank: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Verbindung zwischen Programm und Datenbank herstellen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Datenbank erstellen, Inhalte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Macht Abfragen und Änderungen von </a:t>
            </a:r>
          </a:p>
          <a:p>
            <a:r>
              <a:rPr lang="de-DE" sz="1400" dirty="0" smtClean="0"/>
              <a:t>      enthaltenen Daten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8737535" y="382313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Eigentliche Datenbank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737535" y="5214185"/>
            <a:ext cx="2697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Tests zur einfachen </a:t>
            </a:r>
          </a:p>
          <a:p>
            <a:r>
              <a:rPr lang="de-DE" dirty="0" smtClean="0"/>
              <a:t>Kontrolle der einzelnen </a:t>
            </a:r>
          </a:p>
          <a:p>
            <a:r>
              <a:rPr lang="de-DE" dirty="0" smtClean="0"/>
              <a:t>Funktionen des </a:t>
            </a:r>
          </a:p>
          <a:p>
            <a:r>
              <a:rPr lang="de-DE" dirty="0" smtClean="0"/>
              <a:t>Database Controllers</a:t>
            </a:r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456446" y="4007796"/>
            <a:ext cx="1750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8562437" y="5698604"/>
            <a:ext cx="1750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/>
          <p:nvPr/>
        </p:nvCxnSpPr>
        <p:spPr>
          <a:xfrm flipV="1">
            <a:off x="7373566" y="1546698"/>
            <a:ext cx="890425" cy="236989"/>
          </a:xfrm>
          <a:prstGeom prst="bentConnector3">
            <a:avLst>
              <a:gd name="adj1" fmla="val 193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Programmierfähigkeiten</a:t>
            </a:r>
          </a:p>
          <a:p>
            <a:endParaRPr lang="de-DE" dirty="0"/>
          </a:p>
          <a:p>
            <a:r>
              <a:rPr lang="de-DE" dirty="0"/>
              <a:t>Teamwork</a:t>
            </a:r>
          </a:p>
          <a:p>
            <a:endParaRPr lang="de-DE" dirty="0"/>
          </a:p>
          <a:p>
            <a:r>
              <a:rPr lang="de-DE" dirty="0"/>
              <a:t>Zeitmanagement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77" y="1428750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4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2802124" y="1428750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2793811" y="1428750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2415092" y="1428750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Arbeitsaufwand /gestresste Lehrer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Etwa vier von zehn Lehrern wollen in ihrem Berufsleben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schon unerträgliche Belastungen erlebt haben.“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Lösung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unseres Programms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– Eingrenzung des 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</a:p>
          <a:p>
            <a:r>
              <a:rPr lang="de-DE" sz="2100" dirty="0"/>
              <a:t>Ausgabe von Datum und verbleibender Unterrichtszeit</a:t>
            </a:r>
          </a:p>
          <a:p>
            <a:r>
              <a:rPr lang="de-DE" dirty="0"/>
              <a:t>Bewertung der Qualität der Aussagen der Schüler </a:t>
            </a:r>
          </a:p>
          <a:p>
            <a:r>
              <a:rPr lang="de-DE" dirty="0"/>
              <a:t>Wechsel der verschiedenen Fenster durch Betätigung der Button </a:t>
            </a:r>
          </a:p>
          <a:p>
            <a:r>
              <a:rPr lang="de-DE" dirty="0"/>
              <a:t>Epochalen Noten ausgeben </a:t>
            </a:r>
          </a:p>
          <a:p>
            <a:r>
              <a:rPr lang="de-DE" dirty="0"/>
              <a:t>Finale 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sz="8000" dirty="0"/>
              <a:t> 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 err="1"/>
              <a:t>Gemockter</a:t>
            </a:r>
            <a:r>
              <a:rPr lang="de-DE" sz="8000" dirty="0"/>
              <a:t> </a:t>
            </a:r>
            <a:r>
              <a:rPr lang="de-DE" sz="8000" b="1" dirty="0"/>
              <a:t>Teil: </a:t>
            </a:r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 smtClean="0"/>
              <a:t>Knopfdruck </a:t>
            </a:r>
            <a:r>
              <a:rPr lang="de-DE" sz="8000" dirty="0"/>
              <a:t>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663</Words>
  <Application>Microsoft Office PowerPoint</Application>
  <PresentationFormat>Benutzerdefiniert</PresentationFormat>
  <Paragraphs>170</Paragraphs>
  <Slides>28</Slides>
  <Notes>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Crop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Vorbereitende Arbeiten - UML</vt:lpstr>
      <vt:lpstr>UNSER PROGRAMM</vt:lpstr>
      <vt:lpstr>UNSER PROGRAMM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 - Datenbank</vt:lpstr>
      <vt:lpstr>UNSER PROGRAMM - Datenbank</vt:lpstr>
      <vt:lpstr>Lessons Learned</vt:lpstr>
      <vt:lpstr>PowerPoint-Präsentation</vt:lpstr>
      <vt:lpstr>UNSER PROGRAMM</vt:lpstr>
      <vt:lpstr>UNSER PROGRAMM</vt:lpstr>
      <vt:lpstr>UNSER PROGRAMM</vt:lpstr>
      <vt:lpstr>UNSER PROGRAMM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Martin</cp:lastModifiedBy>
  <cp:revision>69</cp:revision>
  <dcterms:created xsi:type="dcterms:W3CDTF">2021-04-29T18:33:05Z</dcterms:created>
  <dcterms:modified xsi:type="dcterms:W3CDTF">2021-05-24T13:51:38Z</dcterms:modified>
</cp:coreProperties>
</file>