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56" r:id="rId3"/>
    <p:sldId id="257" r:id="rId4"/>
    <p:sldId id="258" r:id="rId5"/>
    <p:sldId id="264" r:id="rId6"/>
    <p:sldId id="259" r:id="rId7"/>
    <p:sldId id="260" r:id="rId8"/>
    <p:sldId id="262" r:id="rId9"/>
    <p:sldId id="26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8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d Isaak" userId="4fd7b5ceb1cc8cad" providerId="LiveId" clId="{E60EF952-2DE9-4DDB-82E8-8ABF956688E0}"/>
    <pc:docChg chg="addSld modSld">
      <pc:chgData name="Bernd Isaak" userId="4fd7b5ceb1cc8cad" providerId="LiveId" clId="{E60EF952-2DE9-4DDB-82E8-8ABF956688E0}" dt="2021-05-20T17:08:15.180" v="5" actId="732"/>
      <pc:docMkLst>
        <pc:docMk/>
      </pc:docMkLst>
      <pc:sldChg chg="addSp modSp new mod">
        <pc:chgData name="Bernd Isaak" userId="4fd7b5ceb1cc8cad" providerId="LiveId" clId="{E60EF952-2DE9-4DDB-82E8-8ABF956688E0}" dt="2021-05-20T17:08:15.180" v="5" actId="732"/>
        <pc:sldMkLst>
          <pc:docMk/>
          <pc:sldMk cId="488213058" sldId="262"/>
        </pc:sldMkLst>
        <pc:picChg chg="add mod modCrop">
          <ac:chgData name="Bernd Isaak" userId="4fd7b5ceb1cc8cad" providerId="LiveId" clId="{E60EF952-2DE9-4DDB-82E8-8ABF956688E0}" dt="2021-05-20T17:08:15.180" v="5" actId="732"/>
          <ac:picMkLst>
            <pc:docMk/>
            <pc:sldMk cId="488213058" sldId="262"/>
            <ac:picMk id="3" creationId="{C1B2A55C-6C2C-43CF-B2B6-99E05C1BC3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672A-6596-4A44-A694-E145F3C8A5E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2A0-1E28-44C7-8B44-CA862A39D7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33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672A-6596-4A44-A694-E145F3C8A5E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2A0-1E28-44C7-8B44-CA862A39D7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73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672A-6596-4A44-A694-E145F3C8A5E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2A0-1E28-44C7-8B44-CA862A39D7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58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672A-6596-4A44-A694-E145F3C8A5E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2A0-1E28-44C7-8B44-CA862A39D7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23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672A-6596-4A44-A694-E145F3C8A5E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2A0-1E28-44C7-8B44-CA862A39D7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40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672A-6596-4A44-A694-E145F3C8A5E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2A0-1E28-44C7-8B44-CA862A39D7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61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672A-6596-4A44-A694-E145F3C8A5E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2A0-1E28-44C7-8B44-CA862A39D7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33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672A-6596-4A44-A694-E145F3C8A5E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2A0-1E28-44C7-8B44-CA862A39D7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90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672A-6596-4A44-A694-E145F3C8A5E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2A0-1E28-44C7-8B44-CA862A39D7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82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672A-6596-4A44-A694-E145F3C8A5E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2A0-1E28-44C7-8B44-CA862A39D7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40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672A-6596-4A44-A694-E145F3C8A5E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2A0-1E28-44C7-8B44-CA862A39D7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49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C672A-6596-4A44-A694-E145F3C8A5E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F2A0-1E28-44C7-8B44-CA862A39D7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Interface Skizze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143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4FC6A6F-3554-4710-83AC-4E83A933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725" cy="502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7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1FE0C4F-66B3-431B-BB10-2DB0BB016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3" r="1975"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7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4D899F4-E760-4079-86DA-53354298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69"/>
            <a:ext cx="9144000" cy="501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1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Interface Ausprogrammiert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1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8CE03FF-7CC3-48E2-9846-A32431D4F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75" y="124189"/>
            <a:ext cx="7338649" cy="4895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734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B316114-CFC3-40D6-B438-C7D583E6A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"/>
          <a:stretch/>
        </p:blipFill>
        <p:spPr>
          <a:xfrm>
            <a:off x="921496" y="141613"/>
            <a:ext cx="7301007" cy="48602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080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1B2A55C-6C2C-43CF-B2B6-99E05C1BC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"/>
          <a:stretch/>
        </p:blipFill>
        <p:spPr>
          <a:xfrm>
            <a:off x="891867" y="119063"/>
            <a:ext cx="7360266" cy="49128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821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64D455F-109D-4CD4-8D06-B79388C3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"/>
          <a:stretch/>
        </p:blipFill>
        <p:spPr>
          <a:xfrm>
            <a:off x="644105" y="88086"/>
            <a:ext cx="7855790" cy="49673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607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Office PowerPoint</Application>
  <PresentationFormat>Bildschirmpräsentation (16:9)</PresentationFormat>
  <Paragraphs>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User Interface Skizze</vt:lpstr>
      <vt:lpstr>PowerPoint-Präsentation</vt:lpstr>
      <vt:lpstr>PowerPoint-Präsentation</vt:lpstr>
      <vt:lpstr>PowerPoint-Präsentation</vt:lpstr>
      <vt:lpstr>User Interface Ausprogrammiert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 Isaak</dc:creator>
  <cp:lastModifiedBy>Norbert Schulz</cp:lastModifiedBy>
  <cp:revision>2</cp:revision>
  <dcterms:created xsi:type="dcterms:W3CDTF">2021-05-20T14:06:28Z</dcterms:created>
  <dcterms:modified xsi:type="dcterms:W3CDTF">2021-05-20T17:53:55Z</dcterms:modified>
</cp:coreProperties>
</file>