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62" r:id="rId8"/>
    <p:sldId id="281" r:id="rId9"/>
    <p:sldId id="271" r:id="rId10"/>
    <p:sldId id="269" r:id="rId11"/>
    <p:sldId id="270" r:id="rId12"/>
    <p:sldId id="275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79" r:id="rId22"/>
    <p:sldId id="280" r:id="rId23"/>
    <p:sldId id="264" r:id="rId24"/>
    <p:sldId id="267" r:id="rId25"/>
    <p:sldId id="268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110" d="100"/>
          <a:sy n="110" d="100"/>
        </p:scale>
        <p:origin x="3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A7DF0E-DB8D-4AE2-8605-55F023C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61" y="1928727"/>
            <a:ext cx="4097493" cy="354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455B06-C41E-4F21-ACC3-DB62B035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48" y="1928727"/>
            <a:ext cx="5009788" cy="3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ED7A3F-034F-4F73-9245-6A1FB0A6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93" y="2171700"/>
            <a:ext cx="4959286" cy="30288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95A266-8BB3-4CD6-AFEF-2A5EEDC7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5" y="1591597"/>
            <a:ext cx="3561753" cy="3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Programmierfähigkeiten</a:t>
            </a:r>
          </a:p>
          <a:p>
            <a:endParaRPr lang="de-DE" dirty="0"/>
          </a:p>
          <a:p>
            <a:r>
              <a:rPr lang="de-DE" dirty="0"/>
              <a:t>Teamwork</a:t>
            </a:r>
          </a:p>
          <a:p>
            <a:endParaRPr lang="de-DE" dirty="0"/>
          </a:p>
          <a:p>
            <a:r>
              <a:rPr lang="de-DE" dirty="0"/>
              <a:t>Zeitmanagement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err="1"/>
              <a:t>Gemockter</a:t>
            </a:r>
            <a:r>
              <a:rPr lang="de-DE" sz="8000" dirty="0"/>
              <a:t> </a:t>
            </a:r>
            <a:r>
              <a:rPr lang="de-DE" sz="8000" b="1" dirty="0"/>
              <a:t>Teil: </a:t>
            </a:r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/>
              <a:t>Anzeigen der fehlenden Schüler </a:t>
            </a:r>
          </a:p>
          <a:p>
            <a:r>
              <a:rPr lang="de-DE" sz="8000" dirty="0"/>
              <a:t>Knopfdruck 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603</Words>
  <Application>Microsoft Office PowerPoint</Application>
  <PresentationFormat>Breitbild</PresentationFormat>
  <Paragraphs>153</Paragraphs>
  <Slides>28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Calibri</vt:lpstr>
      <vt:lpstr>Franklin Gothic Book</vt:lpstr>
      <vt:lpstr>Crop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Vorbereitende Arbeiten - UML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</vt:lpstr>
      <vt:lpstr>UNSER PROGRAMM</vt:lpstr>
      <vt:lpstr>Lessons Learned</vt:lpstr>
      <vt:lpstr>PowerPoint-Präsentation</vt:lpstr>
      <vt:lpstr>UNSER PROGRAMM</vt:lpstr>
      <vt:lpstr>UNSER PROGRAMM</vt:lpstr>
      <vt:lpstr>UNSER PROGRAMM</vt:lpstr>
      <vt:lpstr>UNSER PROGRAMM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Bernd Isaak</cp:lastModifiedBy>
  <cp:revision>54</cp:revision>
  <dcterms:created xsi:type="dcterms:W3CDTF">2021-04-29T18:33:05Z</dcterms:created>
  <dcterms:modified xsi:type="dcterms:W3CDTF">2021-05-23T23:24:35Z</dcterms:modified>
</cp:coreProperties>
</file>