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70" r:id="rId10"/>
    <p:sldId id="262" r:id="rId11"/>
    <p:sldId id="275" r:id="rId12"/>
    <p:sldId id="277" r:id="rId13"/>
    <p:sldId id="278" r:id="rId14"/>
    <p:sldId id="279" r:id="rId15"/>
    <p:sldId id="280" r:id="rId16"/>
    <p:sldId id="268" r:id="rId17"/>
    <p:sldId id="272" r:id="rId18"/>
    <p:sldId id="273" r:id="rId19"/>
    <p:sldId id="274" r:id="rId20"/>
    <p:sldId id="26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Das Programm, dass Lehrer unterstützt</a:t>
            </a:r>
          </a:p>
          <a:p>
            <a:r>
              <a:rPr lang="de-DE" dirty="0" smtClean="0"/>
              <a:t>Epochale Noten leicht und nachvollziehbar gemacht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Vorbereitende Arbeiten - ERM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</a:t>
            </a:r>
            <a:r>
              <a:rPr lang="de-DE" dirty="0" smtClean="0"/>
              <a:t>UML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1BEAB3-1505-45D1-BF70-45913CB8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09" y="521749"/>
            <a:ext cx="3827380" cy="55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A7DF0E-DB8D-4AE2-8605-55F023C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61" y="1928727"/>
            <a:ext cx="4097493" cy="354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455B06-C41E-4F21-ACC3-DB62B035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48" y="1928727"/>
            <a:ext cx="5009788" cy="3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ED7A3F-034F-4F73-9245-6A1FB0A6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93" y="2171700"/>
            <a:ext cx="4959286" cy="30288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95A266-8BB3-4CD6-AFEF-2A5EEDC7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5" y="1591597"/>
            <a:ext cx="3561753" cy="3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Lösungsideen (Prototypen)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Programmierfähigkeiten</a:t>
            </a:r>
          </a:p>
          <a:p>
            <a:endParaRPr lang="de-DE" dirty="0" smtClean="0"/>
          </a:p>
          <a:p>
            <a:r>
              <a:rPr lang="de-DE" dirty="0" smtClean="0"/>
              <a:t>Teamwork</a:t>
            </a:r>
          </a:p>
          <a:p>
            <a:endParaRPr lang="de-DE" dirty="0" smtClean="0"/>
          </a:p>
          <a:p>
            <a:r>
              <a:rPr lang="de-DE" dirty="0" smtClean="0"/>
              <a:t>Zeitmanagement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Arbeitsaufwand /gestresste Lehrer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Etwa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vier von zehn Lehrern wollen in ihrem 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Berufsleben</a:t>
            </a:r>
          </a:p>
          <a:p>
            <a:pPr marL="0" indent="0">
              <a:buNone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schon unerträgliche Belastungen erlebt haben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.“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Lösungsideen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Gewählte Lösung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– 1. Ansatz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0" y="1945178"/>
            <a:ext cx="9795300" cy="39243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8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388</Words>
  <Application>Microsoft Office PowerPoint</Application>
  <PresentationFormat>Breitbild</PresentationFormat>
  <Paragraphs>102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PowerPoint-Präsentation</vt:lpstr>
      <vt:lpstr>Agenda</vt:lpstr>
      <vt:lpstr>Problem</vt:lpstr>
      <vt:lpstr>Lösungsideen</vt:lpstr>
      <vt:lpstr>Gewählte Lösung</vt:lpstr>
      <vt:lpstr>Lösung – 1. Ansatz</vt:lpstr>
      <vt:lpstr>Vorbereitende Arbeiten</vt:lpstr>
      <vt:lpstr>Vorbereitende Arbeiten</vt:lpstr>
      <vt:lpstr>Vorbereitende Arbeiten</vt:lpstr>
      <vt:lpstr>Vorbereitende Arbeiten - ERM</vt:lpstr>
      <vt:lpstr>Vorbereitende Arbeiten - UML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Lessons Learned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Norbert Schulz</cp:lastModifiedBy>
  <cp:revision>49</cp:revision>
  <dcterms:created xsi:type="dcterms:W3CDTF">2021-04-29T18:33:05Z</dcterms:created>
  <dcterms:modified xsi:type="dcterms:W3CDTF">2021-05-22T12:47:35Z</dcterms:modified>
</cp:coreProperties>
</file>