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9"/>
  </p:notesMasterIdLst>
  <p:sldIdLst>
    <p:sldId id="292" r:id="rId2"/>
    <p:sldId id="256" r:id="rId3"/>
    <p:sldId id="257" r:id="rId4"/>
    <p:sldId id="258" r:id="rId5"/>
    <p:sldId id="259" r:id="rId6"/>
    <p:sldId id="260" r:id="rId7"/>
    <p:sldId id="282" r:id="rId8"/>
    <p:sldId id="262" r:id="rId9"/>
    <p:sldId id="281" r:id="rId10"/>
    <p:sldId id="271" r:id="rId11"/>
    <p:sldId id="269" r:id="rId12"/>
    <p:sldId id="270" r:id="rId13"/>
    <p:sldId id="277" r:id="rId14"/>
    <p:sldId id="278" r:id="rId15"/>
    <p:sldId id="287" r:id="rId16"/>
    <p:sldId id="283" r:id="rId17"/>
    <p:sldId id="284" r:id="rId18"/>
    <p:sldId id="290" r:id="rId19"/>
    <p:sldId id="288" r:id="rId20"/>
    <p:sldId id="289" r:id="rId21"/>
    <p:sldId id="291" r:id="rId22"/>
    <p:sldId id="296" r:id="rId23"/>
    <p:sldId id="293" r:id="rId24"/>
    <p:sldId id="298" r:id="rId25"/>
    <p:sldId id="275" r:id="rId26"/>
    <p:sldId id="264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9C16F-35A6-487D-AE48-3362927F4760}" v="25" dt="2021-05-23T23:24:09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 Isaak" userId="4fd7b5ceb1cc8cad" providerId="LiveId" clId="{2FB9C16F-35A6-487D-AE48-3362927F4760}"/>
    <pc:docChg chg="undo custSel addSld delSld modSld sldOrd">
      <pc:chgData name="Bernd Isaak" userId="4fd7b5ceb1cc8cad" providerId="LiveId" clId="{2FB9C16F-35A6-487D-AE48-3362927F4760}" dt="2021-05-23T23:24:28.423" v="505" actId="478"/>
      <pc:docMkLst>
        <pc:docMk/>
      </pc:docMkLst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339482518" sldId="268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172754873" sldId="272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33661115" sldId="273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95981223" sldId="274"/>
        </pc:sldMkLst>
      </pc:sldChg>
      <pc:sldChg chg="addSp delSp modSp mod">
        <pc:chgData name="Bernd Isaak" userId="4fd7b5ceb1cc8cad" providerId="LiveId" clId="{2FB9C16F-35A6-487D-AE48-3362927F4760}" dt="2021-05-23T23:24:28.423" v="505" actId="478"/>
        <pc:sldMkLst>
          <pc:docMk/>
          <pc:sldMk cId="872675146" sldId="277"/>
        </pc:sldMkLst>
        <pc:picChg chg="add del mod">
          <ac:chgData name="Bernd Isaak" userId="4fd7b5ceb1cc8cad" providerId="LiveId" clId="{2FB9C16F-35A6-487D-AE48-3362927F4760}" dt="2021-05-23T23:24:28.423" v="505" actId="478"/>
          <ac:picMkLst>
            <pc:docMk/>
            <pc:sldMk cId="872675146" sldId="277"/>
            <ac:picMk id="7" creationId="{CFA1A6CB-3F9D-42FE-A280-05AD5D2145E3}"/>
          </ac:picMkLst>
        </pc:picChg>
      </pc:sldChg>
      <pc:sldChg chg="addSp delSp modSp mod">
        <pc:chgData name="Bernd Isaak" userId="4fd7b5ceb1cc8cad" providerId="LiveId" clId="{2FB9C16F-35A6-487D-AE48-3362927F4760}" dt="2021-05-23T22:58:17.752" v="11" actId="478"/>
        <pc:sldMkLst>
          <pc:docMk/>
          <pc:sldMk cId="1506297874" sldId="278"/>
        </pc:sldMkLst>
        <pc:picChg chg="add del">
          <ac:chgData name="Bernd Isaak" userId="4fd7b5ceb1cc8cad" providerId="LiveId" clId="{2FB9C16F-35A6-487D-AE48-3362927F4760}" dt="2021-05-23T22:55:41.446" v="2" actId="478"/>
          <ac:picMkLst>
            <pc:docMk/>
            <pc:sldMk cId="1506297874" sldId="278"/>
            <ac:picMk id="8" creationId="{CF1BEAB3-1505-45D1-BF70-45913CB84894}"/>
          </ac:picMkLst>
        </pc:picChg>
        <pc:picChg chg="add del mod">
          <ac:chgData name="Bernd Isaak" userId="4fd7b5ceb1cc8cad" providerId="LiveId" clId="{2FB9C16F-35A6-487D-AE48-3362927F4760}" dt="2021-05-23T22:58:17.752" v="11" actId="478"/>
          <ac:picMkLst>
            <pc:docMk/>
            <pc:sldMk cId="1506297874" sldId="278"/>
            <ac:picMk id="9" creationId="{8450361F-6E57-4C81-AED9-63A2B3CADEAE}"/>
          </ac:picMkLst>
        </pc:picChg>
      </pc:sldChg>
      <pc:sldChg chg="addSp delSp modSp add mod">
        <pc:chgData name="Bernd Isaak" userId="4fd7b5ceb1cc8cad" providerId="LiveId" clId="{2FB9C16F-35A6-487D-AE48-3362927F4760}" dt="2021-05-23T23:10:05.050" v="315" actId="14100"/>
        <pc:sldMkLst>
          <pc:docMk/>
          <pc:sldMk cId="3182677074" sldId="283"/>
        </pc:sldMkLst>
        <pc:spChg chg="mod">
          <ac:chgData name="Bernd Isaak" userId="4fd7b5ceb1cc8cad" providerId="LiveId" clId="{2FB9C16F-35A6-487D-AE48-3362927F4760}" dt="2021-05-23T23:00:12.883" v="30" actId="20577"/>
          <ac:spMkLst>
            <pc:docMk/>
            <pc:sldMk cId="3182677074" sldId="283"/>
            <ac:spMk id="2" creationId="{00000000-0000-0000-0000-000000000000}"/>
          </ac:spMkLst>
        </pc:spChg>
        <pc:spChg chg="add mod">
          <ac:chgData name="Bernd Isaak" userId="4fd7b5ceb1cc8cad" providerId="LiveId" clId="{2FB9C16F-35A6-487D-AE48-3362927F4760}" dt="2021-05-23T23:06:32.763" v="137" actId="207"/>
          <ac:spMkLst>
            <pc:docMk/>
            <pc:sldMk cId="3182677074" sldId="283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2:58:13.090" v="10" actId="478"/>
          <ac:picMkLst>
            <pc:docMk/>
            <pc:sldMk cId="3182677074" sldId="283"/>
            <ac:picMk id="7" creationId="{F7116FDF-516A-4747-B793-8E152A6CEBB3}"/>
          </ac:picMkLst>
        </pc:picChg>
        <pc:picChg chg="add del mod">
          <ac:chgData name="Bernd Isaak" userId="4fd7b5ceb1cc8cad" providerId="LiveId" clId="{2FB9C16F-35A6-487D-AE48-3362927F4760}" dt="2021-05-23T23:09:33.060" v="310" actId="478"/>
          <ac:picMkLst>
            <pc:docMk/>
            <pc:sldMk cId="3182677074" sldId="283"/>
            <ac:picMk id="8" creationId="{A7594CE8-E00E-484C-B4AB-5B9BC5F01B6F}"/>
          </ac:picMkLst>
        </pc:picChg>
        <pc:picChg chg="del mod modCrop">
          <ac:chgData name="Bernd Isaak" userId="4fd7b5ceb1cc8cad" providerId="LiveId" clId="{2FB9C16F-35A6-487D-AE48-3362927F4760}" dt="2021-05-23T23:01:36.666" v="37" actId="478"/>
          <ac:picMkLst>
            <pc:docMk/>
            <pc:sldMk cId="3182677074" sldId="283"/>
            <ac:picMk id="9" creationId="{8450361F-6E57-4C81-AED9-63A2B3CADEAE}"/>
          </ac:picMkLst>
        </pc:picChg>
        <pc:picChg chg="add del mod">
          <ac:chgData name="Bernd Isaak" userId="4fd7b5ceb1cc8cad" providerId="LiveId" clId="{2FB9C16F-35A6-487D-AE48-3362927F4760}" dt="2021-05-23T23:04:44.762" v="81" actId="478"/>
          <ac:picMkLst>
            <pc:docMk/>
            <pc:sldMk cId="3182677074" sldId="283"/>
            <ac:picMk id="10" creationId="{B4E0AB71-853B-4650-BF30-2C65D6825ED2}"/>
          </ac:picMkLst>
        </pc:picChg>
        <pc:picChg chg="add mod">
          <ac:chgData name="Bernd Isaak" userId="4fd7b5ceb1cc8cad" providerId="LiveId" clId="{2FB9C16F-35A6-487D-AE48-3362927F4760}" dt="2021-05-23T23:05:11.686" v="84" actId="14100"/>
          <ac:picMkLst>
            <pc:docMk/>
            <pc:sldMk cId="3182677074" sldId="283"/>
            <ac:picMk id="12" creationId="{62B59B5A-1D18-4E8B-A476-3235D80C503D}"/>
          </ac:picMkLst>
        </pc:picChg>
        <pc:picChg chg="add mod">
          <ac:chgData name="Bernd Isaak" userId="4fd7b5ceb1cc8cad" providerId="LiveId" clId="{2FB9C16F-35A6-487D-AE48-3362927F4760}" dt="2021-05-23T23:10:05.050" v="315" actId="14100"/>
          <ac:picMkLst>
            <pc:docMk/>
            <pc:sldMk cId="3182677074" sldId="283"/>
            <ac:picMk id="14" creationId="{38796C0C-FDE4-47B2-9B1E-A71ABF7AEF80}"/>
          </ac:picMkLst>
        </pc:picChg>
      </pc:sldChg>
      <pc:sldChg chg="addSp delSp modSp add mod modAnim">
        <pc:chgData name="Bernd Isaak" userId="4fd7b5ceb1cc8cad" providerId="LiveId" clId="{2FB9C16F-35A6-487D-AE48-3362927F4760}" dt="2021-05-23T23:20:31.969" v="493"/>
        <pc:sldMkLst>
          <pc:docMk/>
          <pc:sldMk cId="3695912908" sldId="284"/>
        </pc:sldMkLst>
        <pc:spChg chg="add del mod">
          <ac:chgData name="Bernd Isaak" userId="4fd7b5ceb1cc8cad" providerId="LiveId" clId="{2FB9C16F-35A6-487D-AE48-3362927F4760}" dt="2021-05-23T23:18:40.651" v="485" actId="478"/>
          <ac:spMkLst>
            <pc:docMk/>
            <pc:sldMk cId="3695912908" sldId="284"/>
            <ac:spMk id="3" creationId="{943BFC7B-5B64-4421-ACE5-F5BEE6D3383B}"/>
          </ac:spMkLst>
        </pc:spChg>
        <pc:spChg chg="add mod">
          <ac:chgData name="Bernd Isaak" userId="4fd7b5ceb1cc8cad" providerId="LiveId" clId="{2FB9C16F-35A6-487D-AE48-3362927F4760}" dt="2021-05-23T23:20:25.993" v="492" actId="14100"/>
          <ac:spMkLst>
            <pc:docMk/>
            <pc:sldMk cId="3695912908" sldId="284"/>
            <ac:spMk id="7" creationId="{39C95495-914E-4D7A-9A4B-469146BA43FA}"/>
          </ac:spMkLst>
        </pc:spChg>
        <pc:spChg chg="mod">
          <ac:chgData name="Bernd Isaak" userId="4fd7b5ceb1cc8cad" providerId="LiveId" clId="{2FB9C16F-35A6-487D-AE48-3362927F4760}" dt="2021-05-23T23:07:00.852" v="156" actId="1036"/>
          <ac:spMkLst>
            <pc:docMk/>
            <pc:sldMk cId="3695912908" sldId="284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0:34.203" v="316" actId="478"/>
          <ac:picMkLst>
            <pc:docMk/>
            <pc:sldMk cId="3695912908" sldId="284"/>
            <ac:picMk id="8" creationId="{A7594CE8-E00E-484C-B4AB-5B9BC5F01B6F}"/>
          </ac:picMkLst>
        </pc:picChg>
        <pc:picChg chg="add del mod modCrop">
          <ac:chgData name="Bernd Isaak" userId="4fd7b5ceb1cc8cad" providerId="LiveId" clId="{2FB9C16F-35A6-487D-AE48-3362927F4760}" dt="2021-05-23T23:18:53.401" v="486" actId="478"/>
          <ac:picMkLst>
            <pc:docMk/>
            <pc:sldMk cId="3695912908" sldId="284"/>
            <ac:picMk id="9" creationId="{6C46FCEB-45F2-47C3-A0DE-B29F9130F1AB}"/>
          </ac:picMkLst>
        </pc:picChg>
        <pc:picChg chg="add mod ord">
          <ac:chgData name="Bernd Isaak" userId="4fd7b5ceb1cc8cad" providerId="LiveId" clId="{2FB9C16F-35A6-487D-AE48-3362927F4760}" dt="2021-05-23T23:20:18.068" v="490" actId="14100"/>
          <ac:picMkLst>
            <pc:docMk/>
            <pc:sldMk cId="3695912908" sldId="284"/>
            <ac:picMk id="11" creationId="{F9793DC5-4EFA-4455-B16E-6BC6C39A251A}"/>
          </ac:picMkLst>
        </pc:picChg>
      </pc:sldChg>
      <pc:sldChg chg="addSp delSp modSp add del mod ord">
        <pc:chgData name="Bernd Isaak" userId="4fd7b5ceb1cc8cad" providerId="LiveId" clId="{2FB9C16F-35A6-487D-AE48-3362927F4760}" dt="2021-05-23T23:04:36.629" v="79"/>
        <pc:sldMkLst>
          <pc:docMk/>
          <pc:sldMk cId="4183920527" sldId="284"/>
        </pc:sldMkLst>
        <pc:picChg chg="add del mod">
          <ac:chgData name="Bernd Isaak" userId="4fd7b5ceb1cc8cad" providerId="LiveId" clId="{2FB9C16F-35A6-487D-AE48-3362927F4760}" dt="2021-05-23T23:04:34.121" v="74" actId="22"/>
          <ac:picMkLst>
            <pc:docMk/>
            <pc:sldMk cId="4183920527" sldId="284"/>
            <ac:picMk id="7" creationId="{68D5B73D-0128-4FFE-AFF1-480CB08C203C}"/>
          </ac:picMkLst>
        </pc:picChg>
        <pc:picChg chg="add del">
          <ac:chgData name="Bernd Isaak" userId="4fd7b5ceb1cc8cad" providerId="LiveId" clId="{2FB9C16F-35A6-487D-AE48-3362927F4760}" dt="2021-05-23T23:04:34.402" v="75" actId="478"/>
          <ac:picMkLst>
            <pc:docMk/>
            <pc:sldMk cId="4183920527" sldId="284"/>
            <ac:picMk id="10" creationId="{B4E0AB71-853B-4650-BF30-2C65D6825ED2}"/>
          </ac:picMkLst>
        </pc:picChg>
      </pc:sldChg>
      <pc:sldChg chg="add del">
        <pc:chgData name="Bernd Isaak" userId="4fd7b5ceb1cc8cad" providerId="LiveId" clId="{2FB9C16F-35A6-487D-AE48-3362927F4760}" dt="2021-05-23T23:08:29.851" v="305" actId="47"/>
        <pc:sldMkLst>
          <pc:docMk/>
          <pc:sldMk cId="1443718350" sldId="285"/>
        </pc:sldMkLst>
      </pc:sldChg>
      <pc:sldChg chg="add del ord">
        <pc:chgData name="Bernd Isaak" userId="4fd7b5ceb1cc8cad" providerId="LiveId" clId="{2FB9C16F-35A6-487D-AE48-3362927F4760}" dt="2021-05-23T23:04:35.962" v="78"/>
        <pc:sldMkLst>
          <pc:docMk/>
          <pc:sldMk cId="1818931798" sldId="285"/>
        </pc:sldMkLst>
      </pc:sldChg>
      <pc:sldChg chg="add del">
        <pc:chgData name="Bernd Isaak" userId="4fd7b5ceb1cc8cad" providerId="LiveId" clId="{2FB9C16F-35A6-487D-AE48-3362927F4760}" dt="2021-05-23T23:04:35.297" v="77"/>
        <pc:sldMkLst>
          <pc:docMk/>
          <pc:sldMk cId="3021434792" sldId="286"/>
        </pc:sldMkLst>
      </pc:sldChg>
      <pc:sldChg chg="modSp add del mod">
        <pc:chgData name="Bernd Isaak" userId="4fd7b5ceb1cc8cad" providerId="LiveId" clId="{2FB9C16F-35A6-487D-AE48-3362927F4760}" dt="2021-05-23T23:20:59.280" v="494" actId="47"/>
        <pc:sldMkLst>
          <pc:docMk/>
          <pc:sldMk cId="3550375415" sldId="286"/>
        </pc:sldMkLst>
        <pc:spChg chg="mod">
          <ac:chgData name="Bernd Isaak" userId="4fd7b5ceb1cc8cad" providerId="LiveId" clId="{2FB9C16F-35A6-487D-AE48-3362927F4760}" dt="2021-05-23T23:16:05.644" v="468" actId="20577"/>
          <ac:spMkLst>
            <pc:docMk/>
            <pc:sldMk cId="3550375415" sldId="286"/>
            <ac:spMk id="2" creationId="{00000000-0000-0000-0000-000000000000}"/>
          </ac:spMkLst>
        </pc:spChg>
        <pc:spChg chg="mod">
          <ac:chgData name="Bernd Isaak" userId="4fd7b5ceb1cc8cad" providerId="LiveId" clId="{2FB9C16F-35A6-487D-AE48-3362927F4760}" dt="2021-05-23T23:07:11.184" v="191" actId="1035"/>
          <ac:spMkLst>
            <pc:docMk/>
            <pc:sldMk cId="3550375415" sldId="286"/>
            <ac:spMk id="13" creationId="{411498FF-7225-4C2F-8FDD-25A8B36275EE}"/>
          </ac:spMkLst>
        </pc:spChg>
      </pc:sldChg>
      <pc:sldChg chg="add del">
        <pc:chgData name="Bernd Isaak" userId="4fd7b5ceb1cc8cad" providerId="LiveId" clId="{2FB9C16F-35A6-487D-AE48-3362927F4760}" dt="2021-05-23T23:04:34.835" v="76"/>
        <pc:sldMkLst>
          <pc:docMk/>
          <pc:sldMk cId="1276043143" sldId="287"/>
        </pc:sldMkLst>
      </pc:sldChg>
      <pc:sldChg chg="modSp add mod ord">
        <pc:chgData name="Bernd Isaak" userId="4fd7b5ceb1cc8cad" providerId="LiveId" clId="{2FB9C16F-35A6-487D-AE48-3362927F4760}" dt="2021-05-23T23:09:15.551" v="309"/>
        <pc:sldMkLst>
          <pc:docMk/>
          <pc:sldMk cId="2618279043" sldId="287"/>
        </pc:sldMkLst>
        <pc:spChg chg="mod">
          <ac:chgData name="Bernd Isaak" userId="4fd7b5ceb1cc8cad" providerId="LiveId" clId="{2FB9C16F-35A6-487D-AE48-3362927F4760}" dt="2021-05-23T23:07:21.688" v="224" actId="1036"/>
          <ac:spMkLst>
            <pc:docMk/>
            <pc:sldMk cId="2618279043" sldId="287"/>
            <ac:spMk id="13" creationId="{411498FF-7225-4C2F-8FDD-25A8B36275EE}"/>
          </ac:spMkLst>
        </pc:spChg>
      </pc:sldChg>
      <pc:sldChg chg="addSp delSp modSp add mod">
        <pc:chgData name="Bernd Isaak" userId="4fd7b5ceb1cc8cad" providerId="LiveId" clId="{2FB9C16F-35A6-487D-AE48-3362927F4760}" dt="2021-05-23T23:17:22.173" v="477" actId="14100"/>
        <pc:sldMkLst>
          <pc:docMk/>
          <pc:sldMk cId="1935462551" sldId="288"/>
        </pc:sldMkLst>
        <pc:spChg chg="mod">
          <ac:chgData name="Bernd Isaak" userId="4fd7b5ceb1cc8cad" providerId="LiveId" clId="{2FB9C16F-35A6-487D-AE48-3362927F4760}" dt="2021-05-23T23:07:29.258" v="253" actId="1036"/>
          <ac:spMkLst>
            <pc:docMk/>
            <pc:sldMk cId="1935462551" sldId="288"/>
            <ac:spMk id="13" creationId="{411498FF-7225-4C2F-8FDD-25A8B36275EE}"/>
          </ac:spMkLst>
        </pc:spChg>
        <pc:picChg chg="add del">
          <ac:chgData name="Bernd Isaak" userId="4fd7b5ceb1cc8cad" providerId="LiveId" clId="{2FB9C16F-35A6-487D-AE48-3362927F4760}" dt="2021-05-23T23:16:44.461" v="471" actId="478"/>
          <ac:picMkLst>
            <pc:docMk/>
            <pc:sldMk cId="1935462551" sldId="288"/>
            <ac:picMk id="7" creationId="{5142211B-B7F9-4F87-8B99-DDCBFC9AFC9D}"/>
          </ac:picMkLst>
        </pc:picChg>
        <pc:picChg chg="del">
          <ac:chgData name="Bernd Isaak" userId="4fd7b5ceb1cc8cad" providerId="LiveId" clId="{2FB9C16F-35A6-487D-AE48-3362927F4760}" dt="2021-05-23T23:16:19.640" v="469" actId="478"/>
          <ac:picMkLst>
            <pc:docMk/>
            <pc:sldMk cId="1935462551" sldId="288"/>
            <ac:picMk id="8" creationId="{A7594CE8-E00E-484C-B4AB-5B9BC5F01B6F}"/>
          </ac:picMkLst>
        </pc:picChg>
        <pc:picChg chg="add mod">
          <ac:chgData name="Bernd Isaak" userId="4fd7b5ceb1cc8cad" providerId="LiveId" clId="{2FB9C16F-35A6-487D-AE48-3362927F4760}" dt="2021-05-23T23:17:22.173" v="477" actId="14100"/>
          <ac:picMkLst>
            <pc:docMk/>
            <pc:sldMk cId="1935462551" sldId="288"/>
            <ac:picMk id="11" creationId="{930FEA09-9537-438C-831A-D17F5E0803DF}"/>
          </ac:picMkLst>
        </pc:picChg>
      </pc:sldChg>
      <pc:sldChg chg="addSp delSp modSp add mod">
        <pc:chgData name="Bernd Isaak" userId="4fd7b5ceb1cc8cad" providerId="LiveId" clId="{2FB9C16F-35A6-487D-AE48-3362927F4760}" dt="2021-05-23T23:17:56.381" v="482" actId="732"/>
        <pc:sldMkLst>
          <pc:docMk/>
          <pc:sldMk cId="3518626993" sldId="289"/>
        </pc:sldMkLst>
        <pc:spChg chg="mod">
          <ac:chgData name="Bernd Isaak" userId="4fd7b5ceb1cc8cad" providerId="LiveId" clId="{2FB9C16F-35A6-487D-AE48-3362927F4760}" dt="2021-05-23T23:07:48.481" v="279" actId="1035"/>
          <ac:spMkLst>
            <pc:docMk/>
            <pc:sldMk cId="3518626993" sldId="289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7:31.852" v="478" actId="478"/>
          <ac:picMkLst>
            <pc:docMk/>
            <pc:sldMk cId="3518626993" sldId="289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7:56.381" v="482" actId="732"/>
          <ac:picMkLst>
            <pc:docMk/>
            <pc:sldMk cId="3518626993" sldId="289"/>
            <ac:picMk id="9" creationId="{0B402A82-2365-4CC3-8BDD-FD5DF66F2541}"/>
          </ac:picMkLst>
        </pc:picChg>
      </pc:sldChg>
      <pc:sldChg chg="addSp delSp modSp add mod ord">
        <pc:chgData name="Bernd Isaak" userId="4fd7b5ceb1cc8cad" providerId="LiveId" clId="{2FB9C16F-35A6-487D-AE48-3362927F4760}" dt="2021-05-23T23:18:35.913" v="483" actId="478"/>
        <pc:sldMkLst>
          <pc:docMk/>
          <pc:sldMk cId="510706762" sldId="290"/>
        </pc:sldMkLst>
        <pc:spChg chg="mod">
          <ac:chgData name="Bernd Isaak" userId="4fd7b5ceb1cc8cad" providerId="LiveId" clId="{2FB9C16F-35A6-487D-AE48-3362927F4760}" dt="2021-05-23T23:07:56.586" v="304" actId="1036"/>
          <ac:spMkLst>
            <pc:docMk/>
            <pc:sldMk cId="510706762" sldId="290"/>
            <ac:spMk id="13" creationId="{411498FF-7225-4C2F-8FDD-25A8B36275EE}"/>
          </ac:spMkLst>
        </pc:spChg>
        <pc:spChg chg="add del mod">
          <ac:chgData name="Bernd Isaak" userId="4fd7b5ceb1cc8cad" providerId="LiveId" clId="{2FB9C16F-35A6-487D-AE48-3362927F4760}" dt="2021-05-23T23:18:35.913" v="483" actId="478"/>
          <ac:spMkLst>
            <pc:docMk/>
            <pc:sldMk cId="510706762" sldId="290"/>
            <ac:spMk id="14" creationId="{81E63E6B-DEE3-442C-B4FC-63B823F30B5E}"/>
          </ac:spMkLst>
        </pc:spChg>
        <pc:picChg chg="add del mod">
          <ac:chgData name="Bernd Isaak" userId="4fd7b5ceb1cc8cad" providerId="LiveId" clId="{2FB9C16F-35A6-487D-AE48-3362927F4760}" dt="2021-05-23T23:14:04.115" v="377" actId="478"/>
          <ac:picMkLst>
            <pc:docMk/>
            <pc:sldMk cId="510706762" sldId="290"/>
            <ac:picMk id="7" creationId="{8E95D473-9551-4A17-A79E-858AD488ADBD}"/>
          </ac:picMkLst>
        </pc:picChg>
        <pc:picChg chg="del">
          <ac:chgData name="Bernd Isaak" userId="4fd7b5ceb1cc8cad" providerId="LiveId" clId="{2FB9C16F-35A6-487D-AE48-3362927F4760}" dt="2021-05-23T23:13:35.412" v="372" actId="478"/>
          <ac:picMkLst>
            <pc:docMk/>
            <pc:sldMk cId="510706762" sldId="290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5:18.526" v="385" actId="14100"/>
          <ac:picMkLst>
            <pc:docMk/>
            <pc:sldMk cId="510706762" sldId="290"/>
            <ac:picMk id="10" creationId="{DABC2F35-2737-43EC-8757-C30486DE33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BBF-8E04-473E-A554-1893685AA15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05FC-BF3C-453D-BD25-4862E2A61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4637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2852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4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6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08" y="445511"/>
            <a:ext cx="5647069" cy="56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FC6A6F-3554-4710-83AC-4E83A933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8" y="1354975"/>
            <a:ext cx="9142725" cy="5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FE0C4F-66B3-431B-BB10-2DB0BB016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r="1975"/>
          <a:stretch/>
        </p:blipFill>
        <p:spPr>
          <a:xfrm>
            <a:off x="1600199" y="1309886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D899F4-E760-4079-86DA-53354298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1" y="1368168"/>
            <a:ext cx="9144000" cy="5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9263" y="2896986"/>
            <a:ext cx="9601200" cy="1485900"/>
          </a:xfrm>
        </p:spPr>
        <p:txBody>
          <a:bodyPr/>
          <a:lstStyle/>
          <a:p>
            <a:pPr algn="ctr"/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67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116FDF-516A-4747-B793-8E152A6C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1564640"/>
            <a:ext cx="4239491" cy="4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594CE8-E00E-484C-B4AB-5B9BC5F0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01" y="1375904"/>
            <a:ext cx="6167569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67786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27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16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09420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8796C0C-FDE4-47B2-9B1E-A71ABF7AE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"/>
          <a:stretch/>
        </p:blipFill>
        <p:spPr>
          <a:xfrm>
            <a:off x="5807413" y="1375905"/>
            <a:ext cx="6179928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67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9793DC5-4EFA-4455-B16E-6BC6C39A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09" y="1375904"/>
            <a:ext cx="5963571" cy="26283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17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298488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C95495-914E-4D7A-9A4B-469146BA43FA}"/>
              </a:ext>
            </a:extLst>
          </p:cNvPr>
          <p:cNvSpPr/>
          <p:nvPr/>
        </p:nvSpPr>
        <p:spPr>
          <a:xfrm>
            <a:off x="9818451" y="1843321"/>
            <a:ext cx="1288692" cy="291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9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18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5251803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BC2F35-2737-43EC-8757-C30486DE3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" b="1429"/>
          <a:stretch/>
        </p:blipFill>
        <p:spPr>
          <a:xfrm>
            <a:off x="6172199" y="1375903"/>
            <a:ext cx="5443287" cy="29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19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87242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30FEA09-9537-438C-831A-D17F5E080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"/>
          <a:stretch/>
        </p:blipFill>
        <p:spPr>
          <a:xfrm>
            <a:off x="5809966" y="1375903"/>
            <a:ext cx="6163405" cy="4113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4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Programm, dass Lehrer unterstützt.</a:t>
            </a:r>
          </a:p>
          <a:p>
            <a:r>
              <a:rPr lang="de-DE" dirty="0"/>
              <a:t>Epochale Noten leicht und nachvollziehbar gemacht!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58" y="2062195"/>
            <a:ext cx="5816967" cy="16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6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506697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402A82-2365-4CC3-8BDD-FD5DF66F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" b="14403"/>
          <a:stretch/>
        </p:blipFill>
        <p:spPr>
          <a:xfrm>
            <a:off x="5821970" y="1375904"/>
            <a:ext cx="5799760" cy="3137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62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UNSER PROGRAMM -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i="1" dirty="0"/>
              <a:t>„Wozu eigentlich eine Datenbank?“</a:t>
            </a:r>
          </a:p>
          <a:p>
            <a:endParaRPr lang="de-DE" sz="2400" i="1" dirty="0"/>
          </a:p>
          <a:p>
            <a:endParaRPr lang="de-DE" sz="2400" i="1" dirty="0"/>
          </a:p>
          <a:p>
            <a:pPr marL="0" indent="0">
              <a:buNone/>
            </a:pPr>
            <a:endParaRPr lang="de-DE" sz="2400" i="1" dirty="0"/>
          </a:p>
          <a:p>
            <a:endParaRPr lang="de-DE" sz="2400" i="1" dirty="0"/>
          </a:p>
          <a:p>
            <a:r>
              <a:rPr lang="de-DE" sz="2400" i="1" dirty="0"/>
              <a:t>„Wie funktioniert die Datenbank in unserem Programm?“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21</a:t>
            </a:fld>
            <a:endParaRPr lang="de-DE"/>
          </a:p>
        </p:txBody>
      </p:sp>
      <p:pic>
        <p:nvPicPr>
          <p:cNvPr id="1030" name="Picture 6" descr="Datenbank Clipart - Lizenzfrei - Go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23" b="8423"/>
          <a:stretch/>
        </p:blipFill>
        <p:spPr bwMode="auto">
          <a:xfrm>
            <a:off x="7770351" y="1820050"/>
            <a:ext cx="3354125" cy="2323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 rot="942010">
            <a:off x="7715929" y="1509145"/>
            <a:ext cx="723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8613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UNSER PROGRAMM - Datenbank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</a:t>
            </a:r>
            <a:r>
              <a:rPr lang="de-DE" dirty="0" err="1"/>
              <a:t>Jamin</a:t>
            </a:r>
            <a:r>
              <a:rPr lang="de-DE" dirty="0"/>
              <a:t>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22</a:t>
            </a:fld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536004" y="3511622"/>
            <a:ext cx="71011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9" y="1488332"/>
            <a:ext cx="2604261" cy="4892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hteck 15"/>
          <p:cNvSpPr/>
          <p:nvPr/>
        </p:nvSpPr>
        <p:spPr>
          <a:xfrm>
            <a:off x="1614792" y="3195851"/>
            <a:ext cx="1352145" cy="6315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53" y="2958909"/>
            <a:ext cx="3586488" cy="110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Ellipse 17"/>
          <p:cNvSpPr/>
          <p:nvPr/>
        </p:nvSpPr>
        <p:spPr>
          <a:xfrm>
            <a:off x="5613418" y="3428559"/>
            <a:ext cx="1799057" cy="452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7610336" y="3654947"/>
            <a:ext cx="51226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122597" y="3236547"/>
            <a:ext cx="42120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Zentraler Dreh- und Angelpunkt; </a:t>
            </a:r>
          </a:p>
          <a:p>
            <a:r>
              <a:rPr lang="de-DE" sz="2000" dirty="0">
                <a:solidFill>
                  <a:srgbClr val="FF0000"/>
                </a:solidFill>
              </a:rPr>
              <a:t>Beinhaltet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FF0000"/>
                </a:solidFill>
              </a:rPr>
              <a:t>alle essenziellen </a:t>
            </a:r>
          </a:p>
          <a:p>
            <a:r>
              <a:rPr lang="de-DE" sz="2000" dirty="0">
                <a:solidFill>
                  <a:srgbClr val="FF0000"/>
                </a:solidFill>
              </a:rPr>
              <a:t>Funktionen der Datenbank:</a:t>
            </a:r>
          </a:p>
          <a:p>
            <a:endParaRPr lang="de-DE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Verbindung zwischen Programm </a:t>
            </a:r>
          </a:p>
          <a:p>
            <a:r>
              <a:rPr lang="de-DE" dirty="0"/>
              <a:t>     und Datenbank herstellen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Datenbank erstellen, Inhalte regeln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Macht Abfragen und Änderungen</a:t>
            </a:r>
          </a:p>
          <a:p>
            <a:r>
              <a:rPr lang="de-DE" dirty="0"/>
              <a:t>    von enthaltenen Daten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9492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UNSER PROGRAMM - Datenbank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23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7" b="78712"/>
          <a:stretch/>
        </p:blipFill>
        <p:spPr>
          <a:xfrm>
            <a:off x="4677505" y="3542663"/>
            <a:ext cx="3299744" cy="93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Gerade Verbindung mit Pfeil 10"/>
          <p:cNvCxnSpPr/>
          <p:nvPr/>
        </p:nvCxnSpPr>
        <p:spPr>
          <a:xfrm>
            <a:off x="3599234" y="4022702"/>
            <a:ext cx="9338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428024" y="3860086"/>
            <a:ext cx="1605637" cy="612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8631544" y="379186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Eigentliche Datenbank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8187381" y="4022702"/>
            <a:ext cx="4019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9" y="1488332"/>
            <a:ext cx="2604261" cy="4892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hteck 15"/>
          <p:cNvSpPr/>
          <p:nvPr/>
        </p:nvSpPr>
        <p:spPr>
          <a:xfrm>
            <a:off x="1196502" y="4022702"/>
            <a:ext cx="1352145" cy="5072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951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UNSER PROGRAMM - Datenbank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24</a:t>
            </a:fld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599234" y="4022702"/>
            <a:ext cx="9338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9" y="1488332"/>
            <a:ext cx="2604261" cy="4892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hteck 15"/>
          <p:cNvSpPr/>
          <p:nvPr/>
        </p:nvSpPr>
        <p:spPr>
          <a:xfrm>
            <a:off x="1196501" y="4752276"/>
            <a:ext cx="1877439" cy="8605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85532" r="2931"/>
          <a:stretch/>
        </p:blipFill>
        <p:spPr>
          <a:xfrm>
            <a:off x="4708185" y="3380675"/>
            <a:ext cx="3424143" cy="1284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Gerade Verbindung mit Pfeil 16"/>
          <p:cNvCxnSpPr/>
          <p:nvPr/>
        </p:nvCxnSpPr>
        <p:spPr>
          <a:xfrm>
            <a:off x="8187381" y="4022702"/>
            <a:ext cx="4019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8735438" y="3360981"/>
            <a:ext cx="3259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Tests zur einfachen </a:t>
            </a:r>
          </a:p>
          <a:p>
            <a:r>
              <a:rPr lang="de-DE" sz="2000" dirty="0"/>
              <a:t>Überprüfung der einzelnen</a:t>
            </a:r>
          </a:p>
          <a:p>
            <a:r>
              <a:rPr lang="de-DE" sz="2000" dirty="0"/>
              <a:t>Funktionen des </a:t>
            </a:r>
          </a:p>
          <a:p>
            <a:r>
              <a:rPr lang="de-DE" sz="2000" dirty="0"/>
              <a:t>Database Controllers</a:t>
            </a:r>
          </a:p>
        </p:txBody>
      </p:sp>
      <p:sp>
        <p:nvSpPr>
          <p:cNvPr id="8" name="Ellipse 7"/>
          <p:cNvSpPr/>
          <p:nvPr/>
        </p:nvSpPr>
        <p:spPr>
          <a:xfrm>
            <a:off x="5924145" y="4309352"/>
            <a:ext cx="1945532" cy="355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337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60" y="0"/>
            <a:ext cx="7297839" cy="69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8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2057055"/>
            <a:ext cx="9601200" cy="3581400"/>
          </a:xfrm>
        </p:spPr>
        <p:txBody>
          <a:bodyPr/>
          <a:lstStyle/>
          <a:p>
            <a:r>
              <a:rPr lang="de-DE" dirty="0"/>
              <a:t>Chancen und Risiken von GitHub</a:t>
            </a:r>
          </a:p>
          <a:p>
            <a:endParaRPr lang="de-DE" dirty="0"/>
          </a:p>
          <a:p>
            <a:r>
              <a:rPr lang="de-DE" dirty="0"/>
              <a:t>Programmierfähigkeiten in der Praxis</a:t>
            </a:r>
          </a:p>
          <a:p>
            <a:endParaRPr lang="de-DE" dirty="0"/>
          </a:p>
          <a:p>
            <a:r>
              <a:rPr lang="de-DE" dirty="0"/>
              <a:t>Teamwork und seine Grenzen</a:t>
            </a:r>
          </a:p>
          <a:p>
            <a:endParaRPr lang="de-DE" dirty="0"/>
          </a:p>
          <a:p>
            <a:r>
              <a:rPr lang="de-DE" dirty="0"/>
              <a:t>Zeit- </a:t>
            </a:r>
            <a:r>
              <a:rPr lang="de-DE"/>
              <a:t>und Stressmanagement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511234"/>
            <a:ext cx="7518863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1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71" y="1828801"/>
            <a:ext cx="924535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1731062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Problem</a:t>
            </a:r>
          </a:p>
          <a:p>
            <a:pPr>
              <a:lnSpc>
                <a:spcPct val="150000"/>
              </a:lnSpc>
            </a:pPr>
            <a:r>
              <a:rPr lang="de-DE" dirty="0"/>
              <a:t>Ideenfindung</a:t>
            </a:r>
          </a:p>
          <a:p>
            <a:pPr>
              <a:lnSpc>
                <a:spcPct val="150000"/>
              </a:lnSpc>
            </a:pPr>
            <a:r>
              <a:rPr lang="de-DE" dirty="0"/>
              <a:t>Gewählte Lösung </a:t>
            </a:r>
          </a:p>
          <a:p>
            <a:pPr>
              <a:lnSpc>
                <a:spcPct val="150000"/>
              </a:lnSpc>
            </a:pPr>
            <a:r>
              <a:rPr lang="de-DE" dirty="0"/>
              <a:t>Vorbereitende Arbeiten</a:t>
            </a:r>
          </a:p>
          <a:p>
            <a:pPr>
              <a:lnSpc>
                <a:spcPct val="150000"/>
              </a:lnSpc>
            </a:pPr>
            <a:r>
              <a:rPr lang="de-DE" dirty="0"/>
              <a:t>UNSER PROGRAMM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1504540"/>
            <a:ext cx="3424844" cy="34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73" y="1113011"/>
            <a:ext cx="2237637" cy="300228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467828" y="198708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Arbeitsaufwand /gestresste Lehrer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Etwa vier von zehn Lehrern wollen in ihrem Berufsleben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schon unerträgliche Belastungen erlebt haben.“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Noten sind unfair / willkürlich gewählt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„Erst recht ist eine gerechte Beurteilung mündlicher Beiträge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keine einfache Sache; und bei 5 bis 10 Klassen zu je 30 Schülern 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misslingt sie gewiss auch gelegentlich.“</a:t>
            </a:r>
          </a:p>
        </p:txBody>
      </p:sp>
    </p:spTree>
    <p:extLst>
      <p:ext uri="{BB962C8B-B14F-4D97-AF65-F5344CB8AC3E}">
        <p14:creationId xmlns:p14="http://schemas.microsoft.com/office/powerpoint/2010/main" val="95304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30966"/>
            <a:ext cx="3798082" cy="392788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05" y="2085454"/>
            <a:ext cx="4661191" cy="39578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08" y="685800"/>
            <a:ext cx="3585765" cy="41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Lösung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843" y="1700640"/>
            <a:ext cx="8063867" cy="415013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0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unseres Programms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90650" y="1762298"/>
            <a:ext cx="5957801" cy="4139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Anmelden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Schülerübersicht, Uhrzeit, verbleibende Unterrichtsdauer, fehlende Schüler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Schülermeldung</a:t>
            </a:r>
          </a:p>
          <a:p>
            <a:pPr>
              <a:lnSpc>
                <a:spcPct val="150000"/>
              </a:lnSpc>
            </a:pPr>
            <a:r>
              <a:rPr lang="de-DE" dirty="0"/>
              <a:t>Qualität, Quantität bewerten</a:t>
            </a:r>
          </a:p>
          <a:p>
            <a:pPr>
              <a:lnSpc>
                <a:spcPct val="150000"/>
              </a:lnSpc>
            </a:pPr>
            <a:r>
              <a:rPr lang="de-DE" dirty="0"/>
              <a:t>Stunde beenden</a:t>
            </a:r>
          </a:p>
          <a:p>
            <a:pPr>
              <a:lnSpc>
                <a:spcPct val="150000"/>
              </a:lnSpc>
            </a:pPr>
            <a:r>
              <a:rPr lang="de-DE" dirty="0"/>
              <a:t>Übersicht Daten aller Schüler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7" r="32604"/>
          <a:stretch/>
        </p:blipFill>
        <p:spPr>
          <a:xfrm>
            <a:off x="6780040" y="2366009"/>
            <a:ext cx="4761172" cy="29323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436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- ERM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8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40" y="1695797"/>
            <a:ext cx="7046063" cy="4055225"/>
          </a:xfrm>
        </p:spPr>
      </p:pic>
    </p:spTree>
    <p:extLst>
      <p:ext uri="{BB962C8B-B14F-4D97-AF65-F5344CB8AC3E}">
        <p14:creationId xmlns:p14="http://schemas.microsoft.com/office/powerpoint/2010/main" val="290225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– Eingrenzung des Scopes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786" y="1963882"/>
            <a:ext cx="5012575" cy="3557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b="1" dirty="0"/>
              <a:t>Entwickelter Teil: </a:t>
            </a:r>
          </a:p>
          <a:p>
            <a:r>
              <a:rPr lang="de-DE" sz="2100" dirty="0"/>
              <a:t>Ausgabe von Datum und verbleibender Unterrichtszeit</a:t>
            </a:r>
          </a:p>
          <a:p>
            <a:r>
              <a:rPr lang="de-DE" dirty="0"/>
              <a:t>Bewertung der Qualität der Aussagen der Schüler </a:t>
            </a:r>
          </a:p>
          <a:p>
            <a:r>
              <a:rPr lang="de-DE" dirty="0"/>
              <a:t>Wechsel der verschiedenen Fenster durch Betätigung der Button </a:t>
            </a:r>
          </a:p>
          <a:p>
            <a:r>
              <a:rPr lang="de-DE" dirty="0"/>
              <a:t>Epochalen Noten ausgeben </a:t>
            </a:r>
          </a:p>
          <a:p>
            <a:r>
              <a:rPr lang="de-DE" dirty="0"/>
              <a:t>Finale Ausgabe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9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774873" y="1706186"/>
            <a:ext cx="5123411" cy="314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de-DE" dirty="0"/>
          </a:p>
          <a:p>
            <a:pPr marL="0" indent="0">
              <a:buNone/>
            </a:pPr>
            <a:r>
              <a:rPr lang="de-DE" sz="8000" dirty="0"/>
              <a:t> </a:t>
            </a:r>
          </a:p>
          <a:p>
            <a:pPr marL="0" indent="0">
              <a:buNone/>
            </a:pPr>
            <a:r>
              <a:rPr lang="de-DE" sz="8000" dirty="0"/>
              <a:t> </a:t>
            </a:r>
            <a:r>
              <a:rPr lang="de-DE" sz="8000" b="1" dirty="0"/>
              <a:t>Nächste Schritte: </a:t>
            </a:r>
          </a:p>
          <a:p>
            <a:r>
              <a:rPr lang="de-DE" sz="8000" dirty="0"/>
              <a:t>Login über Schülerausweis </a:t>
            </a:r>
          </a:p>
          <a:p>
            <a:r>
              <a:rPr lang="de-DE" sz="8000" dirty="0"/>
              <a:t>Erfassen der fehlenden Schüler </a:t>
            </a:r>
          </a:p>
          <a:p>
            <a:r>
              <a:rPr lang="de-DE" sz="8000" dirty="0"/>
              <a:t>Knopfdruck des Schülers führt zu Aufleuchten dessen Namens auf dem Lehrer-Tablet </a:t>
            </a:r>
          </a:p>
          <a:p>
            <a:r>
              <a:rPr lang="de-DE" sz="8000" dirty="0"/>
              <a:t>Stündliche Aktualisierung des Sitzplanes </a:t>
            </a:r>
          </a:p>
          <a:p>
            <a:r>
              <a:rPr lang="de-DE" sz="8000" dirty="0"/>
              <a:t>Quantität der Aussagen der Schüler erfassen </a:t>
            </a:r>
          </a:p>
          <a:p>
            <a:r>
              <a:rPr lang="de-DE" sz="8000" dirty="0"/>
              <a:t>Einbeziehung der Hausaufgabe in die Bewertung der epochalen Noten </a:t>
            </a:r>
          </a:p>
          <a:p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425653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enutzerdefiniert 2">
      <a:dk1>
        <a:sysClr val="windowText" lastClr="000000"/>
      </a:dk1>
      <a:lt1>
        <a:srgbClr val="D1DDD1"/>
      </a:lt1>
      <a:dk2>
        <a:srgbClr val="191B0E"/>
      </a:dk2>
      <a:lt2>
        <a:srgbClr val="D1DDD1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659</Words>
  <Application>Microsoft Office PowerPoint</Application>
  <PresentationFormat>Breitbild</PresentationFormat>
  <Paragraphs>167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Franklin Gothic Book</vt:lpstr>
      <vt:lpstr>Crop</vt:lpstr>
      <vt:lpstr>PowerPoint-Präsentation</vt:lpstr>
      <vt:lpstr>PowerPoint-Präsentation</vt:lpstr>
      <vt:lpstr>Agenda</vt:lpstr>
      <vt:lpstr>Problem</vt:lpstr>
      <vt:lpstr>Lösungsideen</vt:lpstr>
      <vt:lpstr>Gewählte Lösung</vt:lpstr>
      <vt:lpstr>Funktionalität unseres Programms</vt:lpstr>
      <vt:lpstr>Vorbereitende Arbeiten - ERM</vt:lpstr>
      <vt:lpstr>Vorbereitende Arbeiten – Eingrenzung des Scopes</vt:lpstr>
      <vt:lpstr>Vorbereitende Arbeiten</vt:lpstr>
      <vt:lpstr>Vorbereitende Arbeiten</vt:lpstr>
      <vt:lpstr>Vorbereitende Arbeiten</vt:lpstr>
      <vt:lpstr>UNSER PROGRAMM</vt:lpstr>
      <vt:lpstr>UNSER PROGRAMM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 - Datenbank</vt:lpstr>
      <vt:lpstr>UNSER PROGRAMM - Datenbank</vt:lpstr>
      <vt:lpstr>UNSER PROGRAMM - Datenbank</vt:lpstr>
      <vt:lpstr>UNSER PROGRAMM - Datenbank</vt:lpstr>
      <vt:lpstr>PowerPoint-Präsentation</vt:lpstr>
      <vt:lpstr>Lessons Learned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Schulz</dc:creator>
  <cp:lastModifiedBy>Lorenz, Marco</cp:lastModifiedBy>
  <cp:revision>77</cp:revision>
  <dcterms:created xsi:type="dcterms:W3CDTF">2021-04-29T18:33:05Z</dcterms:created>
  <dcterms:modified xsi:type="dcterms:W3CDTF">2021-05-24T19:26:56Z</dcterms:modified>
</cp:coreProperties>
</file>