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Das Programm, dass Lehrer unterstützt</a:t>
            </a:r>
          </a:p>
          <a:p>
            <a:r>
              <a:rPr lang="de-DE" dirty="0" smtClean="0"/>
              <a:t>Epochale Noten leicht und nachvollziehbar gemacht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85" y="2261701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Programmierfähigkeiten</a:t>
            </a:r>
          </a:p>
          <a:p>
            <a:endParaRPr lang="de-DE" dirty="0" smtClean="0"/>
          </a:p>
          <a:p>
            <a:r>
              <a:rPr lang="de-DE" dirty="0" smtClean="0"/>
              <a:t>Teamwork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Lösungsideen (Prototypen)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36" y="1286709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17" y="1120888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Arbeitsaufwand</a:t>
            </a:r>
          </a:p>
          <a:p>
            <a:endParaRPr lang="de-DE" dirty="0" smtClean="0"/>
          </a:p>
          <a:p>
            <a:r>
              <a:rPr lang="de-DE" dirty="0" smtClean="0"/>
              <a:t>Gestresste Lehrer</a:t>
            </a:r>
          </a:p>
          <a:p>
            <a:endParaRPr lang="de-DE" dirty="0" smtClean="0"/>
          </a:p>
          <a:p>
            <a:r>
              <a:rPr lang="de-DE" dirty="0" smtClean="0"/>
              <a:t>Noten sind unfair / willkürlich gewählt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Lösungsideen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094" y="1822653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90" y="456254"/>
            <a:ext cx="3803704" cy="32297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307" y="2171699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Gewählte Lösung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- Spezifizierung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0" y="1945178"/>
            <a:ext cx="9795300" cy="39243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8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Vorbereitende 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183</Words>
  <Application>Microsoft Office PowerPoint</Application>
  <PresentationFormat>Breitbild</PresentationFormat>
  <Paragraphs>57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PowerPoint-Präsentation</vt:lpstr>
      <vt:lpstr>Agenda</vt:lpstr>
      <vt:lpstr>Problem</vt:lpstr>
      <vt:lpstr>Lösungsideen</vt:lpstr>
      <vt:lpstr>Gewählte Lösung</vt:lpstr>
      <vt:lpstr>Lösung - Spezifizierung</vt:lpstr>
      <vt:lpstr>Vorbereitende Arbeiten</vt:lpstr>
      <vt:lpstr>Vorbereitende Arbeiten</vt:lpstr>
      <vt:lpstr>UNSER PROGRAMM</vt:lpstr>
      <vt:lpstr>Lessons Learned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Norbert Schulz</cp:lastModifiedBy>
  <cp:revision>26</cp:revision>
  <dcterms:created xsi:type="dcterms:W3CDTF">2021-04-29T18:33:05Z</dcterms:created>
  <dcterms:modified xsi:type="dcterms:W3CDTF">2021-05-19T16:38:13Z</dcterms:modified>
</cp:coreProperties>
</file>