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6D24F-7DDB-44F9-BE16-60DF79467790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52284-4542-482E-B067-DC7CBEA3E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53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99EE9-1E52-4F4D-9BDB-C7FE0262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8EA041-4E8F-49A5-961F-3FDCB7EBE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5FFAD-C9EB-428D-8977-FF359912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80B21-45E9-428D-8334-BEC1651B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544DD-039C-4C68-91FA-C3A1E959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5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2D82C-FE9A-41CB-B136-A63084AC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752D-834A-43B3-9576-7A50C298F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5D465-6E72-4041-9197-43D73912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6A4190-31A7-4F9E-8FF0-64117FA5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66E6E-BB9B-4104-BFE4-5D4DBE7C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02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88B992-7F6B-4010-8641-74CCC299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1FF93E-8840-4B7F-B092-DB812E5D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72051-83C7-49B1-B014-432F8C5C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3D923-C279-4611-854B-D149B25D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3FD57-0CA2-4B3C-8925-DFD53246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F4519-ED68-4B8E-8A62-A7ED8F65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84C306-69C7-4DA1-BFDB-BBB04F6B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2B448-D0F4-4131-9326-B73B343B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176B1-D2DA-41EF-AEB8-74966DF2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EFA9B-007B-4F37-BA0A-FD026D2C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15B3F-8895-41E6-8859-3B95305A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CE74-F63F-42F7-9534-782756E1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63964-0FFC-42EE-82F6-CB8D0327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143E4-9E6D-4543-A9FA-C0B59FDF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39136-2FC2-4815-BF53-8186E5E7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6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27877-6234-4916-A65E-94E9070E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7D074-1B27-488B-B290-F7EAD0E1B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9E901B-FF5E-4014-9658-0B71DDD76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3BA727-6784-4045-8A17-0F3DAF5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ACD31A-17EF-4077-98F0-B168CB1F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B250BD-137C-406C-B373-A666B3D9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6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BFDF9-974B-4B4B-90B8-BBE3D94A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7EBC7-E427-487D-B515-C24E59F4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944C8-22B3-4C17-904D-0AD47C831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EA67DA-A6F8-4697-8161-D91B2A168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5AD643-36B2-439B-A6F1-F349A19D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582233-416C-45E7-A6A6-E2D2F53D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CAAFB2-3F9E-409C-A040-62DE8A35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F7E2C5-E53F-437A-9CE3-17C31148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0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17530-0971-468F-9D1F-2815EDD1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F2DADA-95BE-4BC0-90B1-BAEB6AB8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A33538-4068-492B-B784-338B3E1B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1B6641-2FE1-4FA7-B243-EA063539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472CB9-7809-4302-9637-7147A968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02643A-1345-45F0-B8A3-FC231019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5F39FF-EFC5-4899-B98B-6CC42832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5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329A7-F270-422E-8AAA-5736F4D0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31BCD9-CA22-4C52-B33C-A81E6581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7B1A61-7841-4778-BA97-B76DEF26C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F44051-C371-41A5-9926-028A85A8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1798F9-1C0F-4E8B-9128-14C12F80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7FD046-AFA9-4B3E-A3CE-EFBC4E0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1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53F0E-AC74-4DED-ADAB-6F825FA5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136313-9FE3-4C6C-A8AA-1C8EDB96D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A09ED8-12C9-45DF-A38F-E20370A53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3BB56A-0C3E-4646-8302-19CD0D4E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53B624-473A-48DF-89E4-10A81903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EF9D00-F204-4AA5-A35C-74C7223D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20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719977-140F-4432-9B63-1448B49D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B8694B-0DCA-49DF-9142-6690751C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1F421-BD09-430B-8378-FB8087804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AB2E-5C76-4CD1-B188-6F5056D6F4F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5C853-C7FC-42DD-A4AD-870C89F63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14C8C-0558-47B8-B65E-210A4C987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B57C-DC72-490C-9DF7-3E301B03B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18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0596F-0F94-4009-A54A-71074B01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Unterstützung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mündlichen</a:t>
            </a:r>
            <a:r>
              <a:rPr lang="en-US" dirty="0"/>
              <a:t> </a:t>
            </a:r>
            <a:r>
              <a:rPr lang="en-US" dirty="0" err="1"/>
              <a:t>Noten</a:t>
            </a:r>
            <a:endParaRPr lang="de-DE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5C9C35F-20FB-4082-A228-BCAC7A5D1AA6}"/>
              </a:ext>
            </a:extLst>
          </p:cNvPr>
          <p:cNvGrpSpPr/>
          <p:nvPr/>
        </p:nvGrpSpPr>
        <p:grpSpPr>
          <a:xfrm>
            <a:off x="633046" y="2161362"/>
            <a:ext cx="10972800" cy="3833265"/>
            <a:chOff x="1125415" y="2701054"/>
            <a:chExt cx="6365631" cy="302418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53C92CE-7AB2-45F6-BA24-A7BE5D8D4A2F}"/>
                </a:ext>
              </a:extLst>
            </p:cNvPr>
            <p:cNvSpPr/>
            <p:nvPr/>
          </p:nvSpPr>
          <p:spPr>
            <a:xfrm>
              <a:off x="1125415" y="2716823"/>
              <a:ext cx="2198077" cy="87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Beispielschüler</a:t>
              </a:r>
              <a:r>
                <a:rPr lang="en-US" dirty="0"/>
                <a:t> Max</a:t>
              </a:r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CE9CD34-35B6-4BAB-82B0-C2FBAD378B3B}"/>
                </a:ext>
              </a:extLst>
            </p:cNvPr>
            <p:cNvSpPr/>
            <p:nvPr/>
          </p:nvSpPr>
          <p:spPr>
            <a:xfrm>
              <a:off x="5811714" y="2716823"/>
              <a:ext cx="128367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Programmlogik</a:t>
              </a:r>
              <a:endParaRPr lang="de-DE" dirty="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141D7DFE-AFB7-4070-88BA-30553C44A19B}"/>
                </a:ext>
              </a:extLst>
            </p:cNvPr>
            <p:cNvCxnSpPr/>
            <p:nvPr/>
          </p:nvCxnSpPr>
          <p:spPr>
            <a:xfrm>
              <a:off x="3323492" y="2980592"/>
              <a:ext cx="24882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F00A7F3-C69E-432A-BDDE-AF45839700A4}"/>
                </a:ext>
              </a:extLst>
            </p:cNvPr>
            <p:cNvCxnSpPr/>
            <p:nvPr/>
          </p:nvCxnSpPr>
          <p:spPr>
            <a:xfrm>
              <a:off x="3323492" y="3367454"/>
              <a:ext cx="24882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3F5E4D1-00E5-4A89-A351-70AAE397D8C3}"/>
                </a:ext>
              </a:extLst>
            </p:cNvPr>
            <p:cNvSpPr txBox="1"/>
            <p:nvPr/>
          </p:nvSpPr>
          <p:spPr>
            <a:xfrm>
              <a:off x="4033470" y="2701054"/>
              <a:ext cx="1648559" cy="29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Anzahl</a:t>
              </a:r>
              <a:r>
                <a:rPr lang="en-US" dirty="0"/>
                <a:t> </a:t>
              </a:r>
              <a:r>
                <a:rPr lang="en-US" dirty="0" err="1"/>
                <a:t>Beiträge</a:t>
              </a:r>
              <a:endParaRPr lang="de-DE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D77CF82-116F-41DE-8387-7305AA513F7C}"/>
                </a:ext>
              </a:extLst>
            </p:cNvPr>
            <p:cNvSpPr txBox="1"/>
            <p:nvPr/>
          </p:nvSpPr>
          <p:spPr>
            <a:xfrm>
              <a:off x="3401568" y="3115530"/>
              <a:ext cx="2581595" cy="29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	</a:t>
              </a:r>
              <a:r>
                <a:rPr lang="en-US" dirty="0" err="1"/>
                <a:t>Qualität</a:t>
              </a:r>
              <a:r>
                <a:rPr lang="en-US" dirty="0"/>
                <a:t> der </a:t>
              </a:r>
              <a:r>
                <a:rPr lang="en-US" dirty="0" err="1"/>
                <a:t>Beiträge</a:t>
              </a:r>
              <a:endParaRPr lang="de-DE" dirty="0"/>
            </a:p>
          </p:txBody>
        </p:sp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814FDC98-ACAF-48BA-9E74-D420DA15A124}"/>
                </a:ext>
              </a:extLst>
            </p:cNvPr>
            <p:cNvCxnSpPr>
              <a:stCxn id="5" idx="3"/>
              <a:endCxn id="4" idx="2"/>
            </p:cNvCxnSpPr>
            <p:nvPr/>
          </p:nvCxnSpPr>
          <p:spPr>
            <a:xfrm flipH="1">
              <a:off x="2224454" y="3174023"/>
              <a:ext cx="4870937" cy="413239"/>
            </a:xfrm>
            <a:prstGeom prst="bentConnector4">
              <a:avLst>
                <a:gd name="adj1" fmla="val -4693"/>
                <a:gd name="adj2" fmla="val 4468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73A6D8F-7A00-4D9C-8A09-7F330C81A5FD}"/>
                </a:ext>
              </a:extLst>
            </p:cNvPr>
            <p:cNvSpPr txBox="1"/>
            <p:nvPr/>
          </p:nvSpPr>
          <p:spPr>
            <a:xfrm>
              <a:off x="2224454" y="5161085"/>
              <a:ext cx="5266592" cy="56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Mitarbeitsnote</a:t>
              </a:r>
              <a:r>
                <a:rPr lang="en-US" dirty="0"/>
                <a:t> </a:t>
              </a:r>
              <a:r>
                <a:rPr lang="en-US" dirty="0" err="1"/>
                <a:t>inkl</a:t>
              </a:r>
              <a:r>
                <a:rPr lang="en-US" dirty="0"/>
                <a:t>. </a:t>
              </a:r>
              <a:r>
                <a:rPr lang="en-US" dirty="0" err="1"/>
                <a:t>automatisch</a:t>
              </a:r>
              <a:r>
                <a:rPr lang="en-US" dirty="0"/>
                <a:t> </a:t>
              </a:r>
              <a:r>
                <a:rPr lang="en-US" dirty="0" err="1"/>
                <a:t>generiertem</a:t>
              </a:r>
              <a:r>
                <a:rPr lang="en-US" dirty="0"/>
                <a:t> Feedback </a:t>
              </a:r>
              <a:r>
                <a:rPr lang="en-US" dirty="0" err="1"/>
                <a:t>mit</a:t>
              </a:r>
              <a:r>
                <a:rPr lang="en-US" dirty="0"/>
                <a:t> </a:t>
              </a:r>
              <a:r>
                <a:rPr lang="en-US" dirty="0" err="1"/>
                <a:t>individueller</a:t>
              </a:r>
              <a:r>
                <a:rPr lang="en-US" dirty="0"/>
                <a:t>  </a:t>
              </a:r>
              <a:r>
                <a:rPr lang="en-US" dirty="0" err="1"/>
                <a:t>Anpassung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88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9BCDD43B4B04AB8A9E8CF07255568" ma:contentTypeVersion="11" ma:contentTypeDescription="Create a new document." ma:contentTypeScope="" ma:versionID="ce10fbaedce7f8583a4a69cdf5adada3">
  <xsd:schema xmlns:xsd="http://www.w3.org/2001/XMLSchema" xmlns:xs="http://www.w3.org/2001/XMLSchema" xmlns:p="http://schemas.microsoft.com/office/2006/metadata/properties" xmlns:ns2="a5b7ff3c-3205-4635-b521-bc26af0b5476" xmlns:ns3="c9ff2f0b-675e-47d3-8cf2-a8683f80f254" targetNamespace="http://schemas.microsoft.com/office/2006/metadata/properties" ma:root="true" ma:fieldsID="2f078a0657a35b190015158fdd1157bd" ns2:_="" ns3:_="">
    <xsd:import namespace="a5b7ff3c-3205-4635-b521-bc26af0b5476"/>
    <xsd:import namespace="c9ff2f0b-675e-47d3-8cf2-a8683f80f2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7ff3c-3205-4635-b521-bc26af0b54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f2f0b-675e-47d3-8cf2-a8683f80f2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BAEA3A-D4C5-4CFD-B612-7E05B8C7DA87}"/>
</file>

<file path=customXml/itemProps2.xml><?xml version="1.0" encoding="utf-8"?>
<ds:datastoreItem xmlns:ds="http://schemas.openxmlformats.org/officeDocument/2006/customXml" ds:itemID="{FEA91FD9-9BC5-4478-8087-57B65EDEDCB1}"/>
</file>

<file path=customXml/itemProps3.xml><?xml version="1.0" encoding="utf-8"?>
<ds:datastoreItem xmlns:ds="http://schemas.openxmlformats.org/officeDocument/2006/customXml" ds:itemID="{B2A8A0CE-6682-400C-8BCB-3FCFBA51647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Unterstützung bei mündlichen Noten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Lorenz, Marco</dc:creator>
  <cp:lastModifiedBy>Lorenz, Marco</cp:lastModifiedBy>
  <cp:revision>4</cp:revision>
  <dcterms:created xsi:type="dcterms:W3CDTF">2021-04-06T07:43:50Z</dcterms:created>
  <dcterms:modified xsi:type="dcterms:W3CDTF">2021-04-06T07:59:36Z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0x010100EAE9BCDD43B4B04AB8A9E8CF07255568</vt:lpwstr>
  </property>
</Properties>
</file>