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</p:sldMasterIdLst>
  <p:notesMasterIdLst>
    <p:notesMasterId r:id="rId29"/>
  </p:notesMasterIdLst>
  <p:sldIdLst>
    <p:sldId id="292" r:id="rId2"/>
    <p:sldId id="256" r:id="rId3"/>
    <p:sldId id="257" r:id="rId4"/>
    <p:sldId id="258" r:id="rId5"/>
    <p:sldId id="259" r:id="rId6"/>
    <p:sldId id="260" r:id="rId7"/>
    <p:sldId id="282" r:id="rId8"/>
    <p:sldId id="262" r:id="rId9"/>
    <p:sldId id="281" r:id="rId10"/>
    <p:sldId id="271" r:id="rId11"/>
    <p:sldId id="269" r:id="rId12"/>
    <p:sldId id="270" r:id="rId13"/>
    <p:sldId id="277" r:id="rId14"/>
    <p:sldId id="278" r:id="rId15"/>
    <p:sldId id="287" r:id="rId16"/>
    <p:sldId id="283" r:id="rId17"/>
    <p:sldId id="284" r:id="rId18"/>
    <p:sldId id="290" r:id="rId19"/>
    <p:sldId id="288" r:id="rId20"/>
    <p:sldId id="289" r:id="rId21"/>
    <p:sldId id="291" r:id="rId22"/>
    <p:sldId id="296" r:id="rId23"/>
    <p:sldId id="293" r:id="rId24"/>
    <p:sldId id="298" r:id="rId25"/>
    <p:sldId id="275" r:id="rId26"/>
    <p:sldId id="264" r:id="rId27"/>
    <p:sldId id="26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6E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B9C16F-35A6-487D-AE48-3362927F4760}" v="25" dt="2021-05-23T23:24:09.5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>
        <p:scale>
          <a:sx n="98" d="100"/>
          <a:sy n="98" d="100"/>
        </p:scale>
        <p:origin x="-744" y="-4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nd Isaak" userId="4fd7b5ceb1cc8cad" providerId="LiveId" clId="{2FB9C16F-35A6-487D-AE48-3362927F4760}"/>
    <pc:docChg chg="undo custSel addSld delSld modSld sldOrd">
      <pc:chgData name="Bernd Isaak" userId="4fd7b5ceb1cc8cad" providerId="LiveId" clId="{2FB9C16F-35A6-487D-AE48-3362927F4760}" dt="2021-05-23T23:24:28.423" v="505" actId="478"/>
      <pc:docMkLst>
        <pc:docMk/>
      </pc:docMkLst>
      <pc:sldChg chg="mod ord modShow">
        <pc:chgData name="Bernd Isaak" userId="4fd7b5ceb1cc8cad" providerId="LiveId" clId="{2FB9C16F-35A6-487D-AE48-3362927F4760}" dt="2021-05-23T23:23:09.614" v="499" actId="729"/>
        <pc:sldMkLst>
          <pc:docMk/>
          <pc:sldMk cId="2339482518" sldId="268"/>
        </pc:sldMkLst>
      </pc:sldChg>
      <pc:sldChg chg="mod ord modShow">
        <pc:chgData name="Bernd Isaak" userId="4fd7b5ceb1cc8cad" providerId="LiveId" clId="{2FB9C16F-35A6-487D-AE48-3362927F4760}" dt="2021-05-23T23:23:09.614" v="499" actId="729"/>
        <pc:sldMkLst>
          <pc:docMk/>
          <pc:sldMk cId="172754873" sldId="272"/>
        </pc:sldMkLst>
      </pc:sldChg>
      <pc:sldChg chg="mod ord modShow">
        <pc:chgData name="Bernd Isaak" userId="4fd7b5ceb1cc8cad" providerId="LiveId" clId="{2FB9C16F-35A6-487D-AE48-3362927F4760}" dt="2021-05-23T23:23:09.614" v="499" actId="729"/>
        <pc:sldMkLst>
          <pc:docMk/>
          <pc:sldMk cId="33661115" sldId="273"/>
        </pc:sldMkLst>
      </pc:sldChg>
      <pc:sldChg chg="mod ord modShow">
        <pc:chgData name="Bernd Isaak" userId="4fd7b5ceb1cc8cad" providerId="LiveId" clId="{2FB9C16F-35A6-487D-AE48-3362927F4760}" dt="2021-05-23T23:23:09.614" v="499" actId="729"/>
        <pc:sldMkLst>
          <pc:docMk/>
          <pc:sldMk cId="295981223" sldId="274"/>
        </pc:sldMkLst>
      </pc:sldChg>
      <pc:sldChg chg="addSp delSp modSp mod">
        <pc:chgData name="Bernd Isaak" userId="4fd7b5ceb1cc8cad" providerId="LiveId" clId="{2FB9C16F-35A6-487D-AE48-3362927F4760}" dt="2021-05-23T23:24:28.423" v="505" actId="478"/>
        <pc:sldMkLst>
          <pc:docMk/>
          <pc:sldMk cId="872675146" sldId="277"/>
        </pc:sldMkLst>
        <pc:picChg chg="add del mod">
          <ac:chgData name="Bernd Isaak" userId="4fd7b5ceb1cc8cad" providerId="LiveId" clId="{2FB9C16F-35A6-487D-AE48-3362927F4760}" dt="2021-05-23T23:24:28.423" v="505" actId="478"/>
          <ac:picMkLst>
            <pc:docMk/>
            <pc:sldMk cId="872675146" sldId="277"/>
            <ac:picMk id="7" creationId="{CFA1A6CB-3F9D-42FE-A280-05AD5D2145E3}"/>
          </ac:picMkLst>
        </pc:picChg>
      </pc:sldChg>
      <pc:sldChg chg="addSp delSp modSp mod">
        <pc:chgData name="Bernd Isaak" userId="4fd7b5ceb1cc8cad" providerId="LiveId" clId="{2FB9C16F-35A6-487D-AE48-3362927F4760}" dt="2021-05-23T22:58:17.752" v="11" actId="478"/>
        <pc:sldMkLst>
          <pc:docMk/>
          <pc:sldMk cId="1506297874" sldId="278"/>
        </pc:sldMkLst>
        <pc:picChg chg="add del">
          <ac:chgData name="Bernd Isaak" userId="4fd7b5ceb1cc8cad" providerId="LiveId" clId="{2FB9C16F-35A6-487D-AE48-3362927F4760}" dt="2021-05-23T22:55:41.446" v="2" actId="478"/>
          <ac:picMkLst>
            <pc:docMk/>
            <pc:sldMk cId="1506297874" sldId="278"/>
            <ac:picMk id="8" creationId="{CF1BEAB3-1505-45D1-BF70-45913CB84894}"/>
          </ac:picMkLst>
        </pc:picChg>
        <pc:picChg chg="add del mod">
          <ac:chgData name="Bernd Isaak" userId="4fd7b5ceb1cc8cad" providerId="LiveId" clId="{2FB9C16F-35A6-487D-AE48-3362927F4760}" dt="2021-05-23T22:58:17.752" v="11" actId="478"/>
          <ac:picMkLst>
            <pc:docMk/>
            <pc:sldMk cId="1506297874" sldId="278"/>
            <ac:picMk id="9" creationId="{8450361F-6E57-4C81-AED9-63A2B3CADEAE}"/>
          </ac:picMkLst>
        </pc:picChg>
      </pc:sldChg>
      <pc:sldChg chg="addSp delSp modSp add mod">
        <pc:chgData name="Bernd Isaak" userId="4fd7b5ceb1cc8cad" providerId="LiveId" clId="{2FB9C16F-35A6-487D-AE48-3362927F4760}" dt="2021-05-23T23:10:05.050" v="315" actId="14100"/>
        <pc:sldMkLst>
          <pc:docMk/>
          <pc:sldMk cId="3182677074" sldId="283"/>
        </pc:sldMkLst>
        <pc:spChg chg="mod">
          <ac:chgData name="Bernd Isaak" userId="4fd7b5ceb1cc8cad" providerId="LiveId" clId="{2FB9C16F-35A6-487D-AE48-3362927F4760}" dt="2021-05-23T23:00:12.883" v="30" actId="20577"/>
          <ac:spMkLst>
            <pc:docMk/>
            <pc:sldMk cId="3182677074" sldId="283"/>
            <ac:spMk id="2" creationId="{00000000-0000-0000-0000-000000000000}"/>
          </ac:spMkLst>
        </pc:spChg>
        <pc:spChg chg="add mod">
          <ac:chgData name="Bernd Isaak" userId="4fd7b5ceb1cc8cad" providerId="LiveId" clId="{2FB9C16F-35A6-487D-AE48-3362927F4760}" dt="2021-05-23T23:06:32.763" v="137" actId="207"/>
          <ac:spMkLst>
            <pc:docMk/>
            <pc:sldMk cId="3182677074" sldId="283"/>
            <ac:spMk id="13" creationId="{411498FF-7225-4C2F-8FDD-25A8B36275EE}"/>
          </ac:spMkLst>
        </pc:spChg>
        <pc:picChg chg="del">
          <ac:chgData name="Bernd Isaak" userId="4fd7b5ceb1cc8cad" providerId="LiveId" clId="{2FB9C16F-35A6-487D-AE48-3362927F4760}" dt="2021-05-23T22:58:13.090" v="10" actId="478"/>
          <ac:picMkLst>
            <pc:docMk/>
            <pc:sldMk cId="3182677074" sldId="283"/>
            <ac:picMk id="7" creationId="{F7116FDF-516A-4747-B793-8E152A6CEBB3}"/>
          </ac:picMkLst>
        </pc:picChg>
        <pc:picChg chg="add del mod">
          <ac:chgData name="Bernd Isaak" userId="4fd7b5ceb1cc8cad" providerId="LiveId" clId="{2FB9C16F-35A6-487D-AE48-3362927F4760}" dt="2021-05-23T23:09:33.060" v="310" actId="478"/>
          <ac:picMkLst>
            <pc:docMk/>
            <pc:sldMk cId="3182677074" sldId="283"/>
            <ac:picMk id="8" creationId="{A7594CE8-E00E-484C-B4AB-5B9BC5F01B6F}"/>
          </ac:picMkLst>
        </pc:picChg>
        <pc:picChg chg="del mod modCrop">
          <ac:chgData name="Bernd Isaak" userId="4fd7b5ceb1cc8cad" providerId="LiveId" clId="{2FB9C16F-35A6-487D-AE48-3362927F4760}" dt="2021-05-23T23:01:36.666" v="37" actId="478"/>
          <ac:picMkLst>
            <pc:docMk/>
            <pc:sldMk cId="3182677074" sldId="283"/>
            <ac:picMk id="9" creationId="{8450361F-6E57-4C81-AED9-63A2B3CADEAE}"/>
          </ac:picMkLst>
        </pc:picChg>
        <pc:picChg chg="add del mod">
          <ac:chgData name="Bernd Isaak" userId="4fd7b5ceb1cc8cad" providerId="LiveId" clId="{2FB9C16F-35A6-487D-AE48-3362927F4760}" dt="2021-05-23T23:04:44.762" v="81" actId="478"/>
          <ac:picMkLst>
            <pc:docMk/>
            <pc:sldMk cId="3182677074" sldId="283"/>
            <ac:picMk id="10" creationId="{B4E0AB71-853B-4650-BF30-2C65D6825ED2}"/>
          </ac:picMkLst>
        </pc:picChg>
        <pc:picChg chg="add mod">
          <ac:chgData name="Bernd Isaak" userId="4fd7b5ceb1cc8cad" providerId="LiveId" clId="{2FB9C16F-35A6-487D-AE48-3362927F4760}" dt="2021-05-23T23:05:11.686" v="84" actId="14100"/>
          <ac:picMkLst>
            <pc:docMk/>
            <pc:sldMk cId="3182677074" sldId="283"/>
            <ac:picMk id="12" creationId="{62B59B5A-1D18-4E8B-A476-3235D80C503D}"/>
          </ac:picMkLst>
        </pc:picChg>
        <pc:picChg chg="add mod">
          <ac:chgData name="Bernd Isaak" userId="4fd7b5ceb1cc8cad" providerId="LiveId" clId="{2FB9C16F-35A6-487D-AE48-3362927F4760}" dt="2021-05-23T23:10:05.050" v="315" actId="14100"/>
          <ac:picMkLst>
            <pc:docMk/>
            <pc:sldMk cId="3182677074" sldId="283"/>
            <ac:picMk id="14" creationId="{38796C0C-FDE4-47B2-9B1E-A71ABF7AEF80}"/>
          </ac:picMkLst>
        </pc:picChg>
      </pc:sldChg>
      <pc:sldChg chg="addSp delSp modSp add mod modAnim">
        <pc:chgData name="Bernd Isaak" userId="4fd7b5ceb1cc8cad" providerId="LiveId" clId="{2FB9C16F-35A6-487D-AE48-3362927F4760}" dt="2021-05-23T23:20:31.969" v="493"/>
        <pc:sldMkLst>
          <pc:docMk/>
          <pc:sldMk cId="3695912908" sldId="284"/>
        </pc:sldMkLst>
        <pc:spChg chg="add del mod">
          <ac:chgData name="Bernd Isaak" userId="4fd7b5ceb1cc8cad" providerId="LiveId" clId="{2FB9C16F-35A6-487D-AE48-3362927F4760}" dt="2021-05-23T23:18:40.651" v="485" actId="478"/>
          <ac:spMkLst>
            <pc:docMk/>
            <pc:sldMk cId="3695912908" sldId="284"/>
            <ac:spMk id="3" creationId="{943BFC7B-5B64-4421-ACE5-F5BEE6D3383B}"/>
          </ac:spMkLst>
        </pc:spChg>
        <pc:spChg chg="add mod">
          <ac:chgData name="Bernd Isaak" userId="4fd7b5ceb1cc8cad" providerId="LiveId" clId="{2FB9C16F-35A6-487D-AE48-3362927F4760}" dt="2021-05-23T23:20:25.993" v="492" actId="14100"/>
          <ac:spMkLst>
            <pc:docMk/>
            <pc:sldMk cId="3695912908" sldId="284"/>
            <ac:spMk id="7" creationId="{39C95495-914E-4D7A-9A4B-469146BA43FA}"/>
          </ac:spMkLst>
        </pc:spChg>
        <pc:spChg chg="mod">
          <ac:chgData name="Bernd Isaak" userId="4fd7b5ceb1cc8cad" providerId="LiveId" clId="{2FB9C16F-35A6-487D-AE48-3362927F4760}" dt="2021-05-23T23:07:00.852" v="156" actId="1036"/>
          <ac:spMkLst>
            <pc:docMk/>
            <pc:sldMk cId="3695912908" sldId="284"/>
            <ac:spMk id="13" creationId="{411498FF-7225-4C2F-8FDD-25A8B36275EE}"/>
          </ac:spMkLst>
        </pc:spChg>
        <pc:picChg chg="del">
          <ac:chgData name="Bernd Isaak" userId="4fd7b5ceb1cc8cad" providerId="LiveId" clId="{2FB9C16F-35A6-487D-AE48-3362927F4760}" dt="2021-05-23T23:10:34.203" v="316" actId="478"/>
          <ac:picMkLst>
            <pc:docMk/>
            <pc:sldMk cId="3695912908" sldId="284"/>
            <ac:picMk id="8" creationId="{A7594CE8-E00E-484C-B4AB-5B9BC5F01B6F}"/>
          </ac:picMkLst>
        </pc:picChg>
        <pc:picChg chg="add del mod modCrop">
          <ac:chgData name="Bernd Isaak" userId="4fd7b5ceb1cc8cad" providerId="LiveId" clId="{2FB9C16F-35A6-487D-AE48-3362927F4760}" dt="2021-05-23T23:18:53.401" v="486" actId="478"/>
          <ac:picMkLst>
            <pc:docMk/>
            <pc:sldMk cId="3695912908" sldId="284"/>
            <ac:picMk id="9" creationId="{6C46FCEB-45F2-47C3-A0DE-B29F9130F1AB}"/>
          </ac:picMkLst>
        </pc:picChg>
        <pc:picChg chg="add mod ord">
          <ac:chgData name="Bernd Isaak" userId="4fd7b5ceb1cc8cad" providerId="LiveId" clId="{2FB9C16F-35A6-487D-AE48-3362927F4760}" dt="2021-05-23T23:20:18.068" v="490" actId="14100"/>
          <ac:picMkLst>
            <pc:docMk/>
            <pc:sldMk cId="3695912908" sldId="284"/>
            <ac:picMk id="11" creationId="{F9793DC5-4EFA-4455-B16E-6BC6C39A251A}"/>
          </ac:picMkLst>
        </pc:picChg>
      </pc:sldChg>
      <pc:sldChg chg="addSp delSp modSp add del mod ord">
        <pc:chgData name="Bernd Isaak" userId="4fd7b5ceb1cc8cad" providerId="LiveId" clId="{2FB9C16F-35A6-487D-AE48-3362927F4760}" dt="2021-05-23T23:04:36.629" v="79"/>
        <pc:sldMkLst>
          <pc:docMk/>
          <pc:sldMk cId="4183920527" sldId="284"/>
        </pc:sldMkLst>
        <pc:picChg chg="add del mod">
          <ac:chgData name="Bernd Isaak" userId="4fd7b5ceb1cc8cad" providerId="LiveId" clId="{2FB9C16F-35A6-487D-AE48-3362927F4760}" dt="2021-05-23T23:04:34.121" v="74" actId="22"/>
          <ac:picMkLst>
            <pc:docMk/>
            <pc:sldMk cId="4183920527" sldId="284"/>
            <ac:picMk id="7" creationId="{68D5B73D-0128-4FFE-AFF1-480CB08C203C}"/>
          </ac:picMkLst>
        </pc:picChg>
        <pc:picChg chg="add del">
          <ac:chgData name="Bernd Isaak" userId="4fd7b5ceb1cc8cad" providerId="LiveId" clId="{2FB9C16F-35A6-487D-AE48-3362927F4760}" dt="2021-05-23T23:04:34.402" v="75" actId="478"/>
          <ac:picMkLst>
            <pc:docMk/>
            <pc:sldMk cId="4183920527" sldId="284"/>
            <ac:picMk id="10" creationId="{B4E0AB71-853B-4650-BF30-2C65D6825ED2}"/>
          </ac:picMkLst>
        </pc:picChg>
      </pc:sldChg>
      <pc:sldChg chg="add del">
        <pc:chgData name="Bernd Isaak" userId="4fd7b5ceb1cc8cad" providerId="LiveId" clId="{2FB9C16F-35A6-487D-AE48-3362927F4760}" dt="2021-05-23T23:08:29.851" v="305" actId="47"/>
        <pc:sldMkLst>
          <pc:docMk/>
          <pc:sldMk cId="1443718350" sldId="285"/>
        </pc:sldMkLst>
      </pc:sldChg>
      <pc:sldChg chg="add del ord">
        <pc:chgData name="Bernd Isaak" userId="4fd7b5ceb1cc8cad" providerId="LiveId" clId="{2FB9C16F-35A6-487D-AE48-3362927F4760}" dt="2021-05-23T23:04:35.962" v="78"/>
        <pc:sldMkLst>
          <pc:docMk/>
          <pc:sldMk cId="1818931798" sldId="285"/>
        </pc:sldMkLst>
      </pc:sldChg>
      <pc:sldChg chg="add del">
        <pc:chgData name="Bernd Isaak" userId="4fd7b5ceb1cc8cad" providerId="LiveId" clId="{2FB9C16F-35A6-487D-AE48-3362927F4760}" dt="2021-05-23T23:04:35.297" v="77"/>
        <pc:sldMkLst>
          <pc:docMk/>
          <pc:sldMk cId="3021434792" sldId="286"/>
        </pc:sldMkLst>
      </pc:sldChg>
      <pc:sldChg chg="modSp add del mod">
        <pc:chgData name="Bernd Isaak" userId="4fd7b5ceb1cc8cad" providerId="LiveId" clId="{2FB9C16F-35A6-487D-AE48-3362927F4760}" dt="2021-05-23T23:20:59.280" v="494" actId="47"/>
        <pc:sldMkLst>
          <pc:docMk/>
          <pc:sldMk cId="3550375415" sldId="286"/>
        </pc:sldMkLst>
        <pc:spChg chg="mod">
          <ac:chgData name="Bernd Isaak" userId="4fd7b5ceb1cc8cad" providerId="LiveId" clId="{2FB9C16F-35A6-487D-AE48-3362927F4760}" dt="2021-05-23T23:16:05.644" v="468" actId="20577"/>
          <ac:spMkLst>
            <pc:docMk/>
            <pc:sldMk cId="3550375415" sldId="286"/>
            <ac:spMk id="2" creationId="{00000000-0000-0000-0000-000000000000}"/>
          </ac:spMkLst>
        </pc:spChg>
        <pc:spChg chg="mod">
          <ac:chgData name="Bernd Isaak" userId="4fd7b5ceb1cc8cad" providerId="LiveId" clId="{2FB9C16F-35A6-487D-AE48-3362927F4760}" dt="2021-05-23T23:07:11.184" v="191" actId="1035"/>
          <ac:spMkLst>
            <pc:docMk/>
            <pc:sldMk cId="3550375415" sldId="286"/>
            <ac:spMk id="13" creationId="{411498FF-7225-4C2F-8FDD-25A8B36275EE}"/>
          </ac:spMkLst>
        </pc:spChg>
      </pc:sldChg>
      <pc:sldChg chg="add del">
        <pc:chgData name="Bernd Isaak" userId="4fd7b5ceb1cc8cad" providerId="LiveId" clId="{2FB9C16F-35A6-487D-AE48-3362927F4760}" dt="2021-05-23T23:04:34.835" v="76"/>
        <pc:sldMkLst>
          <pc:docMk/>
          <pc:sldMk cId="1276043143" sldId="287"/>
        </pc:sldMkLst>
      </pc:sldChg>
      <pc:sldChg chg="modSp add mod ord">
        <pc:chgData name="Bernd Isaak" userId="4fd7b5ceb1cc8cad" providerId="LiveId" clId="{2FB9C16F-35A6-487D-AE48-3362927F4760}" dt="2021-05-23T23:09:15.551" v="309"/>
        <pc:sldMkLst>
          <pc:docMk/>
          <pc:sldMk cId="2618279043" sldId="287"/>
        </pc:sldMkLst>
        <pc:spChg chg="mod">
          <ac:chgData name="Bernd Isaak" userId="4fd7b5ceb1cc8cad" providerId="LiveId" clId="{2FB9C16F-35A6-487D-AE48-3362927F4760}" dt="2021-05-23T23:07:21.688" v="224" actId="1036"/>
          <ac:spMkLst>
            <pc:docMk/>
            <pc:sldMk cId="2618279043" sldId="287"/>
            <ac:spMk id="13" creationId="{411498FF-7225-4C2F-8FDD-25A8B36275EE}"/>
          </ac:spMkLst>
        </pc:spChg>
      </pc:sldChg>
      <pc:sldChg chg="addSp delSp modSp add mod">
        <pc:chgData name="Bernd Isaak" userId="4fd7b5ceb1cc8cad" providerId="LiveId" clId="{2FB9C16F-35A6-487D-AE48-3362927F4760}" dt="2021-05-23T23:17:22.173" v="477" actId="14100"/>
        <pc:sldMkLst>
          <pc:docMk/>
          <pc:sldMk cId="1935462551" sldId="288"/>
        </pc:sldMkLst>
        <pc:spChg chg="mod">
          <ac:chgData name="Bernd Isaak" userId="4fd7b5ceb1cc8cad" providerId="LiveId" clId="{2FB9C16F-35A6-487D-AE48-3362927F4760}" dt="2021-05-23T23:07:29.258" v="253" actId="1036"/>
          <ac:spMkLst>
            <pc:docMk/>
            <pc:sldMk cId="1935462551" sldId="288"/>
            <ac:spMk id="13" creationId="{411498FF-7225-4C2F-8FDD-25A8B36275EE}"/>
          </ac:spMkLst>
        </pc:spChg>
        <pc:picChg chg="add del">
          <ac:chgData name="Bernd Isaak" userId="4fd7b5ceb1cc8cad" providerId="LiveId" clId="{2FB9C16F-35A6-487D-AE48-3362927F4760}" dt="2021-05-23T23:16:44.461" v="471" actId="478"/>
          <ac:picMkLst>
            <pc:docMk/>
            <pc:sldMk cId="1935462551" sldId="288"/>
            <ac:picMk id="7" creationId="{5142211B-B7F9-4F87-8B99-DDCBFC9AFC9D}"/>
          </ac:picMkLst>
        </pc:picChg>
        <pc:picChg chg="del">
          <ac:chgData name="Bernd Isaak" userId="4fd7b5ceb1cc8cad" providerId="LiveId" clId="{2FB9C16F-35A6-487D-AE48-3362927F4760}" dt="2021-05-23T23:16:19.640" v="469" actId="478"/>
          <ac:picMkLst>
            <pc:docMk/>
            <pc:sldMk cId="1935462551" sldId="288"/>
            <ac:picMk id="8" creationId="{A7594CE8-E00E-484C-B4AB-5B9BC5F01B6F}"/>
          </ac:picMkLst>
        </pc:picChg>
        <pc:picChg chg="add mod">
          <ac:chgData name="Bernd Isaak" userId="4fd7b5ceb1cc8cad" providerId="LiveId" clId="{2FB9C16F-35A6-487D-AE48-3362927F4760}" dt="2021-05-23T23:17:22.173" v="477" actId="14100"/>
          <ac:picMkLst>
            <pc:docMk/>
            <pc:sldMk cId="1935462551" sldId="288"/>
            <ac:picMk id="11" creationId="{930FEA09-9537-438C-831A-D17F5E0803DF}"/>
          </ac:picMkLst>
        </pc:picChg>
      </pc:sldChg>
      <pc:sldChg chg="addSp delSp modSp add mod">
        <pc:chgData name="Bernd Isaak" userId="4fd7b5ceb1cc8cad" providerId="LiveId" clId="{2FB9C16F-35A6-487D-AE48-3362927F4760}" dt="2021-05-23T23:17:56.381" v="482" actId="732"/>
        <pc:sldMkLst>
          <pc:docMk/>
          <pc:sldMk cId="3518626993" sldId="289"/>
        </pc:sldMkLst>
        <pc:spChg chg="mod">
          <ac:chgData name="Bernd Isaak" userId="4fd7b5ceb1cc8cad" providerId="LiveId" clId="{2FB9C16F-35A6-487D-AE48-3362927F4760}" dt="2021-05-23T23:07:48.481" v="279" actId="1035"/>
          <ac:spMkLst>
            <pc:docMk/>
            <pc:sldMk cId="3518626993" sldId="289"/>
            <ac:spMk id="13" creationId="{411498FF-7225-4C2F-8FDD-25A8B36275EE}"/>
          </ac:spMkLst>
        </pc:spChg>
        <pc:picChg chg="del">
          <ac:chgData name="Bernd Isaak" userId="4fd7b5ceb1cc8cad" providerId="LiveId" clId="{2FB9C16F-35A6-487D-AE48-3362927F4760}" dt="2021-05-23T23:17:31.852" v="478" actId="478"/>
          <ac:picMkLst>
            <pc:docMk/>
            <pc:sldMk cId="3518626993" sldId="289"/>
            <ac:picMk id="8" creationId="{A7594CE8-E00E-484C-B4AB-5B9BC5F01B6F}"/>
          </ac:picMkLst>
        </pc:picChg>
        <pc:picChg chg="add mod modCrop">
          <ac:chgData name="Bernd Isaak" userId="4fd7b5ceb1cc8cad" providerId="LiveId" clId="{2FB9C16F-35A6-487D-AE48-3362927F4760}" dt="2021-05-23T23:17:56.381" v="482" actId="732"/>
          <ac:picMkLst>
            <pc:docMk/>
            <pc:sldMk cId="3518626993" sldId="289"/>
            <ac:picMk id="9" creationId="{0B402A82-2365-4CC3-8BDD-FD5DF66F2541}"/>
          </ac:picMkLst>
        </pc:picChg>
      </pc:sldChg>
      <pc:sldChg chg="addSp delSp modSp add mod ord">
        <pc:chgData name="Bernd Isaak" userId="4fd7b5ceb1cc8cad" providerId="LiveId" clId="{2FB9C16F-35A6-487D-AE48-3362927F4760}" dt="2021-05-23T23:18:35.913" v="483" actId="478"/>
        <pc:sldMkLst>
          <pc:docMk/>
          <pc:sldMk cId="510706762" sldId="290"/>
        </pc:sldMkLst>
        <pc:spChg chg="mod">
          <ac:chgData name="Bernd Isaak" userId="4fd7b5ceb1cc8cad" providerId="LiveId" clId="{2FB9C16F-35A6-487D-AE48-3362927F4760}" dt="2021-05-23T23:07:56.586" v="304" actId="1036"/>
          <ac:spMkLst>
            <pc:docMk/>
            <pc:sldMk cId="510706762" sldId="290"/>
            <ac:spMk id="13" creationId="{411498FF-7225-4C2F-8FDD-25A8B36275EE}"/>
          </ac:spMkLst>
        </pc:spChg>
        <pc:spChg chg="add del mod">
          <ac:chgData name="Bernd Isaak" userId="4fd7b5ceb1cc8cad" providerId="LiveId" clId="{2FB9C16F-35A6-487D-AE48-3362927F4760}" dt="2021-05-23T23:18:35.913" v="483" actId="478"/>
          <ac:spMkLst>
            <pc:docMk/>
            <pc:sldMk cId="510706762" sldId="290"/>
            <ac:spMk id="14" creationId="{81E63E6B-DEE3-442C-B4FC-63B823F30B5E}"/>
          </ac:spMkLst>
        </pc:spChg>
        <pc:picChg chg="add del mod">
          <ac:chgData name="Bernd Isaak" userId="4fd7b5ceb1cc8cad" providerId="LiveId" clId="{2FB9C16F-35A6-487D-AE48-3362927F4760}" dt="2021-05-23T23:14:04.115" v="377" actId="478"/>
          <ac:picMkLst>
            <pc:docMk/>
            <pc:sldMk cId="510706762" sldId="290"/>
            <ac:picMk id="7" creationId="{8E95D473-9551-4A17-A79E-858AD488ADBD}"/>
          </ac:picMkLst>
        </pc:picChg>
        <pc:picChg chg="del">
          <ac:chgData name="Bernd Isaak" userId="4fd7b5ceb1cc8cad" providerId="LiveId" clId="{2FB9C16F-35A6-487D-AE48-3362927F4760}" dt="2021-05-23T23:13:35.412" v="372" actId="478"/>
          <ac:picMkLst>
            <pc:docMk/>
            <pc:sldMk cId="510706762" sldId="290"/>
            <ac:picMk id="8" creationId="{A7594CE8-E00E-484C-B4AB-5B9BC5F01B6F}"/>
          </ac:picMkLst>
        </pc:picChg>
        <pc:picChg chg="add mod modCrop">
          <ac:chgData name="Bernd Isaak" userId="4fd7b5ceb1cc8cad" providerId="LiveId" clId="{2FB9C16F-35A6-487D-AE48-3362927F4760}" dt="2021-05-23T23:15:18.526" v="385" actId="14100"/>
          <ac:picMkLst>
            <pc:docMk/>
            <pc:sldMk cId="510706762" sldId="290"/>
            <ac:picMk id="10" creationId="{DABC2F35-2737-43EC-8757-C30486DE33E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63BBF-8E04-473E-A554-1893685AA15B}" type="datetimeFigureOut">
              <a:rPr lang="de-DE" smtClean="0"/>
              <a:t>24.05.2021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C05FC-BF3C-453D-BD25-4862E2A617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7614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26.05.2021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54637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430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677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201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26.05.2021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28523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14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667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348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185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26.05.2021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Jonas Jamin,  Luca Isaak, Marco Lorenz, Lara Schulz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166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26.05.2021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Jonas Jamin,  Luca Isaak, Marco Lorenz, Lara Schulz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056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26.05.2021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808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Jonas Jamin,  Luca Isaak, Marco Lorenz, Lara Schulz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1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808" y="445511"/>
            <a:ext cx="5647069" cy="563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1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Vorbereitende 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10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F4FC6A6F-3554-4710-83AC-4E83A9338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298" y="1354975"/>
            <a:ext cx="9142725" cy="502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0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Vorbereitende 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11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A1FE0C4F-66B3-431B-BB10-2DB0BB0160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3" r="1975"/>
          <a:stretch/>
        </p:blipFill>
        <p:spPr>
          <a:xfrm>
            <a:off x="1600199" y="1309886"/>
            <a:ext cx="914400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14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Vorbereitende 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12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04D899F4-E760-4079-86DA-53354298B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421" y="1368168"/>
            <a:ext cx="9144000" cy="501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04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49263" y="2896986"/>
            <a:ext cx="9601200" cy="1485900"/>
          </a:xfrm>
        </p:spPr>
        <p:txBody>
          <a:bodyPr/>
          <a:lstStyle/>
          <a:p>
            <a:pPr algn="ctr"/>
            <a:r>
              <a:rPr lang="de-DE" dirty="0"/>
              <a:t>UNSER PROGRAMM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267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PROGRAMM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14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F7116FDF-516A-4747-B793-8E152A6CE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916" y="1564640"/>
            <a:ext cx="4239491" cy="452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29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PROGRAMM- User Interface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15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A7594CE8-E00E-484C-B4AB-5B9BC5F01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901" y="1375904"/>
            <a:ext cx="6167569" cy="41139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xmlns="" id="{62B59B5A-1D18-4E8B-A476-3235D80C5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1375904"/>
            <a:ext cx="4326431" cy="4113972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xmlns="" id="{411498FF-7225-4C2F-8FDD-25A8B36275EE}"/>
              </a:ext>
            </a:extLst>
          </p:cNvPr>
          <p:cNvSpPr/>
          <p:nvPr/>
        </p:nvSpPr>
        <p:spPr>
          <a:xfrm>
            <a:off x="1589904" y="4677862"/>
            <a:ext cx="4108126" cy="222422"/>
          </a:xfrm>
          <a:prstGeom prst="rect">
            <a:avLst/>
          </a:prstGeom>
          <a:solidFill>
            <a:srgbClr val="4B6EA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27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PROGRAMM- User Interface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16</a:t>
            </a:fld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xmlns="" id="{62B59B5A-1D18-4E8B-A476-3235D80C5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375904"/>
            <a:ext cx="4326431" cy="4113972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xmlns="" id="{411498FF-7225-4C2F-8FDD-25A8B36275EE}"/>
              </a:ext>
            </a:extLst>
          </p:cNvPr>
          <p:cNvSpPr/>
          <p:nvPr/>
        </p:nvSpPr>
        <p:spPr>
          <a:xfrm>
            <a:off x="1589904" y="4094205"/>
            <a:ext cx="4108126" cy="222422"/>
          </a:xfrm>
          <a:prstGeom prst="rect">
            <a:avLst/>
          </a:prstGeom>
          <a:solidFill>
            <a:srgbClr val="4B6EA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xmlns="" id="{38796C0C-FDE4-47B2-9B1E-A71ABF7AEF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5"/>
          <a:stretch/>
        </p:blipFill>
        <p:spPr>
          <a:xfrm>
            <a:off x="5807413" y="1375905"/>
            <a:ext cx="6179928" cy="41139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267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xmlns="" id="{F9793DC5-4EFA-4455-B16E-6BC6C39A2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809" y="1375904"/>
            <a:ext cx="5963571" cy="262838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PROGRAMM- User Interface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17</a:t>
            </a:fld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xmlns="" id="{62B59B5A-1D18-4E8B-A476-3235D80C5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1375904"/>
            <a:ext cx="4326431" cy="4113972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xmlns="" id="{411498FF-7225-4C2F-8FDD-25A8B36275EE}"/>
              </a:ext>
            </a:extLst>
          </p:cNvPr>
          <p:cNvSpPr/>
          <p:nvPr/>
        </p:nvSpPr>
        <p:spPr>
          <a:xfrm>
            <a:off x="1589904" y="4298488"/>
            <a:ext cx="4108126" cy="222422"/>
          </a:xfrm>
          <a:prstGeom prst="rect">
            <a:avLst/>
          </a:prstGeom>
          <a:solidFill>
            <a:srgbClr val="4B6EA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xmlns="" id="{39C95495-914E-4D7A-9A4B-469146BA43FA}"/>
              </a:ext>
            </a:extLst>
          </p:cNvPr>
          <p:cNvSpPr/>
          <p:nvPr/>
        </p:nvSpPr>
        <p:spPr>
          <a:xfrm>
            <a:off x="9818451" y="1843321"/>
            <a:ext cx="1288692" cy="2918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91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PROGRAMM- User Interface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18</a:t>
            </a:fld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xmlns="" id="{62B59B5A-1D18-4E8B-A476-3235D80C5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375904"/>
            <a:ext cx="4326431" cy="4113972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xmlns="" id="{411498FF-7225-4C2F-8FDD-25A8B36275EE}"/>
              </a:ext>
            </a:extLst>
          </p:cNvPr>
          <p:cNvSpPr/>
          <p:nvPr/>
        </p:nvSpPr>
        <p:spPr>
          <a:xfrm>
            <a:off x="1589904" y="5251803"/>
            <a:ext cx="4108126" cy="222422"/>
          </a:xfrm>
          <a:prstGeom prst="rect">
            <a:avLst/>
          </a:prstGeom>
          <a:solidFill>
            <a:srgbClr val="4B6EA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xmlns="" id="{DABC2F35-2737-43EC-8757-C30486DE33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83" b="1429"/>
          <a:stretch/>
        </p:blipFill>
        <p:spPr>
          <a:xfrm>
            <a:off x="6172199" y="1375903"/>
            <a:ext cx="5443287" cy="291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0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PROGRAMM- User Interface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19</a:t>
            </a:fld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xmlns="" id="{62B59B5A-1D18-4E8B-A476-3235D80C5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375904"/>
            <a:ext cx="4326431" cy="4113972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xmlns="" id="{411498FF-7225-4C2F-8FDD-25A8B36275EE}"/>
              </a:ext>
            </a:extLst>
          </p:cNvPr>
          <p:cNvSpPr/>
          <p:nvPr/>
        </p:nvSpPr>
        <p:spPr>
          <a:xfrm>
            <a:off x="1589904" y="4872422"/>
            <a:ext cx="4108126" cy="222422"/>
          </a:xfrm>
          <a:prstGeom prst="rect">
            <a:avLst/>
          </a:prstGeom>
          <a:solidFill>
            <a:srgbClr val="4B6EA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xmlns="" id="{930FEA09-9537-438C-831A-D17F5E0803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2"/>
          <a:stretch/>
        </p:blipFill>
        <p:spPr>
          <a:xfrm>
            <a:off x="5809966" y="1375903"/>
            <a:ext cx="6163405" cy="41139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3546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Das Programm, dass Lehrer unterstützt.</a:t>
            </a:r>
          </a:p>
          <a:p>
            <a:r>
              <a:rPr lang="de-DE" dirty="0"/>
              <a:t>Epochale Noten leicht und nachvollziehbar gemacht!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258" y="2062195"/>
            <a:ext cx="5816967" cy="169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26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PROGRAMM- User Interface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20</a:t>
            </a:fld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xmlns="" id="{62B59B5A-1D18-4E8B-A476-3235D80C5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375904"/>
            <a:ext cx="4326431" cy="4113972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xmlns="" id="{411498FF-7225-4C2F-8FDD-25A8B36275EE}"/>
              </a:ext>
            </a:extLst>
          </p:cNvPr>
          <p:cNvSpPr/>
          <p:nvPr/>
        </p:nvSpPr>
        <p:spPr>
          <a:xfrm>
            <a:off x="1589904" y="5066975"/>
            <a:ext cx="4108126" cy="222422"/>
          </a:xfrm>
          <a:prstGeom prst="rect">
            <a:avLst/>
          </a:prstGeom>
          <a:solidFill>
            <a:srgbClr val="4B6EA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xmlns="" id="{0B402A82-2365-4CC3-8BDD-FD5DF66F25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0" b="14403"/>
          <a:stretch/>
        </p:blipFill>
        <p:spPr>
          <a:xfrm>
            <a:off x="5821970" y="1375904"/>
            <a:ext cx="5799760" cy="31371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86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UNSER PROGRAMM - Datenbank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i="1" dirty="0" smtClean="0"/>
              <a:t>„Wozu eigentlich eine Datenbank?“</a:t>
            </a:r>
          </a:p>
          <a:p>
            <a:endParaRPr lang="de-DE" sz="2400" i="1" dirty="0"/>
          </a:p>
          <a:p>
            <a:endParaRPr lang="de-DE" sz="2400" i="1" dirty="0" smtClean="0"/>
          </a:p>
          <a:p>
            <a:pPr marL="0" indent="0">
              <a:buNone/>
            </a:pPr>
            <a:endParaRPr lang="de-DE" sz="2400" i="1" dirty="0" smtClean="0"/>
          </a:p>
          <a:p>
            <a:endParaRPr lang="de-DE" sz="2400" i="1" dirty="0" smtClean="0"/>
          </a:p>
          <a:p>
            <a:r>
              <a:rPr lang="de-DE" sz="2400" i="1" dirty="0" smtClean="0"/>
              <a:t>„Wie funktioniert die Datenbank in unserem Programm?“</a:t>
            </a:r>
            <a:endParaRPr lang="de-DE" sz="2400" i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Jonas Jamin,  Luca Isaak, Marco Lorenz, Lara Schulz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21</a:t>
            </a:fld>
            <a:endParaRPr lang="de-DE"/>
          </a:p>
        </p:txBody>
      </p:sp>
      <p:pic>
        <p:nvPicPr>
          <p:cNvPr id="1030" name="Picture 6" descr="Datenbank Clipart - Lizenzfrei - GoGraph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423" b="8423"/>
          <a:stretch/>
        </p:blipFill>
        <p:spPr bwMode="auto">
          <a:xfrm>
            <a:off x="7770351" y="1820050"/>
            <a:ext cx="3354125" cy="23239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 rot="942010">
            <a:off x="7715929" y="1509145"/>
            <a:ext cx="7232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de-DE" sz="9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8613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UNSER PROGRAMM - Datenbank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Jonas </a:t>
            </a:r>
            <a:r>
              <a:rPr lang="de-DE" dirty="0" err="1" smtClean="0"/>
              <a:t>Jamin</a:t>
            </a:r>
            <a:r>
              <a:rPr lang="de-DE" dirty="0" smtClean="0"/>
              <a:t>,  Luca Isaak, Marco Lorenz, Lara Schulz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22</a:t>
            </a:fld>
            <a:endParaRPr lang="de-DE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3536004" y="3511622"/>
            <a:ext cx="710119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39" y="1488332"/>
            <a:ext cx="2604261" cy="48924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Rechteck 15"/>
          <p:cNvSpPr/>
          <p:nvPr/>
        </p:nvSpPr>
        <p:spPr>
          <a:xfrm>
            <a:off x="1614792" y="3195851"/>
            <a:ext cx="1352145" cy="63154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353" y="2958909"/>
            <a:ext cx="3586488" cy="1105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Ellipse 17"/>
          <p:cNvSpPr/>
          <p:nvPr/>
        </p:nvSpPr>
        <p:spPr>
          <a:xfrm>
            <a:off x="5613418" y="3428559"/>
            <a:ext cx="1799057" cy="4527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 Verbindung mit Pfeil 19"/>
          <p:cNvCxnSpPr/>
          <p:nvPr/>
        </p:nvCxnSpPr>
        <p:spPr>
          <a:xfrm>
            <a:off x="7610336" y="3654947"/>
            <a:ext cx="512261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8122597" y="3236547"/>
            <a:ext cx="421207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Zentraler Dreh- und Angelpunkt; </a:t>
            </a:r>
          </a:p>
          <a:p>
            <a:r>
              <a:rPr lang="de-DE" sz="2000" dirty="0" smtClean="0">
                <a:solidFill>
                  <a:srgbClr val="FF0000"/>
                </a:solidFill>
              </a:rPr>
              <a:t>Beinhaltet</a:t>
            </a:r>
            <a:r>
              <a:rPr lang="de-DE" sz="2000" dirty="0" smtClean="0"/>
              <a:t> </a:t>
            </a:r>
            <a:r>
              <a:rPr lang="de-DE" sz="2000" dirty="0" smtClean="0">
                <a:solidFill>
                  <a:srgbClr val="FF0000"/>
                </a:solidFill>
              </a:rPr>
              <a:t>alle essenziellen </a:t>
            </a:r>
            <a:endParaRPr lang="de-DE" sz="2000" dirty="0" smtClean="0">
              <a:solidFill>
                <a:srgbClr val="FF0000"/>
              </a:solidFill>
            </a:endParaRPr>
          </a:p>
          <a:p>
            <a:r>
              <a:rPr lang="de-DE" sz="2000" dirty="0" smtClean="0">
                <a:solidFill>
                  <a:srgbClr val="FF0000"/>
                </a:solidFill>
              </a:rPr>
              <a:t>Funktionen </a:t>
            </a:r>
            <a:r>
              <a:rPr lang="de-DE" sz="2000" dirty="0" smtClean="0">
                <a:solidFill>
                  <a:srgbClr val="FF0000"/>
                </a:solidFill>
              </a:rPr>
              <a:t>der Datenbank</a:t>
            </a:r>
            <a:r>
              <a:rPr lang="de-DE" sz="2000" dirty="0" smtClean="0">
                <a:solidFill>
                  <a:srgbClr val="FF0000"/>
                </a:solidFill>
              </a:rPr>
              <a:t>:</a:t>
            </a:r>
          </a:p>
          <a:p>
            <a:endParaRPr lang="de-DE" sz="2000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Verbindung zwischen Programm </a:t>
            </a:r>
            <a:endParaRPr lang="de-DE" dirty="0" smtClean="0"/>
          </a:p>
          <a:p>
            <a:r>
              <a:rPr lang="de-DE" dirty="0" smtClean="0"/>
              <a:t>     und </a:t>
            </a:r>
            <a:r>
              <a:rPr lang="de-DE" dirty="0" smtClean="0"/>
              <a:t>Datenbank herstellen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Datenbank erstellen, Inhalte regeln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Macht Abfragen und </a:t>
            </a:r>
            <a:r>
              <a:rPr lang="de-DE" dirty="0" smtClean="0"/>
              <a:t>Änderungen</a:t>
            </a:r>
          </a:p>
          <a:p>
            <a:r>
              <a:rPr lang="de-DE" dirty="0" smtClean="0"/>
              <a:t>    von enthaltenen Daten </a:t>
            </a:r>
            <a:r>
              <a:rPr lang="de-DE" dirty="0" smtClean="0"/>
              <a:t>möglich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194928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UNSER PROGRAMM - Datenbank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Jonas Jamin,  Luca Isaak, Marco Lorenz, Lara Schulz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23</a:t>
            </a:fld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17" b="78712"/>
          <a:stretch/>
        </p:blipFill>
        <p:spPr>
          <a:xfrm>
            <a:off x="4677505" y="3542663"/>
            <a:ext cx="3299744" cy="930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1" name="Gerade Verbindung mit Pfeil 10"/>
          <p:cNvCxnSpPr/>
          <p:nvPr/>
        </p:nvCxnSpPr>
        <p:spPr>
          <a:xfrm>
            <a:off x="3599234" y="4022702"/>
            <a:ext cx="93385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5428024" y="3860086"/>
            <a:ext cx="1605637" cy="6128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8631544" y="3791869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Eigentliche Datenbank</a:t>
            </a:r>
            <a:endParaRPr lang="de-DE" sz="2400" dirty="0"/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8187381" y="4022702"/>
            <a:ext cx="40194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Grafik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39" y="1488332"/>
            <a:ext cx="2604261" cy="48924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Rechteck 15"/>
          <p:cNvSpPr/>
          <p:nvPr/>
        </p:nvSpPr>
        <p:spPr>
          <a:xfrm>
            <a:off x="1196502" y="4022702"/>
            <a:ext cx="1352145" cy="5072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1951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UNSER PROGRAMM - Datenbank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Jonas Jamin,  Luca Isaak, Marco Lorenz, Lara Schulz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24</a:t>
            </a:fld>
            <a:endParaRPr lang="de-DE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3599234" y="4022702"/>
            <a:ext cx="93385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39" y="1488332"/>
            <a:ext cx="2604261" cy="48924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Rechteck 15"/>
          <p:cNvSpPr/>
          <p:nvPr/>
        </p:nvSpPr>
        <p:spPr>
          <a:xfrm>
            <a:off x="1196501" y="4752276"/>
            <a:ext cx="1877439" cy="86058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8" t="85532" r="2931"/>
          <a:stretch/>
        </p:blipFill>
        <p:spPr>
          <a:xfrm>
            <a:off x="4708185" y="3380675"/>
            <a:ext cx="3424143" cy="12840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7" name="Gerade Verbindung mit Pfeil 16"/>
          <p:cNvCxnSpPr/>
          <p:nvPr/>
        </p:nvCxnSpPr>
        <p:spPr>
          <a:xfrm>
            <a:off x="8187381" y="4022702"/>
            <a:ext cx="40194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8735438" y="3360981"/>
            <a:ext cx="32592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Tests zur einfachen </a:t>
            </a:r>
          </a:p>
          <a:p>
            <a:r>
              <a:rPr lang="de-DE" sz="2000" dirty="0" smtClean="0"/>
              <a:t>Überprüfung der einzelnen</a:t>
            </a:r>
          </a:p>
          <a:p>
            <a:r>
              <a:rPr lang="de-DE" sz="2000" dirty="0" smtClean="0"/>
              <a:t>Funktionen des </a:t>
            </a:r>
          </a:p>
          <a:p>
            <a:r>
              <a:rPr lang="de-DE" sz="2000" dirty="0" smtClean="0"/>
              <a:t>Database Controllers</a:t>
            </a:r>
            <a:endParaRPr lang="de-DE" sz="2000" dirty="0"/>
          </a:p>
        </p:txBody>
      </p:sp>
      <p:sp>
        <p:nvSpPr>
          <p:cNvPr id="8" name="Ellipse 7"/>
          <p:cNvSpPr/>
          <p:nvPr/>
        </p:nvSpPr>
        <p:spPr>
          <a:xfrm>
            <a:off x="5924145" y="4309352"/>
            <a:ext cx="1945532" cy="3553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337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25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560" y="0"/>
            <a:ext cx="7297839" cy="690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88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67828" y="2057055"/>
            <a:ext cx="9601200" cy="3581400"/>
          </a:xfrm>
        </p:spPr>
        <p:txBody>
          <a:bodyPr/>
          <a:lstStyle/>
          <a:p>
            <a:r>
              <a:rPr lang="de-DE" dirty="0" err="1"/>
              <a:t>GitHub</a:t>
            </a:r>
            <a:endParaRPr lang="de-DE" dirty="0"/>
          </a:p>
          <a:p>
            <a:endParaRPr lang="de-DE" dirty="0"/>
          </a:p>
          <a:p>
            <a:r>
              <a:rPr lang="de-DE" dirty="0"/>
              <a:t>Programmierfähigkeiten</a:t>
            </a:r>
          </a:p>
          <a:p>
            <a:endParaRPr lang="de-DE" dirty="0"/>
          </a:p>
          <a:p>
            <a:r>
              <a:rPr lang="de-DE" dirty="0"/>
              <a:t>Teamwork</a:t>
            </a:r>
          </a:p>
          <a:p>
            <a:endParaRPr lang="de-DE" dirty="0"/>
          </a:p>
          <a:p>
            <a:r>
              <a:rPr lang="de-DE" dirty="0"/>
              <a:t>Zeitmanagement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26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962" y="511234"/>
            <a:ext cx="7518863" cy="501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3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27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071" y="1828801"/>
            <a:ext cx="9245353" cy="269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1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67828" y="1731062"/>
            <a:ext cx="9601200" cy="35814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/>
              <a:t>Problem</a:t>
            </a:r>
          </a:p>
          <a:p>
            <a:pPr>
              <a:lnSpc>
                <a:spcPct val="150000"/>
              </a:lnSpc>
            </a:pPr>
            <a:r>
              <a:rPr lang="de-DE" dirty="0"/>
              <a:t>Ideenfindung</a:t>
            </a:r>
          </a:p>
          <a:p>
            <a:pPr>
              <a:lnSpc>
                <a:spcPct val="150000"/>
              </a:lnSpc>
            </a:pPr>
            <a:r>
              <a:rPr lang="de-DE" dirty="0"/>
              <a:t>Gewählte Lösung </a:t>
            </a:r>
          </a:p>
          <a:p>
            <a:pPr>
              <a:lnSpc>
                <a:spcPct val="150000"/>
              </a:lnSpc>
            </a:pPr>
            <a:r>
              <a:rPr lang="de-DE" dirty="0"/>
              <a:t>Vorbereitende Arbeiten</a:t>
            </a:r>
          </a:p>
          <a:p>
            <a:pPr>
              <a:lnSpc>
                <a:spcPct val="150000"/>
              </a:lnSpc>
            </a:pPr>
            <a:r>
              <a:rPr lang="de-DE" dirty="0"/>
              <a:t>UNSER PROGRAMM</a:t>
            </a:r>
          </a:p>
          <a:p>
            <a:pPr>
              <a:lnSpc>
                <a:spcPct val="150000"/>
              </a:lnSpc>
            </a:pPr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3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563" y="1504540"/>
            <a:ext cx="3424844" cy="342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92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673" y="1113011"/>
            <a:ext cx="2237637" cy="3002280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4</a:t>
            </a:fld>
            <a:endParaRPr lang="de-DE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1467828" y="1987085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Arbeitsaufwand /gestresste Lehrer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</a:t>
            </a:r>
            <a:r>
              <a:rPr lang="de-DE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Etwa vier von zehn Lehrern wollen in ihrem Berufsleben</a:t>
            </a:r>
          </a:p>
          <a:p>
            <a:pPr marL="0" indent="0">
              <a:buNone/>
            </a:pPr>
            <a:r>
              <a:rPr lang="de-DE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schon unerträgliche Belastungen erlebt haben.“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Noten sind unfair / willkürlich gewählt</a:t>
            </a:r>
          </a:p>
          <a:p>
            <a:pPr marL="0" indent="0">
              <a:buNone/>
            </a:pPr>
            <a:r>
              <a:rPr lang="de-DE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„Erst recht ist eine gerechte Beurteilung mündlicher Beiträge</a:t>
            </a:r>
          </a:p>
          <a:p>
            <a:pPr marL="0" indent="0">
              <a:buNone/>
            </a:pPr>
            <a:r>
              <a:rPr lang="de-DE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keine einfache Sache; und bei 5 bis 10 Klassen zu je 30 Schülern </a:t>
            </a:r>
          </a:p>
          <a:p>
            <a:pPr marL="0" indent="0">
              <a:buNone/>
            </a:pPr>
            <a:r>
              <a:rPr lang="de-DE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misslingt sie gewiss auch gelegentlich.“</a:t>
            </a:r>
          </a:p>
        </p:txBody>
      </p:sp>
    </p:spTree>
    <p:extLst>
      <p:ext uri="{BB962C8B-B14F-4D97-AF65-F5344CB8AC3E}">
        <p14:creationId xmlns:p14="http://schemas.microsoft.com/office/powerpoint/2010/main" val="95304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Lösungsideen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0650" y="1830966"/>
            <a:ext cx="3798082" cy="3927883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5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805" y="2085454"/>
            <a:ext cx="4661191" cy="395789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4408" y="685800"/>
            <a:ext cx="3585765" cy="418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73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Gewählte Lösung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8843" y="1700640"/>
            <a:ext cx="8063867" cy="4150134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740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Funktionalität unseres Programms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390650" y="1762298"/>
            <a:ext cx="5957801" cy="41397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Anmelden</a:t>
            </a:r>
          </a:p>
          <a:p>
            <a:pPr>
              <a:lnSpc>
                <a:spcPct val="150000"/>
              </a:lnSpc>
            </a:pPr>
            <a:r>
              <a:rPr lang="de-DE" dirty="0"/>
              <a:t>Schülerübersicht, Uhrzeit, verbleibende Unterrichtsdauer, fehlende Schüler</a:t>
            </a:r>
          </a:p>
          <a:p>
            <a:pPr>
              <a:lnSpc>
                <a:spcPct val="150000"/>
              </a:lnSpc>
            </a:pPr>
            <a:r>
              <a:rPr lang="de-DE" dirty="0"/>
              <a:t>Schülermeldung</a:t>
            </a:r>
          </a:p>
          <a:p>
            <a:pPr>
              <a:lnSpc>
                <a:spcPct val="150000"/>
              </a:lnSpc>
            </a:pPr>
            <a:r>
              <a:rPr lang="de-DE" dirty="0"/>
              <a:t>Qualität, Quantität bewerten</a:t>
            </a:r>
          </a:p>
          <a:p>
            <a:pPr>
              <a:lnSpc>
                <a:spcPct val="150000"/>
              </a:lnSpc>
            </a:pPr>
            <a:r>
              <a:rPr lang="de-DE" dirty="0"/>
              <a:t>Stunde beenden</a:t>
            </a:r>
          </a:p>
          <a:p>
            <a:pPr>
              <a:lnSpc>
                <a:spcPct val="150000"/>
              </a:lnSpc>
            </a:pPr>
            <a:r>
              <a:rPr lang="de-DE" dirty="0"/>
              <a:t>Übersicht Daten aller Schüler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7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67" r="32604"/>
          <a:stretch/>
        </p:blipFill>
        <p:spPr>
          <a:xfrm>
            <a:off x="6780040" y="2366009"/>
            <a:ext cx="4761172" cy="29323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23436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Vorbereitende Arbeiten - ERM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8</a:t>
            </a:fld>
            <a:endParaRPr lang="de-DE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540" y="1695797"/>
            <a:ext cx="7046063" cy="4055225"/>
          </a:xfrm>
        </p:spPr>
      </p:pic>
    </p:spTree>
    <p:extLst>
      <p:ext uri="{BB962C8B-B14F-4D97-AF65-F5344CB8AC3E}">
        <p14:creationId xmlns:p14="http://schemas.microsoft.com/office/powerpoint/2010/main" val="290225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Vorbereitende Arbeiten – Eingrenzung des Scopes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96786" y="1963882"/>
            <a:ext cx="5012575" cy="35578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b="1" dirty="0"/>
              <a:t>Entwickelter Teil: </a:t>
            </a:r>
          </a:p>
          <a:p>
            <a:r>
              <a:rPr lang="de-DE" sz="2100" dirty="0"/>
              <a:t>Ausgabe von Datum und verbleibender Unterrichtszeit</a:t>
            </a:r>
          </a:p>
          <a:p>
            <a:r>
              <a:rPr lang="de-DE" dirty="0"/>
              <a:t>Bewertung der Qualität der Aussagen der Schüler </a:t>
            </a:r>
          </a:p>
          <a:p>
            <a:r>
              <a:rPr lang="de-DE" dirty="0"/>
              <a:t>Wechsel der verschiedenen Fenster durch Betätigung der Button </a:t>
            </a:r>
          </a:p>
          <a:p>
            <a:r>
              <a:rPr lang="de-DE" dirty="0"/>
              <a:t>Epochalen Noten ausgeben </a:t>
            </a:r>
          </a:p>
          <a:p>
            <a:r>
              <a:rPr lang="de-DE" dirty="0"/>
              <a:t>Finale Ausgabe 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9</a:t>
            </a:fld>
            <a:endParaRPr lang="de-DE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6774873" y="1706186"/>
            <a:ext cx="5123411" cy="3142211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endParaRPr lang="de-DE" dirty="0"/>
          </a:p>
          <a:p>
            <a:pPr marL="0" indent="0">
              <a:buNone/>
            </a:pPr>
            <a:r>
              <a:rPr lang="de-DE" sz="8000" dirty="0"/>
              <a:t> </a:t>
            </a:r>
          </a:p>
          <a:p>
            <a:pPr marL="0" indent="0">
              <a:buNone/>
            </a:pPr>
            <a:r>
              <a:rPr lang="de-DE" sz="8000" dirty="0"/>
              <a:t> </a:t>
            </a:r>
            <a:r>
              <a:rPr lang="de-DE" sz="8000" b="1" dirty="0" smtClean="0"/>
              <a:t>Nächste Schritte: </a:t>
            </a:r>
            <a:endParaRPr lang="de-DE" sz="8000" b="1" dirty="0"/>
          </a:p>
          <a:p>
            <a:r>
              <a:rPr lang="de-DE" sz="8000" dirty="0"/>
              <a:t>Login über Schülerausweis </a:t>
            </a:r>
          </a:p>
          <a:p>
            <a:r>
              <a:rPr lang="de-DE" sz="8000" dirty="0"/>
              <a:t>Erfassen der fehlenden Schüler </a:t>
            </a:r>
          </a:p>
          <a:p>
            <a:r>
              <a:rPr lang="de-DE" sz="8000" dirty="0" smtClean="0"/>
              <a:t>Knopfdruck </a:t>
            </a:r>
            <a:r>
              <a:rPr lang="de-DE" sz="8000" dirty="0"/>
              <a:t>des Schülers führt zu Aufleuchten dessen Namens auf dem Lehrer-Tablet </a:t>
            </a:r>
          </a:p>
          <a:p>
            <a:r>
              <a:rPr lang="de-DE" sz="8000" dirty="0"/>
              <a:t>Stündliche Aktualisierung des Sitzplanes </a:t>
            </a:r>
          </a:p>
          <a:p>
            <a:r>
              <a:rPr lang="de-DE" sz="8000" dirty="0"/>
              <a:t>Quantität der Aussagen der Schüler erfassen </a:t>
            </a:r>
          </a:p>
          <a:p>
            <a:r>
              <a:rPr lang="de-DE" sz="8000" dirty="0"/>
              <a:t>Einbeziehung der Hausaufgabe in die Bewertung der epochalen Noten </a:t>
            </a:r>
          </a:p>
          <a:p>
            <a:endParaRPr lang="de-DE" sz="8000" dirty="0"/>
          </a:p>
        </p:txBody>
      </p:sp>
    </p:spTree>
    <p:extLst>
      <p:ext uri="{BB962C8B-B14F-4D97-AF65-F5344CB8AC3E}">
        <p14:creationId xmlns:p14="http://schemas.microsoft.com/office/powerpoint/2010/main" val="74256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Benutzerdefiniert 2">
      <a:dk1>
        <a:sysClr val="windowText" lastClr="000000"/>
      </a:dk1>
      <a:lt1>
        <a:srgbClr val="D1DDD1"/>
      </a:lt1>
      <a:dk2>
        <a:srgbClr val="191B0E"/>
      </a:dk2>
      <a:lt2>
        <a:srgbClr val="D1DDD1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TM10001105[[fn=Ernte]]</Template>
  <TotalTime>0</TotalTime>
  <Words>647</Words>
  <Application>Microsoft Office PowerPoint</Application>
  <PresentationFormat>Benutzerdefiniert</PresentationFormat>
  <Paragraphs>167</Paragraphs>
  <Slides>27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28" baseType="lpstr">
      <vt:lpstr>Crop</vt:lpstr>
      <vt:lpstr>PowerPoint-Präsentation</vt:lpstr>
      <vt:lpstr>PowerPoint-Präsentation</vt:lpstr>
      <vt:lpstr>Agenda</vt:lpstr>
      <vt:lpstr>Problem</vt:lpstr>
      <vt:lpstr>Lösungsideen</vt:lpstr>
      <vt:lpstr>Gewählte Lösung</vt:lpstr>
      <vt:lpstr>Funktionalität unseres Programms</vt:lpstr>
      <vt:lpstr>Vorbereitende Arbeiten - ERM</vt:lpstr>
      <vt:lpstr>Vorbereitende Arbeiten – Eingrenzung des Scopes</vt:lpstr>
      <vt:lpstr>Vorbereitende Arbeiten</vt:lpstr>
      <vt:lpstr>Vorbereitende Arbeiten</vt:lpstr>
      <vt:lpstr>Vorbereitende Arbeiten</vt:lpstr>
      <vt:lpstr>UNSER PROGRAMM</vt:lpstr>
      <vt:lpstr>UNSER PROGRAMM</vt:lpstr>
      <vt:lpstr>UNSER PROGRAMM- User Interface</vt:lpstr>
      <vt:lpstr>UNSER PROGRAMM- User Interface</vt:lpstr>
      <vt:lpstr>UNSER PROGRAMM- User Interface</vt:lpstr>
      <vt:lpstr>UNSER PROGRAMM- User Interface</vt:lpstr>
      <vt:lpstr>UNSER PROGRAMM- User Interface</vt:lpstr>
      <vt:lpstr>UNSER PROGRAMM- User Interface</vt:lpstr>
      <vt:lpstr>UNSER PROGRAMM - Datenbank</vt:lpstr>
      <vt:lpstr>UNSER PROGRAMM - Datenbank</vt:lpstr>
      <vt:lpstr>UNSER PROGRAMM - Datenbank</vt:lpstr>
      <vt:lpstr>UNSER PROGRAMM - Datenbank</vt:lpstr>
      <vt:lpstr>PowerPoint-Präsentation</vt:lpstr>
      <vt:lpstr>Lessons Learned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Norbert Schulz</dc:creator>
  <cp:lastModifiedBy>Martin</cp:lastModifiedBy>
  <cp:revision>76</cp:revision>
  <dcterms:created xsi:type="dcterms:W3CDTF">2021-04-29T18:33:05Z</dcterms:created>
  <dcterms:modified xsi:type="dcterms:W3CDTF">2021-05-24T16:04:25Z</dcterms:modified>
</cp:coreProperties>
</file>