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6" r:id="rId3"/>
    <p:sldId id="257" r:id="rId4"/>
    <p:sldId id="258" r:id="rId5"/>
    <p:sldId id="263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3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5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40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1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3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0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8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4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9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672A-6596-4A44-A694-E145F3C8A5E4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A0-1E28-44C7-8B44-CA862A39D7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 Skizze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84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7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69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 Ausprogrammiert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90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8CE03FF-7CC3-48E2-9846-A32431D4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5" y="124189"/>
            <a:ext cx="7338649" cy="489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34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B316114-CFC3-40D6-B438-C7D583E6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"/>
          <a:stretch/>
        </p:blipFill>
        <p:spPr>
          <a:xfrm>
            <a:off x="921496" y="141613"/>
            <a:ext cx="7301007" cy="486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080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64D455F-109D-4CD4-8D06-B79388C3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"/>
          <a:stretch/>
        </p:blipFill>
        <p:spPr>
          <a:xfrm>
            <a:off x="644105" y="88086"/>
            <a:ext cx="7855790" cy="496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607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Bildschirmpräsentation (16:9)</PresentationFormat>
  <Paragraphs>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User Interface Skizze</vt:lpstr>
      <vt:lpstr>PowerPoint-Präsentation</vt:lpstr>
      <vt:lpstr>PowerPoint-Präsentation</vt:lpstr>
      <vt:lpstr>PowerPoint-Präsentation</vt:lpstr>
      <vt:lpstr>User Interface Ausprogrammiert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Isaak</dc:creator>
  <cp:lastModifiedBy>Norbert Schulz</cp:lastModifiedBy>
  <cp:revision>2</cp:revision>
  <dcterms:created xsi:type="dcterms:W3CDTF">2021-05-20T14:06:28Z</dcterms:created>
  <dcterms:modified xsi:type="dcterms:W3CDTF">2021-05-20T16:50:18Z</dcterms:modified>
</cp:coreProperties>
</file>