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1" r:id="rId5"/>
    <p:sldId id="260" r:id="rId6"/>
    <p:sldId id="265" r:id="rId7"/>
    <p:sldId id="267" r:id="rId8"/>
    <p:sldId id="259" r:id="rId9"/>
    <p:sldId id="266" r:id="rId10"/>
    <p:sldId id="262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358A51-2AC1-C899-5F19-7826A4A6092F}" v="763" dt="2025-04-25T03:19:28.857"/>
    <p1510:client id="{57B65907-8FEA-2D85-F483-814F7EE3F392}" v="4" dt="2025-04-25T03:37:27.642"/>
    <p1510:client id="{AB48318C-E086-2E02-EC38-ED3E8F9E3503}" v="15" dt="2025-04-25T16:13:43.627"/>
    <p1510:client id="{D215839C-A5E6-F4D9-ABED-781D9C9143A0}" v="316" dt="2025-04-25T16:17:07.315"/>
    <p1510:client id="{D5A5B30A-FB6A-C45D-3DFE-7C32085E015A}" v="11" dt="2025-04-25T16:24:32.421"/>
    <p1510:client id="{DE4CF103-2636-BD9D-87B0-6CB95E068272}" v="338" dt="2025-04-25T16:37:57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39B8-A7CB-4B82-AC0C-44B99F546761}" type="datetimeFigureOut">
              <a:rPr lang="en-US" dirty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13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2F6F-0846-489A-A4BC-61B476BE2887}" type="datetimeFigureOut">
              <a:rPr lang="en-US" dirty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4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DF21-A340-467A-94AB-9502647BB771}" type="datetimeFigureOut">
              <a:rPr lang="en-US" dirty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2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3940-CA92-4FEE-A698-62CF7BC5AC36}" type="datetimeFigureOut">
              <a:rPr lang="en-US" dirty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0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641-6C35-45D1-9313-2719E9EA8AD8}" type="datetimeFigureOut">
              <a:rPr lang="en-US" dirty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3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1268-3A74-4110-8F08-063DFB8BB885}" type="datetimeFigureOut">
              <a:rPr lang="en-US" dirty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9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C1AF-C1FB-48A7-98B4-E595E63F6614}" type="datetimeFigureOut">
              <a:rPr lang="en-US" dirty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8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4C44-5F8C-4BEA-BBCE-8694F126DC43}" type="datetimeFigureOut">
              <a:rPr lang="en-US" dirty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7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56F9-C8F2-4EF7-8042-704C94FF2795}" type="datetimeFigureOut">
              <a:rPr lang="en-US" dirty="0"/>
              <a:t>4/25/2025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7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32DF-953D-44BD-83F8-5D8DA76EA12A}" type="datetimeFigureOut">
              <a:rPr lang="en-US" dirty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6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326D-65F4-4B2F-9A62-9E4BD9402C47}" type="datetimeFigureOut">
              <a:rPr lang="en-US" dirty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1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F9B0CB28-85DB-480B-8C99-FD493ACC7120}" type="datetimeFigureOut">
              <a:rPr lang="en-US" dirty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5E4DE196-8A13-4FF7-A07E-102851959EAB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3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1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Base de datos para la tienda </a:t>
            </a:r>
            <a:r>
              <a:rPr lang="es-ES" err="1"/>
              <a:t>Quuin</a:t>
            </a:r>
            <a:r>
              <a:rPr lang="es-ES"/>
              <a:t> Store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85416"/>
            <a:ext cx="9144000" cy="2272766"/>
          </a:xfrm>
        </p:spPr>
        <p:txBody>
          <a:bodyPr>
            <a:normAutofit fontScale="92500" lnSpcReduction="10000"/>
          </a:bodyPr>
          <a:lstStyle/>
          <a:p>
            <a:r>
              <a:rPr lang="es-ES"/>
              <a:t>Info133- BASE DE DATOS</a:t>
            </a:r>
          </a:p>
          <a:p>
            <a:r>
              <a:rPr lang="es-ES"/>
              <a:t>Integrantes: </a:t>
            </a:r>
          </a:p>
          <a:p>
            <a:r>
              <a:rPr lang="es-ES" err="1"/>
              <a:t>lORENZO</a:t>
            </a:r>
            <a:r>
              <a:rPr lang="es-ES"/>
              <a:t> VERA</a:t>
            </a:r>
          </a:p>
          <a:p>
            <a:r>
              <a:rPr lang="es-ES"/>
              <a:t>CRISTIAN ORTIZ</a:t>
            </a:r>
          </a:p>
          <a:p>
            <a:r>
              <a:rPr lang="es-ES"/>
              <a:t>Gabriel </a:t>
            </a:r>
            <a:r>
              <a:rPr lang="es-ES" err="1"/>
              <a:t>maldonado</a:t>
            </a:r>
          </a:p>
          <a:p>
            <a:r>
              <a:rPr lang="es-ES"/>
              <a:t>ANDRÉS SEGUEL</a:t>
            </a:r>
          </a:p>
        </p:txBody>
      </p:sp>
      <p:pic>
        <p:nvPicPr>
          <p:cNvPr id="4" name="Imagen 3" descr="Logotipo&#10;&#10;El contenido generado por inteligencia artificial puede ser incorrecto.">
            <a:extLst>
              <a:ext uri="{FF2B5EF4-FFF2-40B4-BE49-F238E27FC236}">
                <a16:creationId xmlns:a16="http://schemas.microsoft.com/office/drawing/2014/main" id="{F16DFA64-2606-0C0B-1E23-F66C4150F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19" y="358877"/>
            <a:ext cx="650987" cy="762001"/>
          </a:xfrm>
          <a:prstGeom prst="rect">
            <a:avLst/>
          </a:prstGeom>
        </p:spPr>
      </p:pic>
      <p:pic>
        <p:nvPicPr>
          <p:cNvPr id="5" name="Imagen 4" descr="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1B17F9C0-7567-32EC-5C12-DCE85A399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29000"/>
                    </a14:imgEffect>
                  </a14:imgLayer>
                </a14:imgProps>
              </a:ext>
            </a:extLst>
          </a:blip>
          <a:srcRect l="41455" t="3597" r="41249" b="7194"/>
          <a:stretch/>
        </p:blipFill>
        <p:spPr>
          <a:xfrm>
            <a:off x="10671414" y="-1759171"/>
            <a:ext cx="1352297" cy="662296"/>
          </a:xfrm>
          <a:prstGeom prst="rect">
            <a:avLst/>
          </a:prstGeom>
        </p:spPr>
      </p:pic>
      <p:pic>
        <p:nvPicPr>
          <p:cNvPr id="6" name="Imagen 5" descr="Imagen que contiene Icono&#10;&#10;El contenido generado por inteligencia artificial puede ser incorrecto.">
            <a:extLst>
              <a:ext uri="{FF2B5EF4-FFF2-40B4-BE49-F238E27FC236}">
                <a16:creationId xmlns:a16="http://schemas.microsoft.com/office/drawing/2014/main" id="{B9D4A53B-7EFF-C059-388C-5A8D45183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1061" y="183009"/>
            <a:ext cx="2124255" cy="218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900EF-F4DB-882A-96AC-D451EA7F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Clientes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2E735AC-DB80-7A7C-316B-F5ED85C4A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049" y="1981056"/>
            <a:ext cx="9643886" cy="2888897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7F969B-1B75-6F07-2352-1021A669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0251-411F-41FF-A41B-1377BD62EFA2}" type="datetime1">
              <a:t>25/04/2025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3A3D59-51CE-2589-17BA-C7A88457F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6CC4AC-8BE7-D60B-4755-D38035CF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9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23D58-E9CB-C9E1-075A-81D7F71D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600"/>
              <a:t>Tienda Online </a:t>
            </a:r>
            <a:r>
              <a:rPr lang="es-ES" sz="3600" err="1"/>
              <a:t>Quuin</a:t>
            </a:r>
            <a:r>
              <a:rPr lang="es-ES" sz="3600"/>
              <a:t> Store</a:t>
            </a:r>
            <a:endParaRPr lang="es-ES" sz="3600">
              <a:solidFill>
                <a:srgbClr val="000000"/>
              </a:solidFill>
            </a:endParaRPr>
          </a:p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6C4140-018C-64C8-7E00-58E0FFF0D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ES" sz="1800">
                <a:ea typeface="+mn-lt"/>
                <a:cs typeface="+mn-lt"/>
              </a:rPr>
              <a:t>Tienda </a:t>
            </a:r>
            <a:r>
              <a:rPr lang="es-ES" sz="1800" b="1">
                <a:ea typeface="+mn-lt"/>
                <a:cs typeface="+mn-lt"/>
              </a:rPr>
              <a:t>exclusivamente para mujeres</a:t>
            </a:r>
            <a:r>
              <a:rPr lang="es-ES" sz="1800">
                <a:ea typeface="+mn-lt"/>
                <a:cs typeface="+mn-lt"/>
              </a:rPr>
              <a:t>, que opera de forma</a:t>
            </a:r>
            <a:r>
              <a:rPr lang="es-ES" sz="1800" b="1">
                <a:ea typeface="+mn-lt"/>
                <a:cs typeface="+mn-lt"/>
              </a:rPr>
              <a:t> online</a:t>
            </a:r>
            <a:r>
              <a:rPr lang="es-ES" sz="1800">
                <a:ea typeface="+mn-lt"/>
                <a:cs typeface="+mn-lt"/>
              </a:rPr>
              <a:t>. Su modelo de negocio se basa en la venta de prendas a través de diversos </a:t>
            </a:r>
            <a:r>
              <a:rPr lang="es-ES" sz="1800" b="1">
                <a:ea typeface="+mn-lt"/>
                <a:cs typeface="+mn-lt"/>
              </a:rPr>
              <a:t>canales digitales</a:t>
            </a:r>
            <a:r>
              <a:rPr lang="es-ES" sz="1800">
                <a:ea typeface="+mn-lt"/>
                <a:cs typeface="+mn-lt"/>
              </a:rPr>
              <a:t>, como </a:t>
            </a:r>
            <a:r>
              <a:rPr lang="es-ES" sz="1800" b="1">
                <a:ea typeface="+mn-lt"/>
                <a:cs typeface="+mn-lt"/>
              </a:rPr>
              <a:t>Facebook</a:t>
            </a:r>
            <a:r>
              <a:rPr lang="es-ES" sz="1800">
                <a:ea typeface="+mn-lt"/>
                <a:cs typeface="+mn-lt"/>
              </a:rPr>
              <a:t>, </a:t>
            </a:r>
            <a:r>
              <a:rPr lang="es-ES" sz="1800" b="1">
                <a:ea typeface="+mn-lt"/>
                <a:cs typeface="+mn-lt"/>
              </a:rPr>
              <a:t>Instagram</a:t>
            </a:r>
            <a:r>
              <a:rPr lang="es-ES" sz="1800">
                <a:ea typeface="+mn-lt"/>
                <a:cs typeface="+mn-lt"/>
              </a:rPr>
              <a:t> y </a:t>
            </a:r>
            <a:r>
              <a:rPr lang="es-ES" sz="1800" b="1">
                <a:ea typeface="+mn-lt"/>
                <a:cs typeface="+mn-lt"/>
              </a:rPr>
              <a:t>WhatsApp.</a:t>
            </a:r>
            <a:endParaRPr lang="es-ES" sz="1800">
              <a:ea typeface="+mn-lt"/>
              <a:cs typeface="+mn-lt"/>
            </a:endParaRPr>
          </a:p>
          <a:p>
            <a:r>
              <a:rPr lang="es-ES" sz="1800">
                <a:ea typeface="+mn-lt"/>
                <a:cs typeface="+mn-lt"/>
              </a:rPr>
              <a:t>La tienda ofrece una amplia variedad de productos de moda, que incluyen: </a:t>
            </a:r>
            <a:r>
              <a:rPr lang="es-ES" sz="1800" b="1" err="1">
                <a:ea typeface="+mn-lt"/>
                <a:cs typeface="+mn-lt"/>
              </a:rPr>
              <a:t>beatles</a:t>
            </a:r>
            <a:r>
              <a:rPr lang="es-ES" sz="1800" b="1">
                <a:ea typeface="+mn-lt"/>
                <a:cs typeface="+mn-lt"/>
              </a:rPr>
              <a:t>, faldas, abrigos, tops, vestidos, chaquetas, pantalones, shorts, cinturones, carteras, chalecos, enteritos, </a:t>
            </a:r>
            <a:r>
              <a:rPr lang="es-ES" sz="1800" b="1" err="1">
                <a:ea typeface="+mn-lt"/>
                <a:cs typeface="+mn-lt"/>
              </a:rPr>
              <a:t>panties</a:t>
            </a:r>
            <a:r>
              <a:rPr lang="es-ES" sz="1800">
                <a:ea typeface="+mn-lt"/>
                <a:cs typeface="+mn-lt"/>
              </a:rPr>
              <a:t>, entre otros. Cada prenda puede estar asociada a </a:t>
            </a:r>
            <a:r>
              <a:rPr lang="es-ES" sz="1800" b="1">
                <a:ea typeface="+mn-lt"/>
                <a:cs typeface="+mn-lt"/>
              </a:rPr>
              <a:t>descuentos o promociones específicas</a:t>
            </a:r>
            <a:r>
              <a:rPr lang="es-ES" sz="1800">
                <a:ea typeface="+mn-lt"/>
                <a:cs typeface="+mn-lt"/>
              </a:rPr>
              <a:t>, lo que fomenta campañas estratégicas por temporada o stock.</a:t>
            </a:r>
            <a:endParaRPr lang="es-ES" sz="1800"/>
          </a:p>
          <a:p>
            <a:r>
              <a:rPr lang="es-ES" sz="1800">
                <a:ea typeface="+mn-lt"/>
                <a:cs typeface="+mn-lt"/>
              </a:rPr>
              <a:t>Las transacciones se realizan mediante </a:t>
            </a:r>
            <a:r>
              <a:rPr lang="es-ES" sz="1800" b="1">
                <a:ea typeface="+mn-lt"/>
                <a:cs typeface="+mn-lt"/>
              </a:rPr>
              <a:t>múltiples métodos de pago</a:t>
            </a:r>
            <a:r>
              <a:rPr lang="es-ES" sz="1800">
                <a:ea typeface="+mn-lt"/>
                <a:cs typeface="+mn-lt"/>
              </a:rPr>
              <a:t>, tales como </a:t>
            </a:r>
            <a:r>
              <a:rPr lang="es-ES" sz="1800" b="1">
                <a:ea typeface="+mn-lt"/>
                <a:cs typeface="+mn-lt"/>
              </a:rPr>
              <a:t>transferencias electrónicas, efectivo, tarjeta de débito y crédito.</a:t>
            </a:r>
            <a:endParaRPr lang="es-ES" sz="1800">
              <a:ea typeface="+mn-lt"/>
              <a:cs typeface="+mn-lt"/>
            </a:endParaRPr>
          </a:p>
          <a:p>
            <a:r>
              <a:rPr lang="es-ES" sz="1800">
                <a:ea typeface="+mn-lt"/>
                <a:cs typeface="+mn-lt"/>
              </a:rPr>
              <a:t>En el ámbito logístico, </a:t>
            </a:r>
            <a:r>
              <a:rPr lang="es-ES" sz="1800" b="1" err="1">
                <a:ea typeface="+mn-lt"/>
                <a:cs typeface="+mn-lt"/>
              </a:rPr>
              <a:t>Quuin_Store</a:t>
            </a:r>
            <a:r>
              <a:rPr lang="es-ES" sz="1800">
                <a:ea typeface="+mn-lt"/>
                <a:cs typeface="+mn-lt"/>
              </a:rPr>
              <a:t> trabaja con una red de </a:t>
            </a:r>
            <a:r>
              <a:rPr lang="es-ES" sz="1800" b="1">
                <a:ea typeface="+mn-lt"/>
                <a:cs typeface="+mn-lt"/>
              </a:rPr>
              <a:t>proveedores</a:t>
            </a:r>
            <a:r>
              <a:rPr lang="es-ES" sz="1800">
                <a:ea typeface="+mn-lt"/>
                <a:cs typeface="+mn-lt"/>
              </a:rPr>
              <a:t> que abastecen de stock a la tienda mediante pedidos de compra. </a:t>
            </a:r>
            <a:endParaRPr lang="es-ES" sz="1800"/>
          </a:p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968B64-CA2C-9568-4ACB-4BF2A460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D77C-2D29-486F-9B4E-CE086B307F90}" type="datetime1">
              <a:t>25/04/2025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ED01BD-2B51-9643-97FC-584A39D7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A07B0B-63F8-3B32-2CEE-28B0AA75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2</a:t>
            </a:fld>
            <a:endParaRPr lang="en-US"/>
          </a:p>
        </p:txBody>
      </p:sp>
      <p:pic>
        <p:nvPicPr>
          <p:cNvPr id="8" name="Imagen 7" descr="Imagen que contiene Icono&#10;&#10;El contenido generado por inteligencia artificial puede ser incorrecto.">
            <a:extLst>
              <a:ext uri="{FF2B5EF4-FFF2-40B4-BE49-F238E27FC236}">
                <a16:creationId xmlns:a16="http://schemas.microsoft.com/office/drawing/2014/main" id="{339C5F2A-756F-B0D6-3228-5C65EEA2D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617" y="126565"/>
            <a:ext cx="1757367" cy="170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8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19519-8F16-FF30-B156-AB5CC2F1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Problema a resolver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65F5FE-EB40-0112-E826-FF393B628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908" y="2157984"/>
            <a:ext cx="6062177" cy="35868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s-ES" sz="2000"/>
              <a:t>Se necesita una herramienta de análisis estadístico de la tienda para mejorar la toma de decisiones.</a:t>
            </a:r>
          </a:p>
          <a:p>
            <a:pPr marL="0" indent="0">
              <a:buNone/>
            </a:pPr>
            <a:br>
              <a:rPr lang="es-ES" sz="2000"/>
            </a:br>
            <a:r>
              <a:rPr lang="es-ES" sz="2000"/>
              <a:t>Objetivos de la base de datos de análisis:</a:t>
            </a:r>
          </a:p>
          <a:p>
            <a:pPr>
              <a:buFont typeface="Arial"/>
              <a:buChar char="•"/>
            </a:pPr>
            <a:r>
              <a:rPr lang="es-ES" sz="2000"/>
              <a:t>Perfilar clientes de la tienda</a:t>
            </a:r>
            <a:endParaRPr lang="es-ES" sz="2000">
              <a:solidFill>
                <a:srgbClr val="000000"/>
              </a:solidFill>
            </a:endParaRPr>
          </a:p>
          <a:p>
            <a:r>
              <a:rPr lang="es-ES" sz="2000"/>
              <a:t>Análisis de las ventas en un rango de tiempo</a:t>
            </a:r>
          </a:p>
          <a:p>
            <a:r>
              <a:rPr lang="es-ES" sz="2000"/>
              <a:t>Análisis de los proveedores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1BB938-82D6-A504-48B5-787E1BA7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58E2-185D-4B9F-8F29-7D6002AD612D}" type="datetime1">
              <a:rPr lang="es-ES"/>
              <a:t>25/04/2025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E37E1B-A822-B00F-B0D6-0C1DBC64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788E22-C99B-0243-42EE-AC53178D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2</a:t>
            </a:fld>
            <a:endParaRPr lang="en-US"/>
          </a:p>
        </p:txBody>
      </p:sp>
      <p:pic>
        <p:nvPicPr>
          <p:cNvPr id="7" name="Imagen 6" descr="Habilidades para resolver problemas - Iconos gratis de educación">
            <a:extLst>
              <a:ext uri="{FF2B5EF4-FFF2-40B4-BE49-F238E27FC236}">
                <a16:creationId xmlns:a16="http://schemas.microsoft.com/office/drawing/2014/main" id="{4C63D734-F4D0-A4A3-FFC4-F537A8E6B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745" y="1697182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36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C7006-4AC0-5741-4794-18138AF9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Análisis a realizar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E33962-F4DC-C1AA-2CF7-D2F4B42F3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687" y="2157984"/>
            <a:ext cx="6934620" cy="390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000"/>
              <a:t>Tallas de calzado más usadas</a:t>
            </a:r>
            <a:endParaRPr lang="en-US" sz="2000">
              <a:solidFill>
                <a:srgbClr val="000000"/>
              </a:solidFill>
            </a:endParaRPr>
          </a:p>
          <a:p>
            <a:r>
              <a:rPr lang="es-ES" sz="2000"/>
              <a:t>Regiones en las que más ventas se realizan</a:t>
            </a:r>
            <a:endParaRPr lang="en-US" sz="2000">
              <a:solidFill>
                <a:srgbClr val="000000"/>
              </a:solidFill>
            </a:endParaRPr>
          </a:p>
          <a:p>
            <a:r>
              <a:rPr lang="es-ES" sz="2000"/>
              <a:t>Género (Mujer/Niña) de ropa más vendido</a:t>
            </a:r>
            <a:endParaRPr lang="en-US" sz="2000">
              <a:solidFill>
                <a:srgbClr val="000000"/>
              </a:solidFill>
            </a:endParaRPr>
          </a:p>
          <a:p>
            <a:r>
              <a:rPr lang="es-ES" sz="2000"/>
              <a:t>Proveedor que tarda en promedio menos tiempo en entregar un pedido</a:t>
            </a:r>
            <a:endParaRPr lang="en-US" sz="2000">
              <a:solidFill>
                <a:srgbClr val="000000"/>
              </a:solidFill>
            </a:endParaRPr>
          </a:p>
          <a:p>
            <a:r>
              <a:rPr lang="es-ES" sz="2000"/>
              <a:t>Que categorías de ropa se tienden a comprar juntas en un mismo pedido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D5ADFA-0DFC-5ACA-4CF7-044B6707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17C2-23B2-4B8E-B41C-AC73286D42C2}" type="datetime1">
              <a:t>25/04/2025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3F477B-943B-E681-43D6-B0AB07A9D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70C35D-8A43-D72D-9297-C4687B03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5</a:t>
            </a:fld>
            <a:endParaRPr lang="en-US"/>
          </a:p>
        </p:txBody>
      </p:sp>
      <p:pic>
        <p:nvPicPr>
          <p:cNvPr id="7" name="Imagen 6" descr="Análisis de los datos - Iconos gratis de márketing">
            <a:extLst>
              <a:ext uri="{FF2B5EF4-FFF2-40B4-BE49-F238E27FC236}">
                <a16:creationId xmlns:a16="http://schemas.microsoft.com/office/drawing/2014/main" id="{8572A08F-ACB8-2BBB-2223-7418D815D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550" y="2059789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6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074A7-5142-FE32-9220-11A22D75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Análisis a realizar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D15F4D-20CE-36F6-62F5-6452A890E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78" y="2157984"/>
            <a:ext cx="10451740" cy="43591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000"/>
              <a:t>Productos más vendidos en un mes</a:t>
            </a:r>
          </a:p>
          <a:p>
            <a:r>
              <a:rPr lang="es-ES" sz="2000"/>
              <a:t>Promociones más usadas</a:t>
            </a:r>
          </a:p>
          <a:p>
            <a:r>
              <a:rPr lang="es-ES" sz="2000"/>
              <a:t>Canal por el que se realizan más ventas</a:t>
            </a:r>
          </a:p>
          <a:p>
            <a:r>
              <a:rPr lang="es-ES" sz="2000"/>
              <a:t>Colores más vendidos en Otoño</a:t>
            </a:r>
          </a:p>
          <a:p>
            <a:r>
              <a:rPr lang="es-ES" sz="2000"/>
              <a:t>Marcas más vendidas en un mes</a:t>
            </a:r>
          </a:p>
          <a:p>
            <a:r>
              <a:rPr lang="es-ES" sz="2000"/>
              <a:t>Talla de ropa más usada por cada género (Mujer/Niña)</a:t>
            </a:r>
          </a:p>
          <a:p>
            <a:endParaRPr lang="es-ES" sz="2000"/>
          </a:p>
          <a:p>
            <a:endParaRPr lang="es-ES" sz="2000"/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311003-FE12-69F5-1C17-509D9C51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BA13-96E2-4C5C-82CF-881A145522DB}" type="datetime1">
              <a:t>25/04/2025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9CE5A3-EB7A-81DB-F922-9908BC5F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732B10-7629-BA71-BE5D-DD836D77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4</a:t>
            </a:fld>
            <a:endParaRPr lang="en-US"/>
          </a:p>
        </p:txBody>
      </p:sp>
      <p:pic>
        <p:nvPicPr>
          <p:cNvPr id="7" name="Imagen 6" descr="Concepto de análisis de datos de investigación de dibujos animados | Vector  Premium">
            <a:extLst>
              <a:ext uri="{FF2B5EF4-FFF2-40B4-BE49-F238E27FC236}">
                <a16:creationId xmlns:a16="http://schemas.microsoft.com/office/drawing/2014/main" id="{9B86A809-2B49-D340-3B63-6DD81FA2F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945" y="205190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1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FFCA65-EBA6-A8A9-82A0-8013BECB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757C-4CCA-4674-9426-BBF4DCA5F726}" type="datetime1">
              <a:t>25/04/2025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1B6D6F-1E23-7EFC-74FA-5BBB22E5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7D8C47-B682-0242-D020-EF57DF3C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6</a:t>
            </a:fld>
            <a:endParaRPr lang="en-US"/>
          </a:p>
        </p:txBody>
      </p:sp>
      <p:pic>
        <p:nvPicPr>
          <p:cNvPr id="5" name="Imagen 4" descr="Interfaz de usuario gráfica, Sitio web&#10;&#10;El contenido generado por IA puede ser incorrecto.">
            <a:extLst>
              <a:ext uri="{FF2B5EF4-FFF2-40B4-BE49-F238E27FC236}">
                <a16:creationId xmlns:a16="http://schemas.microsoft.com/office/drawing/2014/main" id="{748E32FA-97EE-D383-014E-3C5E5662D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149" y="617417"/>
            <a:ext cx="5514795" cy="1036787"/>
          </a:xfrm>
          <a:prstGeom prst="rect">
            <a:avLst/>
          </a:prstGeom>
        </p:spPr>
      </p:pic>
      <p:pic>
        <p:nvPicPr>
          <p:cNvPr id="6" name="Imagen 5" descr="Imagen que contiene 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7CFDA1B6-3D32-92BF-E2A3-CDC148657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079" y="2040686"/>
            <a:ext cx="6808937" cy="1008212"/>
          </a:xfrm>
          <a:prstGeom prst="rect">
            <a:avLst/>
          </a:prstGeom>
        </p:spPr>
      </p:pic>
      <p:pic>
        <p:nvPicPr>
          <p:cNvPr id="7" name="Imagen 6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F63E87AB-7751-DFE3-8403-8841165BD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317" y="3959435"/>
            <a:ext cx="7547214" cy="198713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17D91A6-450D-4601-D718-153C2E2E7039}"/>
              </a:ext>
            </a:extLst>
          </p:cNvPr>
          <p:cNvSpPr txBox="1"/>
          <p:nvPr/>
        </p:nvSpPr>
        <p:spPr>
          <a:xfrm>
            <a:off x="328198" y="4642354"/>
            <a:ext cx="366733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/>
              <a:t>Promociones más usadas en orden descendente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C8EB4B1-B485-5467-C63D-09CEE197B24E}"/>
              </a:ext>
            </a:extLst>
          </p:cNvPr>
          <p:cNvSpPr txBox="1"/>
          <p:nvPr/>
        </p:nvSpPr>
        <p:spPr>
          <a:xfrm>
            <a:off x="324929" y="2136475"/>
            <a:ext cx="367772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/>
              <a:t>Genero(Mujer  o Niña) más comprado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A4B6C49-52E0-611C-4522-3E4C835BC91C}"/>
              </a:ext>
            </a:extLst>
          </p:cNvPr>
          <p:cNvSpPr txBox="1"/>
          <p:nvPr/>
        </p:nvSpPr>
        <p:spPr>
          <a:xfrm>
            <a:off x="324928" y="900022"/>
            <a:ext cx="40084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/>
              <a:t>Canal de ventas más usado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FFEF09E-E410-92EA-7076-C6D38B9CFF5D}"/>
              </a:ext>
            </a:extLst>
          </p:cNvPr>
          <p:cNvSpPr txBox="1"/>
          <p:nvPr/>
        </p:nvSpPr>
        <p:spPr>
          <a:xfrm>
            <a:off x="511834" y="-5752"/>
            <a:ext cx="40084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/>
              <a:t>Ejemplos:</a:t>
            </a:r>
          </a:p>
        </p:txBody>
      </p:sp>
    </p:spTree>
    <p:extLst>
      <p:ext uri="{BB962C8B-B14F-4D97-AF65-F5344CB8AC3E}">
        <p14:creationId xmlns:p14="http://schemas.microsoft.com/office/powerpoint/2010/main" val="163463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DCC94F5-4000-FD22-9DFA-168E5017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2BB8F-3B88-4DB6-9042-21B34FCB3BC5}" type="datetime1">
              <a:t>25/04/2025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6D3FAF-BC85-686C-3751-8988124C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224741-16A2-CA87-2767-CD8DD342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7</a:t>
            </a:fld>
            <a:endParaRPr lang="en-US"/>
          </a:p>
        </p:txBody>
      </p:sp>
      <p:pic>
        <p:nvPicPr>
          <p:cNvPr id="5" name="Imagen 4" descr="Gráfico, Gráfico circular&#10;&#10;El contenido generado por IA puede ser incorrecto.">
            <a:extLst>
              <a:ext uri="{FF2B5EF4-FFF2-40B4-BE49-F238E27FC236}">
                <a16:creationId xmlns:a16="http://schemas.microsoft.com/office/drawing/2014/main" id="{B3BAC05F-6A84-ED20-C8DF-A688D55541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3" r="1258" b="-1256"/>
          <a:stretch/>
        </p:blipFill>
        <p:spPr>
          <a:xfrm>
            <a:off x="-3079" y="1258"/>
            <a:ext cx="12202035" cy="715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1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914160-8CD9-2E53-7745-8827F019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E6BBA-DA68-4F9D-A35B-22E3FAED9A41}" type="datetime1">
              <a:rPr lang="es-ES"/>
              <a:t>25/04/2025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B9D4EC-2180-01EA-0FB4-EE8718F6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19DC43-4D56-C50B-7D47-9121482A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6</a:t>
            </a:fld>
            <a:endParaRPr lang="en-US"/>
          </a:p>
        </p:txBody>
      </p:sp>
      <p:pic>
        <p:nvPicPr>
          <p:cNvPr id="9" name="Imagen 8" descr="Imagen que contiene 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D934F895-2A8C-AD41-2999-F682088F8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2"/>
            <a:ext cx="12833193" cy="686352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7FA0528-245D-C0DC-B559-19DAD30E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95" y="140934"/>
            <a:ext cx="8301436" cy="641580"/>
          </a:xfrm>
        </p:spPr>
        <p:txBody>
          <a:bodyPr/>
          <a:lstStyle/>
          <a:p>
            <a:r>
              <a:rPr lang="es-ES">
                <a:solidFill>
                  <a:schemeClr val="bg1"/>
                </a:solidFill>
              </a:rPr>
              <a:t>Diagrama OLAP</a:t>
            </a:r>
          </a:p>
        </p:txBody>
      </p:sp>
    </p:spTree>
    <p:extLst>
      <p:ext uri="{BB962C8B-B14F-4D97-AF65-F5344CB8AC3E}">
        <p14:creationId xmlns:p14="http://schemas.microsoft.com/office/powerpoint/2010/main" val="3505180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3DF1787-DB8D-71A8-82E3-9858F72C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1F8E-3CF6-45CE-A4E9-C732026982E3}" type="datetime1">
              <a:t>25/04/2025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1C2170-00F7-1ABC-40E4-D03EC6D3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585F94-56A9-4667-AE03-F3C9F163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7</a:t>
            </a:fld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678AF4-F734-127B-B182-984287E32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040" y="80065"/>
            <a:ext cx="4049921" cy="65684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77E7755-0407-69D6-0625-4DFFF9A38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344" y="170461"/>
            <a:ext cx="3310747" cy="637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77329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BohoVogueVTI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BohoVogueVTI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BohoVogu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587E0025-A466-4551-A341-1A9F570FDF06}" vid="{F615CBBD-D1BB-4663-887F-92A47C7C6A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BohoVogueVTI</vt:lpstr>
      <vt:lpstr>Base de datos para la tienda Quuin Store</vt:lpstr>
      <vt:lpstr>Tienda Online Quuin Store </vt:lpstr>
      <vt:lpstr>Problema a resolver</vt:lpstr>
      <vt:lpstr>Análisis a realizar</vt:lpstr>
      <vt:lpstr>Análisis a realizar</vt:lpstr>
      <vt:lpstr>Presentación de PowerPoint</vt:lpstr>
      <vt:lpstr>Presentación de PowerPoint</vt:lpstr>
      <vt:lpstr>Diagrama OLAP</vt:lpstr>
      <vt:lpstr>Presentación de PowerPoint</vt:lpstr>
      <vt:lpstr>Clientes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21</cp:revision>
  <dcterms:created xsi:type="dcterms:W3CDTF">2025-04-11T01:04:26Z</dcterms:created>
  <dcterms:modified xsi:type="dcterms:W3CDTF">2025-04-25T16:38:56Z</dcterms:modified>
</cp:coreProperties>
</file>