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7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443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9ADDB9-B961-B050-1CBB-FE5601E6B9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07B89-5015-CC72-2F73-C606F227DE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37AEA-BD5B-4D42-9A47-E59E2CB4020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08A18-8273-678F-0C30-0197BABCD5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BA7B7-306B-BDB7-9ADF-624FEFBED6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1AFA8-9D93-47F2-92FA-80F2CC219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68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4C25B-532C-41BA-9FC6-53914EB542A0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96B23-6A35-4345-B2D0-730C3AB8D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8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96B23-6A35-4345-B2D0-730C3AB8DF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75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scription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EF28-477B-F71C-7DE7-50DD85812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367514" cy="891632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C06EB-DE74-B201-0C13-07E967011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9925"/>
            <a:ext cx="4367514" cy="24746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1346B-8D48-1BE6-E558-885CD931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7E40A-9A61-690F-E4A2-93138E50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3999" y="4818102"/>
            <a:ext cx="4367513" cy="3875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C72E-8FD4-E4EC-9CF8-BFEA42FD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E69E-635A-50DA-9281-1A9F9C14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FB7EF-17DB-1B99-08B6-59D14C99C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8D65E-D26D-44A8-8B19-A92A22A7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E21C-856D-3CCD-7E35-E7394B65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3F5F-5CC8-C0F6-7B4D-AEE16BAF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78866-4076-4F33-2057-22B98E838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9C05-7D25-6BF9-CF64-56B29F5A4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8A14F-23C2-636C-F2A7-6F77FC9F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FE0F9-D5BF-25EB-8CA6-5C2C6239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0360-9E7C-3728-F154-BB8E1073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9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9966-3417-C7A5-8CD9-AAD6891D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FB3A-E334-7F8F-7A5C-49EAE443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DA78A-1288-3363-91BB-54801FCF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903B-BD7A-BBFF-D49C-E7A0A19F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EA71-DE91-CC18-3553-63CCB433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3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6290-5F72-9276-BA3C-54CB3B85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519E-A85E-6039-30C4-AC91BB780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4AB6-0C7D-02C8-34D9-509745ED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00B3-40AC-EC3F-1CAB-3D6565AE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3F39-BB37-E320-06B4-A045E971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1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1A356-5E75-B0E0-CEC2-6F46EB80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1D28-9C80-47AC-2629-FB7F7B49B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63857-DC25-2FBB-9415-F0FFE0CFE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0765B-DB2E-DED0-7804-0A3A8FDE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2465D-C5E7-8063-02E2-3AA10C77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8830B-E9DF-397B-1DDA-2C282DE9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1983-F8B0-4F63-0254-6C031929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22636-DD12-EC41-AE2E-92BAF0860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98B3E-71AB-D523-9F38-9F4F1DB2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7E5EA-B278-6843-8A70-7400DBFB3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B4232-8565-93B7-E5FE-49BBDEF7C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CD7EE-8B3D-960C-8C7B-646083AB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946AE-FB74-61E6-B10F-44709305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A708B-8A10-B1C9-A6FE-D3B9F63B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0BEA-E031-72BA-B73F-3148F68F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E886C-6B70-DF7C-E3A9-F24229BC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B1919-D0E8-E406-DA99-DB59B795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730E-CA10-CB2D-426F-B8EFE577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3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3F0B0-70F8-AB5C-AC6A-E32A1AD7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5EC6A-DDA3-F272-996F-E5AD4976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DE59C-D773-0EA4-F929-F677C052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2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Chan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A70C77F-15E7-8213-6B99-21A638040D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984610" y="2191659"/>
            <a:ext cx="1520556" cy="2474682"/>
          </a:xfrm>
          <a:custGeom>
            <a:avLst/>
            <a:gdLst>
              <a:gd name="connsiteX0" fmla="*/ 253431 w 1520556"/>
              <a:gd name="connsiteY0" fmla="*/ 0 h 2474682"/>
              <a:gd name="connsiteX1" fmla="*/ 1267125 w 1520556"/>
              <a:gd name="connsiteY1" fmla="*/ 0 h 2474682"/>
              <a:gd name="connsiteX2" fmla="*/ 1520556 w 1520556"/>
              <a:gd name="connsiteY2" fmla="*/ 253431 h 2474682"/>
              <a:gd name="connsiteX3" fmla="*/ 1520556 w 1520556"/>
              <a:gd name="connsiteY3" fmla="*/ 2221251 h 2474682"/>
              <a:gd name="connsiteX4" fmla="*/ 1267125 w 1520556"/>
              <a:gd name="connsiteY4" fmla="*/ 2474682 h 2474682"/>
              <a:gd name="connsiteX5" fmla="*/ 253431 w 1520556"/>
              <a:gd name="connsiteY5" fmla="*/ 2474682 h 2474682"/>
              <a:gd name="connsiteX6" fmla="*/ 0 w 1520556"/>
              <a:gd name="connsiteY6" fmla="*/ 2221251 h 2474682"/>
              <a:gd name="connsiteX7" fmla="*/ 0 w 1520556"/>
              <a:gd name="connsiteY7" fmla="*/ 253431 h 2474682"/>
              <a:gd name="connsiteX8" fmla="*/ 253431 w 1520556"/>
              <a:gd name="connsiteY8" fmla="*/ 0 h 247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556" h="2474682">
                <a:moveTo>
                  <a:pt x="253431" y="0"/>
                </a:moveTo>
                <a:lnTo>
                  <a:pt x="1267125" y="0"/>
                </a:lnTo>
                <a:cubicBezTo>
                  <a:pt x="1407091" y="0"/>
                  <a:pt x="1520556" y="113465"/>
                  <a:pt x="1520556" y="253431"/>
                </a:cubicBezTo>
                <a:lnTo>
                  <a:pt x="1520556" y="2221251"/>
                </a:lnTo>
                <a:cubicBezTo>
                  <a:pt x="1520556" y="2361217"/>
                  <a:pt x="1407091" y="2474682"/>
                  <a:pt x="1267125" y="2474682"/>
                </a:cubicBezTo>
                <a:lnTo>
                  <a:pt x="253431" y="2474682"/>
                </a:lnTo>
                <a:cubicBezTo>
                  <a:pt x="113465" y="2474682"/>
                  <a:pt x="0" y="2361217"/>
                  <a:pt x="0" y="2221251"/>
                </a:cubicBezTo>
                <a:lnTo>
                  <a:pt x="0" y="253431"/>
                </a:lnTo>
                <a:cubicBezTo>
                  <a:pt x="0" y="113465"/>
                  <a:pt x="113465" y="0"/>
                  <a:pt x="253431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effectLst>
            <a:outerShdw blurRad="254000" dist="139700" dir="8100000" algn="tr" rotWithShape="0">
              <a:prstClr val="black">
                <a:alpha val="4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270E60-5877-F565-2A16-9EA6BD53879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61652" y="2191659"/>
            <a:ext cx="1520556" cy="2474682"/>
          </a:xfrm>
          <a:custGeom>
            <a:avLst/>
            <a:gdLst>
              <a:gd name="connsiteX0" fmla="*/ 253431 w 1520556"/>
              <a:gd name="connsiteY0" fmla="*/ 0 h 2474682"/>
              <a:gd name="connsiteX1" fmla="*/ 1267125 w 1520556"/>
              <a:gd name="connsiteY1" fmla="*/ 0 h 2474682"/>
              <a:gd name="connsiteX2" fmla="*/ 1520556 w 1520556"/>
              <a:gd name="connsiteY2" fmla="*/ 253431 h 2474682"/>
              <a:gd name="connsiteX3" fmla="*/ 1520556 w 1520556"/>
              <a:gd name="connsiteY3" fmla="*/ 2221251 h 2474682"/>
              <a:gd name="connsiteX4" fmla="*/ 1267125 w 1520556"/>
              <a:gd name="connsiteY4" fmla="*/ 2474682 h 2474682"/>
              <a:gd name="connsiteX5" fmla="*/ 253431 w 1520556"/>
              <a:gd name="connsiteY5" fmla="*/ 2474682 h 2474682"/>
              <a:gd name="connsiteX6" fmla="*/ 0 w 1520556"/>
              <a:gd name="connsiteY6" fmla="*/ 2221251 h 2474682"/>
              <a:gd name="connsiteX7" fmla="*/ 0 w 1520556"/>
              <a:gd name="connsiteY7" fmla="*/ 253431 h 2474682"/>
              <a:gd name="connsiteX8" fmla="*/ 253431 w 1520556"/>
              <a:gd name="connsiteY8" fmla="*/ 0 h 247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556" h="2474682">
                <a:moveTo>
                  <a:pt x="253431" y="0"/>
                </a:moveTo>
                <a:lnTo>
                  <a:pt x="1267125" y="0"/>
                </a:lnTo>
                <a:cubicBezTo>
                  <a:pt x="1407091" y="0"/>
                  <a:pt x="1520556" y="113465"/>
                  <a:pt x="1520556" y="253431"/>
                </a:cubicBezTo>
                <a:lnTo>
                  <a:pt x="1520556" y="2221251"/>
                </a:lnTo>
                <a:cubicBezTo>
                  <a:pt x="1520556" y="2361217"/>
                  <a:pt x="1407091" y="2474682"/>
                  <a:pt x="1267125" y="2474682"/>
                </a:cubicBezTo>
                <a:lnTo>
                  <a:pt x="253431" y="2474682"/>
                </a:lnTo>
                <a:cubicBezTo>
                  <a:pt x="113465" y="2474682"/>
                  <a:pt x="0" y="2361217"/>
                  <a:pt x="0" y="2221251"/>
                </a:cubicBezTo>
                <a:lnTo>
                  <a:pt x="0" y="253431"/>
                </a:lnTo>
                <a:cubicBezTo>
                  <a:pt x="0" y="113465"/>
                  <a:pt x="113465" y="0"/>
                  <a:pt x="253431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effectLst>
            <a:outerShdw blurRad="254000" dist="139700" dir="8100000" algn="tr" rotWithShape="0">
              <a:prstClr val="black">
                <a:alpha val="4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0A8272-F6E6-80A7-7223-45769F1C87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538694" y="2191659"/>
            <a:ext cx="1520556" cy="2474682"/>
          </a:xfrm>
          <a:custGeom>
            <a:avLst/>
            <a:gdLst>
              <a:gd name="connsiteX0" fmla="*/ 253431 w 1520556"/>
              <a:gd name="connsiteY0" fmla="*/ 0 h 2474682"/>
              <a:gd name="connsiteX1" fmla="*/ 1267125 w 1520556"/>
              <a:gd name="connsiteY1" fmla="*/ 0 h 2474682"/>
              <a:gd name="connsiteX2" fmla="*/ 1520556 w 1520556"/>
              <a:gd name="connsiteY2" fmla="*/ 253431 h 2474682"/>
              <a:gd name="connsiteX3" fmla="*/ 1520556 w 1520556"/>
              <a:gd name="connsiteY3" fmla="*/ 2221251 h 2474682"/>
              <a:gd name="connsiteX4" fmla="*/ 1267125 w 1520556"/>
              <a:gd name="connsiteY4" fmla="*/ 2474682 h 2474682"/>
              <a:gd name="connsiteX5" fmla="*/ 253431 w 1520556"/>
              <a:gd name="connsiteY5" fmla="*/ 2474682 h 2474682"/>
              <a:gd name="connsiteX6" fmla="*/ 0 w 1520556"/>
              <a:gd name="connsiteY6" fmla="*/ 2221251 h 2474682"/>
              <a:gd name="connsiteX7" fmla="*/ 0 w 1520556"/>
              <a:gd name="connsiteY7" fmla="*/ 253431 h 2474682"/>
              <a:gd name="connsiteX8" fmla="*/ 253431 w 1520556"/>
              <a:gd name="connsiteY8" fmla="*/ 0 h 247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556" h="2474682">
                <a:moveTo>
                  <a:pt x="253431" y="0"/>
                </a:moveTo>
                <a:lnTo>
                  <a:pt x="1267125" y="0"/>
                </a:lnTo>
                <a:cubicBezTo>
                  <a:pt x="1407091" y="0"/>
                  <a:pt x="1520556" y="113465"/>
                  <a:pt x="1520556" y="253431"/>
                </a:cubicBezTo>
                <a:lnTo>
                  <a:pt x="1520556" y="2221251"/>
                </a:lnTo>
                <a:cubicBezTo>
                  <a:pt x="1520556" y="2361217"/>
                  <a:pt x="1407091" y="2474682"/>
                  <a:pt x="1267125" y="2474682"/>
                </a:cubicBezTo>
                <a:lnTo>
                  <a:pt x="253431" y="2474682"/>
                </a:lnTo>
                <a:cubicBezTo>
                  <a:pt x="113465" y="2474682"/>
                  <a:pt x="0" y="2361217"/>
                  <a:pt x="0" y="2221251"/>
                </a:cubicBezTo>
                <a:lnTo>
                  <a:pt x="0" y="253431"/>
                </a:lnTo>
                <a:cubicBezTo>
                  <a:pt x="0" y="113465"/>
                  <a:pt x="113465" y="0"/>
                  <a:pt x="253431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effectLst>
            <a:outerShdw blurRad="254000" dist="139700" dir="8100000" algn="tr" rotWithShape="0">
              <a:prstClr val="black">
                <a:alpha val="4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319FE22-244F-6F57-8CCC-68BF73B807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5736" y="2191659"/>
            <a:ext cx="1520556" cy="2474682"/>
          </a:xfrm>
          <a:custGeom>
            <a:avLst/>
            <a:gdLst>
              <a:gd name="connsiteX0" fmla="*/ 253431 w 1520556"/>
              <a:gd name="connsiteY0" fmla="*/ 0 h 2474682"/>
              <a:gd name="connsiteX1" fmla="*/ 1267125 w 1520556"/>
              <a:gd name="connsiteY1" fmla="*/ 0 h 2474682"/>
              <a:gd name="connsiteX2" fmla="*/ 1520556 w 1520556"/>
              <a:gd name="connsiteY2" fmla="*/ 253431 h 2474682"/>
              <a:gd name="connsiteX3" fmla="*/ 1520556 w 1520556"/>
              <a:gd name="connsiteY3" fmla="*/ 2221251 h 2474682"/>
              <a:gd name="connsiteX4" fmla="*/ 1267125 w 1520556"/>
              <a:gd name="connsiteY4" fmla="*/ 2474682 h 2474682"/>
              <a:gd name="connsiteX5" fmla="*/ 253431 w 1520556"/>
              <a:gd name="connsiteY5" fmla="*/ 2474682 h 2474682"/>
              <a:gd name="connsiteX6" fmla="*/ 0 w 1520556"/>
              <a:gd name="connsiteY6" fmla="*/ 2221251 h 2474682"/>
              <a:gd name="connsiteX7" fmla="*/ 0 w 1520556"/>
              <a:gd name="connsiteY7" fmla="*/ 253431 h 2474682"/>
              <a:gd name="connsiteX8" fmla="*/ 253431 w 1520556"/>
              <a:gd name="connsiteY8" fmla="*/ 0 h 247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0556" h="2474682">
                <a:moveTo>
                  <a:pt x="253431" y="0"/>
                </a:moveTo>
                <a:lnTo>
                  <a:pt x="1267125" y="0"/>
                </a:lnTo>
                <a:cubicBezTo>
                  <a:pt x="1407091" y="0"/>
                  <a:pt x="1520556" y="113465"/>
                  <a:pt x="1520556" y="253431"/>
                </a:cubicBezTo>
                <a:lnTo>
                  <a:pt x="1520556" y="2221251"/>
                </a:lnTo>
                <a:cubicBezTo>
                  <a:pt x="1520556" y="2361217"/>
                  <a:pt x="1407091" y="2474682"/>
                  <a:pt x="1267125" y="2474682"/>
                </a:cubicBezTo>
                <a:lnTo>
                  <a:pt x="253431" y="2474682"/>
                </a:lnTo>
                <a:cubicBezTo>
                  <a:pt x="113465" y="2474682"/>
                  <a:pt x="0" y="2361217"/>
                  <a:pt x="0" y="2221251"/>
                </a:cubicBezTo>
                <a:lnTo>
                  <a:pt x="0" y="253431"/>
                </a:lnTo>
                <a:cubicBezTo>
                  <a:pt x="0" y="113465"/>
                  <a:pt x="113465" y="0"/>
                  <a:pt x="253431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effectLst>
            <a:outerShdw blurRad="254000" dist="139700" dir="8100000" algn="tr" rotWithShape="0">
              <a:prstClr val="black">
                <a:alpha val="4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F171C4C-4C49-4B2B-35BE-84C9EC43F6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69282" y="1584960"/>
            <a:ext cx="2266124" cy="3688080"/>
          </a:xfrm>
          <a:custGeom>
            <a:avLst/>
            <a:gdLst>
              <a:gd name="connsiteX0" fmla="*/ 377695 w 2266124"/>
              <a:gd name="connsiteY0" fmla="*/ 0 h 3688080"/>
              <a:gd name="connsiteX1" fmla="*/ 1888429 w 2266124"/>
              <a:gd name="connsiteY1" fmla="*/ 0 h 3688080"/>
              <a:gd name="connsiteX2" fmla="*/ 2266124 w 2266124"/>
              <a:gd name="connsiteY2" fmla="*/ 377695 h 3688080"/>
              <a:gd name="connsiteX3" fmla="*/ 2266124 w 2266124"/>
              <a:gd name="connsiteY3" fmla="*/ 3310385 h 3688080"/>
              <a:gd name="connsiteX4" fmla="*/ 1888429 w 2266124"/>
              <a:gd name="connsiteY4" fmla="*/ 3688080 h 3688080"/>
              <a:gd name="connsiteX5" fmla="*/ 377695 w 2266124"/>
              <a:gd name="connsiteY5" fmla="*/ 3688080 h 3688080"/>
              <a:gd name="connsiteX6" fmla="*/ 0 w 2266124"/>
              <a:gd name="connsiteY6" fmla="*/ 3310385 h 3688080"/>
              <a:gd name="connsiteX7" fmla="*/ 0 w 2266124"/>
              <a:gd name="connsiteY7" fmla="*/ 377695 h 3688080"/>
              <a:gd name="connsiteX8" fmla="*/ 377695 w 2266124"/>
              <a:gd name="connsiteY8" fmla="*/ 0 h 3688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6124" h="3688080">
                <a:moveTo>
                  <a:pt x="377695" y="0"/>
                </a:moveTo>
                <a:lnTo>
                  <a:pt x="1888429" y="0"/>
                </a:lnTo>
                <a:cubicBezTo>
                  <a:pt x="2097024" y="0"/>
                  <a:pt x="2266124" y="169100"/>
                  <a:pt x="2266124" y="377695"/>
                </a:cubicBezTo>
                <a:lnTo>
                  <a:pt x="2266124" y="3310385"/>
                </a:lnTo>
                <a:cubicBezTo>
                  <a:pt x="2266124" y="3518980"/>
                  <a:pt x="2097024" y="3688080"/>
                  <a:pt x="1888429" y="3688080"/>
                </a:cubicBezTo>
                <a:lnTo>
                  <a:pt x="377695" y="3688080"/>
                </a:lnTo>
                <a:cubicBezTo>
                  <a:pt x="169100" y="3688080"/>
                  <a:pt x="0" y="3518980"/>
                  <a:pt x="0" y="3310385"/>
                </a:cubicBezTo>
                <a:lnTo>
                  <a:pt x="0" y="377695"/>
                </a:lnTo>
                <a:cubicBezTo>
                  <a:pt x="0" y="169100"/>
                  <a:pt x="169100" y="0"/>
                  <a:pt x="377695" y="0"/>
                </a:cubicBezTo>
                <a:close/>
              </a:path>
            </a:pathLst>
          </a:custGeom>
          <a:pattFill prst="pct10">
            <a:fgClr>
              <a:schemeClr val="accent1"/>
            </a:fgClr>
            <a:bgClr>
              <a:schemeClr val="bg1"/>
            </a:bgClr>
          </a:pattFill>
          <a:effectLst>
            <a:outerShdw blurRad="254000" dist="139700" dir="8100000" algn="tr" rotWithShape="0">
              <a:prstClr val="black">
                <a:alpha val="45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3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94B2-E96B-CB37-3573-872AFBA5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03B46-C51E-695F-A273-9D8C8F482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4662-B4EB-4124-B5E2-6271C3D6A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E7D5C-71F0-1C44-3B57-BEEFFC53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47A5-407A-720E-23EE-0F756C0B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0B25C-8836-61AA-6CE1-39EBFFAD7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7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16962-9640-FD3A-310F-DCC38F62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270C4-CD4E-F315-DF5B-A9E0469E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B981-AEB0-095D-E9EE-13E57862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AEF16-669B-486A-858E-9F8511FF82D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E90B-575E-3CE3-4A77-F90BD9444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16A22-06F5-C015-8E1B-668D9EEA2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F62D4-C420-4301-A63F-4BB8F4EA8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4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hyperlink" Target="https://techbuild.africa/turning-customer-complaints-into-valuable-lessons/" TargetMode="External"/><Relationship Id="rId18" Type="http://schemas.openxmlformats.org/officeDocument/2006/relationships/slide" Target="slide3.xml"/><Relationship Id="rId3" Type="http://schemas.openxmlformats.org/officeDocument/2006/relationships/image" Target="../media/image1.jpg"/><Relationship Id="rId7" Type="http://schemas.openxmlformats.org/officeDocument/2006/relationships/hyperlink" Target="https://www.kangu.com.br/blog/cross-selling/" TargetMode="External"/><Relationship Id="rId12" Type="http://schemas.openxmlformats.org/officeDocument/2006/relationships/image" Target="../media/image6.jpg"/><Relationship Id="rId17" Type="http://schemas.openxmlformats.org/officeDocument/2006/relationships/slide" Target="slide5.xml"/><Relationship Id="rId2" Type="http://schemas.openxmlformats.org/officeDocument/2006/relationships/notesSlide" Target="../notesSlides/notesSlide1.xml"/><Relationship Id="rId16" Type="http://schemas.openxmlformats.org/officeDocument/2006/relationships/slide" Target="slide4.xml"/><Relationship Id="rId20" Type="http://schemas.openxmlformats.org/officeDocument/2006/relationships/image" Target="../media/image8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g"/><Relationship Id="rId11" Type="http://schemas.openxmlformats.org/officeDocument/2006/relationships/hyperlink" Target="https://www.exalog.com/en/sepa-transfers-direct-debits" TargetMode="External"/><Relationship Id="rId5" Type="http://schemas.openxmlformats.org/officeDocument/2006/relationships/image" Target="../media/image2.png"/><Relationship Id="rId15" Type="http://schemas.openxmlformats.org/officeDocument/2006/relationships/slide" Target="slide2.xml"/><Relationship Id="rId10" Type="http://schemas.openxmlformats.org/officeDocument/2006/relationships/image" Target="../media/image5.jpg"/><Relationship Id="rId19" Type="http://schemas.openxmlformats.org/officeDocument/2006/relationships/image" Target="../media/image7.png"/><Relationship Id="rId4" Type="http://schemas.openxmlformats.org/officeDocument/2006/relationships/hyperlink" Target="https://www.nightclub.com/operations/how-to-handle-customer-complaints" TargetMode="External"/><Relationship Id="rId9" Type="http://schemas.openxmlformats.org/officeDocument/2006/relationships/hyperlink" Target="https://www.brigitte.de/academy/karriere/e-mail-knigge--15-tipps-fuer-richtig-gute-mails-11674148.html" TargetMode="External"/><Relationship Id="rId14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6.jpg"/><Relationship Id="rId18" Type="http://schemas.openxmlformats.org/officeDocument/2006/relationships/slide" Target="slide5.xml"/><Relationship Id="rId3" Type="http://schemas.openxmlformats.org/officeDocument/2006/relationships/hyperlink" Target="https://armenia.eregulations.org/Contacts?l=en" TargetMode="External"/><Relationship Id="rId7" Type="http://schemas.openxmlformats.org/officeDocument/2006/relationships/hyperlink" Target="https://www.exalog.com/en/sepa-transfers-direct-debits" TargetMode="External"/><Relationship Id="rId12" Type="http://schemas.openxmlformats.org/officeDocument/2006/relationships/image" Target="../media/image2.png"/><Relationship Id="rId17" Type="http://schemas.openxmlformats.org/officeDocument/2006/relationships/slide" Target="slide4.xml"/><Relationship Id="rId2" Type="http://schemas.openxmlformats.org/officeDocument/2006/relationships/image" Target="../media/image9.jpg"/><Relationship Id="rId16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g"/><Relationship Id="rId11" Type="http://schemas.openxmlformats.org/officeDocument/2006/relationships/hyperlink" Target="https://www.kangu.com.br/blog/cross-selling/" TargetMode="External"/><Relationship Id="rId5" Type="http://schemas.openxmlformats.org/officeDocument/2006/relationships/image" Target="../media/image8.svg"/><Relationship Id="rId15" Type="http://schemas.openxmlformats.org/officeDocument/2006/relationships/slide" Target="slide1.xml"/><Relationship Id="rId10" Type="http://schemas.openxmlformats.org/officeDocument/2006/relationships/image" Target="../media/image3.jpg"/><Relationship Id="rId19" Type="http://schemas.openxmlformats.org/officeDocument/2006/relationships/slide" Target="slide3.xml"/><Relationship Id="rId4" Type="http://schemas.openxmlformats.org/officeDocument/2006/relationships/image" Target="../media/image7.png"/><Relationship Id="rId9" Type="http://schemas.openxmlformats.org/officeDocument/2006/relationships/hyperlink" Target="https://www.brigitte.de/academy/karriere/e-mail-knigge--15-tipps-fuer-richtig-gute-mails-11674148.html" TargetMode="External"/><Relationship Id="rId14" Type="http://schemas.openxmlformats.org/officeDocument/2006/relationships/hyperlink" Target="https://techbuild.africa/turning-customer-complaints-into-valuable-lesson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13" Type="http://schemas.openxmlformats.org/officeDocument/2006/relationships/image" Target="../media/image5.jpg"/><Relationship Id="rId18" Type="http://schemas.openxmlformats.org/officeDocument/2006/relationships/slide" Target="slide5.xml"/><Relationship Id="rId3" Type="http://schemas.openxmlformats.org/officeDocument/2006/relationships/hyperlink" Target="http://blog.serchen.com/10-goal-oriented-strategies-to-market-your-ecommerce-store-in-2020/" TargetMode="External"/><Relationship Id="rId7" Type="http://schemas.openxmlformats.org/officeDocument/2006/relationships/hyperlink" Target="https://www.brigitte.de/academy/karriere/e-mail-knigge--15-tipps-fuer-richtig-gute-mails-11674148.html" TargetMode="External"/><Relationship Id="rId12" Type="http://schemas.openxmlformats.org/officeDocument/2006/relationships/hyperlink" Target="https://techbuild.africa/turning-customer-complaints-into-valuable-lessons/" TargetMode="External"/><Relationship Id="rId17" Type="http://schemas.openxmlformats.org/officeDocument/2006/relationships/slide" Target="slide4.xml"/><Relationship Id="rId2" Type="http://schemas.openxmlformats.org/officeDocument/2006/relationships/image" Target="../media/image10.jpg"/><Relationship Id="rId16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g"/><Relationship Id="rId11" Type="http://schemas.openxmlformats.org/officeDocument/2006/relationships/image" Target="../media/image6.jpg"/><Relationship Id="rId5" Type="http://schemas.openxmlformats.org/officeDocument/2006/relationships/image" Target="../media/image8.svg"/><Relationship Id="rId15" Type="http://schemas.openxmlformats.org/officeDocument/2006/relationships/slide" Target="slide1.xml"/><Relationship Id="rId10" Type="http://schemas.openxmlformats.org/officeDocument/2006/relationships/image" Target="../media/image2.png"/><Relationship Id="rId19" Type="http://schemas.openxmlformats.org/officeDocument/2006/relationships/slide" Target="slide3.xml"/><Relationship Id="rId4" Type="http://schemas.openxmlformats.org/officeDocument/2006/relationships/image" Target="../media/image7.png"/><Relationship Id="rId9" Type="http://schemas.openxmlformats.org/officeDocument/2006/relationships/hyperlink" Target="https://www.kangu.com.br/blog/cross-selling/" TargetMode="External"/><Relationship Id="rId14" Type="http://schemas.openxmlformats.org/officeDocument/2006/relationships/hyperlink" Target="https://www.exalog.com/en/sepa-transfers-direct-debi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.jpg"/><Relationship Id="rId18" Type="http://schemas.openxmlformats.org/officeDocument/2006/relationships/slide" Target="slide5.xml"/><Relationship Id="rId3" Type="http://schemas.openxmlformats.org/officeDocument/2006/relationships/hyperlink" Target="https://allantaylorbrokers.com/seller-note/" TargetMode="External"/><Relationship Id="rId7" Type="http://schemas.openxmlformats.org/officeDocument/2006/relationships/hyperlink" Target="https://www.kangu.com.br/blog/cross-selling/" TargetMode="External"/><Relationship Id="rId12" Type="http://schemas.openxmlformats.org/officeDocument/2006/relationships/hyperlink" Target="https://www.exalog.com/en/sepa-transfers-direct-debits" TargetMode="External"/><Relationship Id="rId17" Type="http://schemas.openxmlformats.org/officeDocument/2006/relationships/slide" Target="slide4.xml"/><Relationship Id="rId2" Type="http://schemas.openxmlformats.org/officeDocument/2006/relationships/image" Target="../media/image11.jpeg"/><Relationship Id="rId16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jpg"/><Relationship Id="rId11" Type="http://schemas.openxmlformats.org/officeDocument/2006/relationships/image" Target="../media/image5.jpg"/><Relationship Id="rId5" Type="http://schemas.openxmlformats.org/officeDocument/2006/relationships/image" Target="../media/image8.svg"/><Relationship Id="rId15" Type="http://schemas.openxmlformats.org/officeDocument/2006/relationships/slide" Target="slide1.xml"/><Relationship Id="rId10" Type="http://schemas.openxmlformats.org/officeDocument/2006/relationships/hyperlink" Target="https://techbuild.africa/turning-customer-complaints-into-valuable-lessons/" TargetMode="External"/><Relationship Id="rId19" Type="http://schemas.openxmlformats.org/officeDocument/2006/relationships/slide" Target="slide3.xml"/><Relationship Id="rId4" Type="http://schemas.openxmlformats.org/officeDocument/2006/relationships/image" Target="../media/image7.png"/><Relationship Id="rId9" Type="http://schemas.openxmlformats.org/officeDocument/2006/relationships/image" Target="../media/image6.jpg"/><Relationship Id="rId14" Type="http://schemas.openxmlformats.org/officeDocument/2006/relationships/hyperlink" Target="https://www.brigitte.de/academy/karriere/e-mail-knigge--15-tipps-fuer-richtig-gute-mails-11674148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build.africa/turning-customer-complaints-into-valuable-lessons/" TargetMode="External"/><Relationship Id="rId13" Type="http://schemas.openxmlformats.org/officeDocument/2006/relationships/image" Target="../media/image3.jpg"/><Relationship Id="rId18" Type="http://schemas.openxmlformats.org/officeDocument/2006/relationships/slide" Target="slide5.xml"/><Relationship Id="rId3" Type="http://schemas.openxmlformats.org/officeDocument/2006/relationships/hyperlink" Target="https://www.goodfreephotos.com/people/women-call-center-consultants.jpg.php" TargetMode="External"/><Relationship Id="rId7" Type="http://schemas.openxmlformats.org/officeDocument/2006/relationships/image" Target="../media/image6.jpg"/><Relationship Id="rId12" Type="http://schemas.openxmlformats.org/officeDocument/2006/relationships/hyperlink" Target="https://www.brigitte.de/academy/karriere/e-mail-knigge--15-tipps-fuer-richtig-gute-mails-11674148.html" TargetMode="External"/><Relationship Id="rId17" Type="http://schemas.openxmlformats.org/officeDocument/2006/relationships/slide" Target="slide4.xml"/><Relationship Id="rId2" Type="http://schemas.openxmlformats.org/officeDocument/2006/relationships/image" Target="../media/image12.jpg"/><Relationship Id="rId16" Type="http://schemas.openxmlformats.org/officeDocument/2006/relationships/slide" Target="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11" Type="http://schemas.openxmlformats.org/officeDocument/2006/relationships/image" Target="../media/image4.jpg"/><Relationship Id="rId5" Type="http://schemas.openxmlformats.org/officeDocument/2006/relationships/image" Target="../media/image8.svg"/><Relationship Id="rId15" Type="http://schemas.openxmlformats.org/officeDocument/2006/relationships/slide" Target="slide1.xml"/><Relationship Id="rId10" Type="http://schemas.openxmlformats.org/officeDocument/2006/relationships/hyperlink" Target="https://www.exalog.com/en/sepa-transfers-direct-debits" TargetMode="External"/><Relationship Id="rId19" Type="http://schemas.openxmlformats.org/officeDocument/2006/relationships/slide" Target="slide3.xml"/><Relationship Id="rId4" Type="http://schemas.openxmlformats.org/officeDocument/2006/relationships/image" Target="../media/image7.png"/><Relationship Id="rId9" Type="http://schemas.openxmlformats.org/officeDocument/2006/relationships/image" Target="../media/image5.jpg"/><Relationship Id="rId14" Type="http://schemas.openxmlformats.org/officeDocument/2006/relationships/hyperlink" Target="https://www.kangu.com.br/blog/cross-sel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9AFA52E5-E7FF-9B9C-A9FD-02A2F68C1E7D}"/>
              </a:ext>
            </a:extLst>
          </p:cNvPr>
          <p:cNvSpPr/>
          <p:nvPr/>
        </p:nvSpPr>
        <p:spPr>
          <a:xfrm>
            <a:off x="-10758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Close-up of a computer keyboard with a red button&#10;&#10;Description automatically generated">
            <a:extLst>
              <a:ext uri="{FF2B5EF4-FFF2-40B4-BE49-F238E27FC236}">
                <a16:creationId xmlns:a16="http://schemas.microsoft.com/office/drawing/2014/main" id="{D61A0618-606C-1601-E8CE-F41FE833B0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0758" y="0"/>
            <a:ext cx="12192000" cy="6857999"/>
          </a:xfrm>
          <a:prstGeom prst="rect">
            <a:avLst/>
          </a:prstGeom>
          <a:effectLst>
            <a:outerShdw blurRad="50800" dist="50800" dir="5400000" sx="101000" sy="101000" algn="ctr" rotWithShape="0">
              <a:srgbClr val="000000"/>
            </a:outerShdw>
          </a:effectLst>
        </p:spPr>
      </p:pic>
      <p:pic>
        <p:nvPicPr>
          <p:cNvPr id="34" name="Picture Placeholder 33" descr="A person wearing a headset and looking at a computer&#10;&#10;Description automatically generated">
            <a:extLst>
              <a:ext uri="{FF2B5EF4-FFF2-40B4-BE49-F238E27FC236}">
                <a16:creationId xmlns:a16="http://schemas.microsoft.com/office/drawing/2014/main" id="{69D8943F-FCBB-9BD3-0AAD-BB2FB36947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03" t="188" r="15526" b="188"/>
          <a:stretch/>
        </p:blipFill>
        <p:spPr>
          <a:xfrm>
            <a:off x="14969780" y="2191659"/>
            <a:ext cx="1520556" cy="2474682"/>
          </a:xfrm>
        </p:spPr>
      </p:pic>
      <p:pic>
        <p:nvPicPr>
          <p:cNvPr id="26" name="Picture Placeholder 25" descr="A person holding a tablet&#10;&#10;Description automatically generated">
            <a:extLst>
              <a:ext uri="{FF2B5EF4-FFF2-40B4-BE49-F238E27FC236}">
                <a16:creationId xmlns:a16="http://schemas.microsoft.com/office/drawing/2014/main" id="{23593D31-C7FE-551D-57C9-6CD733696B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9432" r="29432"/>
          <a:stretch>
            <a:fillRect/>
          </a:stretch>
        </p:blipFill>
        <p:spPr/>
      </p:pic>
      <p:pic>
        <p:nvPicPr>
          <p:cNvPr id="24" name="Picture Placeholder 23" descr="A hand touching a glowing envelope&#10;&#10;Description automatically generated">
            <a:extLst>
              <a:ext uri="{FF2B5EF4-FFF2-40B4-BE49-F238E27FC236}">
                <a16:creationId xmlns:a16="http://schemas.microsoft.com/office/drawing/2014/main" id="{EDAF8B36-FB17-F944-7A80-5763CBF2EC3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29525" r="29525"/>
          <a:stretch>
            <a:fillRect/>
          </a:stretch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587FA663-6F30-9845-762E-C29398E492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19318" r="19318"/>
          <a:stretch/>
        </p:blipFill>
        <p:spPr>
          <a:xfrm>
            <a:off x="9815736" y="2191659"/>
            <a:ext cx="1520556" cy="2474682"/>
          </a:xfrm>
        </p:spPr>
      </p:pic>
      <p:pic>
        <p:nvPicPr>
          <p:cNvPr id="20" name="Picture Placeholder 19" descr="A person and person talking on phones&#10;&#10;Description automatically generated">
            <a:extLst>
              <a:ext uri="{FF2B5EF4-FFF2-40B4-BE49-F238E27FC236}">
                <a16:creationId xmlns:a16="http://schemas.microsoft.com/office/drawing/2014/main" id="{E0CB5563-59C2-E36D-3BD5-CBFCB07F1A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33035" r="5850"/>
          <a:stretch/>
        </p:blipFill>
        <p:spPr>
          <a:xfrm>
            <a:off x="7369282" y="1584960"/>
            <a:ext cx="2266124" cy="3688080"/>
          </a:xfr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60576CF-0751-297F-AEB5-355F138D4B83}"/>
              </a:ext>
            </a:extLst>
          </p:cNvPr>
          <p:cNvSpPr txBox="1"/>
          <p:nvPr/>
        </p:nvSpPr>
        <p:spPr>
          <a:xfrm>
            <a:off x="2114908" y="2436870"/>
            <a:ext cx="1990846" cy="64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FEEF7D4-C685-B8F9-E474-E99B795B1CE1}"/>
              </a:ext>
            </a:extLst>
          </p:cNvPr>
          <p:cNvGrpSpPr/>
          <p:nvPr/>
        </p:nvGrpSpPr>
        <p:grpSpPr>
          <a:xfrm>
            <a:off x="7463503" y="4000018"/>
            <a:ext cx="2033537" cy="961781"/>
            <a:chOff x="7463503" y="3935392"/>
            <a:chExt cx="2033537" cy="96178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A3A5782-B808-CBB8-DCF7-B2AC8B8D3AB9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8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Complaints</a:t>
              </a:r>
              <a:endParaRPr lang="en-US" sz="28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303589-A05D-4397-8501-A63CF5A9EBD1}"/>
                </a:ext>
              </a:extLst>
            </p:cNvPr>
            <p:cNvSpPr txBox="1"/>
            <p:nvPr/>
          </p:nvSpPr>
          <p:spPr>
            <a:xfrm>
              <a:off x="7463503" y="4435508"/>
              <a:ext cx="20335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4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24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24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24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24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DD1A728-11AC-BD35-D05F-F4A83839BFAB}"/>
              </a:ext>
            </a:extLst>
          </p:cNvPr>
          <p:cNvGrpSpPr/>
          <p:nvPr/>
        </p:nvGrpSpPr>
        <p:grpSpPr>
          <a:xfrm>
            <a:off x="9837809" y="3649463"/>
            <a:ext cx="1412784" cy="786410"/>
            <a:chOff x="7463503" y="3935392"/>
            <a:chExt cx="2033537" cy="90022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A524CC-40D1-F5E7-1383-0300026EEF9C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458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Sepa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A1F31B6-2849-7C2B-AC70-763961F6DA4B}"/>
                </a:ext>
              </a:extLst>
            </p:cNvPr>
            <p:cNvSpPr txBox="1"/>
            <p:nvPr/>
          </p:nvSpPr>
          <p:spPr>
            <a:xfrm>
              <a:off x="7463503" y="4435508"/>
              <a:ext cx="2033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164A5CF-C9DC-4A38-2569-7E63E5D0CDE4}"/>
              </a:ext>
            </a:extLst>
          </p:cNvPr>
          <p:cNvGrpSpPr/>
          <p:nvPr/>
        </p:nvGrpSpPr>
        <p:grpSpPr>
          <a:xfrm>
            <a:off x="11516622" y="3649463"/>
            <a:ext cx="1412784" cy="786410"/>
            <a:chOff x="7463503" y="3935392"/>
            <a:chExt cx="2033537" cy="900227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EC4337B-F24E-29BD-1AE9-C8523C009B5A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458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Mail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410D473-9B48-A6C7-DD2F-022B1E957785}"/>
                </a:ext>
              </a:extLst>
            </p:cNvPr>
            <p:cNvSpPr txBox="1"/>
            <p:nvPr/>
          </p:nvSpPr>
          <p:spPr>
            <a:xfrm>
              <a:off x="7463503" y="4435509"/>
              <a:ext cx="2033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8CA723-1923-46DD-2AC7-785D4B3E472F}"/>
              </a:ext>
            </a:extLst>
          </p:cNvPr>
          <p:cNvGrpSpPr/>
          <p:nvPr/>
        </p:nvGrpSpPr>
        <p:grpSpPr>
          <a:xfrm>
            <a:off x="13315538" y="3649463"/>
            <a:ext cx="1412784" cy="786410"/>
            <a:chOff x="13315538" y="3692324"/>
            <a:chExt cx="1412784" cy="78641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30A31F0-B83B-DD5A-4ACA-1E8EACD9EBA3}"/>
                </a:ext>
              </a:extLst>
            </p:cNvPr>
            <p:cNvSpPr txBox="1"/>
            <p:nvPr/>
          </p:nvSpPr>
          <p:spPr>
            <a:xfrm>
              <a:off x="13315538" y="3692324"/>
              <a:ext cx="13831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Selling</a:t>
              </a:r>
            </a:p>
            <a:p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0BDB1B0-1EDA-3E2D-9D9B-BA227A7ADDFB}"/>
                </a:ext>
              </a:extLst>
            </p:cNvPr>
            <p:cNvSpPr txBox="1"/>
            <p:nvPr/>
          </p:nvSpPr>
          <p:spPr>
            <a:xfrm>
              <a:off x="13315538" y="4129210"/>
              <a:ext cx="1412784" cy="34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C7850D0-6DBE-D7CC-A7FB-9D85AF648818}"/>
              </a:ext>
            </a:extLst>
          </p:cNvPr>
          <p:cNvGrpSpPr/>
          <p:nvPr/>
        </p:nvGrpSpPr>
        <p:grpSpPr>
          <a:xfrm>
            <a:off x="15038496" y="3649463"/>
            <a:ext cx="1412784" cy="786410"/>
            <a:chOff x="15038496" y="3736825"/>
            <a:chExt cx="1412784" cy="78641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44EF5E-8318-D04E-A131-8C906A20AC19}"/>
                </a:ext>
              </a:extLst>
            </p:cNvPr>
            <p:cNvSpPr txBox="1"/>
            <p:nvPr/>
          </p:nvSpPr>
          <p:spPr>
            <a:xfrm>
              <a:off x="15038496" y="3736825"/>
              <a:ext cx="138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Customer</a:t>
              </a:r>
              <a:endParaRPr lang="en-US" sz="2000" b="1" dirty="0">
                <a:ln w="127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159D798-7130-F53F-C372-EDCCCCD9D8EB}"/>
                </a:ext>
              </a:extLst>
            </p:cNvPr>
            <p:cNvSpPr txBox="1"/>
            <p:nvPr/>
          </p:nvSpPr>
          <p:spPr>
            <a:xfrm>
              <a:off x="15038496" y="4173711"/>
              <a:ext cx="1412784" cy="34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127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F69E370-A004-3E09-9115-8E9FBA269539}"/>
              </a:ext>
            </a:extLst>
          </p:cNvPr>
          <p:cNvCxnSpPr>
            <a:cxnSpLocks/>
          </p:cNvCxnSpPr>
          <p:nvPr/>
        </p:nvCxnSpPr>
        <p:spPr>
          <a:xfrm>
            <a:off x="451821" y="247426"/>
            <a:ext cx="0" cy="6185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hlinkClick r:id="rId14" action="ppaction://hlinksldjump"/>
            <a:extLst>
              <a:ext uri="{FF2B5EF4-FFF2-40B4-BE49-F238E27FC236}">
                <a16:creationId xmlns:a16="http://schemas.microsoft.com/office/drawing/2014/main" id="{09F5F4A0-BB09-EAB2-E30C-1D10733817FB}"/>
              </a:ext>
            </a:extLst>
          </p:cNvPr>
          <p:cNvSpPr/>
          <p:nvPr/>
        </p:nvSpPr>
        <p:spPr>
          <a:xfrm>
            <a:off x="257464" y="53070"/>
            <a:ext cx="388712" cy="38871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hlinkClick r:id="rId15" action="ppaction://hlinksldjump"/>
            <a:extLst>
              <a:ext uri="{FF2B5EF4-FFF2-40B4-BE49-F238E27FC236}">
                <a16:creationId xmlns:a16="http://schemas.microsoft.com/office/drawing/2014/main" id="{94918E2C-7FBB-9B2B-0D87-C0D8501C9E8E}"/>
              </a:ext>
            </a:extLst>
          </p:cNvPr>
          <p:cNvSpPr/>
          <p:nvPr/>
        </p:nvSpPr>
        <p:spPr>
          <a:xfrm>
            <a:off x="428958" y="1769746"/>
            <a:ext cx="45719" cy="481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hlinkClick r:id="rId16" action="ppaction://hlinksldjump"/>
            <a:extLst>
              <a:ext uri="{FF2B5EF4-FFF2-40B4-BE49-F238E27FC236}">
                <a16:creationId xmlns:a16="http://schemas.microsoft.com/office/drawing/2014/main" id="{4B78D99D-5F99-8422-6905-65EF3D76FE9D}"/>
              </a:ext>
            </a:extLst>
          </p:cNvPr>
          <p:cNvSpPr/>
          <p:nvPr/>
        </p:nvSpPr>
        <p:spPr>
          <a:xfrm>
            <a:off x="428958" y="48511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hlinkClick r:id="rId17" action="ppaction://hlinksldjump"/>
            <a:extLst>
              <a:ext uri="{FF2B5EF4-FFF2-40B4-BE49-F238E27FC236}">
                <a16:creationId xmlns:a16="http://schemas.microsoft.com/office/drawing/2014/main" id="{08A4571D-364F-506E-4D79-CCCD5B678E8B}"/>
              </a:ext>
            </a:extLst>
          </p:cNvPr>
          <p:cNvSpPr/>
          <p:nvPr/>
        </p:nvSpPr>
        <p:spPr>
          <a:xfrm>
            <a:off x="428958" y="6384892"/>
            <a:ext cx="45719" cy="481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hlinkClick r:id="rId18" action="ppaction://hlinksldjump"/>
            <a:extLst>
              <a:ext uri="{FF2B5EF4-FFF2-40B4-BE49-F238E27FC236}">
                <a16:creationId xmlns:a16="http://schemas.microsoft.com/office/drawing/2014/main" id="{2C887D24-6918-4871-DEEC-EB596B3E66BA}"/>
              </a:ext>
            </a:extLst>
          </p:cNvPr>
          <p:cNvSpPr/>
          <p:nvPr/>
        </p:nvSpPr>
        <p:spPr>
          <a:xfrm>
            <a:off x="428957" y="33173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939093-5D26-1629-4DA7-7A48817028A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480272" y="5432272"/>
            <a:ext cx="595936" cy="595936"/>
          </a:xfrm>
          <a:prstGeom prst="rect">
            <a:avLst/>
          </a:prstGeom>
        </p:spPr>
      </p:pic>
      <p:pic>
        <p:nvPicPr>
          <p:cNvPr id="13" name="Graphic 1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F3FBC6-EDE5-3F74-AFFC-F4BC0F90CD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800000">
            <a:off x="7884336" y="5455422"/>
            <a:ext cx="595936" cy="595936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6AC8DBD-0557-72DC-A2B5-FC5436FFD93E}"/>
              </a:ext>
            </a:extLst>
          </p:cNvPr>
          <p:cNvGrpSpPr/>
          <p:nvPr/>
        </p:nvGrpSpPr>
        <p:grpSpPr>
          <a:xfrm>
            <a:off x="1580181" y="870754"/>
            <a:ext cx="4660740" cy="5115847"/>
            <a:chOff x="1580181" y="870754"/>
            <a:chExt cx="4660740" cy="5115847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75999DF-7F18-6E60-9D3A-9698515B6A24}"/>
                </a:ext>
              </a:extLst>
            </p:cNvPr>
            <p:cNvSpPr txBox="1"/>
            <p:nvPr/>
          </p:nvSpPr>
          <p:spPr>
            <a:xfrm>
              <a:off x="1580181" y="870754"/>
              <a:ext cx="46607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3600" b="1" dirty="0" err="1">
                  <a:solidFill>
                    <a:schemeClr val="bg1"/>
                  </a:solidFill>
                </a:rPr>
                <a:t>Loremdepartment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3360A48-1B26-63BA-EFF2-2D85AECA3F07}"/>
                </a:ext>
              </a:extLst>
            </p:cNvPr>
            <p:cNvSpPr txBox="1"/>
            <p:nvPr/>
          </p:nvSpPr>
          <p:spPr>
            <a:xfrm>
              <a:off x="1580182" y="1693762"/>
              <a:ext cx="4660739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bg1"/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it-IT" b="1" dirty="0">
                <a:solidFill>
                  <a:schemeClr val="bg1"/>
                </a:solidFill>
              </a:endParaRPr>
            </a:p>
            <a:p>
              <a:r>
                <a:rPr lang="it-IT" b="1" dirty="0">
                  <a:solidFill>
                    <a:schemeClr val="bg1"/>
                  </a:solidFill>
                </a:rPr>
                <a:t>Nunc viverra imperdiet enim. Fusce est. Vivamus a tellus.</a:t>
              </a:r>
            </a:p>
            <a:p>
              <a:endParaRPr lang="it-IT" b="1" dirty="0">
                <a:solidFill>
                  <a:schemeClr val="bg1"/>
                </a:solidFill>
              </a:endParaRPr>
            </a:p>
            <a:p>
              <a:r>
                <a:rPr lang="it-IT" b="1" dirty="0">
                  <a:solidFill>
                    <a:schemeClr val="bg1"/>
                  </a:solidFill>
                </a:rPr>
                <a:t>Pellentesque habitant morbi tristique senectus et netus et malesuada fames ac turpis egestas. Proin pharetra nonummy pede. Mauris et orci.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1316297-9CF6-351F-2CF9-151F448D03AA}"/>
                </a:ext>
              </a:extLst>
            </p:cNvPr>
            <p:cNvSpPr txBox="1"/>
            <p:nvPr/>
          </p:nvSpPr>
          <p:spPr>
            <a:xfrm>
              <a:off x="1580182" y="5577978"/>
              <a:ext cx="2184994" cy="4086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Lorem</a:t>
              </a:r>
              <a:r>
                <a:rPr lang="it-IT" b="1" dirty="0"/>
                <a:t> </a:t>
              </a:r>
              <a:r>
                <a:rPr lang="it-IT" b="1" dirty="0" err="1"/>
                <a:t>department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32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0">
        <p159:morph option="byChar"/>
      </p:transition>
    </mc:Choice>
    <mc:Fallback>
      <p:transition spd="slow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503D794C-66BC-17F7-2499-EF597C7D48E4}"/>
              </a:ext>
            </a:extLst>
          </p:cNvPr>
          <p:cNvSpPr/>
          <p:nvPr/>
        </p:nvSpPr>
        <p:spPr>
          <a:xfrm>
            <a:off x="-10758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7F28482-A088-9A66-450C-7F20B32B76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28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939093-5D26-1629-4DA7-7A4881702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0272" y="5432272"/>
            <a:ext cx="595936" cy="595936"/>
          </a:xfrm>
          <a:prstGeom prst="rect">
            <a:avLst/>
          </a:prstGeom>
        </p:spPr>
      </p:pic>
      <p:pic>
        <p:nvPicPr>
          <p:cNvPr id="13" name="Graphic 1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F3FBC6-EDE5-3F74-AFFC-F4BC0F90C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84336" y="5432272"/>
            <a:ext cx="595936" cy="595936"/>
          </a:xfrm>
          <a:prstGeom prst="rect">
            <a:avLst/>
          </a:prstGeom>
        </p:spPr>
      </p:pic>
      <p:pic>
        <p:nvPicPr>
          <p:cNvPr id="4" name="Picture Placeholder 21">
            <a:extLst>
              <a:ext uri="{FF2B5EF4-FFF2-40B4-BE49-F238E27FC236}">
                <a16:creationId xmlns:a16="http://schemas.microsoft.com/office/drawing/2014/main" id="{34D6A768-A09D-E86B-DEE7-259653EA7E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9317" r="19317"/>
          <a:stretch/>
        </p:blipFill>
        <p:spPr>
          <a:xfrm>
            <a:off x="7369175" y="1584325"/>
            <a:ext cx="2266950" cy="3689350"/>
          </a:xfrm>
        </p:spPr>
      </p:pic>
      <p:pic>
        <p:nvPicPr>
          <p:cNvPr id="9" name="Picture Placeholder 23" descr="A hand touching a glowing envelope&#10;&#10;Description automatically generated">
            <a:extLst>
              <a:ext uri="{FF2B5EF4-FFF2-40B4-BE49-F238E27FC236}">
                <a16:creationId xmlns:a16="http://schemas.microsoft.com/office/drawing/2014/main" id="{E40746AB-96ED-5F9B-B87A-2A6944D1FB1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29525" r="29525"/>
          <a:stretch>
            <a:fillRect/>
          </a:stretch>
        </p:blipFill>
        <p:spPr>
          <a:xfrm>
            <a:off x="9815513" y="2192338"/>
            <a:ext cx="1520825" cy="2473325"/>
          </a:xfrm>
        </p:spPr>
      </p:pic>
      <p:pic>
        <p:nvPicPr>
          <p:cNvPr id="14" name="Picture Placeholder 25" descr="A person holding a tablet&#10;&#10;Description automatically generated">
            <a:extLst>
              <a:ext uri="{FF2B5EF4-FFF2-40B4-BE49-F238E27FC236}">
                <a16:creationId xmlns:a16="http://schemas.microsoft.com/office/drawing/2014/main" id="{AA0B827C-010E-25FC-72DA-FD68E15B550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29432" r="29432"/>
          <a:stretch>
            <a:fillRect/>
          </a:stretch>
        </p:blipFill>
        <p:spPr>
          <a:xfrm>
            <a:off x="11537950" y="2192338"/>
            <a:ext cx="1520825" cy="2473325"/>
          </a:xfrm>
        </p:spPr>
      </p:pic>
      <p:pic>
        <p:nvPicPr>
          <p:cNvPr id="18" name="Picture Placeholder 33" descr="A person wearing a headset and looking at a computer&#10;&#10;Description automatically generated">
            <a:extLst>
              <a:ext uri="{FF2B5EF4-FFF2-40B4-BE49-F238E27FC236}">
                <a16:creationId xmlns:a16="http://schemas.microsoft.com/office/drawing/2014/main" id="{F38777F2-E09C-CB70-C48F-D4BDFE6EBC1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5" r="32715"/>
          <a:stretch/>
        </p:blipFill>
        <p:spPr>
          <a:xfrm>
            <a:off x="13261975" y="2192338"/>
            <a:ext cx="1520825" cy="2473325"/>
          </a:xfrm>
        </p:spPr>
      </p:pic>
      <p:pic>
        <p:nvPicPr>
          <p:cNvPr id="23" name="Picture Placeholder 19" descr="A person and person talking on phones&#10;&#10;Description automatically generated">
            <a:extLst>
              <a:ext uri="{FF2B5EF4-FFF2-40B4-BE49-F238E27FC236}">
                <a16:creationId xmlns:a16="http://schemas.microsoft.com/office/drawing/2014/main" id="{8A28A064-BBBB-6206-F2F7-8C7E0F67C4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30670" r="30670"/>
          <a:stretch/>
        </p:blipFill>
        <p:spPr>
          <a:xfrm>
            <a:off x="14984413" y="2192338"/>
            <a:ext cx="1520825" cy="2473325"/>
          </a:xfr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D6FE875B-2301-999F-63E8-58497447D2E6}"/>
              </a:ext>
            </a:extLst>
          </p:cNvPr>
          <p:cNvGrpSpPr/>
          <p:nvPr/>
        </p:nvGrpSpPr>
        <p:grpSpPr>
          <a:xfrm>
            <a:off x="7463503" y="4000018"/>
            <a:ext cx="2033537" cy="961781"/>
            <a:chOff x="7463503" y="3935392"/>
            <a:chExt cx="2033537" cy="96178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0837073-AFA2-0630-03EF-86077A5853EA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Sepa</a:t>
              </a:r>
              <a:endParaRPr lang="en-US" sz="28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4E6BEE9-E016-B26C-CDA7-5AF2E40AE8B4}"/>
                </a:ext>
              </a:extLst>
            </p:cNvPr>
            <p:cNvSpPr txBox="1"/>
            <p:nvPr/>
          </p:nvSpPr>
          <p:spPr>
            <a:xfrm>
              <a:off x="7463503" y="4435508"/>
              <a:ext cx="20335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4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24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24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24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24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557879A-4BCD-7963-5192-E8DD5EF268DF}"/>
              </a:ext>
            </a:extLst>
          </p:cNvPr>
          <p:cNvGrpSpPr/>
          <p:nvPr/>
        </p:nvGrpSpPr>
        <p:grpSpPr>
          <a:xfrm>
            <a:off x="9837809" y="3649463"/>
            <a:ext cx="1412784" cy="786410"/>
            <a:chOff x="7463503" y="3935392"/>
            <a:chExt cx="2033537" cy="900226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7E9D139-FA6A-449C-4084-6DA670474D0E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458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Mail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4AC829-0577-9DD3-F5DC-AEA843C22C28}"/>
                </a:ext>
              </a:extLst>
            </p:cNvPr>
            <p:cNvSpPr txBox="1"/>
            <p:nvPr/>
          </p:nvSpPr>
          <p:spPr>
            <a:xfrm>
              <a:off x="7463503" y="4435508"/>
              <a:ext cx="2033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C7F5E49-2FDA-2111-CDF9-8798AE6D9B9D}"/>
              </a:ext>
            </a:extLst>
          </p:cNvPr>
          <p:cNvGrpSpPr/>
          <p:nvPr/>
        </p:nvGrpSpPr>
        <p:grpSpPr>
          <a:xfrm>
            <a:off x="11516622" y="3649463"/>
            <a:ext cx="1412784" cy="786410"/>
            <a:chOff x="7463503" y="3935392"/>
            <a:chExt cx="2033537" cy="90022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34DD4D3-B9F1-A4D6-AA66-62B10D5FCD33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458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Selling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114ADDC-0E4C-6FD7-B911-3591E2707D13}"/>
                </a:ext>
              </a:extLst>
            </p:cNvPr>
            <p:cNvSpPr txBox="1"/>
            <p:nvPr/>
          </p:nvSpPr>
          <p:spPr>
            <a:xfrm>
              <a:off x="7463503" y="4435509"/>
              <a:ext cx="2033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F44F52-EC8D-B61E-4387-AFBE9A26CBA1}"/>
              </a:ext>
            </a:extLst>
          </p:cNvPr>
          <p:cNvGrpSpPr/>
          <p:nvPr/>
        </p:nvGrpSpPr>
        <p:grpSpPr>
          <a:xfrm>
            <a:off x="13315538" y="3649463"/>
            <a:ext cx="1412784" cy="786410"/>
            <a:chOff x="13315538" y="3692324"/>
            <a:chExt cx="1412784" cy="78641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E675904-EF3A-9479-DCC5-A0B93F71732E}"/>
                </a:ext>
              </a:extLst>
            </p:cNvPr>
            <p:cNvSpPr txBox="1"/>
            <p:nvPr/>
          </p:nvSpPr>
          <p:spPr>
            <a:xfrm>
              <a:off x="13315538" y="3692324"/>
              <a:ext cx="138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Customer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75876A2-00BD-1E22-C8CD-A0F59E93DB25}"/>
                </a:ext>
              </a:extLst>
            </p:cNvPr>
            <p:cNvSpPr txBox="1"/>
            <p:nvPr/>
          </p:nvSpPr>
          <p:spPr>
            <a:xfrm>
              <a:off x="13315538" y="4129210"/>
              <a:ext cx="1412784" cy="34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640ECA5-9907-D8F7-17E7-1933176D91FC}"/>
              </a:ext>
            </a:extLst>
          </p:cNvPr>
          <p:cNvGrpSpPr/>
          <p:nvPr/>
        </p:nvGrpSpPr>
        <p:grpSpPr>
          <a:xfrm>
            <a:off x="15038496" y="3649463"/>
            <a:ext cx="1412784" cy="786410"/>
            <a:chOff x="15038496" y="3736825"/>
            <a:chExt cx="1412784" cy="786410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96AC818-F56C-0AE2-997B-7CBA40CDBD2B}"/>
                </a:ext>
              </a:extLst>
            </p:cNvPr>
            <p:cNvSpPr txBox="1"/>
            <p:nvPr/>
          </p:nvSpPr>
          <p:spPr>
            <a:xfrm>
              <a:off x="15038496" y="3736825"/>
              <a:ext cx="138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Complaints</a:t>
              </a:r>
              <a:endParaRPr lang="en-US" sz="2000" b="1" dirty="0">
                <a:ln w="127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26975C-6F2A-FDFB-1C72-DA235BE901EE}"/>
                </a:ext>
              </a:extLst>
            </p:cNvPr>
            <p:cNvSpPr txBox="1"/>
            <p:nvPr/>
          </p:nvSpPr>
          <p:spPr>
            <a:xfrm>
              <a:off x="15038496" y="4173711"/>
              <a:ext cx="1412784" cy="34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127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5582975-9D0F-AD95-CB27-0229B83789B0}"/>
              </a:ext>
            </a:extLst>
          </p:cNvPr>
          <p:cNvCxnSpPr>
            <a:cxnSpLocks/>
          </p:cNvCxnSpPr>
          <p:nvPr/>
        </p:nvCxnSpPr>
        <p:spPr>
          <a:xfrm>
            <a:off x="451821" y="247426"/>
            <a:ext cx="0" cy="6185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hlinkClick r:id="rId15" action="ppaction://hlinksldjump"/>
            <a:extLst>
              <a:ext uri="{FF2B5EF4-FFF2-40B4-BE49-F238E27FC236}">
                <a16:creationId xmlns:a16="http://schemas.microsoft.com/office/drawing/2014/main" id="{E935B85F-05E4-9E43-9DFB-FFC2CB58DFB7}"/>
              </a:ext>
            </a:extLst>
          </p:cNvPr>
          <p:cNvSpPr/>
          <p:nvPr/>
        </p:nvSpPr>
        <p:spPr>
          <a:xfrm>
            <a:off x="428960" y="2245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hlinkClick r:id="rId16" action="ppaction://hlinksldjump"/>
            <a:extLst>
              <a:ext uri="{FF2B5EF4-FFF2-40B4-BE49-F238E27FC236}">
                <a16:creationId xmlns:a16="http://schemas.microsoft.com/office/drawing/2014/main" id="{55FEA756-2876-0A33-1702-D9E9FF30A8DC}"/>
              </a:ext>
            </a:extLst>
          </p:cNvPr>
          <p:cNvSpPr/>
          <p:nvPr/>
        </p:nvSpPr>
        <p:spPr>
          <a:xfrm>
            <a:off x="275747" y="1608285"/>
            <a:ext cx="352142" cy="3711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hlinkClick r:id="rId17" action="ppaction://hlinksldjump"/>
            <a:extLst>
              <a:ext uri="{FF2B5EF4-FFF2-40B4-BE49-F238E27FC236}">
                <a16:creationId xmlns:a16="http://schemas.microsoft.com/office/drawing/2014/main" id="{5451DB38-0B42-8372-C802-283F478BCC6B}"/>
              </a:ext>
            </a:extLst>
          </p:cNvPr>
          <p:cNvSpPr/>
          <p:nvPr/>
        </p:nvSpPr>
        <p:spPr>
          <a:xfrm>
            <a:off x="428958" y="48511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hlinkClick r:id="rId18" action="ppaction://hlinksldjump"/>
            <a:extLst>
              <a:ext uri="{FF2B5EF4-FFF2-40B4-BE49-F238E27FC236}">
                <a16:creationId xmlns:a16="http://schemas.microsoft.com/office/drawing/2014/main" id="{7E96CCE9-1094-E166-A919-9C0026620275}"/>
              </a:ext>
            </a:extLst>
          </p:cNvPr>
          <p:cNvSpPr/>
          <p:nvPr/>
        </p:nvSpPr>
        <p:spPr>
          <a:xfrm>
            <a:off x="428958" y="6384892"/>
            <a:ext cx="45719" cy="481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hlinkClick r:id="rId19" action="ppaction://hlinksldjump"/>
            <a:extLst>
              <a:ext uri="{FF2B5EF4-FFF2-40B4-BE49-F238E27FC236}">
                <a16:creationId xmlns:a16="http://schemas.microsoft.com/office/drawing/2014/main" id="{164DD4F0-4A35-B0D5-98D5-A0D90CFE848A}"/>
              </a:ext>
            </a:extLst>
          </p:cNvPr>
          <p:cNvSpPr/>
          <p:nvPr/>
        </p:nvSpPr>
        <p:spPr>
          <a:xfrm>
            <a:off x="428957" y="33173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E6C09D5C-46BC-00FC-613A-AB2E882EC180}"/>
              </a:ext>
            </a:extLst>
          </p:cNvPr>
          <p:cNvGrpSpPr/>
          <p:nvPr/>
        </p:nvGrpSpPr>
        <p:grpSpPr>
          <a:xfrm>
            <a:off x="1580181" y="870754"/>
            <a:ext cx="4660740" cy="5115847"/>
            <a:chOff x="1580181" y="870754"/>
            <a:chExt cx="4660740" cy="5115847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5CA52EF2-A67A-89A9-5DAF-BDBBEA11758C}"/>
                </a:ext>
              </a:extLst>
            </p:cNvPr>
            <p:cNvSpPr txBox="1"/>
            <p:nvPr/>
          </p:nvSpPr>
          <p:spPr>
            <a:xfrm>
              <a:off x="1580181" y="870754"/>
              <a:ext cx="46607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3600" b="1" dirty="0" err="1">
                  <a:solidFill>
                    <a:schemeClr val="bg1"/>
                  </a:solidFill>
                </a:rPr>
                <a:t>Loremdepartment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CD23808-F517-5F0E-E1CF-91990310055D}"/>
                </a:ext>
              </a:extLst>
            </p:cNvPr>
            <p:cNvSpPr txBox="1"/>
            <p:nvPr/>
          </p:nvSpPr>
          <p:spPr>
            <a:xfrm>
              <a:off x="1580182" y="1693762"/>
              <a:ext cx="4660739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bg1"/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it-IT" b="1" dirty="0">
                <a:solidFill>
                  <a:schemeClr val="bg1"/>
                </a:solidFill>
              </a:endParaRPr>
            </a:p>
            <a:p>
              <a:r>
                <a:rPr lang="it-IT" b="1" dirty="0">
                  <a:solidFill>
                    <a:schemeClr val="bg1"/>
                  </a:solidFill>
                </a:rPr>
                <a:t>Nunc viverra imperdiet enim. Fusce est. Vivamus a tellus.</a:t>
              </a:r>
            </a:p>
            <a:p>
              <a:endParaRPr lang="it-IT" b="1" dirty="0">
                <a:solidFill>
                  <a:schemeClr val="bg1"/>
                </a:solidFill>
              </a:endParaRPr>
            </a:p>
            <a:p>
              <a:r>
                <a:rPr lang="it-IT" b="1" dirty="0">
                  <a:solidFill>
                    <a:schemeClr val="bg1"/>
                  </a:solidFill>
                </a:rPr>
                <a:t>Pellentesque habitant morbi tristique senectus et netus et malesuada fames ac turpis egestas. Proin pharetra nonummy pede. Mauris et orci.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E5E1E15-534C-5342-D940-17F00F115261}"/>
                </a:ext>
              </a:extLst>
            </p:cNvPr>
            <p:cNvSpPr txBox="1"/>
            <p:nvPr/>
          </p:nvSpPr>
          <p:spPr>
            <a:xfrm>
              <a:off x="1580182" y="5577978"/>
              <a:ext cx="2184994" cy="4086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Lorem</a:t>
              </a:r>
              <a:r>
                <a:rPr lang="it-IT" b="1" dirty="0"/>
                <a:t> </a:t>
              </a:r>
              <a:r>
                <a:rPr lang="it-IT" b="1" dirty="0" err="1"/>
                <a:t>department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79811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0">
        <p159:morph option="byChar"/>
      </p:transition>
    </mc:Choice>
    <mc:Fallback>
      <p:transition spd="slow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FCE23B54-FA13-0EA1-D08B-A10E32119BDA}"/>
              </a:ext>
            </a:extLst>
          </p:cNvPr>
          <p:cNvSpPr/>
          <p:nvPr/>
        </p:nvSpPr>
        <p:spPr>
          <a:xfrm>
            <a:off x="-10758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A8A1ADD-7AF6-8F96-D282-785F898774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28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939093-5D26-1629-4DA7-7A4881702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0272" y="5432272"/>
            <a:ext cx="595936" cy="595936"/>
          </a:xfrm>
          <a:prstGeom prst="rect">
            <a:avLst/>
          </a:prstGeom>
        </p:spPr>
      </p:pic>
      <p:pic>
        <p:nvPicPr>
          <p:cNvPr id="13" name="Graphic 1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F3FBC6-EDE5-3F74-AFFC-F4BC0F90C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84336" y="5432272"/>
            <a:ext cx="595936" cy="595936"/>
          </a:xfrm>
          <a:prstGeom prst="rect">
            <a:avLst/>
          </a:prstGeom>
        </p:spPr>
      </p:pic>
      <p:pic>
        <p:nvPicPr>
          <p:cNvPr id="5" name="Picture Placeholder 23" descr="A hand touching a glowing envelope&#10;&#10;Description automatically generated">
            <a:extLst>
              <a:ext uri="{FF2B5EF4-FFF2-40B4-BE49-F238E27FC236}">
                <a16:creationId xmlns:a16="http://schemas.microsoft.com/office/drawing/2014/main" id="{406F3469-CB5B-367A-7D9F-0C5A9FDF0F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9539" r="29539"/>
          <a:stretch>
            <a:fillRect/>
          </a:stretch>
        </p:blipFill>
        <p:spPr>
          <a:xfrm>
            <a:off x="7369175" y="1584325"/>
            <a:ext cx="2266950" cy="3689350"/>
          </a:xfrm>
        </p:spPr>
      </p:pic>
      <p:pic>
        <p:nvPicPr>
          <p:cNvPr id="8" name="Picture Placeholder 25" descr="A person holding a tablet&#10;&#10;Description automatically generated">
            <a:extLst>
              <a:ext uri="{FF2B5EF4-FFF2-40B4-BE49-F238E27FC236}">
                <a16:creationId xmlns:a16="http://schemas.microsoft.com/office/drawing/2014/main" id="{13386664-611D-7DBA-BD5D-C583C74B562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29432" r="29432"/>
          <a:stretch>
            <a:fillRect/>
          </a:stretch>
        </p:blipFill>
        <p:spPr>
          <a:xfrm>
            <a:off x="9815513" y="2192338"/>
            <a:ext cx="1520825" cy="2473325"/>
          </a:xfrm>
        </p:spPr>
      </p:pic>
      <p:pic>
        <p:nvPicPr>
          <p:cNvPr id="15" name="Picture Placeholder 33" descr="A person wearing a headset and looking at a computer&#10;&#10;Description automatically generated">
            <a:extLst>
              <a:ext uri="{FF2B5EF4-FFF2-40B4-BE49-F238E27FC236}">
                <a16:creationId xmlns:a16="http://schemas.microsoft.com/office/drawing/2014/main" id="{79D407B1-FA1A-57D9-FA16-B80BD1E9E48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5" r="32715"/>
          <a:stretch/>
        </p:blipFill>
        <p:spPr>
          <a:xfrm>
            <a:off x="11537950" y="2192338"/>
            <a:ext cx="1520825" cy="2473325"/>
          </a:xfrm>
        </p:spPr>
      </p:pic>
      <p:pic>
        <p:nvPicPr>
          <p:cNvPr id="19" name="Picture Placeholder 19" descr="A person and person talking on phones&#10;&#10;Description automatically generated">
            <a:extLst>
              <a:ext uri="{FF2B5EF4-FFF2-40B4-BE49-F238E27FC236}">
                <a16:creationId xmlns:a16="http://schemas.microsoft.com/office/drawing/2014/main" id="{A72480AA-65B4-F54B-15CE-4EC2D910FA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30670" r="30670"/>
          <a:stretch/>
        </p:blipFill>
        <p:spPr>
          <a:xfrm>
            <a:off x="13261975" y="2192338"/>
            <a:ext cx="1520825" cy="2473325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DCB10AA0-ADE4-5673-27BD-08033B4F982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19295" r="19295"/>
          <a:stretch/>
        </p:blipFill>
        <p:spPr>
          <a:xfrm>
            <a:off x="14984413" y="2192338"/>
            <a:ext cx="1520825" cy="2473325"/>
          </a:xfr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384ACD19-92EB-636F-0FCC-54EB3F198500}"/>
              </a:ext>
            </a:extLst>
          </p:cNvPr>
          <p:cNvGrpSpPr/>
          <p:nvPr/>
        </p:nvGrpSpPr>
        <p:grpSpPr>
          <a:xfrm>
            <a:off x="7463503" y="4000018"/>
            <a:ext cx="2033537" cy="961781"/>
            <a:chOff x="7463503" y="3935392"/>
            <a:chExt cx="2033537" cy="96178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83206A2-3CE5-A024-567E-307B45797B80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Mail</a:t>
              </a:r>
              <a:endParaRPr lang="en-US" sz="28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8097948-D7F7-3F24-720D-835976D42433}"/>
                </a:ext>
              </a:extLst>
            </p:cNvPr>
            <p:cNvSpPr txBox="1"/>
            <p:nvPr/>
          </p:nvSpPr>
          <p:spPr>
            <a:xfrm>
              <a:off x="7463503" y="4435508"/>
              <a:ext cx="20335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4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24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24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24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24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1F8C629-AB89-D117-E796-E19600B62479}"/>
              </a:ext>
            </a:extLst>
          </p:cNvPr>
          <p:cNvGrpSpPr/>
          <p:nvPr/>
        </p:nvGrpSpPr>
        <p:grpSpPr>
          <a:xfrm>
            <a:off x="9837809" y="3649463"/>
            <a:ext cx="1412784" cy="786410"/>
            <a:chOff x="7463503" y="3935392"/>
            <a:chExt cx="2033537" cy="900226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7556314-5957-DBD8-D448-47CF0CC7A564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458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Selling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72BF051-ABE5-EBB2-2DB2-5B9631E6E21F}"/>
                </a:ext>
              </a:extLst>
            </p:cNvPr>
            <p:cNvSpPr txBox="1"/>
            <p:nvPr/>
          </p:nvSpPr>
          <p:spPr>
            <a:xfrm>
              <a:off x="7463503" y="4435508"/>
              <a:ext cx="2033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261ED86-9FE7-A5B2-2399-A93131250E50}"/>
              </a:ext>
            </a:extLst>
          </p:cNvPr>
          <p:cNvGrpSpPr/>
          <p:nvPr/>
        </p:nvGrpSpPr>
        <p:grpSpPr>
          <a:xfrm>
            <a:off x="11516622" y="3649463"/>
            <a:ext cx="1412784" cy="786410"/>
            <a:chOff x="7463503" y="3935392"/>
            <a:chExt cx="2033537" cy="900227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B643B5D-BF57-85FD-3F1D-082AADA8E595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458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Customer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E84A6A-BBE7-B30E-0AA4-1001F3EA732E}"/>
                </a:ext>
              </a:extLst>
            </p:cNvPr>
            <p:cNvSpPr txBox="1"/>
            <p:nvPr/>
          </p:nvSpPr>
          <p:spPr>
            <a:xfrm>
              <a:off x="7463503" y="4435509"/>
              <a:ext cx="2033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1F54E08-2E1D-96DF-B49E-3C69DC6C7611}"/>
              </a:ext>
            </a:extLst>
          </p:cNvPr>
          <p:cNvGrpSpPr/>
          <p:nvPr/>
        </p:nvGrpSpPr>
        <p:grpSpPr>
          <a:xfrm>
            <a:off x="13315538" y="3649463"/>
            <a:ext cx="1412784" cy="786410"/>
            <a:chOff x="13315538" y="3692324"/>
            <a:chExt cx="1412784" cy="78641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4EE1599-36E9-F031-ABD2-D857A7AE7D28}"/>
                </a:ext>
              </a:extLst>
            </p:cNvPr>
            <p:cNvSpPr txBox="1"/>
            <p:nvPr/>
          </p:nvSpPr>
          <p:spPr>
            <a:xfrm>
              <a:off x="13315538" y="3692324"/>
              <a:ext cx="138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Complaints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A89ABBB-68DB-E89B-BD19-9D5149D92C3C}"/>
                </a:ext>
              </a:extLst>
            </p:cNvPr>
            <p:cNvSpPr txBox="1"/>
            <p:nvPr/>
          </p:nvSpPr>
          <p:spPr>
            <a:xfrm>
              <a:off x="13315538" y="4129210"/>
              <a:ext cx="1412784" cy="34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67B720-CC54-C89A-0278-08EDB555E2CC}"/>
              </a:ext>
            </a:extLst>
          </p:cNvPr>
          <p:cNvGrpSpPr/>
          <p:nvPr/>
        </p:nvGrpSpPr>
        <p:grpSpPr>
          <a:xfrm>
            <a:off x="15038496" y="3649463"/>
            <a:ext cx="1412784" cy="786410"/>
            <a:chOff x="15038496" y="3736825"/>
            <a:chExt cx="1412784" cy="78641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FEC98CC-8E75-E014-BE43-99DACCB4C7FF}"/>
                </a:ext>
              </a:extLst>
            </p:cNvPr>
            <p:cNvSpPr txBox="1"/>
            <p:nvPr/>
          </p:nvSpPr>
          <p:spPr>
            <a:xfrm>
              <a:off x="15038496" y="3736825"/>
              <a:ext cx="138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Sepa</a:t>
              </a:r>
              <a:endParaRPr lang="en-US" sz="2000" b="1" dirty="0">
                <a:ln w="127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208C859-FA0A-0796-0EE3-89F797C248F0}"/>
                </a:ext>
              </a:extLst>
            </p:cNvPr>
            <p:cNvSpPr txBox="1"/>
            <p:nvPr/>
          </p:nvSpPr>
          <p:spPr>
            <a:xfrm>
              <a:off x="15038496" y="4173711"/>
              <a:ext cx="1412784" cy="34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127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034135-A480-4993-017A-6FC759EA5E1E}"/>
              </a:ext>
            </a:extLst>
          </p:cNvPr>
          <p:cNvCxnSpPr>
            <a:cxnSpLocks/>
          </p:cNvCxnSpPr>
          <p:nvPr/>
        </p:nvCxnSpPr>
        <p:spPr>
          <a:xfrm>
            <a:off x="451821" y="247426"/>
            <a:ext cx="0" cy="6185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hlinkClick r:id="rId15" action="ppaction://hlinksldjump"/>
            <a:extLst>
              <a:ext uri="{FF2B5EF4-FFF2-40B4-BE49-F238E27FC236}">
                <a16:creationId xmlns:a16="http://schemas.microsoft.com/office/drawing/2014/main" id="{6D5FCB1B-30FD-EC22-C20B-8F4C471DF727}"/>
              </a:ext>
            </a:extLst>
          </p:cNvPr>
          <p:cNvSpPr/>
          <p:nvPr/>
        </p:nvSpPr>
        <p:spPr>
          <a:xfrm>
            <a:off x="428960" y="2245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hlinkClick r:id="rId16" action="ppaction://hlinksldjump"/>
            <a:extLst>
              <a:ext uri="{FF2B5EF4-FFF2-40B4-BE49-F238E27FC236}">
                <a16:creationId xmlns:a16="http://schemas.microsoft.com/office/drawing/2014/main" id="{D0B9015C-4D0A-5604-CE67-8BE3FDDC4837}"/>
              </a:ext>
            </a:extLst>
          </p:cNvPr>
          <p:cNvSpPr/>
          <p:nvPr/>
        </p:nvSpPr>
        <p:spPr>
          <a:xfrm>
            <a:off x="428958" y="1769746"/>
            <a:ext cx="45719" cy="481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hlinkClick r:id="rId17" action="ppaction://hlinksldjump"/>
            <a:extLst>
              <a:ext uri="{FF2B5EF4-FFF2-40B4-BE49-F238E27FC236}">
                <a16:creationId xmlns:a16="http://schemas.microsoft.com/office/drawing/2014/main" id="{AE2310BF-D06F-C488-C49E-0267BF3F8112}"/>
              </a:ext>
            </a:extLst>
          </p:cNvPr>
          <p:cNvSpPr/>
          <p:nvPr/>
        </p:nvSpPr>
        <p:spPr>
          <a:xfrm>
            <a:off x="428958" y="48511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hlinkClick r:id="rId18" action="ppaction://hlinksldjump"/>
            <a:extLst>
              <a:ext uri="{FF2B5EF4-FFF2-40B4-BE49-F238E27FC236}">
                <a16:creationId xmlns:a16="http://schemas.microsoft.com/office/drawing/2014/main" id="{CD7BBB1F-1401-B90E-8EEF-73CDD51FB378}"/>
              </a:ext>
            </a:extLst>
          </p:cNvPr>
          <p:cNvSpPr/>
          <p:nvPr/>
        </p:nvSpPr>
        <p:spPr>
          <a:xfrm>
            <a:off x="428958" y="6384892"/>
            <a:ext cx="45719" cy="481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hlinkClick r:id="rId19" action="ppaction://hlinksldjump"/>
            <a:extLst>
              <a:ext uri="{FF2B5EF4-FFF2-40B4-BE49-F238E27FC236}">
                <a16:creationId xmlns:a16="http://schemas.microsoft.com/office/drawing/2014/main" id="{A4878468-E4AC-0F97-EF3D-10F3D9969406}"/>
              </a:ext>
            </a:extLst>
          </p:cNvPr>
          <p:cNvSpPr/>
          <p:nvPr/>
        </p:nvSpPr>
        <p:spPr>
          <a:xfrm>
            <a:off x="319433" y="3207865"/>
            <a:ext cx="264768" cy="2647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3F08A02-5C90-0121-B33F-930D56B05122}"/>
              </a:ext>
            </a:extLst>
          </p:cNvPr>
          <p:cNvGrpSpPr/>
          <p:nvPr/>
        </p:nvGrpSpPr>
        <p:grpSpPr>
          <a:xfrm>
            <a:off x="1580181" y="870754"/>
            <a:ext cx="4660740" cy="5115847"/>
            <a:chOff x="1580181" y="870754"/>
            <a:chExt cx="4660740" cy="511584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282FBDF-61AF-C7EB-B2B4-F6820DA89BE5}"/>
                </a:ext>
              </a:extLst>
            </p:cNvPr>
            <p:cNvSpPr txBox="1"/>
            <p:nvPr/>
          </p:nvSpPr>
          <p:spPr>
            <a:xfrm>
              <a:off x="1580181" y="870754"/>
              <a:ext cx="46607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3600" b="1" dirty="0" err="1">
                  <a:solidFill>
                    <a:schemeClr val="bg1"/>
                  </a:solidFill>
                </a:rPr>
                <a:t>Loremdepartment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2D51506-7689-442F-7505-ABD833B06523}"/>
                </a:ext>
              </a:extLst>
            </p:cNvPr>
            <p:cNvSpPr txBox="1"/>
            <p:nvPr/>
          </p:nvSpPr>
          <p:spPr>
            <a:xfrm>
              <a:off x="1580182" y="1693762"/>
              <a:ext cx="4660739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bg1"/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it-IT" b="1" dirty="0">
                <a:solidFill>
                  <a:schemeClr val="bg1"/>
                </a:solidFill>
              </a:endParaRPr>
            </a:p>
            <a:p>
              <a:r>
                <a:rPr lang="it-IT" b="1" dirty="0">
                  <a:solidFill>
                    <a:schemeClr val="bg1"/>
                  </a:solidFill>
                </a:rPr>
                <a:t>Nunc viverra imperdiet enim. Fusce est. Vivamus a tellus.</a:t>
              </a:r>
            </a:p>
            <a:p>
              <a:endParaRPr lang="it-IT" b="1" dirty="0">
                <a:solidFill>
                  <a:schemeClr val="bg1"/>
                </a:solidFill>
              </a:endParaRPr>
            </a:p>
            <a:p>
              <a:r>
                <a:rPr lang="it-IT" b="1" dirty="0">
                  <a:solidFill>
                    <a:schemeClr val="bg1"/>
                  </a:solidFill>
                </a:rPr>
                <a:t>Pellentesque habitant morbi tristique senectus et netus et malesuada fames ac turpis egestas. Proin pharetra nonummy pede. Mauris et orci.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C212F5F-D950-D388-44B2-DD8C5CE3BEDF}"/>
                </a:ext>
              </a:extLst>
            </p:cNvPr>
            <p:cNvSpPr txBox="1"/>
            <p:nvPr/>
          </p:nvSpPr>
          <p:spPr>
            <a:xfrm>
              <a:off x="1580182" y="5577978"/>
              <a:ext cx="2184994" cy="4086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Lorem</a:t>
              </a:r>
              <a:r>
                <a:rPr lang="it-IT" b="1" dirty="0"/>
                <a:t> </a:t>
              </a:r>
              <a:r>
                <a:rPr lang="it-IT" b="1" dirty="0" err="1"/>
                <a:t>department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051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0">
        <p159:morph option="byChar"/>
      </p:transition>
    </mc:Choice>
    <mc:Fallback>
      <p:transition spd="slow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A1822F1D-B94B-2579-7C2B-AB1CCA6933FF}"/>
              </a:ext>
            </a:extLst>
          </p:cNvPr>
          <p:cNvSpPr/>
          <p:nvPr/>
        </p:nvSpPr>
        <p:spPr>
          <a:xfrm>
            <a:off x="-10758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EEF6FDC-647D-9B23-98C2-499BBF4FD1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28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939093-5D26-1629-4DA7-7A4881702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0272" y="5432272"/>
            <a:ext cx="595936" cy="595936"/>
          </a:xfrm>
          <a:prstGeom prst="rect">
            <a:avLst/>
          </a:prstGeom>
        </p:spPr>
      </p:pic>
      <p:pic>
        <p:nvPicPr>
          <p:cNvPr id="13" name="Graphic 1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F3FBC6-EDE5-3F74-AFFC-F4BC0F90C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84336" y="5432272"/>
            <a:ext cx="595936" cy="595936"/>
          </a:xfrm>
          <a:prstGeom prst="rect">
            <a:avLst/>
          </a:prstGeom>
        </p:spPr>
      </p:pic>
      <p:pic>
        <p:nvPicPr>
          <p:cNvPr id="4" name="Picture Placeholder 25" descr="A person holding a tablet&#10;&#10;Description automatically generated">
            <a:extLst>
              <a:ext uri="{FF2B5EF4-FFF2-40B4-BE49-F238E27FC236}">
                <a16:creationId xmlns:a16="http://schemas.microsoft.com/office/drawing/2014/main" id="{75B64493-176C-ECC3-BFBB-97036D8BB6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9446" r="29446"/>
          <a:stretch>
            <a:fillRect/>
          </a:stretch>
        </p:blipFill>
        <p:spPr>
          <a:xfrm>
            <a:off x="7369175" y="1584325"/>
            <a:ext cx="2266950" cy="3689350"/>
          </a:xfrm>
        </p:spPr>
      </p:pic>
      <p:pic>
        <p:nvPicPr>
          <p:cNvPr id="9" name="Picture Placeholder 33" descr="A person wearing a headset and looking at a computer&#10;&#10;Description automatically generated">
            <a:extLst>
              <a:ext uri="{FF2B5EF4-FFF2-40B4-BE49-F238E27FC236}">
                <a16:creationId xmlns:a16="http://schemas.microsoft.com/office/drawing/2014/main" id="{FEF60D45-D9F1-D53C-D565-E24110E7DD2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5" r="32715"/>
          <a:stretch/>
        </p:blipFill>
        <p:spPr>
          <a:xfrm>
            <a:off x="9815513" y="2192338"/>
            <a:ext cx="1520825" cy="2473325"/>
          </a:xfrm>
        </p:spPr>
      </p:pic>
      <p:pic>
        <p:nvPicPr>
          <p:cNvPr id="14" name="Picture Placeholder 19" descr="A person and person talking on phones&#10;&#10;Description automatically generated">
            <a:extLst>
              <a:ext uri="{FF2B5EF4-FFF2-40B4-BE49-F238E27FC236}">
                <a16:creationId xmlns:a16="http://schemas.microsoft.com/office/drawing/2014/main" id="{ED2E8BC9-283A-4C39-FA95-D7E9A91E0AD6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30670" r="30670"/>
          <a:stretch/>
        </p:blipFill>
        <p:spPr>
          <a:xfrm>
            <a:off x="11537950" y="2192338"/>
            <a:ext cx="1520825" cy="2473325"/>
          </a:xfrm>
        </p:spPr>
      </p:pic>
      <p:pic>
        <p:nvPicPr>
          <p:cNvPr id="18" name="Picture Placeholder 21">
            <a:extLst>
              <a:ext uri="{FF2B5EF4-FFF2-40B4-BE49-F238E27FC236}">
                <a16:creationId xmlns:a16="http://schemas.microsoft.com/office/drawing/2014/main" id="{2853AB03-AE5F-CC4A-7598-42CF2E47A66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9295" r="19295"/>
          <a:stretch/>
        </p:blipFill>
        <p:spPr>
          <a:xfrm>
            <a:off x="13261975" y="2192338"/>
            <a:ext cx="1520825" cy="2473325"/>
          </a:xfrm>
        </p:spPr>
      </p:pic>
      <p:pic>
        <p:nvPicPr>
          <p:cNvPr id="23" name="Picture Placeholder 23" descr="A hand touching a glowing envelope&#10;&#10;Description automatically generated">
            <a:extLst>
              <a:ext uri="{FF2B5EF4-FFF2-40B4-BE49-F238E27FC236}">
                <a16:creationId xmlns:a16="http://schemas.microsoft.com/office/drawing/2014/main" id="{EAC48A58-8E30-4AB6-515F-0C84825CC5A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29525" r="29525"/>
          <a:stretch>
            <a:fillRect/>
          </a:stretch>
        </p:blipFill>
        <p:spPr>
          <a:xfrm>
            <a:off x="14984413" y="2192338"/>
            <a:ext cx="1520825" cy="2473325"/>
          </a:xfr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12D27DB-607D-171A-7D34-A6A8555D964C}"/>
              </a:ext>
            </a:extLst>
          </p:cNvPr>
          <p:cNvGrpSpPr/>
          <p:nvPr/>
        </p:nvGrpSpPr>
        <p:grpSpPr>
          <a:xfrm>
            <a:off x="7463503" y="4000018"/>
            <a:ext cx="2033537" cy="961781"/>
            <a:chOff x="7463503" y="3935392"/>
            <a:chExt cx="2033537" cy="961781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E1C4D9B-7958-EA1A-7934-FA9E601A6CF3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Selling</a:t>
              </a:r>
              <a:endParaRPr lang="en-US" sz="28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5875BF-E319-998F-16C2-7DD76E11C781}"/>
                </a:ext>
              </a:extLst>
            </p:cNvPr>
            <p:cNvSpPr txBox="1"/>
            <p:nvPr/>
          </p:nvSpPr>
          <p:spPr>
            <a:xfrm>
              <a:off x="7463503" y="4435508"/>
              <a:ext cx="20335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4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24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24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24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24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117BD2C-A0F6-7C69-2C2C-68174089FED6}"/>
              </a:ext>
            </a:extLst>
          </p:cNvPr>
          <p:cNvGrpSpPr/>
          <p:nvPr/>
        </p:nvGrpSpPr>
        <p:grpSpPr>
          <a:xfrm>
            <a:off x="9837809" y="3649463"/>
            <a:ext cx="1412784" cy="786410"/>
            <a:chOff x="7463503" y="3935392"/>
            <a:chExt cx="2033537" cy="900226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D54F570-F7B3-E6EF-E580-EA9A5CBC2694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458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Customer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9405149-D022-6363-70BD-000FA258BAD0}"/>
                </a:ext>
              </a:extLst>
            </p:cNvPr>
            <p:cNvSpPr txBox="1"/>
            <p:nvPr/>
          </p:nvSpPr>
          <p:spPr>
            <a:xfrm>
              <a:off x="7463503" y="4435508"/>
              <a:ext cx="2033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561C21A-FBE6-0D6D-A6BF-8B4D0BA70371}"/>
              </a:ext>
            </a:extLst>
          </p:cNvPr>
          <p:cNvGrpSpPr/>
          <p:nvPr/>
        </p:nvGrpSpPr>
        <p:grpSpPr>
          <a:xfrm>
            <a:off x="11516622" y="3649463"/>
            <a:ext cx="1412784" cy="786410"/>
            <a:chOff x="7463503" y="3935392"/>
            <a:chExt cx="2033537" cy="900227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EC11E81-A764-7F32-28AA-BECC3B770A8F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458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Complaints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E781A3C-1A7D-E088-BFBD-44A94B917F9E}"/>
                </a:ext>
              </a:extLst>
            </p:cNvPr>
            <p:cNvSpPr txBox="1"/>
            <p:nvPr/>
          </p:nvSpPr>
          <p:spPr>
            <a:xfrm>
              <a:off x="7463503" y="4435509"/>
              <a:ext cx="2033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F1DE727-C419-0696-725B-134DBAE16111}"/>
              </a:ext>
            </a:extLst>
          </p:cNvPr>
          <p:cNvGrpSpPr/>
          <p:nvPr/>
        </p:nvGrpSpPr>
        <p:grpSpPr>
          <a:xfrm>
            <a:off x="13315538" y="3649463"/>
            <a:ext cx="1412784" cy="786410"/>
            <a:chOff x="13315538" y="3692324"/>
            <a:chExt cx="1412784" cy="786410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B4863D8-C8EE-667F-F182-C84DA9CD7230}"/>
                </a:ext>
              </a:extLst>
            </p:cNvPr>
            <p:cNvSpPr txBox="1"/>
            <p:nvPr/>
          </p:nvSpPr>
          <p:spPr>
            <a:xfrm>
              <a:off x="13315538" y="3692324"/>
              <a:ext cx="138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Sepa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7B768C1-3FF4-B570-F281-5AAB4D6D1F48}"/>
                </a:ext>
              </a:extLst>
            </p:cNvPr>
            <p:cNvSpPr txBox="1"/>
            <p:nvPr/>
          </p:nvSpPr>
          <p:spPr>
            <a:xfrm>
              <a:off x="13315538" y="4129210"/>
              <a:ext cx="1412784" cy="34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F57885-C365-D9D4-BB5C-C16ABABB9CB5}"/>
              </a:ext>
            </a:extLst>
          </p:cNvPr>
          <p:cNvGrpSpPr/>
          <p:nvPr/>
        </p:nvGrpSpPr>
        <p:grpSpPr>
          <a:xfrm>
            <a:off x="15038496" y="3649463"/>
            <a:ext cx="1412784" cy="786410"/>
            <a:chOff x="15038496" y="3736825"/>
            <a:chExt cx="1412784" cy="78641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A9A0F8D-851D-D574-23C4-63FB16F886AB}"/>
                </a:ext>
              </a:extLst>
            </p:cNvPr>
            <p:cNvSpPr txBox="1"/>
            <p:nvPr/>
          </p:nvSpPr>
          <p:spPr>
            <a:xfrm>
              <a:off x="15038496" y="3736825"/>
              <a:ext cx="138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Mail</a:t>
              </a:r>
              <a:endParaRPr lang="en-US" sz="2000" b="1" dirty="0">
                <a:ln w="127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23F8596-B63D-A13E-65BF-D4C8F7E0E2FF}"/>
                </a:ext>
              </a:extLst>
            </p:cNvPr>
            <p:cNvSpPr txBox="1"/>
            <p:nvPr/>
          </p:nvSpPr>
          <p:spPr>
            <a:xfrm>
              <a:off x="15038496" y="4173711"/>
              <a:ext cx="1412784" cy="34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127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6A736F9-A74D-1D88-6C62-CA2BBD1EF282}"/>
              </a:ext>
            </a:extLst>
          </p:cNvPr>
          <p:cNvCxnSpPr>
            <a:cxnSpLocks/>
          </p:cNvCxnSpPr>
          <p:nvPr/>
        </p:nvCxnSpPr>
        <p:spPr>
          <a:xfrm>
            <a:off x="451821" y="247426"/>
            <a:ext cx="0" cy="6185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hlinkClick r:id="rId15" action="ppaction://hlinksldjump"/>
            <a:extLst>
              <a:ext uri="{FF2B5EF4-FFF2-40B4-BE49-F238E27FC236}">
                <a16:creationId xmlns:a16="http://schemas.microsoft.com/office/drawing/2014/main" id="{ED2D8071-86FA-1DC8-243D-FAF26AE62603}"/>
              </a:ext>
            </a:extLst>
          </p:cNvPr>
          <p:cNvSpPr/>
          <p:nvPr/>
        </p:nvSpPr>
        <p:spPr>
          <a:xfrm>
            <a:off x="428960" y="2245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Oval 128">
            <a:hlinkClick r:id="rId16" action="ppaction://hlinksldjump"/>
            <a:extLst>
              <a:ext uri="{FF2B5EF4-FFF2-40B4-BE49-F238E27FC236}">
                <a16:creationId xmlns:a16="http://schemas.microsoft.com/office/drawing/2014/main" id="{3596449A-6462-4F30-3D96-931A20FE3F9C}"/>
              </a:ext>
            </a:extLst>
          </p:cNvPr>
          <p:cNvSpPr/>
          <p:nvPr/>
        </p:nvSpPr>
        <p:spPr>
          <a:xfrm>
            <a:off x="428958" y="1769746"/>
            <a:ext cx="45719" cy="481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Oval 129">
            <a:hlinkClick r:id="rId17" action="ppaction://hlinksldjump"/>
            <a:extLst>
              <a:ext uri="{FF2B5EF4-FFF2-40B4-BE49-F238E27FC236}">
                <a16:creationId xmlns:a16="http://schemas.microsoft.com/office/drawing/2014/main" id="{0084409C-D85D-B5FF-2DEB-0314FDAC3000}"/>
              </a:ext>
            </a:extLst>
          </p:cNvPr>
          <p:cNvSpPr/>
          <p:nvPr/>
        </p:nvSpPr>
        <p:spPr>
          <a:xfrm>
            <a:off x="304195" y="4726377"/>
            <a:ext cx="295246" cy="29524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hlinkClick r:id="rId18" action="ppaction://hlinksldjump"/>
            <a:extLst>
              <a:ext uri="{FF2B5EF4-FFF2-40B4-BE49-F238E27FC236}">
                <a16:creationId xmlns:a16="http://schemas.microsoft.com/office/drawing/2014/main" id="{FE2E9280-86CB-6801-88E5-0EF437747C70}"/>
              </a:ext>
            </a:extLst>
          </p:cNvPr>
          <p:cNvSpPr/>
          <p:nvPr/>
        </p:nvSpPr>
        <p:spPr>
          <a:xfrm>
            <a:off x="428958" y="6384892"/>
            <a:ext cx="45719" cy="481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hlinkClick r:id="rId19" action="ppaction://hlinksldjump"/>
            <a:extLst>
              <a:ext uri="{FF2B5EF4-FFF2-40B4-BE49-F238E27FC236}">
                <a16:creationId xmlns:a16="http://schemas.microsoft.com/office/drawing/2014/main" id="{A321ED0B-5D6F-926D-9C68-CC93B7B76D2F}"/>
              </a:ext>
            </a:extLst>
          </p:cNvPr>
          <p:cNvSpPr/>
          <p:nvPr/>
        </p:nvSpPr>
        <p:spPr>
          <a:xfrm>
            <a:off x="428957" y="33173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B735C59-0FF8-396B-926B-E1A6DF2681A2}"/>
              </a:ext>
            </a:extLst>
          </p:cNvPr>
          <p:cNvGrpSpPr/>
          <p:nvPr/>
        </p:nvGrpSpPr>
        <p:grpSpPr>
          <a:xfrm>
            <a:off x="1580181" y="870754"/>
            <a:ext cx="4660740" cy="5115847"/>
            <a:chOff x="1580181" y="870754"/>
            <a:chExt cx="4660740" cy="5115847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B5FEAF5-458F-58A9-01DD-A6E32441921A}"/>
                </a:ext>
              </a:extLst>
            </p:cNvPr>
            <p:cNvSpPr txBox="1"/>
            <p:nvPr/>
          </p:nvSpPr>
          <p:spPr>
            <a:xfrm>
              <a:off x="1580181" y="870754"/>
              <a:ext cx="46607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3600" b="1" dirty="0" err="1">
                  <a:solidFill>
                    <a:schemeClr val="bg1"/>
                  </a:solidFill>
                </a:rPr>
                <a:t>Loremdepartment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055E09D-FCBF-9E90-2103-59450C28D28E}"/>
                </a:ext>
              </a:extLst>
            </p:cNvPr>
            <p:cNvSpPr txBox="1"/>
            <p:nvPr/>
          </p:nvSpPr>
          <p:spPr>
            <a:xfrm>
              <a:off x="1580182" y="1693762"/>
              <a:ext cx="4660739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bg1"/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it-IT" b="1" dirty="0">
                <a:solidFill>
                  <a:schemeClr val="bg1"/>
                </a:solidFill>
              </a:endParaRPr>
            </a:p>
            <a:p>
              <a:r>
                <a:rPr lang="it-IT" b="1" dirty="0">
                  <a:solidFill>
                    <a:schemeClr val="bg1"/>
                  </a:solidFill>
                </a:rPr>
                <a:t>Nunc viverra imperdiet enim. Fusce est. Vivamus a tellus.</a:t>
              </a:r>
            </a:p>
            <a:p>
              <a:endParaRPr lang="it-IT" b="1" dirty="0">
                <a:solidFill>
                  <a:schemeClr val="bg1"/>
                </a:solidFill>
              </a:endParaRPr>
            </a:p>
            <a:p>
              <a:r>
                <a:rPr lang="it-IT" b="1" dirty="0">
                  <a:solidFill>
                    <a:schemeClr val="bg1"/>
                  </a:solidFill>
                </a:rPr>
                <a:t>Pellentesque habitant morbi tristique senectus et netus et malesuada fames ac turpis egestas. Proin pharetra nonummy pede. Mauris et orci.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F912128-B0F6-D07E-DE93-005985E6C507}"/>
                </a:ext>
              </a:extLst>
            </p:cNvPr>
            <p:cNvSpPr txBox="1"/>
            <p:nvPr/>
          </p:nvSpPr>
          <p:spPr>
            <a:xfrm>
              <a:off x="1580182" y="5577978"/>
              <a:ext cx="2184994" cy="4086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Lorem</a:t>
              </a:r>
              <a:r>
                <a:rPr lang="it-IT" b="1" dirty="0"/>
                <a:t> </a:t>
              </a:r>
              <a:r>
                <a:rPr lang="it-IT" b="1" dirty="0" err="1"/>
                <a:t>department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90477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0">
        <p159:morph option="byChar"/>
      </p:transition>
    </mc:Choice>
    <mc:Fallback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04CA8E-C66A-FD70-C52E-0362650F2BCA}"/>
              </a:ext>
            </a:extLst>
          </p:cNvPr>
          <p:cNvSpPr/>
          <p:nvPr/>
        </p:nvSpPr>
        <p:spPr>
          <a:xfrm>
            <a:off x="-10758" y="0"/>
            <a:ext cx="12192000" cy="6858000"/>
          </a:xfrm>
          <a:prstGeom prst="rect">
            <a:avLst/>
          </a:prstGeom>
          <a:solidFill>
            <a:schemeClr val="tx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BA94249-53FA-2CE2-6B6A-DB81BB6A119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28000"/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Circle with left arrow outlin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939093-5D26-1629-4DA7-7A4881702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0272" y="5432272"/>
            <a:ext cx="595936" cy="595936"/>
          </a:xfrm>
          <a:prstGeom prst="rect">
            <a:avLst/>
          </a:prstGeom>
        </p:spPr>
      </p:pic>
      <p:pic>
        <p:nvPicPr>
          <p:cNvPr id="13" name="Graphic 12" descr="Circle with left arrow outline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F3FBC6-EDE5-3F74-AFFC-F4BC0F90C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7884336" y="5432272"/>
            <a:ext cx="595936" cy="595936"/>
          </a:xfrm>
          <a:prstGeom prst="rect">
            <a:avLst/>
          </a:prstGeom>
        </p:spPr>
      </p:pic>
      <p:pic>
        <p:nvPicPr>
          <p:cNvPr id="5" name="Picture Placeholder 33" descr="A person wearing a headset and looking at a computer&#10;&#10;Description automatically generated">
            <a:extLst>
              <a:ext uri="{FF2B5EF4-FFF2-40B4-BE49-F238E27FC236}">
                <a16:creationId xmlns:a16="http://schemas.microsoft.com/office/drawing/2014/main" id="{E1B79728-8ADD-70D9-81C7-F5143D548A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27" r="32727"/>
          <a:stretch/>
        </p:blipFill>
        <p:spPr>
          <a:xfrm>
            <a:off x="7369175" y="1584325"/>
            <a:ext cx="2266950" cy="3689350"/>
          </a:xfrm>
        </p:spPr>
      </p:pic>
      <p:pic>
        <p:nvPicPr>
          <p:cNvPr id="8" name="Picture Placeholder 19" descr="A person and person talking on phones&#10;&#10;Description automatically generated">
            <a:extLst>
              <a:ext uri="{FF2B5EF4-FFF2-40B4-BE49-F238E27FC236}">
                <a16:creationId xmlns:a16="http://schemas.microsoft.com/office/drawing/2014/main" id="{E192C49D-48F6-8108-5D37-908A4833EBC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0670" r="30670"/>
          <a:stretch/>
        </p:blipFill>
        <p:spPr>
          <a:xfrm>
            <a:off x="9815513" y="2192338"/>
            <a:ext cx="1520825" cy="2473325"/>
          </a:xfrm>
        </p:spPr>
      </p:pic>
      <p:pic>
        <p:nvPicPr>
          <p:cNvPr id="15" name="Picture Placeholder 21">
            <a:extLst>
              <a:ext uri="{FF2B5EF4-FFF2-40B4-BE49-F238E27FC236}">
                <a16:creationId xmlns:a16="http://schemas.microsoft.com/office/drawing/2014/main" id="{E4A34EC2-FD09-34BE-C11F-3AC3B0B1BB7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19295" r="19295"/>
          <a:stretch/>
        </p:blipFill>
        <p:spPr>
          <a:xfrm>
            <a:off x="11537950" y="2192338"/>
            <a:ext cx="1520825" cy="2473325"/>
          </a:xfrm>
        </p:spPr>
      </p:pic>
      <p:pic>
        <p:nvPicPr>
          <p:cNvPr id="19" name="Picture Placeholder 23" descr="A hand touching a glowing envelope&#10;&#10;Description automatically generated">
            <a:extLst>
              <a:ext uri="{FF2B5EF4-FFF2-40B4-BE49-F238E27FC236}">
                <a16:creationId xmlns:a16="http://schemas.microsoft.com/office/drawing/2014/main" id="{B33D2302-EFBB-213C-4955-996D6216C18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29525" r="29525"/>
          <a:stretch>
            <a:fillRect/>
          </a:stretch>
        </p:blipFill>
        <p:spPr>
          <a:xfrm>
            <a:off x="13261975" y="2192338"/>
            <a:ext cx="1520825" cy="2473325"/>
          </a:xfrm>
        </p:spPr>
      </p:pic>
      <p:pic>
        <p:nvPicPr>
          <p:cNvPr id="22" name="Picture Placeholder 25" descr="A person holding a tablet&#10;&#10;Description automatically generated">
            <a:extLst>
              <a:ext uri="{FF2B5EF4-FFF2-40B4-BE49-F238E27FC236}">
                <a16:creationId xmlns:a16="http://schemas.microsoft.com/office/drawing/2014/main" id="{5691785F-C3F7-A55A-00AE-531DDBC72F2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 l="29432" r="29432"/>
          <a:stretch>
            <a:fillRect/>
          </a:stretch>
        </p:blipFill>
        <p:spPr>
          <a:xfrm>
            <a:off x="14984413" y="2192338"/>
            <a:ext cx="1520825" cy="2473325"/>
          </a:xfr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937ACE0-7DF1-A766-D535-D58FA92D4E61}"/>
              </a:ext>
            </a:extLst>
          </p:cNvPr>
          <p:cNvGrpSpPr/>
          <p:nvPr/>
        </p:nvGrpSpPr>
        <p:grpSpPr>
          <a:xfrm>
            <a:off x="7463503" y="4000018"/>
            <a:ext cx="2033537" cy="961781"/>
            <a:chOff x="7463503" y="3935392"/>
            <a:chExt cx="2033537" cy="96178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150A4C-58AE-2BDD-5F54-25D87C5908B9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8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Customer</a:t>
              </a:r>
              <a:endParaRPr lang="en-US" sz="28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8270C7-E80B-7B1B-BBEC-17AC9086F65C}"/>
                </a:ext>
              </a:extLst>
            </p:cNvPr>
            <p:cNvSpPr txBox="1"/>
            <p:nvPr/>
          </p:nvSpPr>
          <p:spPr>
            <a:xfrm>
              <a:off x="7463503" y="4435508"/>
              <a:ext cx="20335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4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24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24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24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24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27A887-7C54-44A9-B6A6-6E03E07826F0}"/>
              </a:ext>
            </a:extLst>
          </p:cNvPr>
          <p:cNvGrpSpPr/>
          <p:nvPr/>
        </p:nvGrpSpPr>
        <p:grpSpPr>
          <a:xfrm>
            <a:off x="9837809" y="3649463"/>
            <a:ext cx="1412784" cy="786410"/>
            <a:chOff x="7463503" y="3935392"/>
            <a:chExt cx="2033537" cy="90022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960DB2-BE69-E730-41E3-21654C99D05E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458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Complaints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E858A06-798B-4C5A-205D-83F5A8049742}"/>
                </a:ext>
              </a:extLst>
            </p:cNvPr>
            <p:cNvSpPr txBox="1"/>
            <p:nvPr/>
          </p:nvSpPr>
          <p:spPr>
            <a:xfrm>
              <a:off x="7463503" y="4435508"/>
              <a:ext cx="2033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92EAEF-DD75-9E60-FF1F-A59E7E5A80D0}"/>
              </a:ext>
            </a:extLst>
          </p:cNvPr>
          <p:cNvGrpSpPr/>
          <p:nvPr/>
        </p:nvGrpSpPr>
        <p:grpSpPr>
          <a:xfrm>
            <a:off x="11516622" y="3649463"/>
            <a:ext cx="1412784" cy="786410"/>
            <a:chOff x="7463503" y="3935392"/>
            <a:chExt cx="2033537" cy="90022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A5A8874-41AE-ABA2-F279-BD07DCB30421}"/>
                </a:ext>
              </a:extLst>
            </p:cNvPr>
            <p:cNvSpPr txBox="1"/>
            <p:nvPr/>
          </p:nvSpPr>
          <p:spPr>
            <a:xfrm>
              <a:off x="7463503" y="3935392"/>
              <a:ext cx="1990846" cy="458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Sepa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5F08EA-73C2-48A3-07B9-264AB9CDD97C}"/>
                </a:ext>
              </a:extLst>
            </p:cNvPr>
            <p:cNvSpPr txBox="1"/>
            <p:nvPr/>
          </p:nvSpPr>
          <p:spPr>
            <a:xfrm>
              <a:off x="7463503" y="4435509"/>
              <a:ext cx="2033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739E88-2901-1D4B-2DE6-973AB4AA1869}"/>
              </a:ext>
            </a:extLst>
          </p:cNvPr>
          <p:cNvGrpSpPr/>
          <p:nvPr/>
        </p:nvGrpSpPr>
        <p:grpSpPr>
          <a:xfrm>
            <a:off x="13315538" y="3649463"/>
            <a:ext cx="1412784" cy="786410"/>
            <a:chOff x="13315538" y="3692324"/>
            <a:chExt cx="1412784" cy="78641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B49A25-AAA4-30FA-CD8A-07C9016FF84A}"/>
                </a:ext>
              </a:extLst>
            </p:cNvPr>
            <p:cNvSpPr txBox="1"/>
            <p:nvPr/>
          </p:nvSpPr>
          <p:spPr>
            <a:xfrm>
              <a:off x="13315538" y="3692324"/>
              <a:ext cx="138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Mail</a:t>
              </a:r>
              <a:endParaRPr lang="en-US" sz="20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FAD4F1-AA14-B0B3-470C-BB13F34F2365}"/>
                </a:ext>
              </a:extLst>
            </p:cNvPr>
            <p:cNvSpPr txBox="1"/>
            <p:nvPr/>
          </p:nvSpPr>
          <p:spPr>
            <a:xfrm>
              <a:off x="13315538" y="4129210"/>
              <a:ext cx="1412784" cy="34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95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9525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FBA8A-93B7-F290-6A54-B16DBC3FA110}"/>
              </a:ext>
            </a:extLst>
          </p:cNvPr>
          <p:cNvGrpSpPr/>
          <p:nvPr/>
        </p:nvGrpSpPr>
        <p:grpSpPr>
          <a:xfrm>
            <a:off x="15038496" y="3649463"/>
            <a:ext cx="1412784" cy="786410"/>
            <a:chOff x="15038496" y="3736825"/>
            <a:chExt cx="1412784" cy="7864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AD7ADE-21B4-DE6F-2156-5619CFEDB880}"/>
                </a:ext>
              </a:extLst>
            </p:cNvPr>
            <p:cNvSpPr txBox="1"/>
            <p:nvPr/>
          </p:nvSpPr>
          <p:spPr>
            <a:xfrm>
              <a:off x="15038496" y="3736825"/>
              <a:ext cx="13831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Selling</a:t>
              </a:r>
              <a:endParaRPr lang="en-US" sz="2000" b="1" dirty="0">
                <a:ln w="127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8CC217F-4B44-862C-C476-A1532BA7194B}"/>
                </a:ext>
              </a:extLst>
            </p:cNvPr>
            <p:cNvSpPr txBox="1"/>
            <p:nvPr/>
          </p:nvSpPr>
          <p:spPr>
            <a:xfrm>
              <a:off x="15038496" y="4173711"/>
              <a:ext cx="1412784" cy="349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Lorem</a:t>
              </a:r>
              <a:r>
                <a:rPr lang="it-IT" sz="16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it-IT" sz="1600" b="1" dirty="0" err="1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ipsum</a:t>
              </a:r>
              <a:r>
                <a:rPr lang="it-IT" sz="1600" b="1" dirty="0">
                  <a:ln w="1270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endParaRPr lang="en-US" sz="1600" b="1" dirty="0">
                <a:ln w="1270"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39617EA-58CE-F535-3455-0D1ED9F49E56}"/>
              </a:ext>
            </a:extLst>
          </p:cNvPr>
          <p:cNvCxnSpPr>
            <a:cxnSpLocks/>
          </p:cNvCxnSpPr>
          <p:nvPr/>
        </p:nvCxnSpPr>
        <p:spPr>
          <a:xfrm>
            <a:off x="451821" y="247426"/>
            <a:ext cx="0" cy="6185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hlinkClick r:id="rId15" action="ppaction://hlinksldjump"/>
            <a:extLst>
              <a:ext uri="{FF2B5EF4-FFF2-40B4-BE49-F238E27FC236}">
                <a16:creationId xmlns:a16="http://schemas.microsoft.com/office/drawing/2014/main" id="{E85487CD-EBEB-DF49-D08C-EEE3B0703257}"/>
              </a:ext>
            </a:extLst>
          </p:cNvPr>
          <p:cNvSpPr/>
          <p:nvPr/>
        </p:nvSpPr>
        <p:spPr>
          <a:xfrm>
            <a:off x="428960" y="2245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hlinkClick r:id="rId16" action="ppaction://hlinksldjump"/>
            <a:extLst>
              <a:ext uri="{FF2B5EF4-FFF2-40B4-BE49-F238E27FC236}">
                <a16:creationId xmlns:a16="http://schemas.microsoft.com/office/drawing/2014/main" id="{10F74476-9D33-5922-99FB-5070B22384CC}"/>
              </a:ext>
            </a:extLst>
          </p:cNvPr>
          <p:cNvSpPr/>
          <p:nvPr/>
        </p:nvSpPr>
        <p:spPr>
          <a:xfrm>
            <a:off x="428958" y="1769746"/>
            <a:ext cx="45719" cy="481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hlinkClick r:id="rId17" action="ppaction://hlinksldjump"/>
            <a:extLst>
              <a:ext uri="{FF2B5EF4-FFF2-40B4-BE49-F238E27FC236}">
                <a16:creationId xmlns:a16="http://schemas.microsoft.com/office/drawing/2014/main" id="{44A143F4-395C-2B55-E2B1-A88435EB351B}"/>
              </a:ext>
            </a:extLst>
          </p:cNvPr>
          <p:cNvSpPr/>
          <p:nvPr/>
        </p:nvSpPr>
        <p:spPr>
          <a:xfrm>
            <a:off x="428958" y="48511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hlinkClick r:id="rId18" action="ppaction://hlinksldjump"/>
            <a:extLst>
              <a:ext uri="{FF2B5EF4-FFF2-40B4-BE49-F238E27FC236}">
                <a16:creationId xmlns:a16="http://schemas.microsoft.com/office/drawing/2014/main" id="{3AF12A31-2575-2FF8-BFAE-8FD21939F651}"/>
              </a:ext>
            </a:extLst>
          </p:cNvPr>
          <p:cNvSpPr/>
          <p:nvPr/>
        </p:nvSpPr>
        <p:spPr>
          <a:xfrm>
            <a:off x="314355" y="6264118"/>
            <a:ext cx="274926" cy="2897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hlinkClick r:id="rId19" action="ppaction://hlinksldjump"/>
            <a:extLst>
              <a:ext uri="{FF2B5EF4-FFF2-40B4-BE49-F238E27FC236}">
                <a16:creationId xmlns:a16="http://schemas.microsoft.com/office/drawing/2014/main" id="{FC6D2C21-96FF-A322-C5DB-E08ACEA92E06}"/>
              </a:ext>
            </a:extLst>
          </p:cNvPr>
          <p:cNvSpPr/>
          <p:nvPr/>
        </p:nvSpPr>
        <p:spPr>
          <a:xfrm>
            <a:off x="428957" y="33173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550BBE5-8952-DF5E-E1FC-E580B6634C2F}"/>
              </a:ext>
            </a:extLst>
          </p:cNvPr>
          <p:cNvGrpSpPr/>
          <p:nvPr/>
        </p:nvGrpSpPr>
        <p:grpSpPr>
          <a:xfrm>
            <a:off x="1580181" y="870754"/>
            <a:ext cx="4660740" cy="5115847"/>
            <a:chOff x="1580181" y="870754"/>
            <a:chExt cx="4660740" cy="511584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E072F47-4E16-03B3-60FE-7714A315E1F5}"/>
                </a:ext>
              </a:extLst>
            </p:cNvPr>
            <p:cNvSpPr txBox="1"/>
            <p:nvPr/>
          </p:nvSpPr>
          <p:spPr>
            <a:xfrm>
              <a:off x="1580181" y="870754"/>
              <a:ext cx="46607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3600" b="1" dirty="0" err="1">
                  <a:solidFill>
                    <a:schemeClr val="bg1"/>
                  </a:solidFill>
                </a:rPr>
                <a:t>Loremdepartment</a:t>
              </a:r>
              <a:endParaRPr 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24B194-B246-3B4A-9ED4-0BAD8BC28106}"/>
                </a:ext>
              </a:extLst>
            </p:cNvPr>
            <p:cNvSpPr txBox="1"/>
            <p:nvPr/>
          </p:nvSpPr>
          <p:spPr>
            <a:xfrm>
              <a:off x="1580182" y="1693762"/>
              <a:ext cx="4660739" cy="397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bg1"/>
                  </a:solidFill>
                </a:rPr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it-IT" b="1" dirty="0">
                <a:solidFill>
                  <a:schemeClr val="bg1"/>
                </a:solidFill>
              </a:endParaRPr>
            </a:p>
            <a:p>
              <a:r>
                <a:rPr lang="it-IT" b="1" dirty="0">
                  <a:solidFill>
                    <a:schemeClr val="bg1"/>
                  </a:solidFill>
                </a:rPr>
                <a:t>Nunc viverra imperdiet enim. Fusce est. Vivamus a tellus.</a:t>
              </a:r>
            </a:p>
            <a:p>
              <a:endParaRPr lang="it-IT" b="1" dirty="0">
                <a:solidFill>
                  <a:schemeClr val="bg1"/>
                </a:solidFill>
              </a:endParaRPr>
            </a:p>
            <a:p>
              <a:r>
                <a:rPr lang="it-IT" b="1" dirty="0">
                  <a:solidFill>
                    <a:schemeClr val="bg1"/>
                  </a:solidFill>
                </a:rPr>
                <a:t>Pellentesque habitant morbi tristique senectus et netus et malesuada fames ac turpis egestas. Proin pharetra nonummy pede. Mauris et orci.</a:t>
              </a:r>
            </a:p>
            <a:p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AF2F43-4A75-4AA1-6221-F2CF5C1BCEDB}"/>
                </a:ext>
              </a:extLst>
            </p:cNvPr>
            <p:cNvSpPr txBox="1"/>
            <p:nvPr/>
          </p:nvSpPr>
          <p:spPr>
            <a:xfrm>
              <a:off x="1580182" y="5577978"/>
              <a:ext cx="2184994" cy="40862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Lorem</a:t>
              </a:r>
              <a:r>
                <a:rPr lang="it-IT" b="1" dirty="0"/>
                <a:t> </a:t>
              </a:r>
              <a:r>
                <a:rPr lang="it-IT" b="1" dirty="0" err="1"/>
                <a:t>department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60019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5000">
        <p159:morph option="byChar"/>
      </p:transition>
    </mc:Choice>
    <mc:Fallback>
      <p:transition spd="slow" advTm="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446</Words>
  <Application>Microsoft Office PowerPoint</Application>
  <PresentationFormat>Widescreen</PresentationFormat>
  <Paragraphs>86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Viganego</dc:creator>
  <cp:lastModifiedBy>Lorenzo Viganego</cp:lastModifiedBy>
  <cp:revision>12</cp:revision>
  <dcterms:created xsi:type="dcterms:W3CDTF">2024-06-20T15:29:19Z</dcterms:created>
  <dcterms:modified xsi:type="dcterms:W3CDTF">2024-06-20T17:35:11Z</dcterms:modified>
</cp:coreProperties>
</file>