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 id="2147483761" r:id="rId3"/>
  </p:sldMasterIdLst>
  <p:sldIdLst>
    <p:sldId id="256" r:id="rId4"/>
    <p:sldId id="257"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8F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6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0DBA-5ADE-CBBC-63E9-7CAA3BBF4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A8B9A-49FE-D9E7-9460-558FA5950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3B5D-A221-EDE3-7244-4266538F99BC}"/>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AE10F2B0-646E-271D-939E-2754D009D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58875-E9E4-0E0B-75DF-38F2C192A447}"/>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567081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2FA8-5390-E252-F0CA-5C4CC35FE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225B2C-CD1F-4B32-7ED4-EB422CA27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5931C-5339-4D86-4F79-D4F0E0680FD8}"/>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AC080341-4AA7-F10C-450E-E1504658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399A7-AAC6-C7B4-09F8-F755277BEB9D}"/>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96088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18623-DA48-466E-39A3-B050BFA6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DD58B-71EB-BDC4-D6BC-348E37E10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E9536-17DB-4A82-8179-FA02E1E2FDF6}"/>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1D94C2B-E3A8-6A60-2E1F-C69C6594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2E2B1-F6A7-8358-C9A4-D376D03A3AE1}"/>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4113320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ow angle view of tall buildings&#10;&#10;Description automatically generated">
            <a:extLst>
              <a:ext uri="{FF2B5EF4-FFF2-40B4-BE49-F238E27FC236}">
                <a16:creationId xmlns:a16="http://schemas.microsoft.com/office/drawing/2014/main" id="{DB779950-06B8-CCD0-8AF1-C034BCD63DCD}"/>
              </a:ext>
            </a:extLst>
          </p:cNvPr>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0077CDEF-6989-59EF-0C1E-52DDBE2CB75B}"/>
              </a:ext>
            </a:extLst>
          </p:cNvPr>
          <p:cNvSpPr/>
          <p:nvPr userDrawn="1"/>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38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7" name="Picture 6" descr="Low angle view of tall buildings&#10;&#10;Description automatically generated">
            <a:extLst>
              <a:ext uri="{FF2B5EF4-FFF2-40B4-BE49-F238E27FC236}">
                <a16:creationId xmlns:a16="http://schemas.microsoft.com/office/drawing/2014/main" id="{DB779950-06B8-CCD0-8AF1-C034BCD63DCD}"/>
              </a:ext>
            </a:extLst>
          </p:cNvPr>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0077CDEF-6989-59EF-0C1E-52DDBE2CB75B}"/>
              </a:ext>
            </a:extLst>
          </p:cNvPr>
          <p:cNvSpPr/>
          <p:nvPr userDrawn="1"/>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6660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0DBA-5ADE-CBBC-63E9-7CAA3BBF4B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A8B9A-49FE-D9E7-9460-558FA5950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E13B5D-A221-EDE3-7244-4266538F99BC}"/>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AE10F2B0-646E-271D-939E-2754D009D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58875-E9E4-0E0B-75DF-38F2C192A447}"/>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695479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5D3E-F21D-D4E0-8CF4-619F088C0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271FE-B869-2EF9-D9DB-B64B4C2AA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CCAB3-C555-3239-2877-169A9B26BA3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89B7D3E6-F7B1-FBF9-7476-ADE4696A9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6E436-891A-B2DD-0665-1902D9D53851}"/>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59797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D09C-47B7-8CD8-9D59-8DC13B1E0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CC510-42D1-850B-83DE-8EA34DE674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F0C53-EAD3-C00B-DF52-8D40FA99E7F7}"/>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075E5FD-590D-FC1C-69A7-F0D2220EA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6366A-C00B-197F-9726-A1C41A5C0A93}"/>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749206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E422-3F3E-49A0-E68E-FD84EF61A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10A73-2820-FC4D-B6ED-EA47DE921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5B6C6-CE8A-7342-CF08-A7115BEC7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D26EE9-ECD3-C183-099C-408107B0232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A8F23EC4-8FEB-4146-07BB-607E4D50E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0BBB0-6521-8EAD-20F6-40A3D85F3B78}"/>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828055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C5BC-93D3-932E-1CD2-8CFFE9CC1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8E6E87-6C41-B4D6-5AF4-35EA91D75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553CA-E66D-7E1B-389D-CFFA466FD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465C4-4E81-DA0F-B7D0-CFEFAEF1C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5C34B-B627-3C84-28D8-EE30F2CC7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C33F29-185B-8DE1-8616-84DAC09F180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8" name="Footer Placeholder 7">
            <a:extLst>
              <a:ext uri="{FF2B5EF4-FFF2-40B4-BE49-F238E27FC236}">
                <a16:creationId xmlns:a16="http://schemas.microsoft.com/office/drawing/2014/main" id="{B709709A-C3FB-70EC-6034-539BA6836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986B49-58F1-81F8-7130-8F50B0CBDD7A}"/>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430996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5FFC-F151-3A91-B078-1050D54D7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F88FD-93E4-1936-AADA-0B413F20313C}"/>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4" name="Footer Placeholder 3">
            <a:extLst>
              <a:ext uri="{FF2B5EF4-FFF2-40B4-BE49-F238E27FC236}">
                <a16:creationId xmlns:a16="http://schemas.microsoft.com/office/drawing/2014/main" id="{1534D1A6-D226-3DA0-1900-A6BF1E3A0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15B6C-11FC-B68A-6B8B-885CF9ADF620}"/>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88336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5D3E-F21D-D4E0-8CF4-619F088C0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271FE-B869-2EF9-D9DB-B64B4C2AA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CCAB3-C555-3239-2877-169A9B26BA3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89B7D3E6-F7B1-FBF9-7476-ADE4696A9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6E436-891A-B2DD-0665-1902D9D53851}"/>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395709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7B0A0-ADA0-F15A-E02F-F88699A04614}"/>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3" name="Footer Placeholder 2">
            <a:extLst>
              <a:ext uri="{FF2B5EF4-FFF2-40B4-BE49-F238E27FC236}">
                <a16:creationId xmlns:a16="http://schemas.microsoft.com/office/drawing/2014/main" id="{49189B2B-C89A-D824-6810-7AC517C9A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7BADB-2A7C-91D7-86D8-12B104401123}"/>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3024426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206A-E4AD-3FAA-D6E0-2CFC0D9A6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8512B-9366-B231-C8D4-5294DD7FA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D61600-0AB1-8BC9-E452-C78A9F09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CA087-2B3B-53D7-84F0-D88BF9BF8EDB}"/>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77EF8F39-58ED-F178-F0A9-62B21EFA1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7BD85-1395-E1C2-8BC8-695791F797BE}"/>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4250171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C5FF-690F-9A8B-9B48-D3BB3309C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D2FA-6C76-9B65-D0E3-8E1B6F3BA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C43E0-7BE6-064D-687F-D906D0401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9F974-261E-97BA-6758-CDFD9386DE6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8A72B132-D4BA-FC79-9ACA-C0CB90229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DFBBA-B42F-0DDF-41FB-EEC7648E9EDC}"/>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40308671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82FA8-5390-E252-F0CA-5C4CC35FE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225B2C-CD1F-4B32-7ED4-EB422CA27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5931C-5339-4D86-4F79-D4F0E0680FD8}"/>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AC080341-4AA7-F10C-450E-E1504658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399A7-AAC6-C7B4-09F8-F755277BEB9D}"/>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34066469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18623-DA48-466E-39A3-B050BFA687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DDD58B-71EB-BDC4-D6BC-348E37E108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E9536-17DB-4A82-8179-FA02E1E2FDF6}"/>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1D94C2B-E3A8-6A60-2E1F-C69C65941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2E2B1-F6A7-8358-C9A4-D376D03A3AE1}"/>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3931234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ow angle view of tall buildings&#10;&#10;Description automatically generated">
            <a:extLst>
              <a:ext uri="{FF2B5EF4-FFF2-40B4-BE49-F238E27FC236}">
                <a16:creationId xmlns:a16="http://schemas.microsoft.com/office/drawing/2014/main" id="{DB779950-06B8-CCD0-8AF1-C034BCD63DCD}"/>
              </a:ext>
            </a:extLst>
          </p:cNvPr>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0077CDEF-6989-59EF-0C1E-52DDBE2CB75B}"/>
              </a:ext>
            </a:extLst>
          </p:cNvPr>
          <p:cNvSpPr/>
          <p:nvPr userDrawn="1"/>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8132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A6CCDB7-0DCF-446A-804B-9F97131D4D1D}"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DA064-0918-40AB-BD07-AE293157D69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0693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5984639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DA064-0918-40AB-BD07-AE293157D69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4866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78877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D09C-47B7-8CD8-9D59-8DC13B1E0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ACC510-42D1-850B-83DE-8EA34DE674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EF0C53-EAD3-C00B-DF52-8D40FA99E7F7}"/>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075E5FD-590D-FC1C-69A7-F0D2220EA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6366A-C00B-197F-9726-A1C41A5C0A93}"/>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6712456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CCDB7-0DCF-446A-804B-9F97131D4D1D}" type="datetimeFigureOut">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4531547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CCDB7-0DCF-446A-804B-9F97131D4D1D}" type="datetimeFigureOut">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2285095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CCDB7-0DCF-446A-804B-9F97131D4D1D}" type="datetimeFigureOut">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38328322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8776108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DA064-0918-40AB-BD07-AE293157D69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7320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843725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CCDB7-0DCF-446A-804B-9F97131D4D1D}"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DA064-0918-40AB-BD07-AE293157D69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8842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Low angle view of tall buildings&#10;&#10;Description automatically generated">
            <a:extLst>
              <a:ext uri="{FF2B5EF4-FFF2-40B4-BE49-F238E27FC236}">
                <a16:creationId xmlns:a16="http://schemas.microsoft.com/office/drawing/2014/main" id="{DB779950-06B8-CCD0-8AF1-C034BCD63DCD}"/>
              </a:ext>
            </a:extLst>
          </p:cNvPr>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0077CDEF-6989-59EF-0C1E-52DDBE2CB75B}"/>
              </a:ext>
            </a:extLst>
          </p:cNvPr>
          <p:cNvSpPr/>
          <p:nvPr userDrawn="1"/>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844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E422-3F3E-49A0-E68E-FD84EF61A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610A73-2820-FC4D-B6ED-EA47DE921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75B6C6-CE8A-7342-CF08-A7115BEC7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D26EE9-ECD3-C183-099C-408107B0232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A8F23EC4-8FEB-4146-07BB-607E4D50E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0BBB0-6521-8EAD-20F6-40A3D85F3B78}"/>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51838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C5BC-93D3-932E-1CD2-8CFFE9CC1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8E6E87-6C41-B4D6-5AF4-35EA91D75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553CA-E66D-7E1B-389D-CFFA466FD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3465C4-4E81-DA0F-B7D0-CFEFAEF1C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C5C34B-B627-3C84-28D8-EE30F2CC7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C33F29-185B-8DE1-8616-84DAC09F180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8" name="Footer Placeholder 7">
            <a:extLst>
              <a:ext uri="{FF2B5EF4-FFF2-40B4-BE49-F238E27FC236}">
                <a16:creationId xmlns:a16="http://schemas.microsoft.com/office/drawing/2014/main" id="{B709709A-C3FB-70EC-6034-539BA6836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986B49-58F1-81F8-7130-8F50B0CBDD7A}"/>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255088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5FFC-F151-3A91-B078-1050D54D7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AF88FD-93E4-1936-AADA-0B413F20313C}"/>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4" name="Footer Placeholder 3">
            <a:extLst>
              <a:ext uri="{FF2B5EF4-FFF2-40B4-BE49-F238E27FC236}">
                <a16:creationId xmlns:a16="http://schemas.microsoft.com/office/drawing/2014/main" id="{1534D1A6-D226-3DA0-1900-A6BF1E3A04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15B6C-11FC-B68A-6B8B-885CF9ADF620}"/>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72082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7B0A0-ADA0-F15A-E02F-F88699A04614}"/>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3" name="Footer Placeholder 2">
            <a:extLst>
              <a:ext uri="{FF2B5EF4-FFF2-40B4-BE49-F238E27FC236}">
                <a16:creationId xmlns:a16="http://schemas.microsoft.com/office/drawing/2014/main" id="{49189B2B-C89A-D824-6810-7AC517C9AB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37BADB-2A7C-91D7-86D8-12B104401123}"/>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426630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206A-E4AD-3FAA-D6E0-2CFC0D9A6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8512B-9366-B231-C8D4-5294DD7FAC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D61600-0AB1-8BC9-E452-C78A9F09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BCA087-2B3B-53D7-84F0-D88BF9BF8EDB}"/>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77EF8F39-58ED-F178-F0A9-62B21EFA1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7BD85-1395-E1C2-8BC8-695791F797BE}"/>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423556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C5FF-690F-9A8B-9B48-D3BB3309CF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BAD2FA-6C76-9B65-D0E3-8E1B6F3BA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C43E0-7BE6-064D-687F-D906D0401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B9F974-261E-97BA-6758-CDFD9386DE6E}"/>
              </a:ext>
            </a:extLst>
          </p:cNvPr>
          <p:cNvSpPr>
            <a:spLocks noGrp="1"/>
          </p:cNvSpPr>
          <p:nvPr>
            <p:ph type="dt" sz="half" idx="10"/>
          </p:nvPr>
        </p:nvSpPr>
        <p:spPr/>
        <p:txBody>
          <a:bodyPr/>
          <a:lstStyle/>
          <a:p>
            <a:fld id="{AA6CCDB7-0DCF-446A-804B-9F97131D4D1D}" type="datetimeFigureOut">
              <a:rPr lang="en-US" smtClean="0"/>
              <a:t>6/21/2024</a:t>
            </a:fld>
            <a:endParaRPr lang="en-US"/>
          </a:p>
        </p:txBody>
      </p:sp>
      <p:sp>
        <p:nvSpPr>
          <p:cNvPr id="6" name="Footer Placeholder 5">
            <a:extLst>
              <a:ext uri="{FF2B5EF4-FFF2-40B4-BE49-F238E27FC236}">
                <a16:creationId xmlns:a16="http://schemas.microsoft.com/office/drawing/2014/main" id="{8A72B132-D4BA-FC79-9ACA-C0CB90229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DFBBA-B42F-0DDF-41FB-EEC7648E9EDC}"/>
              </a:ext>
            </a:extLst>
          </p:cNvPr>
          <p:cNvSpPr>
            <a:spLocks noGrp="1"/>
          </p:cNvSpPr>
          <p:nvPr>
            <p:ph type="sldNum" sz="quarter" idx="12"/>
          </p:nvPr>
        </p:nvSpPr>
        <p:spPr/>
        <p:txBody>
          <a:bodyPr/>
          <a:lstStyle/>
          <a:p>
            <a:fld id="{D99DA064-0918-40AB-BD07-AE293157D696}" type="slidenum">
              <a:rPr lang="en-US" smtClean="0"/>
              <a:t>‹#›</a:t>
            </a:fld>
            <a:endParaRPr lang="en-US"/>
          </a:p>
        </p:txBody>
      </p:sp>
    </p:spTree>
    <p:extLst>
      <p:ext uri="{BB962C8B-B14F-4D97-AF65-F5344CB8AC3E}">
        <p14:creationId xmlns:p14="http://schemas.microsoft.com/office/powerpoint/2010/main" val="130304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38820-01B8-C1CD-65DB-175F22012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C6799-4B16-0F03-07B6-782F6E8FB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86403-7233-A888-58DE-1634DB836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9163990-5C84-3908-90AA-0DC7CE2DC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5681F6-B317-4E28-305C-0627F4CE6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9DA064-0918-40AB-BD07-AE293157D696}" type="slidenum">
              <a:rPr lang="en-US" smtClean="0"/>
              <a:t>‹#›</a:t>
            </a:fld>
            <a:endParaRPr lang="en-US"/>
          </a:p>
        </p:txBody>
      </p:sp>
    </p:spTree>
    <p:extLst>
      <p:ext uri="{BB962C8B-B14F-4D97-AF65-F5344CB8AC3E}">
        <p14:creationId xmlns:p14="http://schemas.microsoft.com/office/powerpoint/2010/main" val="2187632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02" r:id="rId12"/>
    <p:sldLayoutId id="214748376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38820-01B8-C1CD-65DB-175F220123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BC6799-4B16-0F03-07B6-782F6E8FB1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86403-7233-A888-58DE-1634DB836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CCDB7-0DCF-446A-804B-9F97131D4D1D}" type="datetimeFigureOut">
              <a:rPr lang="en-US" smtClean="0"/>
              <a:t>6/21/2024</a:t>
            </a:fld>
            <a:endParaRPr lang="en-US"/>
          </a:p>
        </p:txBody>
      </p:sp>
      <p:sp>
        <p:nvSpPr>
          <p:cNvPr id="5" name="Footer Placeholder 4">
            <a:extLst>
              <a:ext uri="{FF2B5EF4-FFF2-40B4-BE49-F238E27FC236}">
                <a16:creationId xmlns:a16="http://schemas.microsoft.com/office/drawing/2014/main" id="{F9163990-5C84-3908-90AA-0DC7CE2DC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5681F6-B317-4E28-305C-0627F4CE6A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9DA064-0918-40AB-BD07-AE293157D696}" type="slidenum">
              <a:rPr lang="en-US" smtClean="0"/>
              <a:t>‹#›</a:t>
            </a:fld>
            <a:endParaRPr lang="en-US"/>
          </a:p>
        </p:txBody>
      </p:sp>
    </p:spTree>
    <p:extLst>
      <p:ext uri="{BB962C8B-B14F-4D97-AF65-F5344CB8AC3E}">
        <p14:creationId xmlns:p14="http://schemas.microsoft.com/office/powerpoint/2010/main" val="692290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A6CCDB7-0DCF-446A-804B-9F97131D4D1D}" type="datetimeFigureOut">
              <a:rPr lang="en-US" smtClean="0"/>
              <a:t>6/21/2024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99DA064-0918-40AB-BD07-AE293157D69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13308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Layout" Target="../slideLayouts/slideLayout3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pixabay.com/en/bear-brown-bear-isolated-nature-3208852/" TargetMode="External"/><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3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hyperlink" Target="https://www.piqsels.com/en/public-domain-photo-szrtn" TargetMode="External"/><Relationship Id="rId10" Type="http://schemas.openxmlformats.org/officeDocument/2006/relationships/image" Target="../media/image11.png"/><Relationship Id="rId4" Type="http://schemas.openxmlformats.org/officeDocument/2006/relationships/image" Target="../media/image6.jp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pexels.com/search/company/" TargetMode="External"/><Relationship Id="rId7" Type="http://schemas.openxmlformats.org/officeDocument/2006/relationships/image" Target="../media/image15.svg"/><Relationship Id="rId2"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commons.wikimedia.org/wiki/File:Johnson_&amp;_Johnson_offices_in_Madrid_(Spain)_01.jpg" TargetMode="External"/><Relationship Id="rId10" Type="http://schemas.openxmlformats.org/officeDocument/2006/relationships/image" Target="../media/image18.png"/><Relationship Id="rId4" Type="http://schemas.openxmlformats.org/officeDocument/2006/relationships/image" Target="../media/image13.jp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pexels.com/search/company/" TargetMode="External"/><Relationship Id="rId7" Type="http://schemas.openxmlformats.org/officeDocument/2006/relationships/image" Target="../media/image22.svg"/><Relationship Id="rId2" Type="http://schemas.openxmlformats.org/officeDocument/2006/relationships/image" Target="../media/image1.jpeg"/><Relationship Id="rId1" Type="http://schemas.openxmlformats.org/officeDocument/2006/relationships/slideLayout" Target="../slideLayouts/slideLayout3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hyperlink" Target="https://www.flickr.com/photos/loozrboy/3557932377" TargetMode="External"/><Relationship Id="rId10" Type="http://schemas.openxmlformats.org/officeDocument/2006/relationships/image" Target="../media/image11.png"/><Relationship Id="rId4" Type="http://schemas.openxmlformats.org/officeDocument/2006/relationships/image" Target="../media/image20.jp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search/company/" TargetMode="External"/><Relationship Id="rId2" Type="http://schemas.openxmlformats.org/officeDocument/2006/relationships/image" Target="../media/image1.jpe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w angle view of tall buildings&#10;&#10;Description automatically generated">
            <a:extLst>
              <a:ext uri="{FF2B5EF4-FFF2-40B4-BE49-F238E27FC236}">
                <a16:creationId xmlns:a16="http://schemas.microsoft.com/office/drawing/2014/main" id="{76045298-1C86-F2CA-E361-827B1D1D6A08}"/>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8" name="Freeform: Shape 7">
            <a:extLst>
              <a:ext uri="{FF2B5EF4-FFF2-40B4-BE49-F238E27FC236}">
                <a16:creationId xmlns:a16="http://schemas.microsoft.com/office/drawing/2014/main" id="{CD32E8DD-2217-24E5-000D-99E39C6AFB18}"/>
              </a:ext>
            </a:extLst>
          </p:cNvPr>
          <p:cNvSpPr>
            <a:spLocks noGrp="1" noRot="1" noMove="1" noResize="1" noEditPoints="1" noAdjustHandles="1" noChangeArrowheads="1" noChangeShapeType="1"/>
          </p:cNvSpPr>
          <p:nvPr/>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Rectangle 12">
            <a:extLst>
              <a:ext uri="{FF2B5EF4-FFF2-40B4-BE49-F238E27FC236}">
                <a16:creationId xmlns:a16="http://schemas.microsoft.com/office/drawing/2014/main" id="{A06C23F1-0665-9067-F829-A10BE5BEA915}"/>
              </a:ext>
            </a:extLst>
          </p:cNvPr>
          <p:cNvSpPr/>
          <p:nvPr/>
        </p:nvSpPr>
        <p:spPr>
          <a:xfrm>
            <a:off x="3885274" y="1108966"/>
            <a:ext cx="1103286" cy="1063210"/>
          </a:xfrm>
          <a:prstGeom prst="rect">
            <a:avLst/>
          </a:prstGeom>
          <a:blipFill>
            <a:blip r:embed="rId4">
              <a:extLst>
                <a:ext uri="{96DAC541-7B7A-43D3-8B79-37D633B846F1}">
                  <asvg:svgBlip xmlns:asvg="http://schemas.microsoft.com/office/drawing/2016/SVG/main" r:embed="rId5"/>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3AEAB6-EA92-EB7D-C761-8CEB25AB5869}"/>
              </a:ext>
            </a:extLst>
          </p:cNvPr>
          <p:cNvSpPr/>
          <p:nvPr/>
        </p:nvSpPr>
        <p:spPr>
          <a:xfrm>
            <a:off x="3023754" y="2834330"/>
            <a:ext cx="2826327" cy="21494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ea typeface="Calibri" panose="020F0502020204030204" pitchFamily="34" charset="0"/>
                <a:cs typeface="Calibri" panose="020F0502020204030204" pitchFamily="34" charset="0"/>
              </a:rPr>
              <a:t>Lorem ipsum dolor sit amet, consectetuer adipiscing elit. Maecenas porttitor congue massa. Fusce posuere, magna sed</a:t>
            </a:r>
            <a:endParaRPr lang="en-US" dirty="0">
              <a:solidFill>
                <a:schemeClr val="tx1"/>
              </a:solidFill>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D9001499-78F1-056B-8BA2-CE51F77EC227}"/>
              </a:ext>
            </a:extLst>
          </p:cNvPr>
          <p:cNvSpPr/>
          <p:nvPr/>
        </p:nvSpPr>
        <p:spPr>
          <a:xfrm>
            <a:off x="1228892" y="1989780"/>
            <a:ext cx="6416052" cy="1230940"/>
          </a:xfrm>
          <a:prstGeom prst="rect">
            <a:avLst/>
          </a:prstGeom>
          <a:noFill/>
          <a:ln>
            <a:noFill/>
          </a:ln>
          <a:effectLst>
            <a:outerShdw blurRad="139700" dist="190500" dir="3600000" algn="ctr" rotWithShape="0">
              <a:schemeClr val="tx1">
                <a:alpha val="49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it-IT" sz="4400" dirty="0" err="1">
                <a:ln w="0"/>
                <a:solidFill>
                  <a:schemeClr val="tx1"/>
                </a:solidFill>
                <a:effectLst>
                  <a:outerShdw blurRad="38100" dist="19050" dir="2700000" algn="tl" rotWithShape="0">
                    <a:schemeClr val="dk1">
                      <a:alpha val="40000"/>
                    </a:schemeClr>
                  </a:outerShdw>
                </a:effectLst>
                <a:latin typeface="Impact" panose="020B0806030902050204" pitchFamily="34" charset="0"/>
              </a:rPr>
              <a:t>Sorem</a:t>
            </a:r>
            <a:r>
              <a:rPr lang="it-IT" sz="4400" dirty="0">
                <a:ln w="0"/>
                <a:solidFill>
                  <a:schemeClr val="tx1"/>
                </a:solidFill>
                <a:effectLst>
                  <a:outerShdw blurRad="38100" dist="19050" dir="2700000" algn="tl" rotWithShape="0">
                    <a:schemeClr val="dk1">
                      <a:alpha val="40000"/>
                    </a:schemeClr>
                  </a:outerShdw>
                </a:effectLst>
                <a:latin typeface="Impact" panose="020B0806030902050204" pitchFamily="34" charset="0"/>
              </a:rPr>
              <a:t> Company</a:t>
            </a:r>
            <a:endParaRPr lang="en-US" sz="440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Tree>
    <p:extLst>
      <p:ext uri="{BB962C8B-B14F-4D97-AF65-F5344CB8AC3E}">
        <p14:creationId xmlns:p14="http://schemas.microsoft.com/office/powerpoint/2010/main" val="85619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8000" b="-18000"/>
          </a:stretch>
        </a:blip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6A4E803-5E13-7628-8814-B69D36B84F1F}"/>
              </a:ext>
            </a:extLst>
          </p:cNvPr>
          <p:cNvSpPr/>
          <p:nvPr/>
        </p:nvSpPr>
        <p:spPr>
          <a:xfrm>
            <a:off x="0" y="0"/>
            <a:ext cx="12192000" cy="6858000"/>
          </a:xfrm>
          <a:prstGeom prst="rect">
            <a:avLst/>
          </a:prstGeom>
          <a:blipFill dpi="0" rotWithShape="1">
            <a:blip r:embed="rId4">
              <a:extLst>
                <a:ext uri="{837473B0-CC2E-450A-ABE3-18F120FF3D39}">
                  <a1611:picAttrSrcUrl xmlns:a1611="http://schemas.microsoft.com/office/drawing/2016/11/main" r:id="rId5"/>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D32E8DD-2217-24E5-000D-99E39C6AFB18}"/>
              </a:ext>
            </a:extLst>
          </p:cNvPr>
          <p:cNvSpPr>
            <a:spLocks noGrp="1" noRot="1" noMove="1" noResize="1" noEditPoints="1" noAdjustHandles="1" noChangeArrowheads="1" noChangeShapeType="1"/>
          </p:cNvSpPr>
          <p:nvPr/>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9" name="Group 28">
            <a:extLst>
              <a:ext uri="{FF2B5EF4-FFF2-40B4-BE49-F238E27FC236}">
                <a16:creationId xmlns:a16="http://schemas.microsoft.com/office/drawing/2014/main" id="{6993FDE4-F3D1-A2B5-44E2-EAB40244000F}"/>
              </a:ext>
            </a:extLst>
          </p:cNvPr>
          <p:cNvGrpSpPr/>
          <p:nvPr/>
        </p:nvGrpSpPr>
        <p:grpSpPr>
          <a:xfrm>
            <a:off x="5660494" y="1172516"/>
            <a:ext cx="1541761" cy="2015420"/>
            <a:chOff x="8921977" y="-12315"/>
            <a:chExt cx="2926080" cy="9775644"/>
          </a:xfrm>
        </p:grpSpPr>
        <p:sp>
          <p:nvSpPr>
            <p:cNvPr id="30" name="TextBox 29">
              <a:extLst>
                <a:ext uri="{FF2B5EF4-FFF2-40B4-BE49-F238E27FC236}">
                  <a16:creationId xmlns:a16="http://schemas.microsoft.com/office/drawing/2014/main" id="{7498F155-59A4-B0DD-1F11-DA6A90A410D4}"/>
                </a:ext>
              </a:extLst>
            </p:cNvPr>
            <p:cNvSpPr txBox="1"/>
            <p:nvPr/>
          </p:nvSpPr>
          <p:spPr>
            <a:xfrm>
              <a:off x="8921977" y="-12315"/>
              <a:ext cx="2926080" cy="1940704"/>
            </a:xfrm>
            <a:prstGeom prst="rect">
              <a:avLst/>
            </a:prstGeom>
            <a:noFill/>
          </p:spPr>
          <p:txBody>
            <a:bodyPr wrap="square" lIns="0" rIns="0" rtlCol="0" anchor="b">
              <a:spAutoFit/>
            </a:bodyPr>
            <a:lstStyle/>
            <a:p>
              <a:r>
                <a:rPr lang="en-US" sz="2000" noProof="1">
                  <a:solidFill>
                    <a:schemeClr val="accent2">
                      <a:lumMod val="75000"/>
                    </a:schemeClr>
                  </a:solidFill>
                  <a:latin typeface="Impact" panose="020B0806030902050204" pitchFamily="34" charset="0"/>
                </a:rPr>
                <a:t>Lorem Ipsum</a:t>
              </a:r>
            </a:p>
          </p:txBody>
        </p:sp>
        <p:sp>
          <p:nvSpPr>
            <p:cNvPr id="31" name="TextBox 30">
              <a:extLst>
                <a:ext uri="{FF2B5EF4-FFF2-40B4-BE49-F238E27FC236}">
                  <a16:creationId xmlns:a16="http://schemas.microsoft.com/office/drawing/2014/main" id="{EA427A3F-3F1A-C663-12DC-4B6C083C595B}"/>
                </a:ext>
              </a:extLst>
            </p:cNvPr>
            <p:cNvSpPr txBox="1"/>
            <p:nvPr/>
          </p:nvSpPr>
          <p:spPr>
            <a:xfrm>
              <a:off x="8921977" y="1925881"/>
              <a:ext cx="2926080" cy="7837448"/>
            </a:xfrm>
            <a:prstGeom prst="rect">
              <a:avLst/>
            </a:prstGeom>
            <a:noFill/>
          </p:spPr>
          <p:txBody>
            <a:bodyPr wrap="square" lIns="0" rIns="0" rtlCol="0" anchor="t">
              <a:spAutoFit/>
            </a:bodyPr>
            <a:lstStyle/>
            <a:p>
              <a:r>
                <a:rPr lang="en-US" sz="1100" b="1"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32" name="Group 31">
            <a:extLst>
              <a:ext uri="{FF2B5EF4-FFF2-40B4-BE49-F238E27FC236}">
                <a16:creationId xmlns:a16="http://schemas.microsoft.com/office/drawing/2014/main" id="{A8E64682-C74A-1F31-0E03-3D2EC4ABB481}"/>
              </a:ext>
            </a:extLst>
          </p:cNvPr>
          <p:cNvGrpSpPr/>
          <p:nvPr/>
        </p:nvGrpSpPr>
        <p:grpSpPr>
          <a:xfrm>
            <a:off x="3606159" y="4071151"/>
            <a:ext cx="1646704" cy="1783693"/>
            <a:chOff x="8921977" y="3824084"/>
            <a:chExt cx="2926080" cy="3169496"/>
          </a:xfrm>
        </p:grpSpPr>
        <p:sp>
          <p:nvSpPr>
            <p:cNvPr id="33" name="TextBox 32">
              <a:extLst>
                <a:ext uri="{FF2B5EF4-FFF2-40B4-BE49-F238E27FC236}">
                  <a16:creationId xmlns:a16="http://schemas.microsoft.com/office/drawing/2014/main" id="{743AD451-11C7-FB4D-DBAA-AF26F6736EC7}"/>
                </a:ext>
              </a:extLst>
            </p:cNvPr>
            <p:cNvSpPr txBox="1"/>
            <p:nvPr/>
          </p:nvSpPr>
          <p:spPr>
            <a:xfrm>
              <a:off x="8921977" y="3824084"/>
              <a:ext cx="2926080" cy="710967"/>
            </a:xfrm>
            <a:prstGeom prst="rect">
              <a:avLst/>
            </a:prstGeom>
            <a:noFill/>
          </p:spPr>
          <p:txBody>
            <a:bodyPr wrap="square" lIns="0" rIns="0" rtlCol="0" anchor="b">
              <a:spAutoFit/>
            </a:bodyPr>
            <a:lstStyle/>
            <a:p>
              <a:pPr algn="ctr"/>
              <a:r>
                <a:rPr lang="en-US" sz="2000" noProof="1">
                  <a:solidFill>
                    <a:schemeClr val="accent3">
                      <a:lumMod val="75000"/>
                    </a:schemeClr>
                  </a:solidFill>
                  <a:latin typeface="Impact" panose="020B0806030902050204" pitchFamily="34" charset="0"/>
                </a:rPr>
                <a:t>Lorem Ipsum</a:t>
              </a:r>
            </a:p>
          </p:txBody>
        </p:sp>
        <p:sp>
          <p:nvSpPr>
            <p:cNvPr id="34" name="TextBox 33">
              <a:extLst>
                <a:ext uri="{FF2B5EF4-FFF2-40B4-BE49-F238E27FC236}">
                  <a16:creationId xmlns:a16="http://schemas.microsoft.com/office/drawing/2014/main" id="{B65224F6-8D3D-CE15-4612-FEE2FF284B1C}"/>
                </a:ext>
              </a:extLst>
            </p:cNvPr>
            <p:cNvSpPr txBox="1"/>
            <p:nvPr/>
          </p:nvSpPr>
          <p:spPr>
            <a:xfrm>
              <a:off x="8921977" y="4532542"/>
              <a:ext cx="2926080" cy="2461038"/>
            </a:xfrm>
            <a:prstGeom prst="rect">
              <a:avLst/>
            </a:prstGeom>
            <a:noFill/>
          </p:spPr>
          <p:txBody>
            <a:bodyPr wrap="square" lIns="0" rIns="0" rtlCol="0" anchor="t">
              <a:spAutoFit/>
            </a:bodyPr>
            <a:lstStyle/>
            <a:p>
              <a:r>
                <a:rPr lang="en-US" sz="1050" b="1" noProof="1">
                  <a:solidFill>
                    <a:schemeClr val="tx1">
                      <a:lumMod val="65000"/>
                      <a:lumOff val="35000"/>
                    </a:schemeClr>
                  </a:solidFill>
                </a:rPr>
                <a:t>Lorem ipsum dolor sit amet, nibh est. A magna maecenas, quam magna nec quis, lorem nunc. Suspendisse viverra sodales mauris, cras pharetra proin egestas arcu. </a:t>
              </a:r>
            </a:p>
          </p:txBody>
        </p:sp>
      </p:grpSp>
      <p:grpSp>
        <p:nvGrpSpPr>
          <p:cNvPr id="35" name="Group 34">
            <a:extLst>
              <a:ext uri="{FF2B5EF4-FFF2-40B4-BE49-F238E27FC236}">
                <a16:creationId xmlns:a16="http://schemas.microsoft.com/office/drawing/2014/main" id="{478B631A-7378-26FB-3627-E2D0F9A56D7B}"/>
              </a:ext>
            </a:extLst>
          </p:cNvPr>
          <p:cNvGrpSpPr/>
          <p:nvPr/>
        </p:nvGrpSpPr>
        <p:grpSpPr>
          <a:xfrm>
            <a:off x="1834030" y="1212643"/>
            <a:ext cx="1646702" cy="1845249"/>
            <a:chOff x="332936" y="2378462"/>
            <a:chExt cx="2926080" cy="3278881"/>
          </a:xfrm>
        </p:grpSpPr>
        <p:sp>
          <p:nvSpPr>
            <p:cNvPr id="36" name="TextBox 35">
              <a:extLst>
                <a:ext uri="{FF2B5EF4-FFF2-40B4-BE49-F238E27FC236}">
                  <a16:creationId xmlns:a16="http://schemas.microsoft.com/office/drawing/2014/main" id="{89042F86-2237-F463-D389-50ABF6E5587D}"/>
                </a:ext>
              </a:extLst>
            </p:cNvPr>
            <p:cNvSpPr txBox="1"/>
            <p:nvPr/>
          </p:nvSpPr>
          <p:spPr>
            <a:xfrm>
              <a:off x="332936" y="2378462"/>
              <a:ext cx="2926080" cy="710968"/>
            </a:xfrm>
            <a:prstGeom prst="rect">
              <a:avLst/>
            </a:prstGeom>
            <a:noFill/>
          </p:spPr>
          <p:txBody>
            <a:bodyPr wrap="square" lIns="0" rIns="0" rtlCol="0" anchor="b">
              <a:spAutoFit/>
            </a:bodyPr>
            <a:lstStyle/>
            <a:p>
              <a:r>
                <a:rPr lang="en-US" sz="2000" noProof="1">
                  <a:solidFill>
                    <a:schemeClr val="accent6">
                      <a:lumMod val="75000"/>
                    </a:schemeClr>
                  </a:solidFill>
                  <a:latin typeface="Impact" panose="020B0806030902050204" pitchFamily="34" charset="0"/>
                </a:rPr>
                <a:t>Lorem Ipsum</a:t>
              </a:r>
            </a:p>
          </p:txBody>
        </p:sp>
        <p:sp>
          <p:nvSpPr>
            <p:cNvPr id="37" name="TextBox 36">
              <a:extLst>
                <a:ext uri="{FF2B5EF4-FFF2-40B4-BE49-F238E27FC236}">
                  <a16:creationId xmlns:a16="http://schemas.microsoft.com/office/drawing/2014/main" id="{1D29309A-DD57-0DAD-D7C2-0A69C90EABBD}"/>
                </a:ext>
              </a:extLst>
            </p:cNvPr>
            <p:cNvSpPr txBox="1"/>
            <p:nvPr/>
          </p:nvSpPr>
          <p:spPr>
            <a:xfrm>
              <a:off x="332936" y="3086923"/>
              <a:ext cx="2926080" cy="2570420"/>
            </a:xfrm>
            <a:prstGeom prst="rect">
              <a:avLst/>
            </a:prstGeom>
            <a:noFill/>
          </p:spPr>
          <p:txBody>
            <a:bodyPr wrap="square" lIns="0" rIns="0" rtlCol="0" anchor="t">
              <a:spAutoFit/>
            </a:bodyPr>
            <a:lstStyle/>
            <a:p>
              <a:r>
                <a:rPr lang="en-US" sz="1100" b="1" noProof="1">
                  <a:solidFill>
                    <a:schemeClr val="tx1">
                      <a:lumMod val="65000"/>
                      <a:lumOff val="35000"/>
                    </a:schemeClr>
                  </a:solidFill>
                </a:rPr>
                <a:t>Lorem ipsum dolor sit amet, nibh est. A magna maecenas, quam magna nec quis, lorem nunc. Suspendisse viverra sodales mauris, cras pharetra proin egestas arcu erat dolor, at amet. </a:t>
              </a:r>
            </a:p>
          </p:txBody>
        </p:sp>
      </p:grpSp>
      <p:grpSp>
        <p:nvGrpSpPr>
          <p:cNvPr id="38" name="Group 37">
            <a:extLst>
              <a:ext uri="{FF2B5EF4-FFF2-40B4-BE49-F238E27FC236}">
                <a16:creationId xmlns:a16="http://schemas.microsoft.com/office/drawing/2014/main" id="{6230EE5A-A19F-054F-C7D9-5F11B20307FF}"/>
              </a:ext>
            </a:extLst>
          </p:cNvPr>
          <p:cNvGrpSpPr/>
          <p:nvPr/>
        </p:nvGrpSpPr>
        <p:grpSpPr>
          <a:xfrm>
            <a:off x="3003750" y="1237297"/>
            <a:ext cx="3134766" cy="2903794"/>
            <a:chOff x="3004743" y="1620244"/>
            <a:chExt cx="3134514" cy="2903560"/>
          </a:xfrm>
        </p:grpSpPr>
        <p:sp>
          <p:nvSpPr>
            <p:cNvPr id="39" name="Freeform: Shape 38">
              <a:extLst>
                <a:ext uri="{FF2B5EF4-FFF2-40B4-BE49-F238E27FC236}">
                  <a16:creationId xmlns:a16="http://schemas.microsoft.com/office/drawing/2014/main" id="{099FA86B-6F3D-06EF-FA63-1CE94E1E5856}"/>
                </a:ext>
              </a:extLst>
            </p:cNvPr>
            <p:cNvSpPr/>
            <p:nvPr/>
          </p:nvSpPr>
          <p:spPr>
            <a:xfrm>
              <a:off x="3004743" y="3620794"/>
              <a:ext cx="3134167" cy="701318"/>
            </a:xfrm>
            <a:custGeom>
              <a:avLst/>
              <a:gdLst>
                <a:gd name="connsiteX0" fmla="*/ 903900 w 5021450"/>
                <a:gd name="connsiteY0" fmla="*/ 0 h 1558447"/>
                <a:gd name="connsiteX1" fmla="*/ 2159263 w 5021450"/>
                <a:gd name="connsiteY1" fmla="*/ 0 h 1558447"/>
                <a:gd name="connsiteX2" fmla="*/ 1907067 w 5021450"/>
                <a:gd name="connsiteY2" fmla="*/ 434820 h 1558447"/>
                <a:gd name="connsiteX3" fmla="*/ 3114384 w 5021450"/>
                <a:gd name="connsiteY3" fmla="*/ 434820 h 1558447"/>
                <a:gd name="connsiteX4" fmla="*/ 2862189 w 5021450"/>
                <a:gd name="connsiteY4" fmla="*/ 0 h 1558447"/>
                <a:gd name="connsiteX5" fmla="*/ 4117551 w 5021450"/>
                <a:gd name="connsiteY5" fmla="*/ 0 h 1558447"/>
                <a:gd name="connsiteX6" fmla="*/ 5021450 w 5021450"/>
                <a:gd name="connsiteY6" fmla="*/ 1558447 h 1558447"/>
                <a:gd name="connsiteX7" fmla="*/ 0 w 5021450"/>
                <a:gd name="connsiteY7" fmla="*/ 1558447 h 1558447"/>
                <a:gd name="connsiteX0" fmla="*/ 903900 w 5021450"/>
                <a:gd name="connsiteY0" fmla="*/ 0 h 1558447"/>
                <a:gd name="connsiteX1" fmla="*/ 1907067 w 5021450"/>
                <a:gd name="connsiteY1" fmla="*/ 434820 h 1558447"/>
                <a:gd name="connsiteX2" fmla="*/ 3114384 w 5021450"/>
                <a:gd name="connsiteY2" fmla="*/ 434820 h 1558447"/>
                <a:gd name="connsiteX3" fmla="*/ 2862189 w 5021450"/>
                <a:gd name="connsiteY3" fmla="*/ 0 h 1558447"/>
                <a:gd name="connsiteX4" fmla="*/ 4117551 w 5021450"/>
                <a:gd name="connsiteY4" fmla="*/ 0 h 1558447"/>
                <a:gd name="connsiteX5" fmla="*/ 5021450 w 5021450"/>
                <a:gd name="connsiteY5" fmla="*/ 1558447 h 1558447"/>
                <a:gd name="connsiteX6" fmla="*/ 0 w 5021450"/>
                <a:gd name="connsiteY6" fmla="*/ 1558447 h 1558447"/>
                <a:gd name="connsiteX7" fmla="*/ 903900 w 5021450"/>
                <a:gd name="connsiteY7" fmla="*/ 0 h 1558447"/>
                <a:gd name="connsiteX0" fmla="*/ 0 w 5021450"/>
                <a:gd name="connsiteY0" fmla="*/ 1558447 h 1558447"/>
                <a:gd name="connsiteX1" fmla="*/ 1907067 w 5021450"/>
                <a:gd name="connsiteY1" fmla="*/ 434820 h 1558447"/>
                <a:gd name="connsiteX2" fmla="*/ 3114384 w 5021450"/>
                <a:gd name="connsiteY2" fmla="*/ 434820 h 1558447"/>
                <a:gd name="connsiteX3" fmla="*/ 2862189 w 5021450"/>
                <a:gd name="connsiteY3" fmla="*/ 0 h 1558447"/>
                <a:gd name="connsiteX4" fmla="*/ 4117551 w 5021450"/>
                <a:gd name="connsiteY4" fmla="*/ 0 h 1558447"/>
                <a:gd name="connsiteX5" fmla="*/ 5021450 w 5021450"/>
                <a:gd name="connsiteY5" fmla="*/ 1558447 h 1558447"/>
                <a:gd name="connsiteX6" fmla="*/ 0 w 5021450"/>
                <a:gd name="connsiteY6" fmla="*/ 1558447 h 1558447"/>
                <a:gd name="connsiteX0" fmla="*/ 0 w 5021450"/>
                <a:gd name="connsiteY0" fmla="*/ 1558447 h 1558447"/>
                <a:gd name="connsiteX1" fmla="*/ 1907067 w 5021450"/>
                <a:gd name="connsiteY1" fmla="*/ 434820 h 1558447"/>
                <a:gd name="connsiteX2" fmla="*/ 3114384 w 5021450"/>
                <a:gd name="connsiteY2" fmla="*/ 434820 h 1558447"/>
                <a:gd name="connsiteX3" fmla="*/ 4117551 w 5021450"/>
                <a:gd name="connsiteY3" fmla="*/ 0 h 1558447"/>
                <a:gd name="connsiteX4" fmla="*/ 5021450 w 5021450"/>
                <a:gd name="connsiteY4" fmla="*/ 1558447 h 1558447"/>
                <a:gd name="connsiteX5" fmla="*/ 0 w 5021450"/>
                <a:gd name="connsiteY5" fmla="*/ 1558447 h 1558447"/>
                <a:gd name="connsiteX0" fmla="*/ 0 w 5021450"/>
                <a:gd name="connsiteY0" fmla="*/ 1123627 h 1123627"/>
                <a:gd name="connsiteX1" fmla="*/ 1907067 w 5021450"/>
                <a:gd name="connsiteY1" fmla="*/ 0 h 1123627"/>
                <a:gd name="connsiteX2" fmla="*/ 3114384 w 5021450"/>
                <a:gd name="connsiteY2" fmla="*/ 0 h 1123627"/>
                <a:gd name="connsiteX3" fmla="*/ 5021450 w 5021450"/>
                <a:gd name="connsiteY3" fmla="*/ 1123627 h 1123627"/>
                <a:gd name="connsiteX4" fmla="*/ 0 w 5021450"/>
                <a:gd name="connsiteY4" fmla="*/ 1123627 h 1123627"/>
                <a:gd name="connsiteX0" fmla="*/ 0 w 5021450"/>
                <a:gd name="connsiteY0" fmla="*/ 1123627 h 1123627"/>
                <a:gd name="connsiteX1" fmla="*/ 1088325 w 5021450"/>
                <a:gd name="connsiteY1" fmla="*/ 465066 h 1123627"/>
                <a:gd name="connsiteX2" fmla="*/ 1907067 w 5021450"/>
                <a:gd name="connsiteY2" fmla="*/ 0 h 1123627"/>
                <a:gd name="connsiteX3" fmla="*/ 3114384 w 5021450"/>
                <a:gd name="connsiteY3" fmla="*/ 0 h 1123627"/>
                <a:gd name="connsiteX4" fmla="*/ 5021450 w 5021450"/>
                <a:gd name="connsiteY4" fmla="*/ 1123627 h 1123627"/>
                <a:gd name="connsiteX5" fmla="*/ 0 w 5021450"/>
                <a:gd name="connsiteY5" fmla="*/ 1123627 h 1123627"/>
                <a:gd name="connsiteX0" fmla="*/ 0 w 5021450"/>
                <a:gd name="connsiteY0" fmla="*/ 1123627 h 1123627"/>
                <a:gd name="connsiteX1" fmla="*/ 812554 w 5021450"/>
                <a:gd name="connsiteY1" fmla="*/ 218323 h 1123627"/>
                <a:gd name="connsiteX2" fmla="*/ 1907067 w 5021450"/>
                <a:gd name="connsiteY2" fmla="*/ 0 h 1123627"/>
                <a:gd name="connsiteX3" fmla="*/ 3114384 w 5021450"/>
                <a:gd name="connsiteY3" fmla="*/ 0 h 1123627"/>
                <a:gd name="connsiteX4" fmla="*/ 5021450 w 5021450"/>
                <a:gd name="connsiteY4" fmla="*/ 1123627 h 1123627"/>
                <a:gd name="connsiteX5" fmla="*/ 0 w 5021450"/>
                <a:gd name="connsiteY5" fmla="*/ 1123627 h 1123627"/>
                <a:gd name="connsiteX0" fmla="*/ 0 w 5021450"/>
                <a:gd name="connsiteY0" fmla="*/ 1123627 h 1123627"/>
                <a:gd name="connsiteX1" fmla="*/ 812554 w 5021450"/>
                <a:gd name="connsiteY1" fmla="*/ 218323 h 1123627"/>
                <a:gd name="connsiteX2" fmla="*/ 1907067 w 5021450"/>
                <a:gd name="connsiteY2" fmla="*/ 0 h 1123627"/>
                <a:gd name="connsiteX3" fmla="*/ 3114384 w 5021450"/>
                <a:gd name="connsiteY3" fmla="*/ 0 h 1123627"/>
                <a:gd name="connsiteX4" fmla="*/ 3875068 w 5021450"/>
                <a:gd name="connsiteY4" fmla="*/ 436038 h 1123627"/>
                <a:gd name="connsiteX5" fmla="*/ 5021450 w 5021450"/>
                <a:gd name="connsiteY5" fmla="*/ 1123627 h 1123627"/>
                <a:gd name="connsiteX6" fmla="*/ 0 w 5021450"/>
                <a:gd name="connsiteY6" fmla="*/ 1123627 h 1123627"/>
                <a:gd name="connsiteX0" fmla="*/ 0 w 5021450"/>
                <a:gd name="connsiteY0" fmla="*/ 1123627 h 1123627"/>
                <a:gd name="connsiteX1" fmla="*/ 812554 w 5021450"/>
                <a:gd name="connsiteY1" fmla="*/ 218323 h 1123627"/>
                <a:gd name="connsiteX2" fmla="*/ 1907067 w 5021450"/>
                <a:gd name="connsiteY2" fmla="*/ 0 h 1123627"/>
                <a:gd name="connsiteX3" fmla="*/ 3114384 w 5021450"/>
                <a:gd name="connsiteY3" fmla="*/ 0 h 1123627"/>
                <a:gd name="connsiteX4" fmla="*/ 4223411 w 5021450"/>
                <a:gd name="connsiteY4" fmla="*/ 160267 h 1123627"/>
                <a:gd name="connsiteX5" fmla="*/ 5021450 w 5021450"/>
                <a:gd name="connsiteY5" fmla="*/ 1123627 h 1123627"/>
                <a:gd name="connsiteX6" fmla="*/ 0 w 5021450"/>
                <a:gd name="connsiteY6" fmla="*/ 1123627 h 112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1450" h="1123627">
                  <a:moveTo>
                    <a:pt x="0" y="1123627"/>
                  </a:moveTo>
                  <a:lnTo>
                    <a:pt x="812554" y="218323"/>
                  </a:lnTo>
                  <a:lnTo>
                    <a:pt x="1907067" y="0"/>
                  </a:lnTo>
                  <a:lnTo>
                    <a:pt x="3114384" y="0"/>
                  </a:lnTo>
                  <a:lnTo>
                    <a:pt x="4223411" y="160267"/>
                  </a:lnTo>
                  <a:lnTo>
                    <a:pt x="5021450" y="1123627"/>
                  </a:lnTo>
                  <a:lnTo>
                    <a:pt x="0" y="11236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0" name="Freeform: Shape 39">
              <a:extLst>
                <a:ext uri="{FF2B5EF4-FFF2-40B4-BE49-F238E27FC236}">
                  <a16:creationId xmlns:a16="http://schemas.microsoft.com/office/drawing/2014/main" id="{E0456B61-CF68-99B7-801E-2F39257E3349}"/>
                </a:ext>
              </a:extLst>
            </p:cNvPr>
            <p:cNvSpPr/>
            <p:nvPr/>
          </p:nvSpPr>
          <p:spPr>
            <a:xfrm>
              <a:off x="4571827" y="1620244"/>
              <a:ext cx="1567084" cy="2701868"/>
            </a:xfrm>
            <a:custGeom>
              <a:avLst/>
              <a:gdLst>
                <a:gd name="connsiteX0" fmla="*/ 940615 w 3451340"/>
                <a:gd name="connsiteY0" fmla="*/ 0 h 4328836"/>
                <a:gd name="connsiteX1" fmla="*/ 3451340 w 3451340"/>
                <a:gd name="connsiteY1" fmla="*/ 4328836 h 4328836"/>
                <a:gd name="connsiteX2" fmla="*/ 1822593 w 3451340"/>
                <a:gd name="connsiteY2" fmla="*/ 4328836 h 4328836"/>
                <a:gd name="connsiteX3" fmla="*/ 1066091 w 3451340"/>
                <a:gd name="connsiteY3" fmla="*/ 3205209 h 4328836"/>
                <a:gd name="connsiteX4" fmla="*/ 1544274 w 3451340"/>
                <a:gd name="connsiteY4" fmla="*/ 3205209 h 4328836"/>
                <a:gd name="connsiteX5" fmla="*/ 940616 w 3451340"/>
                <a:gd name="connsiteY5" fmla="*/ 2164418 h 4328836"/>
                <a:gd name="connsiteX6" fmla="*/ 674394 w 3451340"/>
                <a:gd name="connsiteY6" fmla="*/ 2623423 h 4328836"/>
                <a:gd name="connsiteX7" fmla="*/ 0 w 3451340"/>
                <a:gd name="connsiteY7" fmla="*/ 1621750 h 4328836"/>
                <a:gd name="connsiteX0" fmla="*/ 266221 w 2776946"/>
                <a:gd name="connsiteY0" fmla="*/ 0 h 4328836"/>
                <a:gd name="connsiteX1" fmla="*/ 2776946 w 2776946"/>
                <a:gd name="connsiteY1" fmla="*/ 4328836 h 4328836"/>
                <a:gd name="connsiteX2" fmla="*/ 1148199 w 2776946"/>
                <a:gd name="connsiteY2" fmla="*/ 4328836 h 4328836"/>
                <a:gd name="connsiteX3" fmla="*/ 391697 w 2776946"/>
                <a:gd name="connsiteY3" fmla="*/ 3205209 h 4328836"/>
                <a:gd name="connsiteX4" fmla="*/ 869880 w 2776946"/>
                <a:gd name="connsiteY4" fmla="*/ 3205209 h 4328836"/>
                <a:gd name="connsiteX5" fmla="*/ 266222 w 2776946"/>
                <a:gd name="connsiteY5" fmla="*/ 2164418 h 4328836"/>
                <a:gd name="connsiteX6" fmla="*/ 0 w 2776946"/>
                <a:gd name="connsiteY6" fmla="*/ 2623423 h 4328836"/>
                <a:gd name="connsiteX7" fmla="*/ 266221 w 2776946"/>
                <a:gd name="connsiteY7" fmla="*/ 0 h 4328836"/>
                <a:gd name="connsiteX0" fmla="*/ 0 w 2510725"/>
                <a:gd name="connsiteY0" fmla="*/ 0 h 4328836"/>
                <a:gd name="connsiteX1" fmla="*/ 2510725 w 2510725"/>
                <a:gd name="connsiteY1" fmla="*/ 4328836 h 4328836"/>
                <a:gd name="connsiteX2" fmla="*/ 881978 w 2510725"/>
                <a:gd name="connsiteY2" fmla="*/ 4328836 h 4328836"/>
                <a:gd name="connsiteX3" fmla="*/ 125476 w 2510725"/>
                <a:gd name="connsiteY3" fmla="*/ 3205209 h 4328836"/>
                <a:gd name="connsiteX4" fmla="*/ 603659 w 2510725"/>
                <a:gd name="connsiteY4" fmla="*/ 3205209 h 4328836"/>
                <a:gd name="connsiteX5" fmla="*/ 1 w 2510725"/>
                <a:gd name="connsiteY5" fmla="*/ 2164418 h 4328836"/>
                <a:gd name="connsiteX6" fmla="*/ 0 w 2510725"/>
                <a:gd name="connsiteY6" fmla="*/ 0 h 4328836"/>
                <a:gd name="connsiteX0" fmla="*/ 0 w 2510725"/>
                <a:gd name="connsiteY0" fmla="*/ 0 h 4328836"/>
                <a:gd name="connsiteX1" fmla="*/ 2510725 w 2510725"/>
                <a:gd name="connsiteY1" fmla="*/ 4328836 h 4328836"/>
                <a:gd name="connsiteX2" fmla="*/ 881978 w 2510725"/>
                <a:gd name="connsiteY2" fmla="*/ 4328836 h 4328836"/>
                <a:gd name="connsiteX3" fmla="*/ 603659 w 2510725"/>
                <a:gd name="connsiteY3" fmla="*/ 3205209 h 4328836"/>
                <a:gd name="connsiteX4" fmla="*/ 1 w 2510725"/>
                <a:gd name="connsiteY4" fmla="*/ 2164418 h 4328836"/>
                <a:gd name="connsiteX5" fmla="*/ 0 w 2510725"/>
                <a:gd name="connsiteY5" fmla="*/ 0 h 4328836"/>
                <a:gd name="connsiteX0" fmla="*/ 0 w 2510725"/>
                <a:gd name="connsiteY0" fmla="*/ 0 h 4328836"/>
                <a:gd name="connsiteX1" fmla="*/ 2510725 w 2510725"/>
                <a:gd name="connsiteY1" fmla="*/ 4328836 h 4328836"/>
                <a:gd name="connsiteX2" fmla="*/ 603659 w 2510725"/>
                <a:gd name="connsiteY2" fmla="*/ 3205209 h 4328836"/>
                <a:gd name="connsiteX3" fmla="*/ 1 w 2510725"/>
                <a:gd name="connsiteY3" fmla="*/ 2164418 h 4328836"/>
                <a:gd name="connsiteX4" fmla="*/ 0 w 2510725"/>
                <a:gd name="connsiteY4" fmla="*/ 0 h 4328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725" h="4328836">
                  <a:moveTo>
                    <a:pt x="0" y="0"/>
                  </a:moveTo>
                  <a:lnTo>
                    <a:pt x="2510725" y="4328836"/>
                  </a:lnTo>
                  <a:lnTo>
                    <a:pt x="603659" y="3205209"/>
                  </a:lnTo>
                  <a:lnTo>
                    <a:pt x="1" y="2164418"/>
                  </a:lnTo>
                  <a:cubicBezTo>
                    <a:pt x="1" y="1442945"/>
                    <a:pt x="0" y="721473"/>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5936C44-ED50-16B0-12B3-BD1E3AF4A6E7}"/>
                </a:ext>
              </a:extLst>
            </p:cNvPr>
            <p:cNvSpPr/>
            <p:nvPr/>
          </p:nvSpPr>
          <p:spPr>
            <a:xfrm>
              <a:off x="3004743" y="1620244"/>
              <a:ext cx="1567084" cy="2701868"/>
            </a:xfrm>
            <a:custGeom>
              <a:avLst/>
              <a:gdLst>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632950 w 3307102"/>
                <a:gd name="connsiteY4" fmla="*/ 2375148 h 4328836"/>
                <a:gd name="connsiteX5" fmla="*/ 2510726 w 3307102"/>
                <a:gd name="connsiteY5" fmla="*/ 2164418 h 4328836"/>
                <a:gd name="connsiteX6" fmla="*/ 1907067 w 3307102"/>
                <a:gd name="connsiteY6" fmla="*/ 3205209 h 4328836"/>
                <a:gd name="connsiteX7" fmla="*/ 2138813 w 3307102"/>
                <a:gd name="connsiteY7" fmla="*/ 3205209 h 4328836"/>
                <a:gd name="connsiteX8" fmla="*/ 2030434 w 3307102"/>
                <a:gd name="connsiteY8" fmla="*/ 3396481 h 4328836"/>
                <a:gd name="connsiteX9" fmla="*/ 1590473 w 3307102"/>
                <a:gd name="connsiteY9" fmla="*/ 4238631 h 4328836"/>
                <a:gd name="connsiteX10" fmla="*/ 1547436 w 3307102"/>
                <a:gd name="connsiteY10" fmla="*/ 4328836 h 4328836"/>
                <a:gd name="connsiteX11" fmla="*/ 0 w 3307102"/>
                <a:gd name="connsiteY11" fmla="*/ 4328836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632950 w 3307102"/>
                <a:gd name="connsiteY4" fmla="*/ 2375148 h 4328836"/>
                <a:gd name="connsiteX5" fmla="*/ 2510726 w 3307102"/>
                <a:gd name="connsiteY5" fmla="*/ 2164418 h 4328836"/>
                <a:gd name="connsiteX6" fmla="*/ 1907067 w 3307102"/>
                <a:gd name="connsiteY6" fmla="*/ 3205209 h 4328836"/>
                <a:gd name="connsiteX7" fmla="*/ 2030434 w 3307102"/>
                <a:gd name="connsiteY7" fmla="*/ 3396481 h 4328836"/>
                <a:gd name="connsiteX8" fmla="*/ 1590473 w 3307102"/>
                <a:gd name="connsiteY8" fmla="*/ 4238631 h 4328836"/>
                <a:gd name="connsiteX9" fmla="*/ 1547436 w 3307102"/>
                <a:gd name="connsiteY9" fmla="*/ 4328836 h 4328836"/>
                <a:gd name="connsiteX10" fmla="*/ 0 w 3307102"/>
                <a:gd name="connsiteY10" fmla="*/ 4328836 h 4328836"/>
                <a:gd name="connsiteX11" fmla="*/ 2510725 w 3307102"/>
                <a:gd name="connsiteY11" fmla="*/ 0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632950 w 3307102"/>
                <a:gd name="connsiteY4" fmla="*/ 2375148 h 4328836"/>
                <a:gd name="connsiteX5" fmla="*/ 2510726 w 3307102"/>
                <a:gd name="connsiteY5" fmla="*/ 2164418 h 4328836"/>
                <a:gd name="connsiteX6" fmla="*/ 1907067 w 3307102"/>
                <a:gd name="connsiteY6" fmla="*/ 3205209 h 4328836"/>
                <a:gd name="connsiteX7" fmla="*/ 1590473 w 3307102"/>
                <a:gd name="connsiteY7" fmla="*/ 4238631 h 4328836"/>
                <a:gd name="connsiteX8" fmla="*/ 1547436 w 3307102"/>
                <a:gd name="connsiteY8" fmla="*/ 4328836 h 4328836"/>
                <a:gd name="connsiteX9" fmla="*/ 0 w 3307102"/>
                <a:gd name="connsiteY9" fmla="*/ 4328836 h 4328836"/>
                <a:gd name="connsiteX10" fmla="*/ 2510725 w 3307102"/>
                <a:gd name="connsiteY10" fmla="*/ 0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632950 w 3307102"/>
                <a:gd name="connsiteY4" fmla="*/ 2375148 h 4328836"/>
                <a:gd name="connsiteX5" fmla="*/ 2510726 w 3307102"/>
                <a:gd name="connsiteY5" fmla="*/ 2164418 h 4328836"/>
                <a:gd name="connsiteX6" fmla="*/ 1907067 w 3307102"/>
                <a:gd name="connsiteY6" fmla="*/ 3205209 h 4328836"/>
                <a:gd name="connsiteX7" fmla="*/ 1547436 w 3307102"/>
                <a:gd name="connsiteY7" fmla="*/ 4328836 h 4328836"/>
                <a:gd name="connsiteX8" fmla="*/ 0 w 3307102"/>
                <a:gd name="connsiteY8" fmla="*/ 4328836 h 4328836"/>
                <a:gd name="connsiteX9" fmla="*/ 2510725 w 3307102"/>
                <a:gd name="connsiteY9" fmla="*/ 0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632950 w 3307102"/>
                <a:gd name="connsiteY4" fmla="*/ 2375148 h 4328836"/>
                <a:gd name="connsiteX5" fmla="*/ 2510726 w 3307102"/>
                <a:gd name="connsiteY5" fmla="*/ 2164418 h 4328836"/>
                <a:gd name="connsiteX6" fmla="*/ 1907067 w 3307102"/>
                <a:gd name="connsiteY6" fmla="*/ 3205209 h 4328836"/>
                <a:gd name="connsiteX7" fmla="*/ 0 w 3307102"/>
                <a:gd name="connsiteY7" fmla="*/ 4328836 h 4328836"/>
                <a:gd name="connsiteX8" fmla="*/ 2510725 w 3307102"/>
                <a:gd name="connsiteY8" fmla="*/ 0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685804 w 3307102"/>
                <a:gd name="connsiteY3" fmla="*/ 2289603 h 4328836"/>
                <a:gd name="connsiteX4" fmla="*/ 2510726 w 3307102"/>
                <a:gd name="connsiteY4" fmla="*/ 2164418 h 4328836"/>
                <a:gd name="connsiteX5" fmla="*/ 1907067 w 3307102"/>
                <a:gd name="connsiteY5" fmla="*/ 3205209 h 4328836"/>
                <a:gd name="connsiteX6" fmla="*/ 0 w 3307102"/>
                <a:gd name="connsiteY6" fmla="*/ 4328836 h 4328836"/>
                <a:gd name="connsiteX7" fmla="*/ 2510725 w 3307102"/>
                <a:gd name="connsiteY7" fmla="*/ 0 h 4328836"/>
                <a:gd name="connsiteX0" fmla="*/ 2510725 w 3307102"/>
                <a:gd name="connsiteY0" fmla="*/ 0 h 4328836"/>
                <a:gd name="connsiteX1" fmla="*/ 3307102 w 3307102"/>
                <a:gd name="connsiteY1" fmla="*/ 1373064 h 4328836"/>
                <a:gd name="connsiteX2" fmla="*/ 3155689 w 3307102"/>
                <a:gd name="connsiteY2" fmla="*/ 1582089 h 4328836"/>
                <a:gd name="connsiteX3" fmla="*/ 2510726 w 3307102"/>
                <a:gd name="connsiteY3" fmla="*/ 2164418 h 4328836"/>
                <a:gd name="connsiteX4" fmla="*/ 1907067 w 3307102"/>
                <a:gd name="connsiteY4" fmla="*/ 3205209 h 4328836"/>
                <a:gd name="connsiteX5" fmla="*/ 0 w 3307102"/>
                <a:gd name="connsiteY5" fmla="*/ 4328836 h 4328836"/>
                <a:gd name="connsiteX6" fmla="*/ 2510725 w 3307102"/>
                <a:gd name="connsiteY6" fmla="*/ 0 h 4328836"/>
                <a:gd name="connsiteX0" fmla="*/ 2510725 w 3307102"/>
                <a:gd name="connsiteY0" fmla="*/ 0 h 4328836"/>
                <a:gd name="connsiteX1" fmla="*/ 3307102 w 3307102"/>
                <a:gd name="connsiteY1" fmla="*/ 1373064 h 4328836"/>
                <a:gd name="connsiteX2" fmla="*/ 2510726 w 3307102"/>
                <a:gd name="connsiteY2" fmla="*/ 2164418 h 4328836"/>
                <a:gd name="connsiteX3" fmla="*/ 1907067 w 3307102"/>
                <a:gd name="connsiteY3" fmla="*/ 3205209 h 4328836"/>
                <a:gd name="connsiteX4" fmla="*/ 0 w 3307102"/>
                <a:gd name="connsiteY4" fmla="*/ 4328836 h 4328836"/>
                <a:gd name="connsiteX5" fmla="*/ 2510725 w 3307102"/>
                <a:gd name="connsiteY5" fmla="*/ 0 h 4328836"/>
                <a:gd name="connsiteX0" fmla="*/ 2510725 w 2510726"/>
                <a:gd name="connsiteY0" fmla="*/ 0 h 4328836"/>
                <a:gd name="connsiteX1" fmla="*/ 2510726 w 2510726"/>
                <a:gd name="connsiteY1" fmla="*/ 2164418 h 4328836"/>
                <a:gd name="connsiteX2" fmla="*/ 1907067 w 2510726"/>
                <a:gd name="connsiteY2" fmla="*/ 3205209 h 4328836"/>
                <a:gd name="connsiteX3" fmla="*/ 0 w 2510726"/>
                <a:gd name="connsiteY3" fmla="*/ 4328836 h 4328836"/>
                <a:gd name="connsiteX4" fmla="*/ 2510725 w 2510726"/>
                <a:gd name="connsiteY4" fmla="*/ 0 h 43288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726" h="4328836">
                  <a:moveTo>
                    <a:pt x="2510725" y="0"/>
                  </a:moveTo>
                  <a:cubicBezTo>
                    <a:pt x="2510725" y="721473"/>
                    <a:pt x="2510726" y="1442945"/>
                    <a:pt x="2510726" y="2164418"/>
                  </a:cubicBezTo>
                  <a:lnTo>
                    <a:pt x="1907067" y="3205209"/>
                  </a:lnTo>
                  <a:lnTo>
                    <a:pt x="0" y="4328836"/>
                  </a:lnTo>
                  <a:lnTo>
                    <a:pt x="251072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47B8AC73-1DB0-88A5-25B9-3A7DD70ADF44}"/>
                </a:ext>
              </a:extLst>
            </p:cNvPr>
            <p:cNvSpPr/>
            <p:nvPr/>
          </p:nvSpPr>
          <p:spPr>
            <a:xfrm>
              <a:off x="3004743" y="3375087"/>
              <a:ext cx="1474677" cy="947026"/>
            </a:xfrm>
            <a:custGeom>
              <a:avLst/>
              <a:gdLst>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765150 w 3200491"/>
                <a:gd name="connsiteY8" fmla="*/ 301251 h 1620474"/>
                <a:gd name="connsiteX9" fmla="*/ 899639 w 3200491"/>
                <a:gd name="connsiteY9" fmla="*/ 279742 h 1620474"/>
                <a:gd name="connsiteX10" fmla="*/ 1131868 w 3200491"/>
                <a:gd name="connsiteY10" fmla="*/ 207170 h 1620474"/>
                <a:gd name="connsiteX11" fmla="*/ 1494725 w 3200491"/>
                <a:gd name="connsiteY11" fmla="*/ 134599 h 1620474"/>
                <a:gd name="connsiteX12" fmla="*/ 1901125 w 3200491"/>
                <a:gd name="connsiteY12" fmla="*/ 3970 h 1620474"/>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899639 w 3200491"/>
                <a:gd name="connsiteY8" fmla="*/ 279742 h 1620474"/>
                <a:gd name="connsiteX9" fmla="*/ 1131868 w 3200491"/>
                <a:gd name="connsiteY9" fmla="*/ 207170 h 1620474"/>
                <a:gd name="connsiteX10" fmla="*/ 1494725 w 3200491"/>
                <a:gd name="connsiteY10" fmla="*/ 134599 h 1620474"/>
                <a:gd name="connsiteX11" fmla="*/ 1901125 w 3200491"/>
                <a:gd name="connsiteY11" fmla="*/ 3970 h 1620474"/>
                <a:gd name="connsiteX12" fmla="*/ 2075820 w 3200491"/>
                <a:gd name="connsiteY12" fmla="*/ 0 h 1620474"/>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1131868 w 3200491"/>
                <a:gd name="connsiteY8" fmla="*/ 207170 h 1620474"/>
                <a:gd name="connsiteX9" fmla="*/ 1494725 w 3200491"/>
                <a:gd name="connsiteY9" fmla="*/ 134599 h 1620474"/>
                <a:gd name="connsiteX10" fmla="*/ 1901125 w 3200491"/>
                <a:gd name="connsiteY10" fmla="*/ 3970 h 1620474"/>
                <a:gd name="connsiteX11" fmla="*/ 2075820 w 3200491"/>
                <a:gd name="connsiteY11" fmla="*/ 0 h 1620474"/>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1494725 w 3200491"/>
                <a:gd name="connsiteY8" fmla="*/ 134599 h 1620474"/>
                <a:gd name="connsiteX9" fmla="*/ 1901125 w 3200491"/>
                <a:gd name="connsiteY9" fmla="*/ 3970 h 1620474"/>
                <a:gd name="connsiteX10" fmla="*/ 2075820 w 3200491"/>
                <a:gd name="connsiteY10" fmla="*/ 0 h 1620474"/>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1901125 w 3200491"/>
                <a:gd name="connsiteY8" fmla="*/ 3970 h 1620474"/>
                <a:gd name="connsiteX9" fmla="*/ 2075820 w 3200491"/>
                <a:gd name="connsiteY9" fmla="*/ 0 h 1620474"/>
                <a:gd name="connsiteX0" fmla="*/ 2075820 w 3200491"/>
                <a:gd name="connsiteY0" fmla="*/ 0 h 1620474"/>
                <a:gd name="connsiteX1" fmla="*/ 2135393 w 3200491"/>
                <a:gd name="connsiteY1" fmla="*/ 103183 h 1620474"/>
                <a:gd name="connsiteX2" fmla="*/ 1907067 w 3200491"/>
                <a:gd name="connsiteY2" fmla="*/ 496847 h 1620474"/>
                <a:gd name="connsiteX3" fmla="*/ 2362675 w 3200491"/>
                <a:gd name="connsiteY3" fmla="*/ 496847 h 1620474"/>
                <a:gd name="connsiteX4" fmla="*/ 2471858 w 3200491"/>
                <a:gd name="connsiteY4" fmla="*/ 685957 h 1620474"/>
                <a:gd name="connsiteX5" fmla="*/ 2380096 w 3200491"/>
                <a:gd name="connsiteY5" fmla="*/ 1078027 h 1620474"/>
                <a:gd name="connsiteX6" fmla="*/ 3200491 w 3200491"/>
                <a:gd name="connsiteY6" fmla="*/ 1620474 h 1620474"/>
                <a:gd name="connsiteX7" fmla="*/ 0 w 3200491"/>
                <a:gd name="connsiteY7" fmla="*/ 1620474 h 1620474"/>
                <a:gd name="connsiteX8" fmla="*/ 2075820 w 3200491"/>
                <a:gd name="connsiteY8" fmla="*/ 0 h 1620474"/>
                <a:gd name="connsiteX0" fmla="*/ 0 w 3200491"/>
                <a:gd name="connsiteY0" fmla="*/ 1517291 h 1517291"/>
                <a:gd name="connsiteX1" fmla="*/ 2135393 w 3200491"/>
                <a:gd name="connsiteY1" fmla="*/ 0 h 1517291"/>
                <a:gd name="connsiteX2" fmla="*/ 1907067 w 3200491"/>
                <a:gd name="connsiteY2" fmla="*/ 393664 h 1517291"/>
                <a:gd name="connsiteX3" fmla="*/ 2362675 w 3200491"/>
                <a:gd name="connsiteY3" fmla="*/ 393664 h 1517291"/>
                <a:gd name="connsiteX4" fmla="*/ 2471858 w 3200491"/>
                <a:gd name="connsiteY4" fmla="*/ 582774 h 1517291"/>
                <a:gd name="connsiteX5" fmla="*/ 2380096 w 3200491"/>
                <a:gd name="connsiteY5" fmla="*/ 974844 h 1517291"/>
                <a:gd name="connsiteX6" fmla="*/ 3200491 w 3200491"/>
                <a:gd name="connsiteY6" fmla="*/ 1517291 h 1517291"/>
                <a:gd name="connsiteX7" fmla="*/ 0 w 3200491"/>
                <a:gd name="connsiteY7" fmla="*/ 1517291 h 1517291"/>
                <a:gd name="connsiteX0" fmla="*/ 0 w 2471858"/>
                <a:gd name="connsiteY0" fmla="*/ 1517291 h 1517291"/>
                <a:gd name="connsiteX1" fmla="*/ 2135393 w 2471858"/>
                <a:gd name="connsiteY1" fmla="*/ 0 h 1517291"/>
                <a:gd name="connsiteX2" fmla="*/ 1907067 w 2471858"/>
                <a:gd name="connsiteY2" fmla="*/ 393664 h 1517291"/>
                <a:gd name="connsiteX3" fmla="*/ 2362675 w 2471858"/>
                <a:gd name="connsiteY3" fmla="*/ 393664 h 1517291"/>
                <a:gd name="connsiteX4" fmla="*/ 2471858 w 2471858"/>
                <a:gd name="connsiteY4" fmla="*/ 582774 h 1517291"/>
                <a:gd name="connsiteX5" fmla="*/ 2380096 w 2471858"/>
                <a:gd name="connsiteY5" fmla="*/ 974844 h 1517291"/>
                <a:gd name="connsiteX6" fmla="*/ 0 w 2471858"/>
                <a:gd name="connsiteY6" fmla="*/ 1517291 h 1517291"/>
                <a:gd name="connsiteX0" fmla="*/ 0 w 2471858"/>
                <a:gd name="connsiteY0" fmla="*/ 1517291 h 1517291"/>
                <a:gd name="connsiteX1" fmla="*/ 2135393 w 2471858"/>
                <a:gd name="connsiteY1" fmla="*/ 0 h 1517291"/>
                <a:gd name="connsiteX2" fmla="*/ 1907067 w 2471858"/>
                <a:gd name="connsiteY2" fmla="*/ 393664 h 1517291"/>
                <a:gd name="connsiteX3" fmla="*/ 2362675 w 2471858"/>
                <a:gd name="connsiteY3" fmla="*/ 393664 h 1517291"/>
                <a:gd name="connsiteX4" fmla="*/ 2471858 w 2471858"/>
                <a:gd name="connsiteY4" fmla="*/ 582774 h 1517291"/>
                <a:gd name="connsiteX5" fmla="*/ 0 w 2471858"/>
                <a:gd name="connsiteY5" fmla="*/ 1517291 h 1517291"/>
                <a:gd name="connsiteX0" fmla="*/ 0 w 2362675"/>
                <a:gd name="connsiteY0" fmla="*/ 1517291 h 1517291"/>
                <a:gd name="connsiteX1" fmla="*/ 2135393 w 2362675"/>
                <a:gd name="connsiteY1" fmla="*/ 0 h 1517291"/>
                <a:gd name="connsiteX2" fmla="*/ 1907067 w 2362675"/>
                <a:gd name="connsiteY2" fmla="*/ 393664 h 1517291"/>
                <a:gd name="connsiteX3" fmla="*/ 2362675 w 2362675"/>
                <a:gd name="connsiteY3" fmla="*/ 393664 h 1517291"/>
                <a:gd name="connsiteX4" fmla="*/ 0 w 2362675"/>
                <a:gd name="connsiteY4" fmla="*/ 1517291 h 1517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675" h="1517291">
                  <a:moveTo>
                    <a:pt x="0" y="1517291"/>
                  </a:moveTo>
                  <a:lnTo>
                    <a:pt x="2135393" y="0"/>
                  </a:lnTo>
                  <a:lnTo>
                    <a:pt x="1907067" y="393664"/>
                  </a:lnTo>
                  <a:lnTo>
                    <a:pt x="2362675" y="393664"/>
                  </a:lnTo>
                  <a:lnTo>
                    <a:pt x="0" y="1517291"/>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3" name="Freeform: Shape 42">
              <a:extLst>
                <a:ext uri="{FF2B5EF4-FFF2-40B4-BE49-F238E27FC236}">
                  <a16:creationId xmlns:a16="http://schemas.microsoft.com/office/drawing/2014/main" id="{49FC593C-7163-9625-8D5E-8146BBEC15E4}"/>
                </a:ext>
              </a:extLst>
            </p:cNvPr>
            <p:cNvSpPr/>
            <p:nvPr/>
          </p:nvSpPr>
          <p:spPr>
            <a:xfrm>
              <a:off x="4668237" y="3377991"/>
              <a:ext cx="1471020" cy="944123"/>
            </a:xfrm>
            <a:custGeom>
              <a:avLst/>
              <a:gdLst>
                <a:gd name="connsiteX0" fmla="*/ 550665 w 2607185"/>
                <a:gd name="connsiteY0" fmla="*/ 0 h 1645179"/>
                <a:gd name="connsiteX1" fmla="*/ 602174 w 2607185"/>
                <a:gd name="connsiteY1" fmla="*/ 4260 h 1645179"/>
                <a:gd name="connsiteX2" fmla="*/ 923774 w 2607185"/>
                <a:gd name="connsiteY2" fmla="*/ 43190 h 1645179"/>
                <a:gd name="connsiteX3" fmla="*/ 1068917 w 2607185"/>
                <a:gd name="connsiteY3" fmla="*/ 57704 h 1645179"/>
                <a:gd name="connsiteX4" fmla="*/ 1199546 w 2607185"/>
                <a:gd name="connsiteY4" fmla="*/ 101247 h 1645179"/>
                <a:gd name="connsiteX5" fmla="*/ 1431774 w 2607185"/>
                <a:gd name="connsiteY5" fmla="*/ 159304 h 1645179"/>
                <a:gd name="connsiteX6" fmla="*/ 1562403 w 2607185"/>
                <a:gd name="connsiteY6" fmla="*/ 217361 h 1645179"/>
                <a:gd name="connsiteX7" fmla="*/ 1664003 w 2607185"/>
                <a:gd name="connsiteY7" fmla="*/ 231875 h 1645179"/>
                <a:gd name="connsiteX8" fmla="*/ 1780117 w 2607185"/>
                <a:gd name="connsiteY8" fmla="*/ 260904 h 1645179"/>
                <a:gd name="connsiteX9" fmla="*/ 1805256 w 2607185"/>
                <a:gd name="connsiteY9" fmla="*/ 262543 h 1645179"/>
                <a:gd name="connsiteX10" fmla="*/ 2607185 w 2607185"/>
                <a:gd name="connsiteY10" fmla="*/ 1645179 h 1645179"/>
                <a:gd name="connsiteX11" fmla="*/ 0 w 2607185"/>
                <a:gd name="connsiteY11" fmla="*/ 1645179 h 1645179"/>
                <a:gd name="connsiteX12" fmla="*/ 212574 w 2607185"/>
                <a:gd name="connsiteY12" fmla="*/ 754390 h 1645179"/>
                <a:gd name="connsiteX13" fmla="*/ 161307 w 2607185"/>
                <a:gd name="connsiteY13" fmla="*/ 677488 h 1645179"/>
                <a:gd name="connsiteX14" fmla="*/ 250924 w 2607185"/>
                <a:gd name="connsiteY14" fmla="*/ 521552 h 1645179"/>
                <a:gd name="connsiteX15" fmla="*/ 700119 w 2607185"/>
                <a:gd name="connsiteY15" fmla="*/ 521552 h 1645179"/>
                <a:gd name="connsiteX16" fmla="*/ 474493 w 2607185"/>
                <a:gd name="connsiteY16" fmla="*/ 132540 h 1645179"/>
                <a:gd name="connsiteX0" fmla="*/ 389358 w 2445878"/>
                <a:gd name="connsiteY0" fmla="*/ 0 h 1645179"/>
                <a:gd name="connsiteX1" fmla="*/ 440867 w 2445878"/>
                <a:gd name="connsiteY1" fmla="*/ 4260 h 1645179"/>
                <a:gd name="connsiteX2" fmla="*/ 762467 w 2445878"/>
                <a:gd name="connsiteY2" fmla="*/ 43190 h 1645179"/>
                <a:gd name="connsiteX3" fmla="*/ 907610 w 2445878"/>
                <a:gd name="connsiteY3" fmla="*/ 57704 h 1645179"/>
                <a:gd name="connsiteX4" fmla="*/ 1038239 w 2445878"/>
                <a:gd name="connsiteY4" fmla="*/ 101247 h 1645179"/>
                <a:gd name="connsiteX5" fmla="*/ 1270467 w 2445878"/>
                <a:gd name="connsiteY5" fmla="*/ 159304 h 1645179"/>
                <a:gd name="connsiteX6" fmla="*/ 1401096 w 2445878"/>
                <a:gd name="connsiteY6" fmla="*/ 217361 h 1645179"/>
                <a:gd name="connsiteX7" fmla="*/ 1502696 w 2445878"/>
                <a:gd name="connsiteY7" fmla="*/ 231875 h 1645179"/>
                <a:gd name="connsiteX8" fmla="*/ 1618810 w 2445878"/>
                <a:gd name="connsiteY8" fmla="*/ 260904 h 1645179"/>
                <a:gd name="connsiteX9" fmla="*/ 1643949 w 2445878"/>
                <a:gd name="connsiteY9" fmla="*/ 262543 h 1645179"/>
                <a:gd name="connsiteX10" fmla="*/ 2445878 w 2445878"/>
                <a:gd name="connsiteY10" fmla="*/ 1645179 h 1645179"/>
                <a:gd name="connsiteX11" fmla="*/ 51267 w 2445878"/>
                <a:gd name="connsiteY11" fmla="*/ 754390 h 1645179"/>
                <a:gd name="connsiteX12" fmla="*/ 0 w 2445878"/>
                <a:gd name="connsiteY12" fmla="*/ 677488 h 1645179"/>
                <a:gd name="connsiteX13" fmla="*/ 89617 w 2445878"/>
                <a:gd name="connsiteY13" fmla="*/ 521552 h 1645179"/>
                <a:gd name="connsiteX14" fmla="*/ 538812 w 2445878"/>
                <a:gd name="connsiteY14" fmla="*/ 521552 h 1645179"/>
                <a:gd name="connsiteX15" fmla="*/ 313186 w 2445878"/>
                <a:gd name="connsiteY15" fmla="*/ 132540 h 1645179"/>
                <a:gd name="connsiteX16" fmla="*/ 389358 w 2445878"/>
                <a:gd name="connsiteY16" fmla="*/ 0 h 1645179"/>
                <a:gd name="connsiteX0" fmla="*/ 389358 w 2445878"/>
                <a:gd name="connsiteY0" fmla="*/ 0 h 1645179"/>
                <a:gd name="connsiteX1" fmla="*/ 440867 w 2445878"/>
                <a:gd name="connsiteY1" fmla="*/ 4260 h 1645179"/>
                <a:gd name="connsiteX2" fmla="*/ 762467 w 2445878"/>
                <a:gd name="connsiteY2" fmla="*/ 43190 h 1645179"/>
                <a:gd name="connsiteX3" fmla="*/ 907610 w 2445878"/>
                <a:gd name="connsiteY3" fmla="*/ 57704 h 1645179"/>
                <a:gd name="connsiteX4" fmla="*/ 1038239 w 2445878"/>
                <a:gd name="connsiteY4" fmla="*/ 101247 h 1645179"/>
                <a:gd name="connsiteX5" fmla="*/ 1270467 w 2445878"/>
                <a:gd name="connsiteY5" fmla="*/ 159304 h 1645179"/>
                <a:gd name="connsiteX6" fmla="*/ 1401096 w 2445878"/>
                <a:gd name="connsiteY6" fmla="*/ 217361 h 1645179"/>
                <a:gd name="connsiteX7" fmla="*/ 1502696 w 2445878"/>
                <a:gd name="connsiteY7" fmla="*/ 231875 h 1645179"/>
                <a:gd name="connsiteX8" fmla="*/ 1618810 w 2445878"/>
                <a:gd name="connsiteY8" fmla="*/ 260904 h 1645179"/>
                <a:gd name="connsiteX9" fmla="*/ 1643949 w 2445878"/>
                <a:gd name="connsiteY9" fmla="*/ 262543 h 1645179"/>
                <a:gd name="connsiteX10" fmla="*/ 2445878 w 2445878"/>
                <a:gd name="connsiteY10" fmla="*/ 1645179 h 1645179"/>
                <a:gd name="connsiteX11" fmla="*/ 0 w 2445878"/>
                <a:gd name="connsiteY11" fmla="*/ 677488 h 1645179"/>
                <a:gd name="connsiteX12" fmla="*/ 89617 w 2445878"/>
                <a:gd name="connsiteY12" fmla="*/ 521552 h 1645179"/>
                <a:gd name="connsiteX13" fmla="*/ 538812 w 2445878"/>
                <a:gd name="connsiteY13" fmla="*/ 521552 h 1645179"/>
                <a:gd name="connsiteX14" fmla="*/ 313186 w 2445878"/>
                <a:gd name="connsiteY14" fmla="*/ 132540 h 1645179"/>
                <a:gd name="connsiteX15" fmla="*/ 389358 w 2445878"/>
                <a:gd name="connsiteY15" fmla="*/ 0 h 1645179"/>
                <a:gd name="connsiteX0" fmla="*/ 299741 w 2356261"/>
                <a:gd name="connsiteY0" fmla="*/ 0 h 1645179"/>
                <a:gd name="connsiteX1" fmla="*/ 351250 w 2356261"/>
                <a:gd name="connsiteY1" fmla="*/ 4260 h 1645179"/>
                <a:gd name="connsiteX2" fmla="*/ 672850 w 2356261"/>
                <a:gd name="connsiteY2" fmla="*/ 43190 h 1645179"/>
                <a:gd name="connsiteX3" fmla="*/ 817993 w 2356261"/>
                <a:gd name="connsiteY3" fmla="*/ 57704 h 1645179"/>
                <a:gd name="connsiteX4" fmla="*/ 948622 w 2356261"/>
                <a:gd name="connsiteY4" fmla="*/ 101247 h 1645179"/>
                <a:gd name="connsiteX5" fmla="*/ 1180850 w 2356261"/>
                <a:gd name="connsiteY5" fmla="*/ 159304 h 1645179"/>
                <a:gd name="connsiteX6" fmla="*/ 1311479 w 2356261"/>
                <a:gd name="connsiteY6" fmla="*/ 217361 h 1645179"/>
                <a:gd name="connsiteX7" fmla="*/ 1413079 w 2356261"/>
                <a:gd name="connsiteY7" fmla="*/ 231875 h 1645179"/>
                <a:gd name="connsiteX8" fmla="*/ 1529193 w 2356261"/>
                <a:gd name="connsiteY8" fmla="*/ 260904 h 1645179"/>
                <a:gd name="connsiteX9" fmla="*/ 1554332 w 2356261"/>
                <a:gd name="connsiteY9" fmla="*/ 262543 h 1645179"/>
                <a:gd name="connsiteX10" fmla="*/ 2356261 w 2356261"/>
                <a:gd name="connsiteY10" fmla="*/ 1645179 h 1645179"/>
                <a:gd name="connsiteX11" fmla="*/ 0 w 2356261"/>
                <a:gd name="connsiteY11" fmla="*/ 521552 h 1645179"/>
                <a:gd name="connsiteX12" fmla="*/ 449195 w 2356261"/>
                <a:gd name="connsiteY12" fmla="*/ 521552 h 1645179"/>
                <a:gd name="connsiteX13" fmla="*/ 223569 w 2356261"/>
                <a:gd name="connsiteY13" fmla="*/ 132540 h 1645179"/>
                <a:gd name="connsiteX14" fmla="*/ 299741 w 2356261"/>
                <a:gd name="connsiteY14" fmla="*/ 0 h 1645179"/>
                <a:gd name="connsiteX0" fmla="*/ 299741 w 2356261"/>
                <a:gd name="connsiteY0" fmla="*/ 0 h 1645179"/>
                <a:gd name="connsiteX1" fmla="*/ 351250 w 2356261"/>
                <a:gd name="connsiteY1" fmla="*/ 4260 h 1645179"/>
                <a:gd name="connsiteX2" fmla="*/ 672850 w 2356261"/>
                <a:gd name="connsiteY2" fmla="*/ 43190 h 1645179"/>
                <a:gd name="connsiteX3" fmla="*/ 817993 w 2356261"/>
                <a:gd name="connsiteY3" fmla="*/ 57704 h 1645179"/>
                <a:gd name="connsiteX4" fmla="*/ 948622 w 2356261"/>
                <a:gd name="connsiteY4" fmla="*/ 101247 h 1645179"/>
                <a:gd name="connsiteX5" fmla="*/ 1180850 w 2356261"/>
                <a:gd name="connsiteY5" fmla="*/ 159304 h 1645179"/>
                <a:gd name="connsiteX6" fmla="*/ 1311479 w 2356261"/>
                <a:gd name="connsiteY6" fmla="*/ 217361 h 1645179"/>
                <a:gd name="connsiteX7" fmla="*/ 1413079 w 2356261"/>
                <a:gd name="connsiteY7" fmla="*/ 231875 h 1645179"/>
                <a:gd name="connsiteX8" fmla="*/ 1529193 w 2356261"/>
                <a:gd name="connsiteY8" fmla="*/ 260904 h 1645179"/>
                <a:gd name="connsiteX9" fmla="*/ 2356261 w 2356261"/>
                <a:gd name="connsiteY9" fmla="*/ 1645179 h 1645179"/>
                <a:gd name="connsiteX10" fmla="*/ 0 w 2356261"/>
                <a:gd name="connsiteY10" fmla="*/ 521552 h 1645179"/>
                <a:gd name="connsiteX11" fmla="*/ 449195 w 2356261"/>
                <a:gd name="connsiteY11" fmla="*/ 521552 h 1645179"/>
                <a:gd name="connsiteX12" fmla="*/ 223569 w 2356261"/>
                <a:gd name="connsiteY12" fmla="*/ 132540 h 1645179"/>
                <a:gd name="connsiteX13" fmla="*/ 299741 w 2356261"/>
                <a:gd name="connsiteY13" fmla="*/ 0 h 1645179"/>
                <a:gd name="connsiteX0" fmla="*/ 299741 w 2391832"/>
                <a:gd name="connsiteY0" fmla="*/ 0 h 1645179"/>
                <a:gd name="connsiteX1" fmla="*/ 351250 w 2391832"/>
                <a:gd name="connsiteY1" fmla="*/ 4260 h 1645179"/>
                <a:gd name="connsiteX2" fmla="*/ 672850 w 2391832"/>
                <a:gd name="connsiteY2" fmla="*/ 43190 h 1645179"/>
                <a:gd name="connsiteX3" fmla="*/ 817993 w 2391832"/>
                <a:gd name="connsiteY3" fmla="*/ 57704 h 1645179"/>
                <a:gd name="connsiteX4" fmla="*/ 948622 w 2391832"/>
                <a:gd name="connsiteY4" fmla="*/ 101247 h 1645179"/>
                <a:gd name="connsiteX5" fmla="*/ 1180850 w 2391832"/>
                <a:gd name="connsiteY5" fmla="*/ 159304 h 1645179"/>
                <a:gd name="connsiteX6" fmla="*/ 1311479 w 2391832"/>
                <a:gd name="connsiteY6" fmla="*/ 217361 h 1645179"/>
                <a:gd name="connsiteX7" fmla="*/ 1413079 w 2391832"/>
                <a:gd name="connsiteY7" fmla="*/ 231875 h 1645179"/>
                <a:gd name="connsiteX8" fmla="*/ 2356261 w 2391832"/>
                <a:gd name="connsiteY8" fmla="*/ 1645179 h 1645179"/>
                <a:gd name="connsiteX9" fmla="*/ 0 w 2391832"/>
                <a:gd name="connsiteY9" fmla="*/ 521552 h 1645179"/>
                <a:gd name="connsiteX10" fmla="*/ 449195 w 2391832"/>
                <a:gd name="connsiteY10" fmla="*/ 521552 h 1645179"/>
                <a:gd name="connsiteX11" fmla="*/ 223569 w 2391832"/>
                <a:gd name="connsiteY11" fmla="*/ 132540 h 1645179"/>
                <a:gd name="connsiteX12" fmla="*/ 299741 w 2391832"/>
                <a:gd name="connsiteY12" fmla="*/ 0 h 1645179"/>
                <a:gd name="connsiteX0" fmla="*/ 299741 w 2385614"/>
                <a:gd name="connsiteY0" fmla="*/ 0 h 1645179"/>
                <a:gd name="connsiteX1" fmla="*/ 351250 w 2385614"/>
                <a:gd name="connsiteY1" fmla="*/ 4260 h 1645179"/>
                <a:gd name="connsiteX2" fmla="*/ 672850 w 2385614"/>
                <a:gd name="connsiteY2" fmla="*/ 43190 h 1645179"/>
                <a:gd name="connsiteX3" fmla="*/ 817993 w 2385614"/>
                <a:gd name="connsiteY3" fmla="*/ 57704 h 1645179"/>
                <a:gd name="connsiteX4" fmla="*/ 948622 w 2385614"/>
                <a:gd name="connsiteY4" fmla="*/ 101247 h 1645179"/>
                <a:gd name="connsiteX5" fmla="*/ 1180850 w 2385614"/>
                <a:gd name="connsiteY5" fmla="*/ 159304 h 1645179"/>
                <a:gd name="connsiteX6" fmla="*/ 1311479 w 2385614"/>
                <a:gd name="connsiteY6" fmla="*/ 217361 h 1645179"/>
                <a:gd name="connsiteX7" fmla="*/ 2356261 w 2385614"/>
                <a:gd name="connsiteY7" fmla="*/ 1645179 h 1645179"/>
                <a:gd name="connsiteX8" fmla="*/ 0 w 2385614"/>
                <a:gd name="connsiteY8" fmla="*/ 521552 h 1645179"/>
                <a:gd name="connsiteX9" fmla="*/ 449195 w 2385614"/>
                <a:gd name="connsiteY9" fmla="*/ 521552 h 1645179"/>
                <a:gd name="connsiteX10" fmla="*/ 223569 w 2385614"/>
                <a:gd name="connsiteY10" fmla="*/ 132540 h 1645179"/>
                <a:gd name="connsiteX11" fmla="*/ 299741 w 2385614"/>
                <a:gd name="connsiteY11" fmla="*/ 0 h 1645179"/>
                <a:gd name="connsiteX0" fmla="*/ 299741 w 2379023"/>
                <a:gd name="connsiteY0" fmla="*/ 0 h 1645179"/>
                <a:gd name="connsiteX1" fmla="*/ 351250 w 2379023"/>
                <a:gd name="connsiteY1" fmla="*/ 4260 h 1645179"/>
                <a:gd name="connsiteX2" fmla="*/ 672850 w 2379023"/>
                <a:gd name="connsiteY2" fmla="*/ 43190 h 1645179"/>
                <a:gd name="connsiteX3" fmla="*/ 817993 w 2379023"/>
                <a:gd name="connsiteY3" fmla="*/ 57704 h 1645179"/>
                <a:gd name="connsiteX4" fmla="*/ 948622 w 2379023"/>
                <a:gd name="connsiteY4" fmla="*/ 101247 h 1645179"/>
                <a:gd name="connsiteX5" fmla="*/ 1180850 w 2379023"/>
                <a:gd name="connsiteY5" fmla="*/ 159304 h 1645179"/>
                <a:gd name="connsiteX6" fmla="*/ 2356261 w 2379023"/>
                <a:gd name="connsiteY6" fmla="*/ 1645179 h 1645179"/>
                <a:gd name="connsiteX7" fmla="*/ 0 w 2379023"/>
                <a:gd name="connsiteY7" fmla="*/ 521552 h 1645179"/>
                <a:gd name="connsiteX8" fmla="*/ 449195 w 2379023"/>
                <a:gd name="connsiteY8" fmla="*/ 521552 h 1645179"/>
                <a:gd name="connsiteX9" fmla="*/ 223569 w 2379023"/>
                <a:gd name="connsiteY9" fmla="*/ 132540 h 1645179"/>
                <a:gd name="connsiteX10" fmla="*/ 299741 w 2379023"/>
                <a:gd name="connsiteY10" fmla="*/ 0 h 1645179"/>
                <a:gd name="connsiteX0" fmla="*/ 223569 w 2379023"/>
                <a:gd name="connsiteY0" fmla="*/ 128280 h 1640919"/>
                <a:gd name="connsiteX1" fmla="*/ 351250 w 2379023"/>
                <a:gd name="connsiteY1" fmla="*/ 0 h 1640919"/>
                <a:gd name="connsiteX2" fmla="*/ 672850 w 2379023"/>
                <a:gd name="connsiteY2" fmla="*/ 38930 h 1640919"/>
                <a:gd name="connsiteX3" fmla="*/ 817993 w 2379023"/>
                <a:gd name="connsiteY3" fmla="*/ 53444 h 1640919"/>
                <a:gd name="connsiteX4" fmla="*/ 948622 w 2379023"/>
                <a:gd name="connsiteY4" fmla="*/ 96987 h 1640919"/>
                <a:gd name="connsiteX5" fmla="*/ 1180850 w 2379023"/>
                <a:gd name="connsiteY5" fmla="*/ 155044 h 1640919"/>
                <a:gd name="connsiteX6" fmla="*/ 2356261 w 2379023"/>
                <a:gd name="connsiteY6" fmla="*/ 1640919 h 1640919"/>
                <a:gd name="connsiteX7" fmla="*/ 0 w 2379023"/>
                <a:gd name="connsiteY7" fmla="*/ 517292 h 1640919"/>
                <a:gd name="connsiteX8" fmla="*/ 449195 w 2379023"/>
                <a:gd name="connsiteY8" fmla="*/ 517292 h 1640919"/>
                <a:gd name="connsiteX9" fmla="*/ 223569 w 2379023"/>
                <a:gd name="connsiteY9" fmla="*/ 128280 h 1640919"/>
                <a:gd name="connsiteX0" fmla="*/ 223569 w 2379023"/>
                <a:gd name="connsiteY0" fmla="*/ 100184 h 1612823"/>
                <a:gd name="connsiteX1" fmla="*/ 672850 w 2379023"/>
                <a:gd name="connsiteY1" fmla="*/ 10834 h 1612823"/>
                <a:gd name="connsiteX2" fmla="*/ 817993 w 2379023"/>
                <a:gd name="connsiteY2" fmla="*/ 25348 h 1612823"/>
                <a:gd name="connsiteX3" fmla="*/ 948622 w 2379023"/>
                <a:gd name="connsiteY3" fmla="*/ 68891 h 1612823"/>
                <a:gd name="connsiteX4" fmla="*/ 1180850 w 2379023"/>
                <a:gd name="connsiteY4" fmla="*/ 126948 h 1612823"/>
                <a:gd name="connsiteX5" fmla="*/ 2356261 w 2379023"/>
                <a:gd name="connsiteY5" fmla="*/ 1612823 h 1612823"/>
                <a:gd name="connsiteX6" fmla="*/ 0 w 2379023"/>
                <a:gd name="connsiteY6" fmla="*/ 489196 h 1612823"/>
                <a:gd name="connsiteX7" fmla="*/ 449195 w 2379023"/>
                <a:gd name="connsiteY7" fmla="*/ 489196 h 1612823"/>
                <a:gd name="connsiteX8" fmla="*/ 223569 w 2379023"/>
                <a:gd name="connsiteY8" fmla="*/ 100184 h 1612823"/>
                <a:gd name="connsiteX0" fmla="*/ 223569 w 2379023"/>
                <a:gd name="connsiteY0" fmla="*/ 99587 h 1612226"/>
                <a:gd name="connsiteX1" fmla="*/ 672850 w 2379023"/>
                <a:gd name="connsiteY1" fmla="*/ 10237 h 1612226"/>
                <a:gd name="connsiteX2" fmla="*/ 948622 w 2379023"/>
                <a:gd name="connsiteY2" fmla="*/ 68294 h 1612226"/>
                <a:gd name="connsiteX3" fmla="*/ 1180850 w 2379023"/>
                <a:gd name="connsiteY3" fmla="*/ 126351 h 1612226"/>
                <a:gd name="connsiteX4" fmla="*/ 2356261 w 2379023"/>
                <a:gd name="connsiteY4" fmla="*/ 1612226 h 1612226"/>
                <a:gd name="connsiteX5" fmla="*/ 0 w 2379023"/>
                <a:gd name="connsiteY5" fmla="*/ 488599 h 1612226"/>
                <a:gd name="connsiteX6" fmla="*/ 449195 w 2379023"/>
                <a:gd name="connsiteY6" fmla="*/ 488599 h 1612226"/>
                <a:gd name="connsiteX7" fmla="*/ 223569 w 2379023"/>
                <a:gd name="connsiteY7" fmla="*/ 99587 h 1612226"/>
                <a:gd name="connsiteX0" fmla="*/ 223569 w 2379023"/>
                <a:gd name="connsiteY0" fmla="*/ 103625 h 1616264"/>
                <a:gd name="connsiteX1" fmla="*/ 948622 w 2379023"/>
                <a:gd name="connsiteY1" fmla="*/ 72332 h 1616264"/>
                <a:gd name="connsiteX2" fmla="*/ 1180850 w 2379023"/>
                <a:gd name="connsiteY2" fmla="*/ 130389 h 1616264"/>
                <a:gd name="connsiteX3" fmla="*/ 2356261 w 2379023"/>
                <a:gd name="connsiteY3" fmla="*/ 1616264 h 1616264"/>
                <a:gd name="connsiteX4" fmla="*/ 0 w 2379023"/>
                <a:gd name="connsiteY4" fmla="*/ 492637 h 1616264"/>
                <a:gd name="connsiteX5" fmla="*/ 449195 w 2379023"/>
                <a:gd name="connsiteY5" fmla="*/ 492637 h 1616264"/>
                <a:gd name="connsiteX6" fmla="*/ 223569 w 2379023"/>
                <a:gd name="connsiteY6" fmla="*/ 103625 h 1616264"/>
                <a:gd name="connsiteX0" fmla="*/ 223569 w 2381305"/>
                <a:gd name="connsiteY0" fmla="*/ 108967 h 1621606"/>
                <a:gd name="connsiteX1" fmla="*/ 1180850 w 2381305"/>
                <a:gd name="connsiteY1" fmla="*/ 135731 h 1621606"/>
                <a:gd name="connsiteX2" fmla="*/ 2356261 w 2381305"/>
                <a:gd name="connsiteY2" fmla="*/ 1621606 h 1621606"/>
                <a:gd name="connsiteX3" fmla="*/ 0 w 2381305"/>
                <a:gd name="connsiteY3" fmla="*/ 497979 h 1621606"/>
                <a:gd name="connsiteX4" fmla="*/ 449195 w 2381305"/>
                <a:gd name="connsiteY4" fmla="*/ 497979 h 1621606"/>
                <a:gd name="connsiteX5" fmla="*/ 223569 w 2381305"/>
                <a:gd name="connsiteY5" fmla="*/ 108967 h 1621606"/>
                <a:gd name="connsiteX0" fmla="*/ 223569 w 2356815"/>
                <a:gd name="connsiteY0" fmla="*/ 0 h 1512639"/>
                <a:gd name="connsiteX1" fmla="*/ 2356261 w 2356815"/>
                <a:gd name="connsiteY1" fmla="*/ 1512639 h 1512639"/>
                <a:gd name="connsiteX2" fmla="*/ 0 w 2356815"/>
                <a:gd name="connsiteY2" fmla="*/ 389012 h 1512639"/>
                <a:gd name="connsiteX3" fmla="*/ 449195 w 2356815"/>
                <a:gd name="connsiteY3" fmla="*/ 389012 h 1512639"/>
                <a:gd name="connsiteX4" fmla="*/ 223569 w 2356815"/>
                <a:gd name="connsiteY4" fmla="*/ 0 h 1512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815" h="1512639">
                  <a:moveTo>
                    <a:pt x="223569" y="0"/>
                  </a:moveTo>
                  <a:cubicBezTo>
                    <a:pt x="541413" y="187271"/>
                    <a:pt x="2393522" y="1447804"/>
                    <a:pt x="2356261" y="1512639"/>
                  </a:cubicBezTo>
                  <a:lnTo>
                    <a:pt x="0" y="389012"/>
                  </a:lnTo>
                  <a:lnTo>
                    <a:pt x="449195" y="389012"/>
                  </a:lnTo>
                  <a:lnTo>
                    <a:pt x="223569" y="0"/>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4" name="Freeform: Shape 43">
              <a:extLst>
                <a:ext uri="{FF2B5EF4-FFF2-40B4-BE49-F238E27FC236}">
                  <a16:creationId xmlns:a16="http://schemas.microsoft.com/office/drawing/2014/main" id="{3498E49A-B3E1-4A18-7B03-131F2D95C2E1}"/>
                </a:ext>
              </a:extLst>
            </p:cNvPr>
            <p:cNvSpPr/>
            <p:nvPr/>
          </p:nvSpPr>
          <p:spPr>
            <a:xfrm flipH="1">
              <a:off x="4448857" y="1620245"/>
              <a:ext cx="245246" cy="1562349"/>
            </a:xfrm>
            <a:custGeom>
              <a:avLst/>
              <a:gdLst>
                <a:gd name="connsiteX0" fmla="*/ 196460 w 392924"/>
                <a:gd name="connsiteY0" fmla="*/ 0 h 2503140"/>
                <a:gd name="connsiteX1" fmla="*/ 196459 w 392924"/>
                <a:gd name="connsiteY1" fmla="*/ 1 h 2503140"/>
                <a:gd name="connsiteX2" fmla="*/ 0 w 392924"/>
                <a:gd name="connsiteY2" fmla="*/ 2503140 h 2503140"/>
                <a:gd name="connsiteX3" fmla="*/ 196452 w 392924"/>
                <a:gd name="connsiteY3" fmla="*/ 2164430 h 2503140"/>
                <a:gd name="connsiteX4" fmla="*/ 196459 w 392924"/>
                <a:gd name="connsiteY4" fmla="*/ 2164414 h 2503140"/>
                <a:gd name="connsiteX5" fmla="*/ 196460 w 392924"/>
                <a:gd name="connsiteY5" fmla="*/ 2164416 h 2503140"/>
                <a:gd name="connsiteX6" fmla="*/ 196462 w 392924"/>
                <a:gd name="connsiteY6" fmla="*/ 2164413 h 2503140"/>
                <a:gd name="connsiteX7" fmla="*/ 196460 w 392924"/>
                <a:gd name="connsiteY7" fmla="*/ 0 h 2503140"/>
                <a:gd name="connsiteX8" fmla="*/ 196464 w 392924"/>
                <a:gd name="connsiteY8" fmla="*/ 0 h 2503140"/>
                <a:gd name="connsiteX9" fmla="*/ 196462 w 392924"/>
                <a:gd name="connsiteY9" fmla="*/ 2164413 h 2503140"/>
                <a:gd name="connsiteX10" fmla="*/ 196464 w 392924"/>
                <a:gd name="connsiteY10" fmla="*/ 2164416 h 2503140"/>
                <a:gd name="connsiteX11" fmla="*/ 196465 w 392924"/>
                <a:gd name="connsiteY11" fmla="*/ 2164414 h 2503140"/>
                <a:gd name="connsiteX12" fmla="*/ 196472 w 392924"/>
                <a:gd name="connsiteY12" fmla="*/ 2164430 h 2503140"/>
                <a:gd name="connsiteX13" fmla="*/ 392924 w 392924"/>
                <a:gd name="connsiteY13" fmla="*/ 2503140 h 2503140"/>
                <a:gd name="connsiteX14" fmla="*/ 196465 w 392924"/>
                <a:gd name="connsiteY14" fmla="*/ 1 h 250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2924" h="2503140">
                  <a:moveTo>
                    <a:pt x="196460" y="0"/>
                  </a:moveTo>
                  <a:lnTo>
                    <a:pt x="196459" y="1"/>
                  </a:lnTo>
                  <a:lnTo>
                    <a:pt x="0" y="2503140"/>
                  </a:lnTo>
                  <a:lnTo>
                    <a:pt x="196452" y="2164430"/>
                  </a:lnTo>
                  <a:cubicBezTo>
                    <a:pt x="196454" y="2164425"/>
                    <a:pt x="196457" y="2164419"/>
                    <a:pt x="196459" y="2164414"/>
                  </a:cubicBezTo>
                  <a:cubicBezTo>
                    <a:pt x="196459" y="2164415"/>
                    <a:pt x="196460" y="2164415"/>
                    <a:pt x="196460" y="2164416"/>
                  </a:cubicBezTo>
                  <a:cubicBezTo>
                    <a:pt x="196461" y="2164415"/>
                    <a:pt x="196461" y="2164414"/>
                    <a:pt x="196462" y="2164413"/>
                  </a:cubicBezTo>
                  <a:cubicBezTo>
                    <a:pt x="196461" y="1442942"/>
                    <a:pt x="196461" y="721471"/>
                    <a:pt x="196460" y="0"/>
                  </a:cubicBezTo>
                  <a:close/>
                  <a:moveTo>
                    <a:pt x="196464" y="0"/>
                  </a:moveTo>
                  <a:cubicBezTo>
                    <a:pt x="196463" y="721471"/>
                    <a:pt x="196463" y="1442942"/>
                    <a:pt x="196462" y="2164413"/>
                  </a:cubicBezTo>
                  <a:cubicBezTo>
                    <a:pt x="196463" y="2164414"/>
                    <a:pt x="196463" y="2164415"/>
                    <a:pt x="196464" y="2164416"/>
                  </a:cubicBezTo>
                  <a:cubicBezTo>
                    <a:pt x="196464" y="2164415"/>
                    <a:pt x="196465" y="2164415"/>
                    <a:pt x="196465" y="2164414"/>
                  </a:cubicBezTo>
                  <a:cubicBezTo>
                    <a:pt x="196467" y="2164419"/>
                    <a:pt x="196470" y="2164425"/>
                    <a:pt x="196472" y="2164430"/>
                  </a:cubicBezTo>
                  <a:lnTo>
                    <a:pt x="392924" y="2503140"/>
                  </a:lnTo>
                  <a:lnTo>
                    <a:pt x="196465" y="1"/>
                  </a:ln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Oval 44">
              <a:extLst>
                <a:ext uri="{FF2B5EF4-FFF2-40B4-BE49-F238E27FC236}">
                  <a16:creationId xmlns:a16="http://schemas.microsoft.com/office/drawing/2014/main" id="{2FE16903-5FA8-1A11-4B2C-60C4692220F3}"/>
                </a:ext>
              </a:extLst>
            </p:cNvPr>
            <p:cNvSpPr/>
            <p:nvPr/>
          </p:nvSpPr>
          <p:spPr>
            <a:xfrm>
              <a:off x="3575788" y="2767329"/>
              <a:ext cx="422910" cy="422910"/>
            </a:xfrm>
            <a:prstGeom prst="ellipse">
              <a:avLst/>
            </a:prstGeom>
            <a:gradFill flip="none" rotWithShape="1">
              <a:gsLst>
                <a:gs pos="0">
                  <a:schemeClr val="accent6"/>
                </a:gs>
                <a:gs pos="50000">
                  <a:schemeClr val="accent6">
                    <a:lumMod val="75000"/>
                  </a:schemeClr>
                </a:gs>
                <a:gs pos="100000">
                  <a:schemeClr val="accent6">
                    <a:lumMod val="50000"/>
                  </a:schemeClr>
                </a:gs>
              </a:gsLst>
              <a:lin ang="2700000" scaled="1"/>
              <a:tileRect/>
            </a:gradFill>
            <a:effectLst/>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350"/>
            </a:p>
          </p:txBody>
        </p:sp>
        <p:sp>
          <p:nvSpPr>
            <p:cNvPr id="46" name="Oval 45">
              <a:extLst>
                <a:ext uri="{FF2B5EF4-FFF2-40B4-BE49-F238E27FC236}">
                  <a16:creationId xmlns:a16="http://schemas.microsoft.com/office/drawing/2014/main" id="{D6C0A2B4-8867-29E6-A0C3-D82986CDF1C2}"/>
                </a:ext>
              </a:extLst>
            </p:cNvPr>
            <p:cNvSpPr/>
            <p:nvPr/>
          </p:nvSpPr>
          <p:spPr>
            <a:xfrm>
              <a:off x="5142177" y="2767329"/>
              <a:ext cx="422910" cy="422910"/>
            </a:xfrm>
            <a:prstGeom prst="ellipse">
              <a:avLst/>
            </a:prstGeom>
            <a:gradFill flip="none" rotWithShape="1">
              <a:gsLst>
                <a:gs pos="0">
                  <a:schemeClr val="accent2"/>
                </a:gs>
                <a:gs pos="50000">
                  <a:schemeClr val="accent2">
                    <a:lumMod val="75000"/>
                  </a:schemeClr>
                </a:gs>
                <a:gs pos="100000">
                  <a:schemeClr val="accent2">
                    <a:lumMod val="50000"/>
                  </a:schemeClr>
                </a:gs>
              </a:gsLst>
              <a:lin ang="8100000" scaled="1"/>
              <a:tileRect/>
            </a:gra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a:p>
          </p:txBody>
        </p:sp>
        <p:sp>
          <p:nvSpPr>
            <p:cNvPr id="47" name="Oval 46">
              <a:extLst>
                <a:ext uri="{FF2B5EF4-FFF2-40B4-BE49-F238E27FC236}">
                  <a16:creationId xmlns:a16="http://schemas.microsoft.com/office/drawing/2014/main" id="{1D3CA267-7E5B-963A-7931-983CE88F546A}"/>
                </a:ext>
              </a:extLst>
            </p:cNvPr>
            <p:cNvSpPr/>
            <p:nvPr/>
          </p:nvSpPr>
          <p:spPr>
            <a:xfrm>
              <a:off x="4360025" y="4100894"/>
              <a:ext cx="422910" cy="422910"/>
            </a:xfrm>
            <a:prstGeom prst="ellipse">
              <a:avLst/>
            </a:prstGeom>
            <a:gradFill>
              <a:gsLst>
                <a:gs pos="0">
                  <a:schemeClr val="accent3"/>
                </a:gs>
                <a:gs pos="50000">
                  <a:schemeClr val="accent3">
                    <a:lumMod val="75000"/>
                  </a:schemeClr>
                </a:gs>
                <a:gs pos="100000">
                  <a:schemeClr val="accent3">
                    <a:lumMod val="50000"/>
                  </a:schemeClr>
                </a:gs>
              </a:gsLst>
              <a:lin ang="16200000" scaled="0"/>
            </a:gradFill>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1350"/>
            </a:p>
          </p:txBody>
        </p:sp>
        <p:pic>
          <p:nvPicPr>
            <p:cNvPr id="48" name="Graphic 47" descr="Puzzle">
              <a:extLst>
                <a:ext uri="{FF2B5EF4-FFF2-40B4-BE49-F238E27FC236}">
                  <a16:creationId xmlns:a16="http://schemas.microsoft.com/office/drawing/2014/main" id="{534BE4A0-3BAA-9186-FC54-963A83D737A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30389" y="4171258"/>
              <a:ext cx="282182" cy="282182"/>
            </a:xfrm>
            <a:prstGeom prst="rect">
              <a:avLst/>
            </a:prstGeom>
            <a:effectLst>
              <a:outerShdw blurRad="50800" dist="38100" dir="2700000" algn="tl" rotWithShape="0">
                <a:prstClr val="black">
                  <a:alpha val="40000"/>
                </a:prstClr>
              </a:outerShdw>
            </a:effectLst>
          </p:spPr>
        </p:pic>
        <p:pic>
          <p:nvPicPr>
            <p:cNvPr id="49" name="Graphic 48" descr="Lightbulb">
              <a:extLst>
                <a:ext uri="{FF2B5EF4-FFF2-40B4-BE49-F238E27FC236}">
                  <a16:creationId xmlns:a16="http://schemas.microsoft.com/office/drawing/2014/main" id="{7113A9FC-6008-C0CA-0E8D-A1B6CB911B6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46152" y="2837693"/>
              <a:ext cx="282182" cy="282182"/>
            </a:xfrm>
            <a:prstGeom prst="rect">
              <a:avLst/>
            </a:prstGeom>
            <a:effectLst>
              <a:outerShdw blurRad="50800" dist="38100" dir="2700000" algn="tl" rotWithShape="0">
                <a:prstClr val="black">
                  <a:alpha val="40000"/>
                </a:prstClr>
              </a:outerShdw>
            </a:effectLst>
          </p:spPr>
        </p:pic>
        <p:pic>
          <p:nvPicPr>
            <p:cNvPr id="50" name="Graphic 49" descr="Rocket">
              <a:extLst>
                <a:ext uri="{FF2B5EF4-FFF2-40B4-BE49-F238E27FC236}">
                  <a16:creationId xmlns:a16="http://schemas.microsoft.com/office/drawing/2014/main" id="{BD207CFE-2DF1-0AC3-D024-C15C5A35F71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12541" y="2837693"/>
              <a:ext cx="282182" cy="282182"/>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33445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w angle view of tall buildings&#10;&#10;Description automatically generated">
            <a:extLst>
              <a:ext uri="{FF2B5EF4-FFF2-40B4-BE49-F238E27FC236}">
                <a16:creationId xmlns:a16="http://schemas.microsoft.com/office/drawing/2014/main" id="{76045298-1C86-F2CA-E361-827B1D1D6A08}"/>
              </a:ext>
            </a:extLst>
          </p:cNvPr>
          <p:cNvPicPr>
            <a:picLocks noGrp="1" noRot="1" noChangeAspect="1" noMove="1" noResize="1" noEditPoints="1" noAdjustHandles="1" noChangeArrowheads="1" noChangeShapeType="1" noCrop="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D4072EDB-DE39-1ED1-B3EF-CE62E951FE4E}"/>
              </a:ext>
            </a:extLst>
          </p:cNvPr>
          <p:cNvSpPr/>
          <p:nvPr/>
        </p:nvSpPr>
        <p:spPr>
          <a:xfrm>
            <a:off x="0" y="0"/>
            <a:ext cx="12192000" cy="6910749"/>
          </a:xfrm>
          <a:prstGeom prst="rect">
            <a:avLst/>
          </a:prstGeom>
          <a:blipFill dpi="0" rotWithShape="1">
            <a:blip r:embed="rId4">
              <a:extLst>
                <a:ext uri="{837473B0-CC2E-450A-ABE3-18F120FF3D39}">
                  <a1611:picAttrSrcUrl xmlns:a1611="http://schemas.microsoft.com/office/drawing/2016/11/main" r:id="rId5"/>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D32E8DD-2217-24E5-000D-99E39C6AFB18}"/>
              </a:ext>
            </a:extLst>
          </p:cNvPr>
          <p:cNvSpPr>
            <a:spLocks noGrp="1" noRot="1" noMove="1" noResize="1" noEditPoints="1" noAdjustHandles="1" noChangeArrowheads="1" noChangeShapeType="1"/>
          </p:cNvSpPr>
          <p:nvPr/>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Group 1">
            <a:extLst>
              <a:ext uri="{FF2B5EF4-FFF2-40B4-BE49-F238E27FC236}">
                <a16:creationId xmlns:a16="http://schemas.microsoft.com/office/drawing/2014/main" id="{A8C171AB-4455-0F4C-66BE-A0848AE2D1EA}"/>
              </a:ext>
            </a:extLst>
          </p:cNvPr>
          <p:cNvGrpSpPr/>
          <p:nvPr/>
        </p:nvGrpSpPr>
        <p:grpSpPr>
          <a:xfrm>
            <a:off x="5443358" y="1778633"/>
            <a:ext cx="1789559" cy="2522405"/>
            <a:chOff x="8921977" y="1192126"/>
            <a:chExt cx="2926080" cy="4641602"/>
          </a:xfrm>
        </p:grpSpPr>
        <p:sp>
          <p:nvSpPr>
            <p:cNvPr id="3" name="TextBox 2">
              <a:extLst>
                <a:ext uri="{FF2B5EF4-FFF2-40B4-BE49-F238E27FC236}">
                  <a16:creationId xmlns:a16="http://schemas.microsoft.com/office/drawing/2014/main" id="{1E81380A-D323-F2CE-6274-00FF8AE440B8}"/>
                </a:ext>
              </a:extLst>
            </p:cNvPr>
            <p:cNvSpPr txBox="1"/>
            <p:nvPr/>
          </p:nvSpPr>
          <p:spPr>
            <a:xfrm>
              <a:off x="8921977" y="1192126"/>
              <a:ext cx="2926080" cy="736262"/>
            </a:xfrm>
            <a:prstGeom prst="rect">
              <a:avLst/>
            </a:prstGeom>
            <a:noFill/>
          </p:spPr>
          <p:txBody>
            <a:bodyPr wrap="square" lIns="0" rIns="0" rtlCol="0" anchor="b">
              <a:spAutoFit/>
            </a:bodyPr>
            <a:lstStyle/>
            <a:p>
              <a:r>
                <a:rPr lang="en-US" sz="2000" b="1" cap="all" noProof="1">
                  <a:solidFill>
                    <a:schemeClr val="tx2">
                      <a:lumMod val="75000"/>
                      <a:lumOff val="25000"/>
                    </a:schemeClr>
                  </a:solidFill>
                </a:rPr>
                <a:t>Lorem Ipsum</a:t>
              </a:r>
            </a:p>
          </p:txBody>
        </p:sp>
        <p:sp>
          <p:nvSpPr>
            <p:cNvPr id="4" name="TextBox 3">
              <a:extLst>
                <a:ext uri="{FF2B5EF4-FFF2-40B4-BE49-F238E27FC236}">
                  <a16:creationId xmlns:a16="http://schemas.microsoft.com/office/drawing/2014/main" id="{4CCDEB54-9AD5-0E0A-D136-78FE21C6786C}"/>
                </a:ext>
              </a:extLst>
            </p:cNvPr>
            <p:cNvSpPr txBox="1"/>
            <p:nvPr/>
          </p:nvSpPr>
          <p:spPr>
            <a:xfrm>
              <a:off x="8921977" y="1925880"/>
              <a:ext cx="2926080" cy="3907848"/>
            </a:xfrm>
            <a:prstGeom prst="rect">
              <a:avLst/>
            </a:prstGeom>
            <a:noFill/>
          </p:spPr>
          <p:txBody>
            <a:bodyPr wrap="square" lIns="0" rIns="0" rtlCol="0" anchor="t">
              <a:spAutoFit/>
            </a:bodyPr>
            <a:lstStyle/>
            <a:p>
              <a:pPr algn="just">
                <a:spcAft>
                  <a:spcPts val="900"/>
                </a:spcAft>
              </a:pPr>
              <a:r>
                <a:rPr lang="en-US" sz="1200" b="1"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p:txBody>
        </p:sp>
      </p:grpSp>
      <p:grpSp>
        <p:nvGrpSpPr>
          <p:cNvPr id="6" name="Group 5">
            <a:extLst>
              <a:ext uri="{FF2B5EF4-FFF2-40B4-BE49-F238E27FC236}">
                <a16:creationId xmlns:a16="http://schemas.microsoft.com/office/drawing/2014/main" id="{4FEE2D35-3C5B-7C14-D504-183BD64D7D08}"/>
              </a:ext>
            </a:extLst>
          </p:cNvPr>
          <p:cNvGrpSpPr/>
          <p:nvPr/>
        </p:nvGrpSpPr>
        <p:grpSpPr>
          <a:xfrm>
            <a:off x="2572663" y="4242934"/>
            <a:ext cx="2194560" cy="1798611"/>
            <a:chOff x="332936" y="4560006"/>
            <a:chExt cx="2926080" cy="2398148"/>
          </a:xfrm>
        </p:grpSpPr>
        <p:sp>
          <p:nvSpPr>
            <p:cNvPr id="7" name="TextBox 6">
              <a:extLst>
                <a:ext uri="{FF2B5EF4-FFF2-40B4-BE49-F238E27FC236}">
                  <a16:creationId xmlns:a16="http://schemas.microsoft.com/office/drawing/2014/main" id="{ED2B2C69-F526-8315-B4EB-4E13933CCCED}"/>
                </a:ext>
              </a:extLst>
            </p:cNvPr>
            <p:cNvSpPr txBox="1"/>
            <p:nvPr/>
          </p:nvSpPr>
          <p:spPr>
            <a:xfrm>
              <a:off x="332936" y="4560006"/>
              <a:ext cx="2926080" cy="553997"/>
            </a:xfrm>
            <a:prstGeom prst="rect">
              <a:avLst/>
            </a:prstGeom>
            <a:noFill/>
          </p:spPr>
          <p:txBody>
            <a:bodyPr wrap="square" lIns="0" rIns="0" rtlCol="0" anchor="b">
              <a:spAutoFit/>
            </a:bodyPr>
            <a:lstStyle/>
            <a:p>
              <a:r>
                <a:rPr lang="en-US" sz="2100" b="1" cap="all" noProof="1">
                  <a:solidFill>
                    <a:schemeClr val="accent2">
                      <a:lumMod val="75000"/>
                    </a:schemeClr>
                  </a:solidFill>
                </a:rPr>
                <a:t>Lorem Ipsum</a:t>
              </a:r>
            </a:p>
          </p:txBody>
        </p:sp>
        <p:sp>
          <p:nvSpPr>
            <p:cNvPr id="9" name="TextBox 8">
              <a:extLst>
                <a:ext uri="{FF2B5EF4-FFF2-40B4-BE49-F238E27FC236}">
                  <a16:creationId xmlns:a16="http://schemas.microsoft.com/office/drawing/2014/main" id="{DA5C16F7-2C17-6627-A331-B16C176E9F4D}"/>
                </a:ext>
              </a:extLst>
            </p:cNvPr>
            <p:cNvSpPr txBox="1"/>
            <p:nvPr/>
          </p:nvSpPr>
          <p:spPr>
            <a:xfrm>
              <a:off x="332936" y="5111494"/>
              <a:ext cx="2926080" cy="1846660"/>
            </a:xfrm>
            <a:prstGeom prst="rect">
              <a:avLst/>
            </a:prstGeom>
            <a:noFill/>
          </p:spPr>
          <p:txBody>
            <a:bodyPr wrap="square" lIns="0" rIns="0" rtlCol="0" anchor="t">
              <a:spAutoFit/>
            </a:bodyPr>
            <a:lstStyle/>
            <a:p>
              <a:pPr algn="just">
                <a:spcAft>
                  <a:spcPts val="900"/>
                </a:spcAft>
              </a:pPr>
              <a:r>
                <a:rPr lang="en-US" sz="1200" b="1" noProof="1">
                  <a:solidFill>
                    <a:schemeClr val="tx1">
                      <a:lumMod val="65000"/>
                      <a:lumOff val="35000"/>
                    </a:schemeClr>
                  </a:solidFill>
                </a:rPr>
                <a:t>Lorem ipsum dolor sit amet, consectetur adipiscing elit, sed do eiusmod tempor incididunt ut labore et dolore magna aliqua. Ut enim ad minim veniam, quis nostrud exercitation.</a:t>
              </a:r>
            </a:p>
          </p:txBody>
        </p:sp>
      </p:grpSp>
      <p:grpSp>
        <p:nvGrpSpPr>
          <p:cNvPr id="10" name="Group 9">
            <a:extLst>
              <a:ext uri="{FF2B5EF4-FFF2-40B4-BE49-F238E27FC236}">
                <a16:creationId xmlns:a16="http://schemas.microsoft.com/office/drawing/2014/main" id="{E44AEB67-1085-03E3-BFAD-3446681B707C}"/>
              </a:ext>
            </a:extLst>
          </p:cNvPr>
          <p:cNvGrpSpPr/>
          <p:nvPr/>
        </p:nvGrpSpPr>
        <p:grpSpPr>
          <a:xfrm>
            <a:off x="782022" y="1795195"/>
            <a:ext cx="1850500" cy="2470655"/>
            <a:chOff x="332936" y="1883317"/>
            <a:chExt cx="3025724" cy="5078057"/>
          </a:xfrm>
        </p:grpSpPr>
        <p:sp>
          <p:nvSpPr>
            <p:cNvPr id="11" name="TextBox 10">
              <a:extLst>
                <a:ext uri="{FF2B5EF4-FFF2-40B4-BE49-F238E27FC236}">
                  <a16:creationId xmlns:a16="http://schemas.microsoft.com/office/drawing/2014/main" id="{055DCA9A-DE0B-58C1-9EB0-A7F2D26DC9DB}"/>
                </a:ext>
              </a:extLst>
            </p:cNvPr>
            <p:cNvSpPr txBox="1"/>
            <p:nvPr/>
          </p:nvSpPr>
          <p:spPr>
            <a:xfrm>
              <a:off x="332936" y="1883317"/>
              <a:ext cx="2926080" cy="822365"/>
            </a:xfrm>
            <a:prstGeom prst="rect">
              <a:avLst/>
            </a:prstGeom>
            <a:noFill/>
          </p:spPr>
          <p:txBody>
            <a:bodyPr wrap="square" lIns="0" rIns="0" rtlCol="0" anchor="b">
              <a:spAutoFit/>
            </a:bodyPr>
            <a:lstStyle/>
            <a:p>
              <a:r>
                <a:rPr lang="en-US" sz="2000" b="1" cap="all" noProof="1">
                  <a:solidFill>
                    <a:schemeClr val="accent6">
                      <a:lumMod val="75000"/>
                    </a:schemeClr>
                  </a:solidFill>
                </a:rPr>
                <a:t>Lorem Ipsum</a:t>
              </a:r>
            </a:p>
          </p:txBody>
        </p:sp>
        <p:sp>
          <p:nvSpPr>
            <p:cNvPr id="12" name="TextBox 11">
              <a:extLst>
                <a:ext uri="{FF2B5EF4-FFF2-40B4-BE49-F238E27FC236}">
                  <a16:creationId xmlns:a16="http://schemas.microsoft.com/office/drawing/2014/main" id="{512FB2DA-25B3-41A9-E099-D24526944F7C}"/>
                </a:ext>
              </a:extLst>
            </p:cNvPr>
            <p:cNvSpPr txBox="1"/>
            <p:nvPr/>
          </p:nvSpPr>
          <p:spPr>
            <a:xfrm>
              <a:off x="432580" y="2596517"/>
              <a:ext cx="2926080" cy="4364857"/>
            </a:xfrm>
            <a:prstGeom prst="rect">
              <a:avLst/>
            </a:prstGeom>
            <a:noFill/>
          </p:spPr>
          <p:txBody>
            <a:bodyPr wrap="square" lIns="0" rIns="0" rtlCol="0" anchor="t">
              <a:spAutoFit/>
            </a:bodyPr>
            <a:lstStyle/>
            <a:p>
              <a:pPr algn="just">
                <a:spcAft>
                  <a:spcPts val="900"/>
                </a:spcAft>
              </a:pPr>
              <a:r>
                <a:rPr lang="en-US" sz="1200" b="1" noProof="1">
                  <a:solidFill>
                    <a:schemeClr val="tx1">
                      <a:lumMod val="65000"/>
                      <a:lumOff val="35000"/>
                    </a:schemeClr>
                  </a:solidFill>
                </a:rPr>
                <a:t>Lorem ipsum dolor sit amet, consectetur adipiscing elit, sed do eiusmod tempor incididunt ut labore et dolore magna aliqua. Ut enim ad minim veniam, quis nostrud exercitation ullamco laboris nisi ut aliquip ex ea commodo consequat.</a:t>
              </a:r>
            </a:p>
          </p:txBody>
        </p:sp>
      </p:grpSp>
      <p:grpSp>
        <p:nvGrpSpPr>
          <p:cNvPr id="13" name="Group 12">
            <a:extLst>
              <a:ext uri="{FF2B5EF4-FFF2-40B4-BE49-F238E27FC236}">
                <a16:creationId xmlns:a16="http://schemas.microsoft.com/office/drawing/2014/main" id="{DE55E084-AF91-7BCD-E627-F0ACA4739FD6}"/>
              </a:ext>
            </a:extLst>
          </p:cNvPr>
          <p:cNvGrpSpPr/>
          <p:nvPr/>
        </p:nvGrpSpPr>
        <p:grpSpPr>
          <a:xfrm>
            <a:off x="2738540" y="1496036"/>
            <a:ext cx="2623436" cy="2719790"/>
            <a:chOff x="2941320" y="1738428"/>
            <a:chExt cx="3261360" cy="3381144"/>
          </a:xfrm>
        </p:grpSpPr>
        <p:sp>
          <p:nvSpPr>
            <p:cNvPr id="14" name="Shape">
              <a:extLst>
                <a:ext uri="{FF2B5EF4-FFF2-40B4-BE49-F238E27FC236}">
                  <a16:creationId xmlns:a16="http://schemas.microsoft.com/office/drawing/2014/main" id="{3FD69A15-B8C9-2AED-6166-C7703473DBE5}"/>
                </a:ext>
              </a:extLst>
            </p:cNvPr>
            <p:cNvSpPr/>
            <p:nvPr/>
          </p:nvSpPr>
          <p:spPr>
            <a:xfrm rot="16200000">
              <a:off x="3424845" y="2407473"/>
              <a:ext cx="1054173" cy="634247"/>
            </a:xfrm>
            <a:custGeom>
              <a:avLst/>
              <a:gdLst>
                <a:gd name="connsiteX0" fmla="*/ 21600 w 21600"/>
                <a:gd name="connsiteY0" fmla="*/ 10729 h 21600"/>
                <a:gd name="connsiteX1" fmla="*/ 10782 w 21600"/>
                <a:gd name="connsiteY1" fmla="*/ 0 h 21600"/>
                <a:gd name="connsiteX2" fmla="*/ 0 w 21600"/>
                <a:gd name="connsiteY2" fmla="*/ 10444 h 21600"/>
                <a:gd name="connsiteX3" fmla="*/ 10782 w 21600"/>
                <a:gd name="connsiteY3" fmla="*/ 21600 h 21600"/>
                <a:gd name="connsiteX4" fmla="*/ 16530 w 21600"/>
                <a:gd name="connsiteY4" fmla="*/ 15982 h 21600"/>
                <a:gd name="connsiteX5" fmla="*/ 21600 w 21600"/>
                <a:gd name="connsiteY5" fmla="*/ 10729 h 21600"/>
                <a:gd name="connsiteX0" fmla="*/ 21600 w 21600"/>
                <a:gd name="connsiteY0" fmla="*/ 10729 h 21600"/>
                <a:gd name="connsiteX1" fmla="*/ 10782 w 21600"/>
                <a:gd name="connsiteY1" fmla="*/ 0 h 21600"/>
                <a:gd name="connsiteX2" fmla="*/ 0 w 21600"/>
                <a:gd name="connsiteY2" fmla="*/ 10444 h 21600"/>
                <a:gd name="connsiteX3" fmla="*/ 10782 w 21600"/>
                <a:gd name="connsiteY3" fmla="*/ 21600 h 21600"/>
                <a:gd name="connsiteX4" fmla="*/ 16823 w 21600"/>
                <a:gd name="connsiteY4" fmla="*/ 19814 h 21600"/>
                <a:gd name="connsiteX5" fmla="*/ 21600 w 21600"/>
                <a:gd name="connsiteY5" fmla="*/ 10729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21600" y="10729"/>
                  </a:moveTo>
                  <a:lnTo>
                    <a:pt x="10782" y="0"/>
                  </a:lnTo>
                  <a:lnTo>
                    <a:pt x="0" y="10444"/>
                  </a:lnTo>
                  <a:lnTo>
                    <a:pt x="10782" y="21600"/>
                  </a:lnTo>
                  <a:lnTo>
                    <a:pt x="16823" y="19814"/>
                  </a:lnTo>
                  <a:lnTo>
                    <a:pt x="21600" y="10729"/>
                  </a:lnTo>
                  <a:close/>
                </a:path>
              </a:pathLst>
            </a:custGeom>
            <a:solidFill>
              <a:schemeClr val="accent3">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15" name="Shape">
              <a:extLst>
                <a:ext uri="{FF2B5EF4-FFF2-40B4-BE49-F238E27FC236}">
                  <a16:creationId xmlns:a16="http://schemas.microsoft.com/office/drawing/2014/main" id="{489D40D9-2135-246B-DD5A-B478B1833722}"/>
                </a:ext>
              </a:extLst>
            </p:cNvPr>
            <p:cNvSpPr/>
            <p:nvPr/>
          </p:nvSpPr>
          <p:spPr>
            <a:xfrm rot="16200000">
              <a:off x="5008789" y="2620330"/>
              <a:ext cx="597867" cy="916174"/>
            </a:xfrm>
            <a:custGeom>
              <a:avLst/>
              <a:gdLst>
                <a:gd name="connsiteX0" fmla="*/ 2207 w 23074"/>
                <a:gd name="connsiteY0" fmla="*/ 21600 h 21600"/>
                <a:gd name="connsiteX1" fmla="*/ 23074 w 23074"/>
                <a:gd name="connsiteY1" fmla="*/ 14748 h 21600"/>
                <a:gd name="connsiteX2" fmla="*/ 23032 w 23074"/>
                <a:gd name="connsiteY2" fmla="*/ 0 h 21600"/>
                <a:gd name="connsiteX3" fmla="*/ 1474 w 23074"/>
                <a:gd name="connsiteY3" fmla="*/ 7066 h 21600"/>
                <a:gd name="connsiteX4" fmla="*/ 1940 w 23074"/>
                <a:gd name="connsiteY4" fmla="*/ 14534 h 21600"/>
                <a:gd name="connsiteX5" fmla="*/ 2207 w 23074"/>
                <a:gd name="connsiteY5" fmla="*/ 21600 h 21600"/>
                <a:gd name="connsiteX0" fmla="*/ 2229 w 23096"/>
                <a:gd name="connsiteY0" fmla="*/ 21600 h 21600"/>
                <a:gd name="connsiteX1" fmla="*/ 23096 w 23096"/>
                <a:gd name="connsiteY1" fmla="*/ 14748 h 21600"/>
                <a:gd name="connsiteX2" fmla="*/ 23054 w 23096"/>
                <a:gd name="connsiteY2" fmla="*/ 0 h 21600"/>
                <a:gd name="connsiteX3" fmla="*/ 1496 w 23096"/>
                <a:gd name="connsiteY3" fmla="*/ 7066 h 21600"/>
                <a:gd name="connsiteX4" fmla="*/ 1962 w 23096"/>
                <a:gd name="connsiteY4" fmla="*/ 14534 h 21600"/>
                <a:gd name="connsiteX5" fmla="*/ 2229 w 23096"/>
                <a:gd name="connsiteY5" fmla="*/ 21600 h 21600"/>
                <a:gd name="connsiteX0" fmla="*/ 1609 w 22476"/>
                <a:gd name="connsiteY0" fmla="*/ 21600 h 21600"/>
                <a:gd name="connsiteX1" fmla="*/ 22476 w 22476"/>
                <a:gd name="connsiteY1" fmla="*/ 14748 h 21600"/>
                <a:gd name="connsiteX2" fmla="*/ 22434 w 22476"/>
                <a:gd name="connsiteY2" fmla="*/ 0 h 21600"/>
                <a:gd name="connsiteX3" fmla="*/ 876 w 22476"/>
                <a:gd name="connsiteY3" fmla="*/ 7066 h 21600"/>
                <a:gd name="connsiteX4" fmla="*/ 1342 w 22476"/>
                <a:gd name="connsiteY4" fmla="*/ 14534 h 21600"/>
                <a:gd name="connsiteX5" fmla="*/ 1609 w 22476"/>
                <a:gd name="connsiteY5" fmla="*/ 21600 h 21600"/>
                <a:gd name="connsiteX0" fmla="*/ 733 w 21600"/>
                <a:gd name="connsiteY0" fmla="*/ 21600 h 21600"/>
                <a:gd name="connsiteX1" fmla="*/ 21600 w 21600"/>
                <a:gd name="connsiteY1" fmla="*/ 14748 h 21600"/>
                <a:gd name="connsiteX2" fmla="*/ 21558 w 21600"/>
                <a:gd name="connsiteY2" fmla="*/ 0 h 21600"/>
                <a:gd name="connsiteX3" fmla="*/ 0 w 21600"/>
                <a:gd name="connsiteY3" fmla="*/ 7066 h 21600"/>
                <a:gd name="connsiteX4" fmla="*/ 466 w 21600"/>
                <a:gd name="connsiteY4" fmla="*/ 14534 h 21600"/>
                <a:gd name="connsiteX5" fmla="*/ 733 w 21600"/>
                <a:gd name="connsiteY5" fmla="*/ 21600 h 21600"/>
                <a:gd name="connsiteX0" fmla="*/ 3306 w 24173"/>
                <a:gd name="connsiteY0" fmla="*/ 21600 h 21600"/>
                <a:gd name="connsiteX1" fmla="*/ 24173 w 24173"/>
                <a:gd name="connsiteY1" fmla="*/ 14748 h 21600"/>
                <a:gd name="connsiteX2" fmla="*/ 24131 w 24173"/>
                <a:gd name="connsiteY2" fmla="*/ 0 h 21600"/>
                <a:gd name="connsiteX3" fmla="*/ 2573 w 24173"/>
                <a:gd name="connsiteY3" fmla="*/ 7066 h 21600"/>
                <a:gd name="connsiteX4" fmla="*/ 6 w 24173"/>
                <a:gd name="connsiteY4" fmla="*/ 14997 h 21600"/>
                <a:gd name="connsiteX5" fmla="*/ 3306 w 24173"/>
                <a:gd name="connsiteY5" fmla="*/ 2160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73" h="21600" extrusionOk="0">
                  <a:moveTo>
                    <a:pt x="3306" y="21600"/>
                  </a:moveTo>
                  <a:lnTo>
                    <a:pt x="24173" y="14748"/>
                  </a:lnTo>
                  <a:lnTo>
                    <a:pt x="24131" y="0"/>
                  </a:lnTo>
                  <a:lnTo>
                    <a:pt x="2573" y="7066"/>
                  </a:lnTo>
                  <a:cubicBezTo>
                    <a:pt x="2728" y="9555"/>
                    <a:pt x="-149" y="12508"/>
                    <a:pt x="6" y="14997"/>
                  </a:cubicBezTo>
                  <a:cubicBezTo>
                    <a:pt x="128" y="17419"/>
                    <a:pt x="3172" y="18067"/>
                    <a:pt x="3306" y="21600"/>
                  </a:cubicBezTo>
                  <a:close/>
                </a:path>
              </a:pathLst>
            </a:custGeom>
            <a:solidFill>
              <a:schemeClr val="accent2">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16" name="Shape">
              <a:extLst>
                <a:ext uri="{FF2B5EF4-FFF2-40B4-BE49-F238E27FC236}">
                  <a16:creationId xmlns:a16="http://schemas.microsoft.com/office/drawing/2014/main" id="{91BD5F1B-C67D-1BFB-7755-278E64ACDA9F}"/>
                </a:ext>
              </a:extLst>
            </p:cNvPr>
            <p:cNvSpPr/>
            <p:nvPr/>
          </p:nvSpPr>
          <p:spPr>
            <a:xfrm rot="16200000">
              <a:off x="4086537" y="3602434"/>
              <a:ext cx="546079" cy="920006"/>
            </a:xfrm>
            <a:custGeom>
              <a:avLst/>
              <a:gdLst>
                <a:gd name="connsiteX0" fmla="*/ 110 w 21600"/>
                <a:gd name="connsiteY0" fmla="*/ 0 h 21600"/>
                <a:gd name="connsiteX1" fmla="*/ 0 w 21600"/>
                <a:gd name="connsiteY1" fmla="*/ 14433 h 21600"/>
                <a:gd name="connsiteX2" fmla="*/ 21600 w 21600"/>
                <a:gd name="connsiteY2" fmla="*/ 21600 h 21600"/>
                <a:gd name="connsiteX3" fmla="*/ 21600 w 21600"/>
                <a:gd name="connsiteY3" fmla="*/ 6856 h 21600"/>
                <a:gd name="connsiteX4" fmla="*/ 11766 w 21600"/>
                <a:gd name="connsiteY4" fmla="*/ 3711 h 21600"/>
                <a:gd name="connsiteX5" fmla="*/ 110 w 21600"/>
                <a:gd name="connsiteY5" fmla="*/ 0 h 21600"/>
                <a:gd name="connsiteX0" fmla="*/ 110 w 21600"/>
                <a:gd name="connsiteY0" fmla="*/ 0 h 21600"/>
                <a:gd name="connsiteX1" fmla="*/ 0 w 21600"/>
                <a:gd name="connsiteY1" fmla="*/ 14433 h 21600"/>
                <a:gd name="connsiteX2" fmla="*/ 21600 w 21600"/>
                <a:gd name="connsiteY2" fmla="*/ 21600 h 21600"/>
                <a:gd name="connsiteX3" fmla="*/ 21600 w 21600"/>
                <a:gd name="connsiteY3" fmla="*/ 6856 h 21600"/>
                <a:gd name="connsiteX4" fmla="*/ 14804 w 21600"/>
                <a:gd name="connsiteY4" fmla="*/ 608 h 21600"/>
                <a:gd name="connsiteX5" fmla="*/ 110 w 21600"/>
                <a:gd name="connsiteY5" fmla="*/ 0 h 2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00" h="21600" extrusionOk="0">
                  <a:moveTo>
                    <a:pt x="110" y="0"/>
                  </a:moveTo>
                  <a:cubicBezTo>
                    <a:pt x="73" y="4811"/>
                    <a:pt x="37" y="9622"/>
                    <a:pt x="0" y="14433"/>
                  </a:cubicBezTo>
                  <a:lnTo>
                    <a:pt x="21600" y="21600"/>
                  </a:lnTo>
                  <a:lnTo>
                    <a:pt x="21600" y="6856"/>
                  </a:lnTo>
                  <a:lnTo>
                    <a:pt x="14804" y="608"/>
                  </a:lnTo>
                  <a:lnTo>
                    <a:pt x="110" y="0"/>
                  </a:lnTo>
                  <a:close/>
                </a:path>
              </a:pathLst>
            </a:custGeom>
            <a:solidFill>
              <a:schemeClr val="accent6">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17" name="Triangle">
              <a:extLst>
                <a:ext uri="{FF2B5EF4-FFF2-40B4-BE49-F238E27FC236}">
                  <a16:creationId xmlns:a16="http://schemas.microsoft.com/office/drawing/2014/main" id="{BBF3570D-0024-ACF0-4FA9-3DCD7B75CCC8}"/>
                </a:ext>
              </a:extLst>
            </p:cNvPr>
            <p:cNvSpPr/>
            <p:nvPr/>
          </p:nvSpPr>
          <p:spPr>
            <a:xfrm rot="16200000">
              <a:off x="4697527" y="1788902"/>
              <a:ext cx="528641" cy="465579"/>
            </a:xfrm>
            <a:custGeom>
              <a:avLst/>
              <a:gdLst>
                <a:gd name="connsiteX0" fmla="*/ 21600 w 21600"/>
                <a:gd name="connsiteY0" fmla="*/ 11705 h 21600"/>
                <a:gd name="connsiteX1" fmla="*/ 0 w 21600"/>
                <a:gd name="connsiteY1" fmla="*/ 0 h 21600"/>
                <a:gd name="connsiteX2" fmla="*/ 37 w 21600"/>
                <a:gd name="connsiteY2" fmla="*/ 10196 h 21600"/>
                <a:gd name="connsiteX3" fmla="*/ 0 w 21600"/>
                <a:gd name="connsiteY3" fmla="*/ 21600 h 21600"/>
                <a:gd name="connsiteX4" fmla="*/ 21600 w 21600"/>
                <a:gd name="connsiteY4" fmla="*/ 11705 h 21600"/>
                <a:gd name="connsiteX0" fmla="*/ 25841 w 25841"/>
                <a:gd name="connsiteY0" fmla="*/ 11705 h 21600"/>
                <a:gd name="connsiteX1" fmla="*/ 4241 w 25841"/>
                <a:gd name="connsiteY1" fmla="*/ 0 h 21600"/>
                <a:gd name="connsiteX2" fmla="*/ 0 w 25841"/>
                <a:gd name="connsiteY2" fmla="*/ 11522 h 21600"/>
                <a:gd name="connsiteX3" fmla="*/ 4241 w 25841"/>
                <a:gd name="connsiteY3" fmla="*/ 21600 h 21600"/>
                <a:gd name="connsiteX4" fmla="*/ 25841 w 25841"/>
                <a:gd name="connsiteY4" fmla="*/ 11705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41" h="21600" extrusionOk="0">
                  <a:moveTo>
                    <a:pt x="25841" y="11705"/>
                  </a:moveTo>
                  <a:lnTo>
                    <a:pt x="4241" y="0"/>
                  </a:lnTo>
                  <a:cubicBezTo>
                    <a:pt x="4253" y="3399"/>
                    <a:pt x="-12" y="8123"/>
                    <a:pt x="0" y="11522"/>
                  </a:cubicBezTo>
                  <a:cubicBezTo>
                    <a:pt x="-12" y="15323"/>
                    <a:pt x="4253" y="17799"/>
                    <a:pt x="4241" y="21600"/>
                  </a:cubicBezTo>
                  <a:lnTo>
                    <a:pt x="25841" y="11705"/>
                  </a:lnTo>
                  <a:close/>
                </a:path>
              </a:pathLst>
            </a:custGeom>
            <a:solidFill>
              <a:schemeClr val="accent3">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18" name="Shape">
              <a:extLst>
                <a:ext uri="{FF2B5EF4-FFF2-40B4-BE49-F238E27FC236}">
                  <a16:creationId xmlns:a16="http://schemas.microsoft.com/office/drawing/2014/main" id="{DB08AD33-3D5E-E66C-EFF6-D18C4E8734D5}"/>
                </a:ext>
              </a:extLst>
            </p:cNvPr>
            <p:cNvSpPr/>
            <p:nvPr/>
          </p:nvSpPr>
          <p:spPr>
            <a:xfrm rot="16200000">
              <a:off x="4311967" y="1374908"/>
              <a:ext cx="1527194" cy="2254233"/>
            </a:xfrm>
            <a:custGeom>
              <a:avLst/>
              <a:gdLst/>
              <a:ahLst/>
              <a:cxnLst>
                <a:cxn ang="0">
                  <a:pos x="wd2" y="hd2"/>
                </a:cxn>
                <a:cxn ang="5400000">
                  <a:pos x="wd2" y="hd2"/>
                </a:cxn>
                <a:cxn ang="10800000">
                  <a:pos x="wd2" y="hd2"/>
                </a:cxn>
                <a:cxn ang="16200000">
                  <a:pos x="wd2" y="hd2"/>
                </a:cxn>
              </a:cxnLst>
              <a:rect l="0" t="0" r="r" b="b"/>
              <a:pathLst>
                <a:path w="21339" h="21332" extrusionOk="0">
                  <a:moveTo>
                    <a:pt x="14929" y="0"/>
                  </a:moveTo>
                  <a:lnTo>
                    <a:pt x="14929" y="11799"/>
                  </a:lnTo>
                  <a:lnTo>
                    <a:pt x="20280" y="9761"/>
                  </a:lnTo>
                  <a:cubicBezTo>
                    <a:pt x="20909" y="9520"/>
                    <a:pt x="21600" y="9999"/>
                    <a:pt x="21240" y="10421"/>
                  </a:cubicBezTo>
                  <a:lnTo>
                    <a:pt x="12699" y="20396"/>
                  </a:lnTo>
                  <a:cubicBezTo>
                    <a:pt x="11930" y="21297"/>
                    <a:pt x="10221" y="21600"/>
                    <a:pt x="8896" y="21072"/>
                  </a:cubicBezTo>
                  <a:lnTo>
                    <a:pt x="0" y="17521"/>
                  </a:lnTo>
                  <a:lnTo>
                    <a:pt x="7552" y="14622"/>
                  </a:lnTo>
                  <a:lnTo>
                    <a:pt x="7552" y="3024"/>
                  </a:lnTo>
                  <a:lnTo>
                    <a:pt x="14929" y="0"/>
                  </a:lnTo>
                  <a:close/>
                </a:path>
              </a:pathLst>
            </a:custGeom>
            <a:solidFill>
              <a:schemeClr val="accent3"/>
            </a:solidFill>
            <a:ln w="12700">
              <a:miter lim="400000"/>
            </a:ln>
          </p:spPr>
          <p:txBody>
            <a:bodyPr lIns="28575" tIns="28575" rIns="28575" bIns="28575" anchor="ctr"/>
            <a:lstStyle/>
            <a:p>
              <a:pPr>
                <a:defRPr sz="3000">
                  <a:solidFill>
                    <a:srgbClr val="FFFFFF"/>
                  </a:solidFill>
                </a:defRPr>
              </a:pPr>
              <a:endParaRPr sz="2250"/>
            </a:p>
          </p:txBody>
        </p:sp>
        <p:sp>
          <p:nvSpPr>
            <p:cNvPr id="19" name="Triangle">
              <a:extLst>
                <a:ext uri="{FF2B5EF4-FFF2-40B4-BE49-F238E27FC236}">
                  <a16:creationId xmlns:a16="http://schemas.microsoft.com/office/drawing/2014/main" id="{79242BD9-9FCB-4751-FFC0-F04FE216EDDC}"/>
                </a:ext>
              </a:extLst>
            </p:cNvPr>
            <p:cNvSpPr/>
            <p:nvPr/>
          </p:nvSpPr>
          <p:spPr>
            <a:xfrm rot="16200000">
              <a:off x="3019924" y="3174604"/>
              <a:ext cx="474512" cy="508792"/>
            </a:xfrm>
            <a:custGeom>
              <a:avLst/>
              <a:gdLst>
                <a:gd name="connsiteX0" fmla="*/ 0 w 25095"/>
                <a:gd name="connsiteY0" fmla="*/ 0 h 21600"/>
                <a:gd name="connsiteX1" fmla="*/ 424 w 25095"/>
                <a:gd name="connsiteY1" fmla="*/ 21600 h 21600"/>
                <a:gd name="connsiteX2" fmla="*/ 25095 w 25095"/>
                <a:gd name="connsiteY2" fmla="*/ 11692 h 21600"/>
                <a:gd name="connsiteX3" fmla="*/ 0 w 25095"/>
                <a:gd name="connsiteY3" fmla="*/ 0 h 21600"/>
              </a:gdLst>
              <a:ahLst/>
              <a:cxnLst>
                <a:cxn ang="0">
                  <a:pos x="connsiteX0" y="connsiteY0"/>
                </a:cxn>
                <a:cxn ang="0">
                  <a:pos x="connsiteX1" y="connsiteY1"/>
                </a:cxn>
                <a:cxn ang="0">
                  <a:pos x="connsiteX2" y="connsiteY2"/>
                </a:cxn>
                <a:cxn ang="0">
                  <a:pos x="connsiteX3" y="connsiteY3"/>
                </a:cxn>
              </a:cxnLst>
              <a:rect l="l" t="t" r="r" b="b"/>
              <a:pathLst>
                <a:path w="25095" h="21600" extrusionOk="0">
                  <a:moveTo>
                    <a:pt x="0" y="0"/>
                  </a:moveTo>
                  <a:cubicBezTo>
                    <a:pt x="141" y="7200"/>
                    <a:pt x="283" y="14400"/>
                    <a:pt x="424" y="21600"/>
                  </a:cubicBezTo>
                  <a:lnTo>
                    <a:pt x="25095" y="11692"/>
                  </a:lnTo>
                  <a:cubicBezTo>
                    <a:pt x="17895" y="7845"/>
                    <a:pt x="7200" y="3847"/>
                    <a:pt x="0" y="0"/>
                  </a:cubicBezTo>
                  <a:close/>
                </a:path>
              </a:pathLst>
            </a:custGeom>
            <a:solidFill>
              <a:schemeClr val="accent6">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20" name="Shape">
              <a:extLst>
                <a:ext uri="{FF2B5EF4-FFF2-40B4-BE49-F238E27FC236}">
                  <a16:creationId xmlns:a16="http://schemas.microsoft.com/office/drawing/2014/main" id="{1B60FA7F-DF2E-CE1F-AA8E-088BDBA350C0}"/>
                </a:ext>
              </a:extLst>
            </p:cNvPr>
            <p:cNvSpPr/>
            <p:nvPr/>
          </p:nvSpPr>
          <p:spPr>
            <a:xfrm rot="16200000">
              <a:off x="2497875" y="2637470"/>
              <a:ext cx="2137967" cy="1251077"/>
            </a:xfrm>
            <a:custGeom>
              <a:avLst/>
              <a:gdLst/>
              <a:ahLst/>
              <a:cxnLst>
                <a:cxn ang="0">
                  <a:pos x="wd2" y="hd2"/>
                </a:cxn>
                <a:cxn ang="5400000">
                  <a:pos x="wd2" y="hd2"/>
                </a:cxn>
                <a:cxn ang="10800000">
                  <a:pos x="wd2" y="hd2"/>
                </a:cxn>
                <a:cxn ang="16200000">
                  <a:pos x="wd2" y="hd2"/>
                </a:cxn>
              </a:cxnLst>
              <a:rect l="0" t="0" r="r" b="b"/>
              <a:pathLst>
                <a:path w="21600" h="21582" extrusionOk="0">
                  <a:moveTo>
                    <a:pt x="0" y="16544"/>
                  </a:moveTo>
                  <a:lnTo>
                    <a:pt x="10848" y="5603"/>
                  </a:lnTo>
                  <a:lnTo>
                    <a:pt x="7006" y="1804"/>
                  </a:lnTo>
                  <a:cubicBezTo>
                    <a:pt x="6556" y="1359"/>
                    <a:pt x="6739" y="180"/>
                    <a:pt x="7260" y="174"/>
                  </a:cubicBezTo>
                  <a:lnTo>
                    <a:pt x="19572" y="0"/>
                  </a:lnTo>
                  <a:cubicBezTo>
                    <a:pt x="20685" y="-18"/>
                    <a:pt x="21589" y="1515"/>
                    <a:pt x="21593" y="3415"/>
                  </a:cubicBezTo>
                  <a:lnTo>
                    <a:pt x="21600" y="16165"/>
                  </a:lnTo>
                  <a:lnTo>
                    <a:pt x="16157" y="10827"/>
                  </a:lnTo>
                  <a:lnTo>
                    <a:pt x="5496" y="21582"/>
                  </a:lnTo>
                  <a:lnTo>
                    <a:pt x="0" y="16544"/>
                  </a:lnTo>
                  <a:close/>
                </a:path>
              </a:pathLst>
            </a:custGeom>
            <a:solidFill>
              <a:schemeClr val="accent6"/>
            </a:solidFill>
            <a:ln w="12700">
              <a:miter lim="400000"/>
            </a:ln>
          </p:spPr>
          <p:txBody>
            <a:bodyPr lIns="28575" tIns="28575" rIns="28575" bIns="28575" anchor="ctr"/>
            <a:lstStyle/>
            <a:p>
              <a:pPr>
                <a:defRPr sz="3000">
                  <a:solidFill>
                    <a:srgbClr val="FFFFFF"/>
                  </a:solidFill>
                </a:defRPr>
              </a:pPr>
              <a:endParaRPr sz="2250"/>
            </a:p>
          </p:txBody>
        </p:sp>
        <p:sp>
          <p:nvSpPr>
            <p:cNvPr id="21" name="Triangle">
              <a:extLst>
                <a:ext uri="{FF2B5EF4-FFF2-40B4-BE49-F238E27FC236}">
                  <a16:creationId xmlns:a16="http://schemas.microsoft.com/office/drawing/2014/main" id="{B11E271C-88BF-BD97-C82F-01526043F1DD}"/>
                </a:ext>
              </a:extLst>
            </p:cNvPr>
            <p:cNvSpPr/>
            <p:nvPr/>
          </p:nvSpPr>
          <p:spPr>
            <a:xfrm rot="16200000">
              <a:off x="5175252" y="3950616"/>
              <a:ext cx="437003" cy="489624"/>
            </a:xfrm>
            <a:custGeom>
              <a:avLst/>
              <a:gdLst>
                <a:gd name="connsiteX0" fmla="*/ 0 w 21600"/>
                <a:gd name="connsiteY0" fmla="*/ 21600 h 21600"/>
                <a:gd name="connsiteX1" fmla="*/ 21600 w 21600"/>
                <a:gd name="connsiteY1" fmla="*/ 10101 h 21600"/>
                <a:gd name="connsiteX2" fmla="*/ 14785 w 21600"/>
                <a:gd name="connsiteY2" fmla="*/ 6536 h 21600"/>
                <a:gd name="connsiteX3" fmla="*/ 1567 w 21600"/>
                <a:gd name="connsiteY3" fmla="*/ 0 h 21600"/>
                <a:gd name="connsiteX4" fmla="*/ 0 w 21600"/>
                <a:gd name="connsiteY4" fmla="*/ 21600 h 21600"/>
                <a:gd name="connsiteX0" fmla="*/ 0 w 21600"/>
                <a:gd name="connsiteY0" fmla="*/ 21600 h 21600"/>
                <a:gd name="connsiteX1" fmla="*/ 21600 w 21600"/>
                <a:gd name="connsiteY1" fmla="*/ 10101 h 21600"/>
                <a:gd name="connsiteX2" fmla="*/ 15315 w 21600"/>
                <a:gd name="connsiteY2" fmla="*/ 863 h 21600"/>
                <a:gd name="connsiteX3" fmla="*/ 1567 w 21600"/>
                <a:gd name="connsiteY3" fmla="*/ 0 h 21600"/>
                <a:gd name="connsiteX4" fmla="*/ 0 w 21600"/>
                <a:gd name="connsiteY4" fmla="*/ 21600 h 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 h="21600" extrusionOk="0">
                  <a:moveTo>
                    <a:pt x="0" y="21600"/>
                  </a:moveTo>
                  <a:lnTo>
                    <a:pt x="21600" y="10101"/>
                  </a:lnTo>
                  <a:lnTo>
                    <a:pt x="15315" y="863"/>
                  </a:lnTo>
                  <a:lnTo>
                    <a:pt x="1567" y="0"/>
                  </a:lnTo>
                  <a:lnTo>
                    <a:pt x="0" y="21600"/>
                  </a:lnTo>
                  <a:close/>
                </a:path>
              </a:pathLst>
            </a:custGeom>
            <a:solidFill>
              <a:schemeClr val="accent2">
                <a:lumMod val="60000"/>
                <a:lumOff val="40000"/>
              </a:schemeClr>
            </a:solidFill>
            <a:ln w="12700">
              <a:miter lim="400000"/>
            </a:ln>
          </p:spPr>
          <p:txBody>
            <a:bodyPr lIns="28575" tIns="28575" rIns="28575" bIns="28575" anchor="ctr"/>
            <a:lstStyle/>
            <a:p>
              <a:pPr>
                <a:defRPr sz="3000">
                  <a:solidFill>
                    <a:srgbClr val="FFFFFF"/>
                  </a:solidFill>
                </a:defRPr>
              </a:pPr>
              <a:endParaRPr sz="2250"/>
            </a:p>
          </p:txBody>
        </p:sp>
        <p:sp>
          <p:nvSpPr>
            <p:cNvPr id="22" name="Shape">
              <a:extLst>
                <a:ext uri="{FF2B5EF4-FFF2-40B4-BE49-F238E27FC236}">
                  <a16:creationId xmlns:a16="http://schemas.microsoft.com/office/drawing/2014/main" id="{1618A6DD-33B3-4CD4-58A4-B9B2AA82AF05}"/>
                </a:ext>
              </a:extLst>
            </p:cNvPr>
            <p:cNvSpPr/>
            <p:nvPr/>
          </p:nvSpPr>
          <p:spPr>
            <a:xfrm rot="16200000">
              <a:off x="3932354" y="3286116"/>
              <a:ext cx="1825155" cy="1841757"/>
            </a:xfrm>
            <a:custGeom>
              <a:avLst/>
              <a:gdLst/>
              <a:ahLst/>
              <a:cxnLst>
                <a:cxn ang="0">
                  <a:pos x="wd2" y="hd2"/>
                </a:cxn>
                <a:cxn ang="5400000">
                  <a:pos x="wd2" y="hd2"/>
                </a:cxn>
                <a:cxn ang="10800000">
                  <a:pos x="wd2" y="hd2"/>
                </a:cxn>
                <a:cxn ang="16200000">
                  <a:pos x="wd2" y="hd2"/>
                </a:cxn>
              </a:cxnLst>
              <a:rect l="0" t="0" r="r" b="b"/>
              <a:pathLst>
                <a:path w="21269" h="21600" extrusionOk="0">
                  <a:moveTo>
                    <a:pt x="21269" y="21600"/>
                  </a:moveTo>
                  <a:lnTo>
                    <a:pt x="8619" y="14399"/>
                  </a:lnTo>
                  <a:lnTo>
                    <a:pt x="8607" y="19552"/>
                  </a:lnTo>
                  <a:cubicBezTo>
                    <a:pt x="8607" y="20157"/>
                    <a:pt x="7811" y="20374"/>
                    <a:pt x="7507" y="19851"/>
                  </a:cubicBezTo>
                  <a:lnTo>
                    <a:pt x="319" y="7524"/>
                  </a:lnTo>
                  <a:cubicBezTo>
                    <a:pt x="-331" y="6413"/>
                    <a:pt x="47" y="4978"/>
                    <a:pt x="1155" y="4332"/>
                  </a:cubicBezTo>
                  <a:lnTo>
                    <a:pt x="8615" y="0"/>
                  </a:lnTo>
                  <a:lnTo>
                    <a:pt x="8623" y="7287"/>
                  </a:lnTo>
                  <a:lnTo>
                    <a:pt x="21058" y="14366"/>
                  </a:lnTo>
                  <a:lnTo>
                    <a:pt x="21269" y="21600"/>
                  </a:lnTo>
                  <a:close/>
                </a:path>
              </a:pathLst>
            </a:custGeom>
            <a:solidFill>
              <a:schemeClr val="accent2"/>
            </a:solidFill>
            <a:ln w="12700">
              <a:miter lim="400000"/>
            </a:ln>
          </p:spPr>
          <p:txBody>
            <a:bodyPr lIns="28575" tIns="28575" rIns="28575" bIns="28575" anchor="ctr"/>
            <a:lstStyle/>
            <a:p>
              <a:pPr>
                <a:defRPr sz="3000">
                  <a:solidFill>
                    <a:srgbClr val="FFFFFF"/>
                  </a:solidFill>
                </a:defRPr>
              </a:pPr>
              <a:endParaRPr sz="2250"/>
            </a:p>
          </p:txBody>
        </p:sp>
        <p:pic>
          <p:nvPicPr>
            <p:cNvPr id="23" name="Graphic 22" descr="Users">
              <a:extLst>
                <a:ext uri="{FF2B5EF4-FFF2-40B4-BE49-F238E27FC236}">
                  <a16:creationId xmlns:a16="http://schemas.microsoft.com/office/drawing/2014/main" id="{D633C4ED-D27C-8756-B58E-FF74DA3138E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86393" y="2315716"/>
              <a:ext cx="408880" cy="408880"/>
            </a:xfrm>
            <a:prstGeom prst="rect">
              <a:avLst/>
            </a:prstGeom>
          </p:spPr>
        </p:pic>
        <p:pic>
          <p:nvPicPr>
            <p:cNvPr id="24" name="Graphic 23" descr="Lightbulb">
              <a:extLst>
                <a:ext uri="{FF2B5EF4-FFF2-40B4-BE49-F238E27FC236}">
                  <a16:creationId xmlns:a16="http://schemas.microsoft.com/office/drawing/2014/main" id="{DA6EE090-2540-E4CE-C04F-4803629A13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69055" y="4556987"/>
              <a:ext cx="408880" cy="408880"/>
            </a:xfrm>
            <a:prstGeom prst="rect">
              <a:avLst/>
            </a:prstGeom>
          </p:spPr>
        </p:pic>
        <p:pic>
          <p:nvPicPr>
            <p:cNvPr id="25" name="Graphic 24" descr="Rocket">
              <a:extLst>
                <a:ext uri="{FF2B5EF4-FFF2-40B4-BE49-F238E27FC236}">
                  <a16:creationId xmlns:a16="http://schemas.microsoft.com/office/drawing/2014/main" id="{A16FE49F-25F2-0EC8-8862-03FDFEBD2B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54228" y="2343372"/>
              <a:ext cx="408880" cy="408880"/>
            </a:xfrm>
            <a:prstGeom prst="rect">
              <a:avLst/>
            </a:prstGeom>
          </p:spPr>
        </p:pic>
      </p:grpSp>
    </p:spTree>
    <p:extLst>
      <p:ext uri="{BB962C8B-B14F-4D97-AF65-F5344CB8AC3E}">
        <p14:creationId xmlns:p14="http://schemas.microsoft.com/office/powerpoint/2010/main" val="395867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w angle view of tall buildings&#10;&#10;Description automatically generated">
            <a:extLst>
              <a:ext uri="{FF2B5EF4-FFF2-40B4-BE49-F238E27FC236}">
                <a16:creationId xmlns:a16="http://schemas.microsoft.com/office/drawing/2014/main" id="{76045298-1C86-F2CA-E361-827B1D1D6A08}"/>
              </a:ext>
            </a:extLst>
          </p:cNvPr>
          <p:cNvPicPr>
            <a:picLocks noGrp="1" noRot="1" noChangeAspect="1" noMove="1" noResize="1" noEditPoints="1" noAdjustHandles="1" noChangeArrowheads="1" noChangeShapeType="1" noCrop="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3" name="Rectangle 42">
            <a:extLst>
              <a:ext uri="{FF2B5EF4-FFF2-40B4-BE49-F238E27FC236}">
                <a16:creationId xmlns:a16="http://schemas.microsoft.com/office/drawing/2014/main" id="{E62B13ED-B499-A4FF-B241-609EBB31059F}"/>
              </a:ext>
            </a:extLst>
          </p:cNvPr>
          <p:cNvSpPr/>
          <p:nvPr/>
        </p:nvSpPr>
        <p:spPr>
          <a:xfrm>
            <a:off x="0" y="0"/>
            <a:ext cx="12192000" cy="6910749"/>
          </a:xfrm>
          <a:prstGeom prst="rect">
            <a:avLst/>
          </a:prstGeom>
          <a:blipFill dpi="0" rotWithShape="1">
            <a:blip r:embed="rId4">
              <a:extLst>
                <a:ext uri="{837473B0-CC2E-450A-ABE3-18F120FF3D39}">
                  <a1611:picAttrSrcUrl xmlns:a1611="http://schemas.microsoft.com/office/drawing/2016/11/main" r:id="rId5"/>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D32E8DD-2217-24E5-000D-99E39C6AFB18}"/>
              </a:ext>
            </a:extLst>
          </p:cNvPr>
          <p:cNvSpPr>
            <a:spLocks noGrp="1" noRot="1" noMove="1" noResize="1" noEditPoints="1" noAdjustHandles="1" noChangeArrowheads="1" noChangeShapeType="1"/>
          </p:cNvSpPr>
          <p:nvPr/>
        </p:nvSpPr>
        <p:spPr>
          <a:xfrm>
            <a:off x="675409" y="704194"/>
            <a:ext cx="10920846" cy="5402316"/>
          </a:xfrm>
          <a:custGeom>
            <a:avLst/>
            <a:gdLst/>
            <a:ahLst/>
            <a:cxnLst/>
            <a:rect l="l" t="t" r="r" b="b"/>
            <a:pathLst>
              <a:path w="10920846" h="5349766">
                <a:moveTo>
                  <a:pt x="7686561" y="1336300"/>
                </a:moveTo>
                <a:cubicBezTo>
                  <a:pt x="7466764" y="1336300"/>
                  <a:pt x="7273821" y="1370179"/>
                  <a:pt x="7107734" y="1437936"/>
                </a:cubicBezTo>
                <a:cubicBezTo>
                  <a:pt x="6941646" y="1505693"/>
                  <a:pt x="6823898" y="1601958"/>
                  <a:pt x="6754488" y="1726730"/>
                </a:cubicBezTo>
                <a:cubicBezTo>
                  <a:pt x="6685078" y="1851502"/>
                  <a:pt x="6650373" y="2045271"/>
                  <a:pt x="6650373" y="2308036"/>
                </a:cubicBezTo>
                <a:cubicBezTo>
                  <a:pt x="6650373" y="2493129"/>
                  <a:pt x="6682599" y="2653019"/>
                  <a:pt x="6747051" y="2787707"/>
                </a:cubicBezTo>
                <a:cubicBezTo>
                  <a:pt x="6811503" y="2922395"/>
                  <a:pt x="6990811" y="3072369"/>
                  <a:pt x="7284976" y="3237631"/>
                </a:cubicBezTo>
                <a:cubicBezTo>
                  <a:pt x="7635330" y="3432639"/>
                  <a:pt x="7829512" y="3549974"/>
                  <a:pt x="7867522" y="3589637"/>
                </a:cubicBezTo>
                <a:cubicBezTo>
                  <a:pt x="7903880" y="3629300"/>
                  <a:pt x="7922058" y="3727630"/>
                  <a:pt x="7922058" y="3884628"/>
                </a:cubicBezTo>
                <a:cubicBezTo>
                  <a:pt x="7922058" y="3998659"/>
                  <a:pt x="7908011" y="4073440"/>
                  <a:pt x="7879917" y="4108971"/>
                </a:cubicBezTo>
                <a:cubicBezTo>
                  <a:pt x="7851822" y="4144502"/>
                  <a:pt x="7802244" y="4162267"/>
                  <a:pt x="7731182" y="4162267"/>
                </a:cubicBezTo>
                <a:cubicBezTo>
                  <a:pt x="7665077" y="4162267"/>
                  <a:pt x="7620870" y="4135826"/>
                  <a:pt x="7598560" y="4082942"/>
                </a:cubicBezTo>
                <a:cubicBezTo>
                  <a:pt x="7576249" y="4030059"/>
                  <a:pt x="7565094" y="3915202"/>
                  <a:pt x="7565094" y="3738372"/>
                </a:cubicBezTo>
                <a:lnTo>
                  <a:pt x="7565094" y="3530143"/>
                </a:lnTo>
                <a:lnTo>
                  <a:pt x="6677641" y="3530143"/>
                </a:lnTo>
                <a:lnTo>
                  <a:pt x="6677641" y="3688794"/>
                </a:lnTo>
                <a:cubicBezTo>
                  <a:pt x="6677641" y="3963128"/>
                  <a:pt x="6711520" y="4168052"/>
                  <a:pt x="6779277" y="4303566"/>
                </a:cubicBezTo>
                <a:cubicBezTo>
                  <a:pt x="6847034" y="4439080"/>
                  <a:pt x="6971393" y="4546500"/>
                  <a:pt x="7152354" y="4625825"/>
                </a:cubicBezTo>
                <a:cubicBezTo>
                  <a:pt x="7333315" y="4705150"/>
                  <a:pt x="7551047" y="4744813"/>
                  <a:pt x="7805549" y="4744813"/>
                </a:cubicBezTo>
                <a:cubicBezTo>
                  <a:pt x="8035262" y="4744813"/>
                  <a:pt x="8231510" y="4708043"/>
                  <a:pt x="8394292" y="4634501"/>
                </a:cubicBezTo>
                <a:cubicBezTo>
                  <a:pt x="8557075" y="4560960"/>
                  <a:pt x="8673171" y="4456019"/>
                  <a:pt x="8742580" y="4319679"/>
                </a:cubicBezTo>
                <a:cubicBezTo>
                  <a:pt x="8811990" y="4183338"/>
                  <a:pt x="8846695" y="3981306"/>
                  <a:pt x="8846695" y="3713583"/>
                </a:cubicBezTo>
                <a:cubicBezTo>
                  <a:pt x="8846695" y="3473954"/>
                  <a:pt x="8801248" y="3291341"/>
                  <a:pt x="8710354" y="3165742"/>
                </a:cubicBezTo>
                <a:cubicBezTo>
                  <a:pt x="8619461" y="3040144"/>
                  <a:pt x="8428584" y="2906282"/>
                  <a:pt x="8137724" y="2764157"/>
                </a:cubicBezTo>
                <a:cubicBezTo>
                  <a:pt x="7919579" y="2656738"/>
                  <a:pt x="7775389" y="2574933"/>
                  <a:pt x="7705153" y="2518744"/>
                </a:cubicBezTo>
                <a:cubicBezTo>
                  <a:pt x="7634917" y="2462556"/>
                  <a:pt x="7592776" y="2410911"/>
                  <a:pt x="7578728" y="2363812"/>
                </a:cubicBezTo>
                <a:cubicBezTo>
                  <a:pt x="7564681" y="2316712"/>
                  <a:pt x="7557658" y="2242758"/>
                  <a:pt x="7557658" y="2141949"/>
                </a:cubicBezTo>
                <a:cubicBezTo>
                  <a:pt x="7557658" y="2067581"/>
                  <a:pt x="7571705" y="2011806"/>
                  <a:pt x="7599799" y="1974622"/>
                </a:cubicBezTo>
                <a:cubicBezTo>
                  <a:pt x="7627894" y="1937438"/>
                  <a:pt x="7670035" y="1918846"/>
                  <a:pt x="7726224" y="1918846"/>
                </a:cubicBezTo>
                <a:cubicBezTo>
                  <a:pt x="7795633" y="1918846"/>
                  <a:pt x="7839015" y="1939091"/>
                  <a:pt x="7856367" y="1979580"/>
                </a:cubicBezTo>
                <a:cubicBezTo>
                  <a:pt x="7873719" y="2020069"/>
                  <a:pt x="7882396" y="2116333"/>
                  <a:pt x="7882396" y="2268374"/>
                </a:cubicBezTo>
                <a:lnTo>
                  <a:pt x="7882396" y="2446856"/>
                </a:lnTo>
                <a:lnTo>
                  <a:pt x="8769848" y="2446856"/>
                </a:lnTo>
                <a:lnTo>
                  <a:pt x="8769848" y="2255979"/>
                </a:lnTo>
                <a:cubicBezTo>
                  <a:pt x="8769848" y="2090718"/>
                  <a:pt x="8761172" y="1969251"/>
                  <a:pt x="8743820" y="1891578"/>
                </a:cubicBezTo>
                <a:cubicBezTo>
                  <a:pt x="8726467" y="1813905"/>
                  <a:pt x="8676889" y="1729622"/>
                  <a:pt x="8595085" y="1638728"/>
                </a:cubicBezTo>
                <a:cubicBezTo>
                  <a:pt x="8513280" y="1547835"/>
                  <a:pt x="8395945" y="1474707"/>
                  <a:pt x="8243078" y="1419344"/>
                </a:cubicBezTo>
                <a:cubicBezTo>
                  <a:pt x="8090211" y="1363982"/>
                  <a:pt x="7904706" y="1336300"/>
                  <a:pt x="7686561" y="1336300"/>
                </a:cubicBezTo>
                <a:close/>
                <a:moveTo>
                  <a:pt x="891645" y="0"/>
                </a:moveTo>
                <a:lnTo>
                  <a:pt x="10029201" y="0"/>
                </a:lnTo>
                <a:cubicBezTo>
                  <a:pt x="10521643" y="0"/>
                  <a:pt x="10920846" y="399203"/>
                  <a:pt x="10920846" y="891645"/>
                </a:cubicBezTo>
                <a:lnTo>
                  <a:pt x="10920846" y="4458121"/>
                </a:lnTo>
                <a:cubicBezTo>
                  <a:pt x="10920846" y="4950563"/>
                  <a:pt x="10521643" y="5349766"/>
                  <a:pt x="10029201" y="5349766"/>
                </a:cubicBezTo>
                <a:lnTo>
                  <a:pt x="891645" y="5349766"/>
                </a:lnTo>
                <a:cubicBezTo>
                  <a:pt x="399203" y="5349766"/>
                  <a:pt x="0" y="4950563"/>
                  <a:pt x="0" y="4458121"/>
                </a:cubicBezTo>
                <a:lnTo>
                  <a:pt x="0" y="891645"/>
                </a:lnTo>
                <a:cubicBezTo>
                  <a:pt x="0" y="399203"/>
                  <a:pt x="399203" y="0"/>
                  <a:pt x="891645" y="0"/>
                </a:cubicBezTo>
                <a:close/>
              </a:path>
            </a:pathLst>
          </a:custGeom>
          <a:solidFill>
            <a:schemeClr val="bg1">
              <a:alpha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2" name="Group 41">
            <a:extLst>
              <a:ext uri="{FF2B5EF4-FFF2-40B4-BE49-F238E27FC236}">
                <a16:creationId xmlns:a16="http://schemas.microsoft.com/office/drawing/2014/main" id="{7C7A96CC-C0F2-C1C0-2A07-D8066E338DFF}"/>
              </a:ext>
            </a:extLst>
          </p:cNvPr>
          <p:cNvGrpSpPr/>
          <p:nvPr/>
        </p:nvGrpSpPr>
        <p:grpSpPr>
          <a:xfrm>
            <a:off x="934720" y="1870951"/>
            <a:ext cx="6380480" cy="3116099"/>
            <a:chOff x="2052575" y="1454273"/>
            <a:chExt cx="8086849" cy="3949454"/>
          </a:xfrm>
        </p:grpSpPr>
        <p:sp>
          <p:nvSpPr>
            <p:cNvPr id="26" name="Freeform: Shape 25">
              <a:extLst>
                <a:ext uri="{FF2B5EF4-FFF2-40B4-BE49-F238E27FC236}">
                  <a16:creationId xmlns:a16="http://schemas.microsoft.com/office/drawing/2014/main" id="{01B646AD-9AD3-B929-DF83-794337FD84BB}"/>
                </a:ext>
              </a:extLst>
            </p:cNvPr>
            <p:cNvSpPr/>
            <p:nvPr/>
          </p:nvSpPr>
          <p:spPr>
            <a:xfrm>
              <a:off x="2052577" y="1454273"/>
              <a:ext cx="8086847" cy="1180054"/>
            </a:xfrm>
            <a:custGeom>
              <a:avLst/>
              <a:gdLst>
                <a:gd name="connsiteX0" fmla="*/ 0 w 9352547"/>
                <a:gd name="connsiteY0" fmla="*/ 0 h 1364748"/>
                <a:gd name="connsiteX1" fmla="*/ 1752600 w 9352547"/>
                <a:gd name="connsiteY1" fmla="*/ 0 h 1364748"/>
                <a:gd name="connsiteX2" fmla="*/ 3793960 w 9352547"/>
                <a:gd name="connsiteY2" fmla="*/ 0 h 1364748"/>
                <a:gd name="connsiteX3" fmla="*/ 3800855 w 9352547"/>
                <a:gd name="connsiteY3" fmla="*/ 0 h 1364748"/>
                <a:gd name="connsiteX4" fmla="*/ 3807735 w 9352547"/>
                <a:gd name="connsiteY4" fmla="*/ 19494 h 1364748"/>
                <a:gd name="connsiteX5" fmla="*/ 4498453 w 9352547"/>
                <a:gd name="connsiteY5" fmla="*/ 196546 h 1364748"/>
                <a:gd name="connsiteX6" fmla="*/ 4676270 w 9352547"/>
                <a:gd name="connsiteY6" fmla="*/ 201027 h 1364748"/>
                <a:gd name="connsiteX7" fmla="*/ 5540661 w 9352547"/>
                <a:gd name="connsiteY7" fmla="*/ 24902 h 1364748"/>
                <a:gd name="connsiteX8" fmla="*/ 5550702 w 9352547"/>
                <a:gd name="connsiteY8" fmla="*/ 0 h 1364748"/>
                <a:gd name="connsiteX9" fmla="*/ 5558587 w 9352547"/>
                <a:gd name="connsiteY9" fmla="*/ 0 h 1364748"/>
                <a:gd name="connsiteX10" fmla="*/ 7447548 w 9352547"/>
                <a:gd name="connsiteY10" fmla="*/ 0 h 1364748"/>
                <a:gd name="connsiteX11" fmla="*/ 8783053 w 9352547"/>
                <a:gd name="connsiteY11" fmla="*/ 0 h 1364748"/>
                <a:gd name="connsiteX12" fmla="*/ 9352547 w 9352547"/>
                <a:gd name="connsiteY12" fmla="*/ 569495 h 1364748"/>
                <a:gd name="connsiteX13" fmla="*/ 8783053 w 9352547"/>
                <a:gd name="connsiteY13" fmla="*/ 1138989 h 1364748"/>
                <a:gd name="connsiteX14" fmla="*/ 5558589 w 9352547"/>
                <a:gd name="connsiteY14" fmla="*/ 1138989 h 1364748"/>
                <a:gd name="connsiteX15" fmla="*/ 4676273 w 9352547"/>
                <a:gd name="connsiteY15" fmla="*/ 1364748 h 1364748"/>
                <a:gd name="connsiteX16" fmla="*/ 3793957 w 9352547"/>
                <a:gd name="connsiteY16" fmla="*/ 1138989 h 1364748"/>
                <a:gd name="connsiteX17" fmla="*/ 0 w 9352547"/>
                <a:gd name="connsiteY17" fmla="*/ 1138989 h 136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52547" h="1364748">
                  <a:moveTo>
                    <a:pt x="0" y="0"/>
                  </a:moveTo>
                  <a:lnTo>
                    <a:pt x="1752600" y="0"/>
                  </a:lnTo>
                  <a:lnTo>
                    <a:pt x="3793960" y="0"/>
                  </a:lnTo>
                  <a:lnTo>
                    <a:pt x="3800855" y="0"/>
                  </a:lnTo>
                  <a:lnTo>
                    <a:pt x="3807735" y="19494"/>
                  </a:lnTo>
                  <a:cubicBezTo>
                    <a:pt x="3871121" y="108208"/>
                    <a:pt x="4146654" y="178549"/>
                    <a:pt x="4498453" y="196546"/>
                  </a:cubicBezTo>
                  <a:cubicBezTo>
                    <a:pt x="4555889" y="199484"/>
                    <a:pt x="4615359" y="201027"/>
                    <a:pt x="4676270" y="201027"/>
                  </a:cubicBezTo>
                  <a:cubicBezTo>
                    <a:pt x="5102649" y="201027"/>
                    <a:pt x="5458388" y="125416"/>
                    <a:pt x="5540661" y="24902"/>
                  </a:cubicBezTo>
                  <a:lnTo>
                    <a:pt x="5550702" y="0"/>
                  </a:lnTo>
                  <a:lnTo>
                    <a:pt x="5558587" y="0"/>
                  </a:lnTo>
                  <a:lnTo>
                    <a:pt x="7447548" y="0"/>
                  </a:lnTo>
                  <a:lnTo>
                    <a:pt x="8783053" y="0"/>
                  </a:lnTo>
                  <a:lnTo>
                    <a:pt x="9352547" y="569495"/>
                  </a:lnTo>
                  <a:lnTo>
                    <a:pt x="8783053" y="1138989"/>
                  </a:lnTo>
                  <a:lnTo>
                    <a:pt x="5558589" y="1138989"/>
                  </a:lnTo>
                  <a:cubicBezTo>
                    <a:pt x="5558589" y="1263672"/>
                    <a:pt x="5163563" y="1364748"/>
                    <a:pt x="4676273" y="1364748"/>
                  </a:cubicBezTo>
                  <a:cubicBezTo>
                    <a:pt x="4188983" y="1364748"/>
                    <a:pt x="3793957" y="1263672"/>
                    <a:pt x="3793957" y="1138989"/>
                  </a:cubicBezTo>
                  <a:lnTo>
                    <a:pt x="0" y="1138989"/>
                  </a:lnTo>
                  <a:close/>
                </a:path>
              </a:pathLst>
            </a:custGeom>
            <a:solidFill>
              <a:schemeClr val="accent2">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sp>
          <p:nvSpPr>
            <p:cNvPr id="27" name="Rectangle 26">
              <a:extLst>
                <a:ext uri="{FF2B5EF4-FFF2-40B4-BE49-F238E27FC236}">
                  <a16:creationId xmlns:a16="http://schemas.microsoft.com/office/drawing/2014/main" id="{0166C8C5-50A2-10B3-7DAA-E1C2737EE7B7}"/>
                </a:ext>
              </a:extLst>
            </p:cNvPr>
            <p:cNvSpPr/>
            <p:nvPr/>
          </p:nvSpPr>
          <p:spPr>
            <a:xfrm>
              <a:off x="2052577" y="1454273"/>
              <a:ext cx="988315" cy="98484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01</a:t>
              </a:r>
            </a:p>
          </p:txBody>
        </p:sp>
        <p:sp>
          <p:nvSpPr>
            <p:cNvPr id="28" name="Freeform: Shape 27">
              <a:extLst>
                <a:ext uri="{FF2B5EF4-FFF2-40B4-BE49-F238E27FC236}">
                  <a16:creationId xmlns:a16="http://schemas.microsoft.com/office/drawing/2014/main" id="{AAC1CE5E-6984-0991-0953-ABD8344716C4}"/>
                </a:ext>
              </a:extLst>
            </p:cNvPr>
            <p:cNvSpPr/>
            <p:nvPr/>
          </p:nvSpPr>
          <p:spPr>
            <a:xfrm>
              <a:off x="2052575" y="2838972"/>
              <a:ext cx="8086847" cy="1180054"/>
            </a:xfrm>
            <a:custGeom>
              <a:avLst/>
              <a:gdLst>
                <a:gd name="connsiteX0" fmla="*/ 0 w 9352547"/>
                <a:gd name="connsiteY0" fmla="*/ 0 h 1364748"/>
                <a:gd name="connsiteX1" fmla="*/ 1743578 w 9352547"/>
                <a:gd name="connsiteY1" fmla="*/ 0 h 1364748"/>
                <a:gd name="connsiteX2" fmla="*/ 3793960 w 9352547"/>
                <a:gd name="connsiteY2" fmla="*/ 0 h 1364748"/>
                <a:gd name="connsiteX3" fmla="*/ 3799972 w 9352547"/>
                <a:gd name="connsiteY3" fmla="*/ 0 h 1364748"/>
                <a:gd name="connsiteX4" fmla="*/ 3807737 w 9352547"/>
                <a:gd name="connsiteY4" fmla="*/ 22001 h 1364748"/>
                <a:gd name="connsiteX5" fmla="*/ 4498455 w 9352547"/>
                <a:gd name="connsiteY5" fmla="*/ 199053 h 1364748"/>
                <a:gd name="connsiteX6" fmla="*/ 4676272 w 9352547"/>
                <a:gd name="connsiteY6" fmla="*/ 203534 h 1364748"/>
                <a:gd name="connsiteX7" fmla="*/ 5540663 w 9352547"/>
                <a:gd name="connsiteY7" fmla="*/ 27409 h 1364748"/>
                <a:gd name="connsiteX8" fmla="*/ 5551715 w 9352547"/>
                <a:gd name="connsiteY8" fmla="*/ 0 h 1364748"/>
                <a:gd name="connsiteX9" fmla="*/ 5558587 w 9352547"/>
                <a:gd name="connsiteY9" fmla="*/ 0 h 1364748"/>
                <a:gd name="connsiteX10" fmla="*/ 7438526 w 9352547"/>
                <a:gd name="connsiteY10" fmla="*/ 0 h 1364748"/>
                <a:gd name="connsiteX11" fmla="*/ 8783053 w 9352547"/>
                <a:gd name="connsiteY11" fmla="*/ 0 h 1364748"/>
                <a:gd name="connsiteX12" fmla="*/ 9352547 w 9352547"/>
                <a:gd name="connsiteY12" fmla="*/ 569495 h 1364748"/>
                <a:gd name="connsiteX13" fmla="*/ 8783053 w 9352547"/>
                <a:gd name="connsiteY13" fmla="*/ 1138989 h 1364748"/>
                <a:gd name="connsiteX14" fmla="*/ 5558589 w 9352547"/>
                <a:gd name="connsiteY14" fmla="*/ 1138989 h 1364748"/>
                <a:gd name="connsiteX15" fmla="*/ 4676273 w 9352547"/>
                <a:gd name="connsiteY15" fmla="*/ 1364748 h 1364748"/>
                <a:gd name="connsiteX16" fmla="*/ 3793957 w 9352547"/>
                <a:gd name="connsiteY16" fmla="*/ 1138989 h 1364748"/>
                <a:gd name="connsiteX17" fmla="*/ 0 w 9352547"/>
                <a:gd name="connsiteY17" fmla="*/ 1138989 h 136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52547" h="1364748">
                  <a:moveTo>
                    <a:pt x="0" y="0"/>
                  </a:moveTo>
                  <a:lnTo>
                    <a:pt x="1743578" y="0"/>
                  </a:lnTo>
                  <a:lnTo>
                    <a:pt x="3793960" y="0"/>
                  </a:lnTo>
                  <a:lnTo>
                    <a:pt x="3799972" y="0"/>
                  </a:lnTo>
                  <a:lnTo>
                    <a:pt x="3807737" y="22001"/>
                  </a:lnTo>
                  <a:cubicBezTo>
                    <a:pt x="3871123" y="110715"/>
                    <a:pt x="4146656" y="181056"/>
                    <a:pt x="4498455" y="199053"/>
                  </a:cubicBezTo>
                  <a:cubicBezTo>
                    <a:pt x="4555891" y="201991"/>
                    <a:pt x="4615361" y="203534"/>
                    <a:pt x="4676272" y="203534"/>
                  </a:cubicBezTo>
                  <a:cubicBezTo>
                    <a:pt x="5102651" y="203534"/>
                    <a:pt x="5458390" y="127923"/>
                    <a:pt x="5540663" y="27409"/>
                  </a:cubicBezTo>
                  <a:lnTo>
                    <a:pt x="5551715" y="0"/>
                  </a:lnTo>
                  <a:lnTo>
                    <a:pt x="5558587" y="0"/>
                  </a:lnTo>
                  <a:lnTo>
                    <a:pt x="7438526" y="0"/>
                  </a:lnTo>
                  <a:lnTo>
                    <a:pt x="8783053" y="0"/>
                  </a:lnTo>
                  <a:lnTo>
                    <a:pt x="9352547" y="569495"/>
                  </a:lnTo>
                  <a:lnTo>
                    <a:pt x="8783053" y="1138989"/>
                  </a:lnTo>
                  <a:lnTo>
                    <a:pt x="5558589" y="1138989"/>
                  </a:lnTo>
                  <a:cubicBezTo>
                    <a:pt x="5558589" y="1263672"/>
                    <a:pt x="5163563" y="1364748"/>
                    <a:pt x="4676273" y="1364748"/>
                  </a:cubicBezTo>
                  <a:cubicBezTo>
                    <a:pt x="4188983" y="1364748"/>
                    <a:pt x="3793957" y="1263672"/>
                    <a:pt x="3793957" y="1138989"/>
                  </a:cubicBezTo>
                  <a:lnTo>
                    <a:pt x="0" y="1138989"/>
                  </a:lnTo>
                  <a:close/>
                </a:path>
              </a:pathLst>
            </a:custGeom>
            <a:solidFill>
              <a:schemeClr val="accent3">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a:p>
          </p:txBody>
        </p:sp>
        <p:sp>
          <p:nvSpPr>
            <p:cNvPr id="29" name="Rectangle 28">
              <a:extLst>
                <a:ext uri="{FF2B5EF4-FFF2-40B4-BE49-F238E27FC236}">
                  <a16:creationId xmlns:a16="http://schemas.microsoft.com/office/drawing/2014/main" id="{C2999ABC-2BAE-6022-5B97-3C778AC17B4F}"/>
                </a:ext>
              </a:extLst>
            </p:cNvPr>
            <p:cNvSpPr/>
            <p:nvPr/>
          </p:nvSpPr>
          <p:spPr>
            <a:xfrm>
              <a:off x="2052577" y="2838972"/>
              <a:ext cx="988315" cy="98484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02</a:t>
              </a:r>
            </a:p>
          </p:txBody>
        </p:sp>
        <p:sp>
          <p:nvSpPr>
            <p:cNvPr id="30" name="Freeform: Shape 29">
              <a:extLst>
                <a:ext uri="{FF2B5EF4-FFF2-40B4-BE49-F238E27FC236}">
                  <a16:creationId xmlns:a16="http://schemas.microsoft.com/office/drawing/2014/main" id="{0751EB16-B471-07B5-E79C-8DFB7FB9E019}"/>
                </a:ext>
              </a:extLst>
            </p:cNvPr>
            <p:cNvSpPr/>
            <p:nvPr/>
          </p:nvSpPr>
          <p:spPr>
            <a:xfrm>
              <a:off x="2052576" y="4223673"/>
              <a:ext cx="8086847" cy="1180054"/>
            </a:xfrm>
            <a:custGeom>
              <a:avLst/>
              <a:gdLst>
                <a:gd name="connsiteX0" fmla="*/ 0 w 9352547"/>
                <a:gd name="connsiteY0" fmla="*/ 0 h 1364748"/>
                <a:gd name="connsiteX1" fmla="*/ 1752601 w 9352547"/>
                <a:gd name="connsiteY1" fmla="*/ 0 h 1364748"/>
                <a:gd name="connsiteX2" fmla="*/ 3793960 w 9352547"/>
                <a:gd name="connsiteY2" fmla="*/ 0 h 1364748"/>
                <a:gd name="connsiteX3" fmla="*/ 3799087 w 9352547"/>
                <a:gd name="connsiteY3" fmla="*/ 0 h 1364748"/>
                <a:gd name="connsiteX4" fmla="*/ 3807736 w 9352547"/>
                <a:gd name="connsiteY4" fmla="*/ 24507 h 1364748"/>
                <a:gd name="connsiteX5" fmla="*/ 4498454 w 9352547"/>
                <a:gd name="connsiteY5" fmla="*/ 201559 h 1364748"/>
                <a:gd name="connsiteX6" fmla="*/ 4676271 w 9352547"/>
                <a:gd name="connsiteY6" fmla="*/ 206040 h 1364748"/>
                <a:gd name="connsiteX7" fmla="*/ 5540662 w 9352547"/>
                <a:gd name="connsiteY7" fmla="*/ 29916 h 1364748"/>
                <a:gd name="connsiteX8" fmla="*/ 5552725 w 9352547"/>
                <a:gd name="connsiteY8" fmla="*/ 0 h 1364748"/>
                <a:gd name="connsiteX9" fmla="*/ 5558587 w 9352547"/>
                <a:gd name="connsiteY9" fmla="*/ 0 h 1364748"/>
                <a:gd name="connsiteX10" fmla="*/ 7447549 w 9352547"/>
                <a:gd name="connsiteY10" fmla="*/ 0 h 1364748"/>
                <a:gd name="connsiteX11" fmla="*/ 8783053 w 9352547"/>
                <a:gd name="connsiteY11" fmla="*/ 0 h 1364748"/>
                <a:gd name="connsiteX12" fmla="*/ 9352547 w 9352547"/>
                <a:gd name="connsiteY12" fmla="*/ 569495 h 1364748"/>
                <a:gd name="connsiteX13" fmla="*/ 8783053 w 9352547"/>
                <a:gd name="connsiteY13" fmla="*/ 1138989 h 1364748"/>
                <a:gd name="connsiteX14" fmla="*/ 5558589 w 9352547"/>
                <a:gd name="connsiteY14" fmla="*/ 1138989 h 1364748"/>
                <a:gd name="connsiteX15" fmla="*/ 4676273 w 9352547"/>
                <a:gd name="connsiteY15" fmla="*/ 1364748 h 1364748"/>
                <a:gd name="connsiteX16" fmla="*/ 3793957 w 9352547"/>
                <a:gd name="connsiteY16" fmla="*/ 1138989 h 1364748"/>
                <a:gd name="connsiteX17" fmla="*/ 0 w 9352547"/>
                <a:gd name="connsiteY17" fmla="*/ 1138989 h 1364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52547" h="1364748">
                  <a:moveTo>
                    <a:pt x="0" y="0"/>
                  </a:moveTo>
                  <a:lnTo>
                    <a:pt x="1752601" y="0"/>
                  </a:lnTo>
                  <a:lnTo>
                    <a:pt x="3793960" y="0"/>
                  </a:lnTo>
                  <a:lnTo>
                    <a:pt x="3799087" y="0"/>
                  </a:lnTo>
                  <a:lnTo>
                    <a:pt x="3807736" y="24507"/>
                  </a:lnTo>
                  <a:cubicBezTo>
                    <a:pt x="3871122" y="113221"/>
                    <a:pt x="4146655" y="183562"/>
                    <a:pt x="4498454" y="201559"/>
                  </a:cubicBezTo>
                  <a:cubicBezTo>
                    <a:pt x="4555890" y="204497"/>
                    <a:pt x="4615360" y="206040"/>
                    <a:pt x="4676271" y="206040"/>
                  </a:cubicBezTo>
                  <a:cubicBezTo>
                    <a:pt x="5102650" y="206040"/>
                    <a:pt x="5458389" y="130429"/>
                    <a:pt x="5540662" y="29916"/>
                  </a:cubicBezTo>
                  <a:lnTo>
                    <a:pt x="5552725" y="0"/>
                  </a:lnTo>
                  <a:lnTo>
                    <a:pt x="5558587" y="0"/>
                  </a:lnTo>
                  <a:lnTo>
                    <a:pt x="7447549" y="0"/>
                  </a:lnTo>
                  <a:lnTo>
                    <a:pt x="8783053" y="0"/>
                  </a:lnTo>
                  <a:lnTo>
                    <a:pt x="9352547" y="569495"/>
                  </a:lnTo>
                  <a:lnTo>
                    <a:pt x="8783053" y="1138989"/>
                  </a:lnTo>
                  <a:lnTo>
                    <a:pt x="5558589" y="1138989"/>
                  </a:lnTo>
                  <a:cubicBezTo>
                    <a:pt x="5558589" y="1263672"/>
                    <a:pt x="5163563" y="1364748"/>
                    <a:pt x="4676273" y="1364748"/>
                  </a:cubicBezTo>
                  <a:cubicBezTo>
                    <a:pt x="4188983" y="1364748"/>
                    <a:pt x="3793957" y="1263672"/>
                    <a:pt x="3793957" y="1138989"/>
                  </a:cubicBezTo>
                  <a:lnTo>
                    <a:pt x="0" y="1138989"/>
                  </a:lnTo>
                  <a:close/>
                </a:path>
              </a:pathLst>
            </a:custGeom>
            <a:solidFill>
              <a:schemeClr val="accent5">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000" dirty="0"/>
            </a:p>
          </p:txBody>
        </p:sp>
        <p:sp>
          <p:nvSpPr>
            <p:cNvPr id="31" name="Rectangle 30">
              <a:extLst>
                <a:ext uri="{FF2B5EF4-FFF2-40B4-BE49-F238E27FC236}">
                  <a16:creationId xmlns:a16="http://schemas.microsoft.com/office/drawing/2014/main" id="{71FE868C-E44D-E9FD-26B9-73B208B4DFD2}"/>
                </a:ext>
              </a:extLst>
            </p:cNvPr>
            <p:cNvSpPr/>
            <p:nvPr/>
          </p:nvSpPr>
          <p:spPr>
            <a:xfrm>
              <a:off x="2052577" y="4223672"/>
              <a:ext cx="988315" cy="984847"/>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b="1" dirty="0"/>
                <a:t>03</a:t>
              </a:r>
            </a:p>
          </p:txBody>
        </p:sp>
        <p:grpSp>
          <p:nvGrpSpPr>
            <p:cNvPr id="32" name="Group 31">
              <a:extLst>
                <a:ext uri="{FF2B5EF4-FFF2-40B4-BE49-F238E27FC236}">
                  <a16:creationId xmlns:a16="http://schemas.microsoft.com/office/drawing/2014/main" id="{7FDE124E-C0FD-CAC2-7308-43ECE8142C19}"/>
                </a:ext>
              </a:extLst>
            </p:cNvPr>
            <p:cNvGrpSpPr/>
            <p:nvPr/>
          </p:nvGrpSpPr>
          <p:grpSpPr>
            <a:xfrm>
              <a:off x="3357388" y="1498096"/>
              <a:ext cx="6149378" cy="3751530"/>
              <a:chOff x="1861425" y="1836498"/>
              <a:chExt cx="6149378" cy="3751530"/>
            </a:xfrm>
          </p:grpSpPr>
          <p:pic>
            <p:nvPicPr>
              <p:cNvPr id="33" name="Graphic 15" descr="Lightbulb">
                <a:extLst>
                  <a:ext uri="{FF2B5EF4-FFF2-40B4-BE49-F238E27FC236}">
                    <a16:creationId xmlns:a16="http://schemas.microsoft.com/office/drawing/2014/main" id="{3E496F81-A3C2-B8C2-2B2F-E1ECAA8B3E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0516" y="2179590"/>
                <a:ext cx="639038" cy="639038"/>
              </a:xfrm>
              <a:prstGeom prst="rect">
                <a:avLst/>
              </a:prstGeom>
            </p:spPr>
          </p:pic>
          <p:sp>
            <p:nvSpPr>
              <p:cNvPr id="34" name="TextBox 19">
                <a:extLst>
                  <a:ext uri="{FF2B5EF4-FFF2-40B4-BE49-F238E27FC236}">
                    <a16:creationId xmlns:a16="http://schemas.microsoft.com/office/drawing/2014/main" id="{52346558-5066-0EB5-3FB3-A6BF704055C0}"/>
                  </a:ext>
                </a:extLst>
              </p:cNvPr>
              <p:cNvSpPr txBox="1"/>
              <p:nvPr/>
            </p:nvSpPr>
            <p:spPr>
              <a:xfrm>
                <a:off x="1861425" y="2054265"/>
                <a:ext cx="2530087"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35" name="TextBox 22">
                <a:extLst>
                  <a:ext uri="{FF2B5EF4-FFF2-40B4-BE49-F238E27FC236}">
                    <a16:creationId xmlns:a16="http://schemas.microsoft.com/office/drawing/2014/main" id="{23C20C1D-7780-D5FB-25AF-F4CF32A4F4B2}"/>
                  </a:ext>
                </a:extLst>
              </p:cNvPr>
              <p:cNvSpPr txBox="1"/>
              <p:nvPr/>
            </p:nvSpPr>
            <p:spPr>
              <a:xfrm>
                <a:off x="5480716" y="1836498"/>
                <a:ext cx="2530087" cy="897200"/>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noProof="1"/>
                  <a:t>Lorem ipsum dolor sit amet, nibh est. A magna maecenas, quam magna nec quis, lorem nunc. Suspendisse viverra sodales</a:t>
                </a:r>
              </a:p>
            </p:txBody>
          </p:sp>
          <p:pic>
            <p:nvPicPr>
              <p:cNvPr id="36" name="Graphic 14" descr="Users">
                <a:extLst>
                  <a:ext uri="{FF2B5EF4-FFF2-40B4-BE49-F238E27FC236}">
                    <a16:creationId xmlns:a16="http://schemas.microsoft.com/office/drawing/2014/main" id="{5C282EC5-1346-6994-74DC-5D100C51B5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0516" y="3564289"/>
                <a:ext cx="639038" cy="639038"/>
              </a:xfrm>
              <a:prstGeom prst="rect">
                <a:avLst/>
              </a:prstGeom>
            </p:spPr>
          </p:pic>
          <p:sp>
            <p:nvSpPr>
              <p:cNvPr id="37" name="TextBox 23">
                <a:extLst>
                  <a:ext uri="{FF2B5EF4-FFF2-40B4-BE49-F238E27FC236}">
                    <a16:creationId xmlns:a16="http://schemas.microsoft.com/office/drawing/2014/main" id="{C09D4F9E-C1ED-04AA-06BD-CC957D17B224}"/>
                  </a:ext>
                </a:extLst>
              </p:cNvPr>
              <p:cNvSpPr txBox="1"/>
              <p:nvPr/>
            </p:nvSpPr>
            <p:spPr>
              <a:xfrm>
                <a:off x="1861425" y="3377230"/>
                <a:ext cx="2530087" cy="585131"/>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t>Lorem Ipsum</a:t>
                </a:r>
              </a:p>
            </p:txBody>
          </p:sp>
          <p:sp>
            <p:nvSpPr>
              <p:cNvPr id="38" name="TextBox 24">
                <a:extLst>
                  <a:ext uri="{FF2B5EF4-FFF2-40B4-BE49-F238E27FC236}">
                    <a16:creationId xmlns:a16="http://schemas.microsoft.com/office/drawing/2014/main" id="{AC1E8F1C-5FA9-DBC0-23C3-9A1843646935}"/>
                  </a:ext>
                </a:extLst>
              </p:cNvPr>
              <p:cNvSpPr txBox="1"/>
              <p:nvPr/>
            </p:nvSpPr>
            <p:spPr>
              <a:xfrm>
                <a:off x="5480716" y="3221196"/>
                <a:ext cx="2530087" cy="897200"/>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noProof="1"/>
                  <a:t>Lorem ipsum dolor sit amet, nibh est. A magna maecenas, quam magna nec quis, lorem nunc. Suspendisse viverra sodales</a:t>
                </a:r>
              </a:p>
            </p:txBody>
          </p:sp>
          <p:pic>
            <p:nvPicPr>
              <p:cNvPr id="39" name="Graphic 16" descr="Rocket">
                <a:extLst>
                  <a:ext uri="{FF2B5EF4-FFF2-40B4-BE49-F238E27FC236}">
                    <a16:creationId xmlns:a16="http://schemas.microsoft.com/office/drawing/2014/main" id="{CF716ADA-5A27-C92F-C8E4-336EC48549A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80516" y="4948990"/>
                <a:ext cx="639038" cy="639038"/>
              </a:xfrm>
              <a:prstGeom prst="rect">
                <a:avLst/>
              </a:prstGeom>
              <a:effectLst>
                <a:outerShdw blurRad="50800" dist="38100" dir="2700000" algn="tl" rotWithShape="0">
                  <a:prstClr val="black">
                    <a:alpha val="40000"/>
                  </a:prstClr>
                </a:outerShdw>
              </a:effectLst>
            </p:spPr>
          </p:pic>
          <p:sp>
            <p:nvSpPr>
              <p:cNvPr id="40" name="TextBox 25">
                <a:extLst>
                  <a:ext uri="{FF2B5EF4-FFF2-40B4-BE49-F238E27FC236}">
                    <a16:creationId xmlns:a16="http://schemas.microsoft.com/office/drawing/2014/main" id="{732DF262-791D-164E-1ABA-A7FD37514D9D}"/>
                  </a:ext>
                </a:extLst>
              </p:cNvPr>
              <p:cNvSpPr txBox="1"/>
              <p:nvPr/>
            </p:nvSpPr>
            <p:spPr>
              <a:xfrm>
                <a:off x="1861425" y="4819290"/>
                <a:ext cx="2530087" cy="461665"/>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noProof="1">
                    <a:solidFill>
                      <a:schemeClr val="bg1"/>
                    </a:solidFill>
                  </a:rPr>
                  <a:t>Lorem Ipsum</a:t>
                </a:r>
              </a:p>
            </p:txBody>
          </p:sp>
          <p:sp>
            <p:nvSpPr>
              <p:cNvPr id="41" name="TextBox 26">
                <a:extLst>
                  <a:ext uri="{FF2B5EF4-FFF2-40B4-BE49-F238E27FC236}">
                    <a16:creationId xmlns:a16="http://schemas.microsoft.com/office/drawing/2014/main" id="{A85B410E-2581-2A60-2DC3-2B7A760E020B}"/>
                  </a:ext>
                </a:extLst>
              </p:cNvPr>
              <p:cNvSpPr txBox="1"/>
              <p:nvPr/>
            </p:nvSpPr>
            <p:spPr>
              <a:xfrm>
                <a:off x="5480716" y="4601522"/>
                <a:ext cx="2530087" cy="897200"/>
              </a:xfrm>
              <a:prstGeom prst="rect">
                <a:avLst/>
              </a:prstGeom>
              <a:noFill/>
            </p:spPr>
            <p:txBody>
              <a:bodyPr wrap="square" lIns="0" r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noProof="1">
                    <a:solidFill>
                      <a:schemeClr val="bg1"/>
                    </a:solidFill>
                  </a:rPr>
                  <a:t>Lorem ipsum dolor sit amet, nibh est. A magna maecenas, quam magna nec quis, lorem nunc. Suspendisse viverra sodale</a:t>
                </a:r>
              </a:p>
            </p:txBody>
          </p:sp>
        </p:grpSp>
      </p:grpSp>
    </p:spTree>
    <p:extLst>
      <p:ext uri="{BB962C8B-B14F-4D97-AF65-F5344CB8AC3E}">
        <p14:creationId xmlns:p14="http://schemas.microsoft.com/office/powerpoint/2010/main" val="3660052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w angle view of tall buildings&#10;&#10;Description automatically generated">
            <a:extLst>
              <a:ext uri="{FF2B5EF4-FFF2-40B4-BE49-F238E27FC236}">
                <a16:creationId xmlns:a16="http://schemas.microsoft.com/office/drawing/2014/main" id="{76045298-1C86-F2CA-E361-827B1D1D6A08}"/>
              </a:ext>
            </a:extLst>
          </p:cNvPr>
          <p:cNvPicPr>
            <a:picLocks noGrp="1" noRot="1" noChangeAspect="1" noMove="1" noResize="1" noEditPoints="1" noAdjustHandles="1" noChangeArrowheads="1" noChangeShapeType="1" noCrop="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2901435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61</TotalTime>
  <Words>335</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vt:i4>
      </vt:variant>
    </vt:vector>
  </HeadingPairs>
  <TitlesOfParts>
    <vt:vector size="16" baseType="lpstr">
      <vt:lpstr>Aptos</vt:lpstr>
      <vt:lpstr>Aptos Display</vt:lpstr>
      <vt:lpstr>Arial</vt:lpstr>
      <vt:lpstr>Calibri</vt:lpstr>
      <vt:lpstr>Impact</vt:lpstr>
      <vt:lpstr>Tw Cen MT</vt:lpstr>
      <vt:lpstr>Tw Cen MT Condensed</vt:lpstr>
      <vt:lpstr>Wingdings 3</vt:lpstr>
      <vt:lpstr>Office Theme</vt:lpstr>
      <vt:lpstr>1_Office Theme</vt:lpstr>
      <vt:lpstr>Integral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Lorenzo Viganego</dc:creator>
  <cp:lastModifiedBy>Lorenzo Viganego</cp:lastModifiedBy>
  <cp:revision>2</cp:revision>
  <dcterms:created xsi:type="dcterms:W3CDTF">2024-06-21T18:26:44Z</dcterms:created>
  <dcterms:modified xsi:type="dcterms:W3CDTF">2024-06-21T19:28:01Z</dcterms:modified>
</cp:coreProperties>
</file>