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.gt/maps/dir/''/INDIANA+KNITWEAR/data=!4m5!4m4!1m0!1m2!1m1!1s0x8589a76cf1061003:0x5b94a67cf7e1e2ae?sa=X&amp;ved=2ahUKEwj0jvqNlvDcAhWDmVkKHfxSAX0Q9RcwFXoECAoQD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INDIANA KNITWEAR</a:t>
            </a:r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989" y="4416351"/>
            <a:ext cx="3361385" cy="1095375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155493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INDIANA KNITWEAR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INDIANA KNITWEAR ES UNA CORPORACION QUE SE ORIGINO EN ESRADOS UNIDOS</a:t>
            </a:r>
          </a:p>
          <a:p>
            <a:r>
              <a:rPr lang="es-GT" dirty="0" smtClean="0"/>
              <a:t>LOS SERVICIOS QUE OFRECE SON LA MANUFACTURACION DE ´’RENDAS DEPORTIVAS </a:t>
            </a:r>
          </a:p>
          <a:p>
            <a:r>
              <a:rPr lang="es-GT" dirty="0" smtClean="0"/>
              <a:t>INDIANA A TRABAJADO PARA EMPRESAS COMO NIKE Y ADIDAS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17953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INDIANA KNITWEAR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Calzada Concepción Zona 6 Villa Nueva, 5a. Avenida 5-26, Villa Nueva </a:t>
            </a:r>
            <a:r>
              <a:rPr lang="es-GT" dirty="0" smtClean="0"/>
              <a:t>01064</a:t>
            </a:r>
          </a:p>
          <a:p>
            <a:r>
              <a:rPr lang="es-GT" dirty="0" smtClean="0"/>
              <a:t>TELEFONO: </a:t>
            </a:r>
            <a:r>
              <a:rPr lang="es-GT" dirty="0"/>
              <a:t>6628 </a:t>
            </a:r>
            <a:r>
              <a:rPr lang="es-GT" dirty="0" smtClean="0"/>
              <a:t>7100</a:t>
            </a:r>
          </a:p>
          <a:p>
            <a:r>
              <a:rPr lang="es-GT" dirty="0" smtClean="0">
                <a:hlinkClick r:id="rId2"/>
              </a:rPr>
              <a:t>COMO LLEGAR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659280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INDIANA KNITWEAR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120" y="2175624"/>
            <a:ext cx="2809875" cy="162877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182" y="2175624"/>
            <a:ext cx="5715000" cy="3781425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50427141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4</TotalTime>
  <Words>60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Berlín</vt:lpstr>
      <vt:lpstr>INDIANA KNITWEAR</vt:lpstr>
      <vt:lpstr>INDIANA KNITWEAR</vt:lpstr>
      <vt:lpstr>INDIANA KNITWEAR</vt:lpstr>
      <vt:lpstr>INDIANA KNITWEAR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INDIANA KNITWEAR</dc:title>
  <dc:creator>Estudiante</dc:creator>
  <cp:lastModifiedBy>Estudiante</cp:lastModifiedBy>
  <cp:revision>1</cp:revision>
  <dcterms:created xsi:type="dcterms:W3CDTF">2018-08-15T23:08:28Z</dcterms:created>
  <dcterms:modified xsi:type="dcterms:W3CDTF">2018-08-15T23:13:11Z</dcterms:modified>
</cp:coreProperties>
</file>