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92" r:id="rId2"/>
    <p:sldId id="298" r:id="rId3"/>
    <p:sldId id="299" r:id="rId4"/>
    <p:sldId id="293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03"/>
  </p:normalViewPr>
  <p:slideViewPr>
    <p:cSldViewPr snapToGrid="0" snapToObjects="1">
      <p:cViewPr varScale="1">
        <p:scale>
          <a:sx n="90" d="100"/>
          <a:sy n="90" d="100"/>
        </p:scale>
        <p:origin x="232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309AB-F328-5546-A2EE-43B483C36386}" type="datetimeFigureOut">
              <a:rPr lang="en-GB" smtClean="0"/>
              <a:t>21/10/2021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21E5-1C0A-7C4C-B1F2-011274A5232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162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D8589-698C-4D7E-9C39-3F6D5158F286}" type="slidenum">
              <a:rPr lang="it-IT" smtClean="0"/>
              <a:pPr/>
              <a:t>1</a:t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D8589-698C-4D7E-9C39-3F6D5158F286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8965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D8589-698C-4D7E-9C39-3F6D5158F286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3926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D8589-698C-4D7E-9C39-3F6D5158F286}" type="slidenum">
              <a:rPr lang="it-IT" smtClean="0"/>
              <a:pPr/>
              <a:t>4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C2748F-8281-414A-A058-130D9D394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1E7DD75-7C85-1F42-8C5F-4BAC336C6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50049C6-BDD9-D24D-8EC0-EB403D63B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C20F-B251-7946-8429-5BF3B003F4CF}" type="datetimeFigureOut">
              <a:rPr lang="en-GB" smtClean="0"/>
              <a:t>21/10/2021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A677F7E-6F3F-0B4A-ADB8-FFEA6CD02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66820FE-B919-3F4A-B7F9-D64C9F9BE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7F5E-D994-EF40-B556-95BE6997D77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03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945FA5-E6B0-E047-8821-CADB2CBD0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BEB44A1-C6C4-8A44-829B-7BF13A907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0F7BED-406C-254B-AFA6-5F4BD76F7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C20F-B251-7946-8429-5BF3B003F4CF}" type="datetimeFigureOut">
              <a:rPr lang="en-GB" smtClean="0"/>
              <a:t>21/10/2021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1AC74D-D1D9-AA49-8FA7-03FA336FB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C4C929-2DAB-434C-8816-909EEDF65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7F5E-D994-EF40-B556-95BE6997D77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155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D34E98E-81E8-B742-BB6B-6A76D29678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9501E17-281F-9C47-8073-6AC941AEB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FDB89E-FCCE-A84D-A02F-C958FCCCE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C20F-B251-7946-8429-5BF3B003F4CF}" type="datetimeFigureOut">
              <a:rPr lang="en-GB" smtClean="0"/>
              <a:t>21/10/2021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DC38BD-581E-AC4B-901C-F0DCA3BE5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E3C827F-B77D-A247-9206-7D7A377B9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7F5E-D994-EF40-B556-95BE6997D77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51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A51A3A-CBC7-7844-8547-9C49EAE61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843532-660A-ED49-8389-631E6EB4E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5B3486-D290-8248-9619-DBB30128A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C20F-B251-7946-8429-5BF3B003F4CF}" type="datetimeFigureOut">
              <a:rPr lang="en-GB" smtClean="0"/>
              <a:t>21/10/2021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BC96CF5-CCD1-8E46-A385-D5DACA1F5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1D6D721-F0E4-2D45-8644-116BC53C7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7F5E-D994-EF40-B556-95BE6997D77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611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B9B091-9B98-654D-B13C-8DEFA2DCA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DEA1585-271E-F540-B7BB-9E623A2C8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B052156-4C85-9949-B8A3-A5BC73EF8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C20F-B251-7946-8429-5BF3B003F4CF}" type="datetimeFigureOut">
              <a:rPr lang="en-GB" smtClean="0"/>
              <a:t>21/10/2021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64729CA-7635-4848-9CF6-5D7C10732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4DCC8F1-2A52-DA43-AA8B-D6431A9DB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7F5E-D994-EF40-B556-95BE6997D77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681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196046-0820-9B48-9FDE-C04B1006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7A665BD-498E-DD4A-AF28-DC0925DA2C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1D55DE0-8C41-5846-80A0-CA5C567DD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58CE5D9-763C-4540-A53B-99C305F05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C20F-B251-7946-8429-5BF3B003F4CF}" type="datetimeFigureOut">
              <a:rPr lang="en-GB" smtClean="0"/>
              <a:t>21/10/2021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0A14492-833A-7144-BEBF-CC07FF838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9890DA3-E7F9-5444-9463-4FC3E9BAB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7F5E-D994-EF40-B556-95BE6997D77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95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5DB01D-4F17-A343-9F12-EC5E73D9C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9F8FD20-886D-F84D-8126-E5986726C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1163FF1-B99C-B543-A52F-B44FA03E7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B94DA96-C9ED-4043-8FF7-C6720C4AE1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91D73F1-C173-9545-B026-22CBA6D377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EF5DA6B-9622-284F-84C4-1F264F982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C20F-B251-7946-8429-5BF3B003F4CF}" type="datetimeFigureOut">
              <a:rPr lang="en-GB" smtClean="0"/>
              <a:t>21/10/2021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4DB3286-028F-F844-A90C-8787D410B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7956E13-5F28-EA43-965F-F21F7825F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7F5E-D994-EF40-B556-95BE6997D77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0482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21A575-A673-614F-98A9-E90C037A5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29B7030-1555-6C40-B1D8-775D9D697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C20F-B251-7946-8429-5BF3B003F4CF}" type="datetimeFigureOut">
              <a:rPr lang="en-GB" smtClean="0"/>
              <a:t>21/10/2021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A9ABA93-A454-9341-B003-38A80E8F8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72E1940-ADD1-494A-BD8C-A25486309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7F5E-D994-EF40-B556-95BE6997D77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31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AE7E877-94EE-3D43-A3BA-B16F7DD66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C20F-B251-7946-8429-5BF3B003F4CF}" type="datetimeFigureOut">
              <a:rPr lang="en-GB" smtClean="0"/>
              <a:t>21/10/2021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2C0D1B3-3F68-6649-BBF0-014628CF6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53513B4-F20A-B148-ACC0-E2C3A6480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7F5E-D994-EF40-B556-95BE6997D77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323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BA00BB-D6D0-7242-891D-CD350B286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E4D3B5-5C27-1241-9EFB-D0338F430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F4FA35-F349-8C4B-A7B4-FEA07502C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14790FB-C7EA-814A-9847-9C52BC572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C20F-B251-7946-8429-5BF3B003F4CF}" type="datetimeFigureOut">
              <a:rPr lang="en-GB" smtClean="0"/>
              <a:t>21/10/2021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88ADB1D-CF5D-AB4C-B04A-B14ECFBDB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A0565E8-DA11-7649-A3B6-73FF4C2AE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7F5E-D994-EF40-B556-95BE6997D77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634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DCEE30-0C84-C145-9B48-27F41A12E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7CAFFD8-35B9-DB41-8242-111EBE0FF5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1D435D0-5CCB-D848-8B25-51E337B6D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E603414-5CEF-7648-B374-B37DF6D88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C20F-B251-7946-8429-5BF3B003F4CF}" type="datetimeFigureOut">
              <a:rPr lang="en-GB" smtClean="0"/>
              <a:t>21/10/2021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EF43A9A-684B-6141-AF1C-57A52ECD5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927E91E-AAA9-5244-BB69-1142C4912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7F5E-D994-EF40-B556-95BE6997D77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70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A8AF649-535E-CA46-9DEC-3E6E6C0AC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3D3AD29-AA5E-664A-AE4B-33946E39E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DC0BBFA-5DF1-8748-A635-0DCDC67115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DC20F-B251-7946-8429-5BF3B003F4CF}" type="datetimeFigureOut">
              <a:rPr lang="en-GB" smtClean="0"/>
              <a:t>21/10/2021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B986BBC-429A-0E46-8A49-CC1C7024DF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FA3B082-8294-2C4F-B9EA-242887798B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F7F5E-D994-EF40-B556-95BE6997D77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167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9668968" y="5733256"/>
            <a:ext cx="556642" cy="523106"/>
          </a:xfrm>
          <a:prstGeom prst="rect">
            <a:avLst/>
          </a:prstGeom>
        </p:spPr>
        <p:txBody>
          <a:bodyPr/>
          <a:lstStyle/>
          <a:p>
            <a:fld id="{2C6B1FF6-39B9-40F5-8B67-33C6354A3D4F}" type="slidenum">
              <a:rPr lang="en-US" sz="1600"/>
              <a:pPr/>
              <a:t>1</a:t>
            </a:fld>
            <a:endParaRPr kumimoji="0" lang="en-US" dirty="0"/>
          </a:p>
        </p:txBody>
      </p:sp>
      <p:pic>
        <p:nvPicPr>
          <p:cNvPr id="33" name="Immagin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93312" y="1890660"/>
            <a:ext cx="6005264" cy="3842596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 animati </a:t>
            </a:r>
          </a:p>
        </p:txBody>
      </p:sp>
    </p:spTree>
    <p:extLst>
      <p:ext uri="{BB962C8B-B14F-4D97-AF65-F5344CB8AC3E}">
        <p14:creationId xmlns:p14="http://schemas.microsoft.com/office/powerpoint/2010/main" val="3676037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9668968" y="5733256"/>
            <a:ext cx="556642" cy="523106"/>
          </a:xfrm>
          <a:prstGeom prst="rect">
            <a:avLst/>
          </a:prstGeom>
        </p:spPr>
        <p:txBody>
          <a:bodyPr/>
          <a:lstStyle/>
          <a:p>
            <a:fld id="{2C6B1FF6-39B9-40F5-8B67-33C6354A3D4F}" type="slidenum">
              <a:rPr lang="en-US" sz="1600"/>
              <a:pPr/>
              <a:t>2</a:t>
            </a:fld>
            <a:endParaRPr kumimoji="0" lang="en-US" dirty="0"/>
          </a:p>
        </p:txBody>
      </p:sp>
      <p:pic>
        <p:nvPicPr>
          <p:cNvPr id="32" name="Immagin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17052" y="2357256"/>
            <a:ext cx="7557896" cy="2334818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Esempi animati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70513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9668968" y="5733256"/>
            <a:ext cx="556642" cy="523106"/>
          </a:xfrm>
          <a:prstGeom prst="rect">
            <a:avLst/>
          </a:prstGeom>
        </p:spPr>
        <p:txBody>
          <a:bodyPr/>
          <a:lstStyle/>
          <a:p>
            <a:fld id="{2C6B1FF6-39B9-40F5-8B67-33C6354A3D4F}" type="slidenum">
              <a:rPr lang="en-US" sz="1600"/>
              <a:pPr/>
              <a:t>3</a:t>
            </a:fld>
            <a:endParaRPr kumimoji="0" lang="en-US" dirty="0"/>
          </a:p>
        </p:txBody>
      </p:sp>
      <p:pic>
        <p:nvPicPr>
          <p:cNvPr id="34" name="Immagin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8666" y="2442682"/>
            <a:ext cx="5226260" cy="2271822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C:\Users\Fabio\Desktop\396711920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950" y="2656520"/>
            <a:ext cx="2525820" cy="194421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Esempi animati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48876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9668968" y="5733256"/>
            <a:ext cx="556642" cy="523106"/>
          </a:xfrm>
          <a:prstGeom prst="rect">
            <a:avLst/>
          </a:prstGeom>
        </p:spPr>
        <p:txBody>
          <a:bodyPr/>
          <a:lstStyle/>
          <a:p>
            <a:fld id="{2C6B1FF6-39B9-40F5-8B67-33C6354A3D4F}" type="slidenum">
              <a:rPr lang="en-US" sz="1600"/>
              <a:pPr/>
              <a:t>4</a:t>
            </a:fld>
            <a:endParaRPr kumimoji="0" lang="en-US" dirty="0"/>
          </a:p>
        </p:txBody>
      </p:sp>
      <p:pic>
        <p:nvPicPr>
          <p:cNvPr id="32" name="Immagin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30408" y="2492897"/>
            <a:ext cx="6652566" cy="2953166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2630408" y="958370"/>
            <a:ext cx="7714064" cy="124649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/>
            <a:r>
              <a:rPr lang="it-IT" sz="2500" b="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Come esempi precedenti, ma con un tratto rettilineo con attrito, in cui l’energia cinetica (e meccanica) viene dissipata:</a:t>
            </a:r>
            <a:endParaRPr lang="it-IT" sz="2500" b="0" dirty="0">
              <a:solidFill>
                <a:srgbClr val="C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1981200" y="110046"/>
            <a:ext cx="8229600" cy="990600"/>
          </a:xfrm>
        </p:spPr>
        <p:txBody>
          <a:bodyPr/>
          <a:lstStyle/>
          <a:p>
            <a:pPr algn="ctr"/>
            <a:r>
              <a:rPr lang="it-IT" dirty="0"/>
              <a:t>Esempio animato</a:t>
            </a:r>
          </a:p>
        </p:txBody>
      </p:sp>
    </p:spTree>
    <p:extLst>
      <p:ext uri="{BB962C8B-B14F-4D97-AF65-F5344CB8AC3E}">
        <p14:creationId xmlns:p14="http://schemas.microsoft.com/office/powerpoint/2010/main" val="8291917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Macintosh PowerPoint</Application>
  <PresentationFormat>Widescreen</PresentationFormat>
  <Paragraphs>13</Paragraphs>
  <Slides>4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Tema di Office</vt:lpstr>
      <vt:lpstr>Esempi animati </vt:lpstr>
      <vt:lpstr>Esempi animati </vt:lpstr>
      <vt:lpstr>Esempi animati </vt:lpstr>
      <vt:lpstr>Esempio animato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Esempi animati </dc:title>
  <dc:creator>Francesco Scattarella</dc:creator>
  <cp:lastModifiedBy>Francesco Scattarella</cp:lastModifiedBy>
  <cp:revision>2</cp:revision>
  <dcterms:created xsi:type="dcterms:W3CDTF">2021-10-21T14:53:23Z</dcterms:created>
  <dcterms:modified xsi:type="dcterms:W3CDTF">2021-10-21T14:55:06Z</dcterms:modified>
</cp:coreProperties>
</file>