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 id="2147483664" r:id="rId2"/>
  </p:sldMasterIdLst>
  <p:notesMasterIdLst>
    <p:notesMasterId r:id="rId82"/>
  </p:notesMasterIdLst>
  <p:handoutMasterIdLst>
    <p:handoutMasterId r:id="rId83"/>
  </p:handoutMasterIdLst>
  <p:sldIdLst>
    <p:sldId id="276"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54"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58" r:id="rId38"/>
    <p:sldId id="357" r:id="rId39"/>
    <p:sldId id="325" r:id="rId40"/>
    <p:sldId id="326" r:id="rId41"/>
    <p:sldId id="360" r:id="rId42"/>
    <p:sldId id="327" r:id="rId43"/>
    <p:sldId id="361" r:id="rId44"/>
    <p:sldId id="362" r:id="rId45"/>
    <p:sldId id="363" r:id="rId46"/>
    <p:sldId id="364" r:id="rId47"/>
    <p:sldId id="365" r:id="rId48"/>
    <p:sldId id="368" r:id="rId49"/>
    <p:sldId id="369" r:id="rId50"/>
    <p:sldId id="370" r:id="rId51"/>
    <p:sldId id="373" r:id="rId52"/>
    <p:sldId id="374" r:id="rId53"/>
    <p:sldId id="375" r:id="rId54"/>
    <p:sldId id="376" r:id="rId55"/>
    <p:sldId id="377" r:id="rId56"/>
    <p:sldId id="371" r:id="rId57"/>
    <p:sldId id="378" r:id="rId58"/>
    <p:sldId id="379" r:id="rId59"/>
    <p:sldId id="380" r:id="rId60"/>
    <p:sldId id="381" r:id="rId61"/>
    <p:sldId id="382" r:id="rId62"/>
    <p:sldId id="339" r:id="rId63"/>
    <p:sldId id="387" r:id="rId64"/>
    <p:sldId id="385" r:id="rId65"/>
    <p:sldId id="386" r:id="rId66"/>
    <p:sldId id="388" r:id="rId67"/>
    <p:sldId id="389" r:id="rId68"/>
    <p:sldId id="341" r:id="rId69"/>
    <p:sldId id="342" r:id="rId70"/>
    <p:sldId id="343" r:id="rId71"/>
    <p:sldId id="344" r:id="rId72"/>
    <p:sldId id="345" r:id="rId73"/>
    <p:sldId id="346" r:id="rId74"/>
    <p:sldId id="347" r:id="rId75"/>
    <p:sldId id="348" r:id="rId76"/>
    <p:sldId id="349" r:id="rId77"/>
    <p:sldId id="350" r:id="rId78"/>
    <p:sldId id="351" r:id="rId79"/>
    <p:sldId id="352" r:id="rId80"/>
    <p:sldId id="353" r:id="rId81"/>
  </p:sldIdLst>
  <p:sldSz cx="9144000" cy="6858000" type="screen4x3"/>
  <p:notesSz cx="7099300" cy="10234613"/>
  <p:defaultTextStyle>
    <a:defPPr>
      <a:defRPr lang="en-GB"/>
    </a:defPPr>
    <a:lvl1pPr algn="l" rtl="0" fontAlgn="base">
      <a:spcBef>
        <a:spcPct val="50000"/>
      </a:spcBef>
      <a:spcAft>
        <a:spcPct val="0"/>
      </a:spcAft>
      <a:defRPr sz="1400" kern="1200">
        <a:solidFill>
          <a:schemeClr val="tx1"/>
        </a:solidFill>
        <a:latin typeface="Verdana" charset="0"/>
        <a:ea typeface="+mn-ea"/>
        <a:cs typeface="Arial" charset="0"/>
      </a:defRPr>
    </a:lvl1pPr>
    <a:lvl2pPr marL="457200" algn="l" rtl="0" fontAlgn="base">
      <a:spcBef>
        <a:spcPct val="50000"/>
      </a:spcBef>
      <a:spcAft>
        <a:spcPct val="0"/>
      </a:spcAft>
      <a:defRPr sz="1400" kern="1200">
        <a:solidFill>
          <a:schemeClr val="tx1"/>
        </a:solidFill>
        <a:latin typeface="Verdana" charset="0"/>
        <a:ea typeface="+mn-ea"/>
        <a:cs typeface="Arial" charset="0"/>
      </a:defRPr>
    </a:lvl2pPr>
    <a:lvl3pPr marL="914400" algn="l" rtl="0" fontAlgn="base">
      <a:spcBef>
        <a:spcPct val="50000"/>
      </a:spcBef>
      <a:spcAft>
        <a:spcPct val="0"/>
      </a:spcAft>
      <a:defRPr sz="1400" kern="1200">
        <a:solidFill>
          <a:schemeClr val="tx1"/>
        </a:solidFill>
        <a:latin typeface="Verdana" charset="0"/>
        <a:ea typeface="+mn-ea"/>
        <a:cs typeface="Arial" charset="0"/>
      </a:defRPr>
    </a:lvl3pPr>
    <a:lvl4pPr marL="1371600" algn="l" rtl="0" fontAlgn="base">
      <a:spcBef>
        <a:spcPct val="50000"/>
      </a:spcBef>
      <a:spcAft>
        <a:spcPct val="0"/>
      </a:spcAft>
      <a:defRPr sz="1400" kern="1200">
        <a:solidFill>
          <a:schemeClr val="tx1"/>
        </a:solidFill>
        <a:latin typeface="Verdana" charset="0"/>
        <a:ea typeface="+mn-ea"/>
        <a:cs typeface="Arial" charset="0"/>
      </a:defRPr>
    </a:lvl4pPr>
    <a:lvl5pPr marL="1828800" algn="l" rtl="0" fontAlgn="base">
      <a:spcBef>
        <a:spcPct val="50000"/>
      </a:spcBef>
      <a:spcAft>
        <a:spcPct val="0"/>
      </a:spcAft>
      <a:defRPr sz="1400" kern="1200">
        <a:solidFill>
          <a:schemeClr val="tx1"/>
        </a:solidFill>
        <a:latin typeface="Verdana" charset="0"/>
        <a:ea typeface="+mn-ea"/>
        <a:cs typeface="Arial" charset="0"/>
      </a:defRPr>
    </a:lvl5pPr>
    <a:lvl6pPr marL="2286000" algn="l" defTabSz="914400" rtl="0" eaLnBrk="1" latinLnBrk="0" hangingPunct="1">
      <a:defRPr sz="1400" kern="1200">
        <a:solidFill>
          <a:schemeClr val="tx1"/>
        </a:solidFill>
        <a:latin typeface="Verdana" charset="0"/>
        <a:ea typeface="+mn-ea"/>
        <a:cs typeface="Arial" charset="0"/>
      </a:defRPr>
    </a:lvl6pPr>
    <a:lvl7pPr marL="2743200" algn="l" defTabSz="914400" rtl="0" eaLnBrk="1" latinLnBrk="0" hangingPunct="1">
      <a:defRPr sz="1400" kern="1200">
        <a:solidFill>
          <a:schemeClr val="tx1"/>
        </a:solidFill>
        <a:latin typeface="Verdana" charset="0"/>
        <a:ea typeface="+mn-ea"/>
        <a:cs typeface="Arial" charset="0"/>
      </a:defRPr>
    </a:lvl7pPr>
    <a:lvl8pPr marL="3200400" algn="l" defTabSz="914400" rtl="0" eaLnBrk="1" latinLnBrk="0" hangingPunct="1">
      <a:defRPr sz="1400" kern="1200">
        <a:solidFill>
          <a:schemeClr val="tx1"/>
        </a:solidFill>
        <a:latin typeface="Verdana" charset="0"/>
        <a:ea typeface="+mn-ea"/>
        <a:cs typeface="Arial" charset="0"/>
      </a:defRPr>
    </a:lvl8pPr>
    <a:lvl9pPr marL="3657600" algn="l" defTabSz="914400" rtl="0" eaLnBrk="1" latinLnBrk="0" hangingPunct="1">
      <a:defRPr sz="1400" kern="1200">
        <a:solidFill>
          <a:schemeClr val="tx1"/>
        </a:solidFill>
        <a:latin typeface="Verdana" charset="0"/>
        <a:ea typeface="+mn-ea"/>
        <a:cs typeface="Arial" charset="0"/>
      </a:defRPr>
    </a:lvl9pPr>
  </p:defaultTextStyle>
  <p:extLst>
    <p:ext uri="{EFAFB233-063F-42B5-8137-9DF3F51BA10A}">
      <p15:sldGuideLst xmlns:p15="http://schemas.microsoft.com/office/powerpoint/2012/main">
        <p15:guide id="1" orient="horz" pos="3284">
          <p15:clr>
            <a:srgbClr val="A4A3A4"/>
          </p15:clr>
        </p15:guide>
        <p15:guide id="2" orient="horz" pos="3838">
          <p15:clr>
            <a:srgbClr val="A4A3A4"/>
          </p15:clr>
        </p15:guide>
        <p15:guide id="3" orient="horz" pos="1356">
          <p15:clr>
            <a:srgbClr val="A4A3A4"/>
          </p15:clr>
        </p15:guide>
        <p15:guide id="4" orient="horz" pos="966">
          <p15:clr>
            <a:srgbClr val="A4A3A4"/>
          </p15:clr>
        </p15:guide>
        <p15:guide id="5" pos="240">
          <p15:clr>
            <a:srgbClr val="A4A3A4"/>
          </p15:clr>
        </p15:guide>
        <p15:guide id="6" pos="2875">
          <p15:clr>
            <a:srgbClr val="A4A3A4"/>
          </p15:clr>
        </p15:guide>
        <p15:guide id="7" pos="562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7191"/>
    <a:srgbClr val="B1426D"/>
    <a:srgbClr val="BA5A7F"/>
    <a:srgbClr val="C471A3"/>
    <a:srgbClr val="A72B5A"/>
    <a:srgbClr val="D8A1B6"/>
    <a:srgbClr val="FBF5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07" autoAdjust="0"/>
    <p:restoredTop sz="94418" autoAdjust="0"/>
  </p:normalViewPr>
  <p:slideViewPr>
    <p:cSldViewPr snapToGrid="0">
      <p:cViewPr varScale="1">
        <p:scale>
          <a:sx n="81" d="100"/>
          <a:sy n="81" d="100"/>
        </p:scale>
        <p:origin x="366" y="90"/>
      </p:cViewPr>
      <p:guideLst>
        <p:guide orient="horz" pos="3284"/>
        <p:guide orient="horz" pos="3838"/>
        <p:guide orient="horz" pos="1356"/>
        <p:guide orient="horz" pos="966"/>
        <p:guide pos="240"/>
        <p:guide pos="2875"/>
        <p:guide pos="56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03" d="100"/>
          <a:sy n="103" d="100"/>
        </p:scale>
        <p:origin x="-4674" y="-90"/>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6402"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a:latin typeface="Arial" charset="0"/>
              </a:defRPr>
            </a:lvl1pPr>
          </a:lstStyle>
          <a:p>
            <a:pPr>
              <a:defRPr/>
            </a:pPr>
            <a:endParaRPr lang="en-US" altLang="it-IT"/>
          </a:p>
        </p:txBody>
      </p:sp>
      <p:sp>
        <p:nvSpPr>
          <p:cNvPr id="486403"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a:latin typeface="Arial" charset="0"/>
              </a:defRPr>
            </a:lvl1pPr>
          </a:lstStyle>
          <a:p>
            <a:pPr>
              <a:defRPr/>
            </a:pPr>
            <a:endParaRPr lang="en-US" altLang="it-IT"/>
          </a:p>
        </p:txBody>
      </p:sp>
      <p:sp>
        <p:nvSpPr>
          <p:cNvPr id="486404"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a:latin typeface="Arial" charset="0"/>
              </a:defRPr>
            </a:lvl1pPr>
          </a:lstStyle>
          <a:p>
            <a:pPr>
              <a:defRPr/>
            </a:pPr>
            <a:endParaRPr lang="en-US" altLang="it-IT"/>
          </a:p>
        </p:txBody>
      </p:sp>
      <p:sp>
        <p:nvSpPr>
          <p:cNvPr id="486405"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a:latin typeface="Arial" charset="0"/>
              </a:defRPr>
            </a:lvl1pPr>
          </a:lstStyle>
          <a:p>
            <a:pPr>
              <a:defRPr/>
            </a:pPr>
            <a:fld id="{1AF352F4-D415-445B-9455-54DFE7BA281A}" type="slidenum">
              <a:rPr lang="en-US" altLang="it-IT"/>
              <a:pPr>
                <a:defRPr/>
              </a:pPr>
              <a:t>‹N›</a:t>
            </a:fld>
            <a:endParaRPr lang="en-US" altLang="it-IT"/>
          </a:p>
        </p:txBody>
      </p:sp>
    </p:spTree>
    <p:extLst>
      <p:ext uri="{BB962C8B-B14F-4D97-AF65-F5344CB8AC3E}">
        <p14:creationId xmlns:p14="http://schemas.microsoft.com/office/powerpoint/2010/main" val="13179113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575"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1" tIns="47376" rIns="94751" bIns="47376" numCol="1" anchor="t" anchorCtr="0" compatLnSpc="1">
            <a:prstTxWarp prst="textNoShape">
              <a:avLst/>
            </a:prstTxWarp>
          </a:bodyPr>
          <a:lstStyle>
            <a:lvl1pPr defTabSz="947738">
              <a:spcBef>
                <a:spcPct val="0"/>
              </a:spcBef>
              <a:defRPr sz="1200">
                <a:latin typeface="Arial" charset="0"/>
              </a:defRPr>
            </a:lvl1pPr>
          </a:lstStyle>
          <a:p>
            <a:pPr>
              <a:defRPr/>
            </a:pPr>
            <a:endParaRPr lang="en-GB" altLang="it-IT"/>
          </a:p>
        </p:txBody>
      </p:sp>
      <p:sp>
        <p:nvSpPr>
          <p:cNvPr id="6147" name="Rectangle 3"/>
          <p:cNvSpPr>
            <a:spLocks noGrp="1" noChangeArrowheads="1"/>
          </p:cNvSpPr>
          <p:nvPr>
            <p:ph type="dt" idx="1"/>
          </p:nvPr>
        </p:nvSpPr>
        <p:spPr bwMode="auto">
          <a:xfrm>
            <a:off x="4021138" y="0"/>
            <a:ext cx="3076575"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1" tIns="47376" rIns="94751" bIns="47376" numCol="1" anchor="t" anchorCtr="0" compatLnSpc="1">
            <a:prstTxWarp prst="textNoShape">
              <a:avLst/>
            </a:prstTxWarp>
          </a:bodyPr>
          <a:lstStyle>
            <a:lvl1pPr algn="r" defTabSz="947738">
              <a:spcBef>
                <a:spcPct val="0"/>
              </a:spcBef>
              <a:defRPr sz="1200">
                <a:latin typeface="Arial" charset="0"/>
              </a:defRPr>
            </a:lvl1pPr>
          </a:lstStyle>
          <a:p>
            <a:pPr>
              <a:defRPr/>
            </a:pPr>
            <a:endParaRPr lang="en-GB" altLang="it-IT"/>
          </a:p>
        </p:txBody>
      </p:sp>
      <p:sp>
        <p:nvSpPr>
          <p:cNvPr id="70660" name="Rectangle 4"/>
          <p:cNvSpPr>
            <a:spLocks noGrp="1" noRot="1" noChangeAspect="1" noChangeArrowheads="1" noTextEdit="1"/>
          </p:cNvSpPr>
          <p:nvPr>
            <p:ph type="sldImg" idx="2"/>
          </p:nvPr>
        </p:nvSpPr>
        <p:spPr bwMode="auto">
          <a:xfrm>
            <a:off x="989013" y="765175"/>
            <a:ext cx="5121275" cy="3840163"/>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709613" y="4862513"/>
            <a:ext cx="5680075" cy="460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1" tIns="47376" rIns="94751" bIns="47376" numCol="1" anchor="t" anchorCtr="0" compatLnSpc="1">
            <a:prstTxWarp prst="textNoShape">
              <a:avLst/>
            </a:prstTxWarp>
          </a:bodyPr>
          <a:lstStyle/>
          <a:p>
            <a:pPr lvl="0"/>
            <a:r>
              <a:rPr lang="en-GB" altLang="it-IT" noProof="0" smtClean="0"/>
              <a:t>Click to edit Master text styles</a:t>
            </a:r>
          </a:p>
          <a:p>
            <a:pPr lvl="1"/>
            <a:r>
              <a:rPr lang="en-GB" altLang="it-IT" noProof="0" smtClean="0"/>
              <a:t>Second level</a:t>
            </a:r>
          </a:p>
          <a:p>
            <a:pPr lvl="2"/>
            <a:r>
              <a:rPr lang="en-GB" altLang="it-IT" noProof="0" smtClean="0"/>
              <a:t>Third level</a:t>
            </a:r>
          </a:p>
          <a:p>
            <a:pPr lvl="3"/>
            <a:r>
              <a:rPr lang="en-GB" altLang="it-IT" noProof="0" smtClean="0"/>
              <a:t>Fourth level</a:t>
            </a:r>
          </a:p>
          <a:p>
            <a:pPr lvl="4"/>
            <a:r>
              <a:rPr lang="en-GB" altLang="it-IT" noProof="0" smtClean="0"/>
              <a:t>Fifth level</a:t>
            </a:r>
          </a:p>
        </p:txBody>
      </p:sp>
      <p:sp>
        <p:nvSpPr>
          <p:cNvPr id="6150" name="Rectangle 6"/>
          <p:cNvSpPr>
            <a:spLocks noGrp="1" noChangeArrowheads="1"/>
          </p:cNvSpPr>
          <p:nvPr>
            <p:ph type="ftr" sz="quarter" idx="4"/>
          </p:nvPr>
        </p:nvSpPr>
        <p:spPr bwMode="auto">
          <a:xfrm>
            <a:off x="0" y="9720263"/>
            <a:ext cx="3076575"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1" tIns="47376" rIns="94751" bIns="47376" numCol="1" anchor="b" anchorCtr="0" compatLnSpc="1">
            <a:prstTxWarp prst="textNoShape">
              <a:avLst/>
            </a:prstTxWarp>
          </a:bodyPr>
          <a:lstStyle>
            <a:lvl1pPr defTabSz="947738">
              <a:spcBef>
                <a:spcPct val="0"/>
              </a:spcBef>
              <a:defRPr sz="1200">
                <a:latin typeface="Arial" charset="0"/>
              </a:defRPr>
            </a:lvl1pPr>
          </a:lstStyle>
          <a:p>
            <a:pPr>
              <a:defRPr/>
            </a:pPr>
            <a:endParaRPr lang="en-GB" altLang="it-IT"/>
          </a:p>
        </p:txBody>
      </p:sp>
      <p:sp>
        <p:nvSpPr>
          <p:cNvPr id="6151" name="Rectangle 7"/>
          <p:cNvSpPr>
            <a:spLocks noGrp="1" noChangeArrowheads="1"/>
          </p:cNvSpPr>
          <p:nvPr>
            <p:ph type="sldNum" sz="quarter" idx="5"/>
          </p:nvPr>
        </p:nvSpPr>
        <p:spPr bwMode="auto">
          <a:xfrm>
            <a:off x="4021138" y="9720263"/>
            <a:ext cx="3076575"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1" tIns="47376" rIns="94751" bIns="47376" numCol="1" anchor="b" anchorCtr="0" compatLnSpc="1">
            <a:prstTxWarp prst="textNoShape">
              <a:avLst/>
            </a:prstTxWarp>
          </a:bodyPr>
          <a:lstStyle>
            <a:lvl1pPr algn="r" defTabSz="947738">
              <a:spcBef>
                <a:spcPct val="0"/>
              </a:spcBef>
              <a:defRPr sz="1200">
                <a:latin typeface="Arial" charset="0"/>
              </a:defRPr>
            </a:lvl1pPr>
          </a:lstStyle>
          <a:p>
            <a:pPr>
              <a:defRPr/>
            </a:pPr>
            <a:fld id="{8A19617B-F31B-4901-A8C7-214944BC92FD}" type="slidenum">
              <a:rPr lang="en-GB" altLang="it-IT"/>
              <a:pPr>
                <a:defRPr/>
              </a:pPr>
              <a:t>‹N›</a:t>
            </a:fld>
            <a:endParaRPr lang="en-GB" altLang="it-IT"/>
          </a:p>
        </p:txBody>
      </p:sp>
    </p:spTree>
    <p:extLst>
      <p:ext uri="{BB962C8B-B14F-4D97-AF65-F5344CB8AC3E}">
        <p14:creationId xmlns:p14="http://schemas.microsoft.com/office/powerpoint/2010/main" val="29536885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erdana" charset="0"/>
        <a:ea typeface="+mn-ea"/>
        <a:cs typeface="Arial" charset="0"/>
      </a:defRPr>
    </a:lvl1pPr>
    <a:lvl2pPr marL="457200" algn="l" rtl="0" eaLnBrk="0" fontAlgn="base" hangingPunct="0">
      <a:spcBef>
        <a:spcPct val="30000"/>
      </a:spcBef>
      <a:spcAft>
        <a:spcPct val="0"/>
      </a:spcAft>
      <a:defRPr sz="1200" kern="1200">
        <a:solidFill>
          <a:schemeClr val="tx1"/>
        </a:solidFill>
        <a:latin typeface="Verdana" charset="0"/>
        <a:ea typeface="+mn-ea"/>
        <a:cs typeface="Arial" charset="0"/>
      </a:defRPr>
    </a:lvl2pPr>
    <a:lvl3pPr marL="914400" algn="l" rtl="0" eaLnBrk="0" fontAlgn="base" hangingPunct="0">
      <a:spcBef>
        <a:spcPct val="30000"/>
      </a:spcBef>
      <a:spcAft>
        <a:spcPct val="0"/>
      </a:spcAft>
      <a:defRPr sz="1200" kern="1200">
        <a:solidFill>
          <a:schemeClr val="tx1"/>
        </a:solidFill>
        <a:latin typeface="Verdana"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Verdana"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Verdana"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miter lim="800000"/>
            <a:headEnd/>
            <a:tailEnd/>
          </a:ln>
        </p:spPr>
        <p:txBody>
          <a:bodyPr/>
          <a:lstStyle/>
          <a:p>
            <a:fld id="{10219697-AA1D-451D-97D2-BE56E51E975B}" type="slidenum">
              <a:rPr lang="en-GB" altLang="it-IT" smtClean="0"/>
              <a:pPr/>
              <a:t>2</a:t>
            </a:fld>
            <a:endParaRPr lang="en-GB" altLang="it-IT"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endParaRPr lang="en-US" altLang="it-IT" smtClean="0"/>
          </a:p>
        </p:txBody>
      </p:sp>
    </p:spTree>
    <p:extLst>
      <p:ext uri="{BB962C8B-B14F-4D97-AF65-F5344CB8AC3E}">
        <p14:creationId xmlns:p14="http://schemas.microsoft.com/office/powerpoint/2010/main" val="12858189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rgbClr val="FBF5EA"/>
        </a:solidFill>
        <a:effectLst/>
      </p:bgPr>
    </p:bg>
    <p:spTree>
      <p:nvGrpSpPr>
        <p:cNvPr id="1" name=""/>
        <p:cNvGrpSpPr/>
        <p:nvPr/>
      </p:nvGrpSpPr>
      <p:grpSpPr>
        <a:xfrm>
          <a:off x="0" y="0"/>
          <a:ext cx="0" cy="0"/>
          <a:chOff x="0" y="0"/>
          <a:chExt cx="0" cy="0"/>
        </a:xfrm>
      </p:grpSpPr>
      <p:sp>
        <p:nvSpPr>
          <p:cNvPr id="2" name="Rectangle 4"/>
          <p:cNvSpPr>
            <a:spLocks noChangeArrowheads="1"/>
          </p:cNvSpPr>
          <p:nvPr userDrawn="1"/>
        </p:nvSpPr>
        <p:spPr bwMode="gray">
          <a:xfrm>
            <a:off x="0" y="6397625"/>
            <a:ext cx="9145588" cy="460375"/>
          </a:xfrm>
          <a:prstGeom prst="rect">
            <a:avLst/>
          </a:prstGeom>
          <a:solidFill>
            <a:schemeClr val="hlink"/>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sz="1400">
                <a:solidFill>
                  <a:schemeClr val="tx1"/>
                </a:solidFill>
                <a:latin typeface="Verdana" charset="0"/>
                <a:cs typeface="Arial" charset="0"/>
              </a:defRPr>
            </a:lvl1pPr>
            <a:lvl2pPr marL="742950" indent="-285750" eaLnBrk="0" hangingPunct="0">
              <a:defRPr sz="1400">
                <a:solidFill>
                  <a:schemeClr val="tx1"/>
                </a:solidFill>
                <a:latin typeface="Verdana" charset="0"/>
                <a:cs typeface="Arial" charset="0"/>
              </a:defRPr>
            </a:lvl2pPr>
            <a:lvl3pPr marL="1143000" indent="-228600" eaLnBrk="0" hangingPunct="0">
              <a:defRPr sz="1400">
                <a:solidFill>
                  <a:schemeClr val="tx1"/>
                </a:solidFill>
                <a:latin typeface="Verdana" charset="0"/>
                <a:cs typeface="Arial" charset="0"/>
              </a:defRPr>
            </a:lvl3pPr>
            <a:lvl4pPr marL="1600200" indent="-228600" eaLnBrk="0" hangingPunct="0">
              <a:defRPr sz="1400">
                <a:solidFill>
                  <a:schemeClr val="tx1"/>
                </a:solidFill>
                <a:latin typeface="Verdana" charset="0"/>
                <a:cs typeface="Arial" charset="0"/>
              </a:defRPr>
            </a:lvl4pPr>
            <a:lvl5pPr marL="2057400" indent="-228600" eaLnBrk="0" hangingPunct="0">
              <a:defRPr sz="1400">
                <a:solidFill>
                  <a:schemeClr val="tx1"/>
                </a:solidFill>
                <a:latin typeface="Verdana" charset="0"/>
                <a:cs typeface="Arial" charset="0"/>
              </a:defRPr>
            </a:lvl5pPr>
            <a:lvl6pPr marL="2514600" indent="-228600" eaLnBrk="0" fontAlgn="base" hangingPunct="0">
              <a:spcBef>
                <a:spcPct val="50000"/>
              </a:spcBef>
              <a:spcAft>
                <a:spcPct val="0"/>
              </a:spcAft>
              <a:defRPr sz="1400">
                <a:solidFill>
                  <a:schemeClr val="tx1"/>
                </a:solidFill>
                <a:latin typeface="Verdana" charset="0"/>
                <a:cs typeface="Arial" charset="0"/>
              </a:defRPr>
            </a:lvl6pPr>
            <a:lvl7pPr marL="2971800" indent="-228600" eaLnBrk="0" fontAlgn="base" hangingPunct="0">
              <a:spcBef>
                <a:spcPct val="50000"/>
              </a:spcBef>
              <a:spcAft>
                <a:spcPct val="0"/>
              </a:spcAft>
              <a:defRPr sz="1400">
                <a:solidFill>
                  <a:schemeClr val="tx1"/>
                </a:solidFill>
                <a:latin typeface="Verdana" charset="0"/>
                <a:cs typeface="Arial" charset="0"/>
              </a:defRPr>
            </a:lvl7pPr>
            <a:lvl8pPr marL="3429000" indent="-228600" eaLnBrk="0" fontAlgn="base" hangingPunct="0">
              <a:spcBef>
                <a:spcPct val="50000"/>
              </a:spcBef>
              <a:spcAft>
                <a:spcPct val="0"/>
              </a:spcAft>
              <a:defRPr sz="1400">
                <a:solidFill>
                  <a:schemeClr val="tx1"/>
                </a:solidFill>
                <a:latin typeface="Verdana" charset="0"/>
                <a:cs typeface="Arial" charset="0"/>
              </a:defRPr>
            </a:lvl8pPr>
            <a:lvl9pPr marL="3886200" indent="-228600" eaLnBrk="0" fontAlgn="base" hangingPunct="0">
              <a:spcBef>
                <a:spcPct val="50000"/>
              </a:spcBef>
              <a:spcAft>
                <a:spcPct val="0"/>
              </a:spcAft>
              <a:defRPr sz="1400">
                <a:solidFill>
                  <a:schemeClr val="tx1"/>
                </a:solidFill>
                <a:latin typeface="Verdana" charset="0"/>
                <a:cs typeface="Arial" charset="0"/>
              </a:defRPr>
            </a:lvl9pPr>
          </a:lstStyle>
          <a:p>
            <a:pPr eaLnBrk="1" hangingPunct="1">
              <a:defRPr/>
            </a:pPr>
            <a:endParaRPr lang="it-IT" altLang="it-IT" smtClean="0"/>
          </a:p>
        </p:txBody>
      </p:sp>
      <p:pic>
        <p:nvPicPr>
          <p:cNvPr id="3" name="Picture 10" descr="Pearson_Bound_White"/>
          <p:cNvPicPr>
            <a:picLocks noChangeAspect="1" noChangeArrowheads="1"/>
          </p:cNvPicPr>
          <p:nvPr userDrawn="1"/>
        </p:nvPicPr>
        <p:blipFill>
          <a:blip r:embed="rId2" cstate="print"/>
          <a:srcRect/>
          <a:stretch>
            <a:fillRect/>
          </a:stretch>
        </p:blipFill>
        <p:spPr bwMode="auto">
          <a:xfrm>
            <a:off x="7488238" y="6356350"/>
            <a:ext cx="1655762" cy="493713"/>
          </a:xfrm>
          <a:prstGeom prst="rect">
            <a:avLst/>
          </a:prstGeom>
          <a:noFill/>
          <a:ln w="9525">
            <a:noFill/>
            <a:miter lim="800000"/>
            <a:headEnd/>
            <a:tailEnd/>
          </a:ln>
        </p:spPr>
      </p:pic>
      <p:pic>
        <p:nvPicPr>
          <p:cNvPr id="4" name="Picture 12" descr="Pearson_Strap_Bound_White"/>
          <p:cNvPicPr>
            <a:picLocks noChangeAspect="1" noChangeArrowheads="1"/>
          </p:cNvPicPr>
          <p:nvPr userDrawn="1"/>
        </p:nvPicPr>
        <p:blipFill>
          <a:blip r:embed="rId3" cstate="print"/>
          <a:srcRect/>
          <a:stretch>
            <a:fillRect/>
          </a:stretch>
        </p:blipFill>
        <p:spPr bwMode="auto">
          <a:xfrm>
            <a:off x="0" y="6356350"/>
            <a:ext cx="1908175" cy="493713"/>
          </a:xfrm>
          <a:prstGeom prst="rect">
            <a:avLst/>
          </a:prstGeom>
          <a:noFill/>
          <a:ln w="9525">
            <a:noFill/>
            <a:miter lim="800000"/>
            <a:headEnd/>
            <a:tailEnd/>
          </a:ln>
        </p:spPr>
      </p:pic>
      <p:pic>
        <p:nvPicPr>
          <p:cNvPr id="5" name="Picture 9" descr="Always_Learning_Text_Orange_RGB"/>
          <p:cNvPicPr preferRelativeResize="0">
            <a:picLocks noChangeArrowheads="1"/>
          </p:cNvPicPr>
          <p:nvPr userDrawn="1"/>
        </p:nvPicPr>
        <p:blipFill>
          <a:blip r:embed="rId4" cstate="print"/>
          <a:srcRect/>
          <a:stretch>
            <a:fillRect/>
          </a:stretch>
        </p:blipFill>
        <p:spPr bwMode="gray">
          <a:xfrm>
            <a:off x="957263" y="2330450"/>
            <a:ext cx="7212012" cy="1738313"/>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5"/>
          <p:cNvSpPr>
            <a:spLocks noGrp="1" noChangeArrowheads="1"/>
          </p:cNvSpPr>
          <p:nvPr>
            <p:ph type="ftr" sz="quarter" idx="10"/>
          </p:nvPr>
        </p:nvSpPr>
        <p:spPr>
          <a:ln/>
        </p:spPr>
        <p:txBody>
          <a:bodyPr/>
          <a:lstStyle>
            <a:lvl1pPr>
              <a:defRPr/>
            </a:lvl1pPr>
          </a:lstStyle>
          <a:p>
            <a:pPr>
              <a:defRPr/>
            </a:pPr>
            <a:r>
              <a:rPr lang="it-IT" altLang="it-IT"/>
              <a:t>Architettura dei calcolatori © 2013 Pearson Italia S.p.A. </a:t>
            </a:r>
            <a:endParaRPr lang="en-US" altLang="it-IT"/>
          </a:p>
        </p:txBody>
      </p:sp>
      <p:sp>
        <p:nvSpPr>
          <p:cNvPr id="5" name="Rectangle 6"/>
          <p:cNvSpPr>
            <a:spLocks noGrp="1" noChangeArrowheads="1"/>
          </p:cNvSpPr>
          <p:nvPr>
            <p:ph type="sldNum" sz="quarter" idx="11"/>
          </p:nvPr>
        </p:nvSpPr>
        <p:spPr>
          <a:ln/>
        </p:spPr>
        <p:txBody>
          <a:bodyPr/>
          <a:lstStyle>
            <a:lvl1pPr>
              <a:defRPr/>
            </a:lvl1pPr>
          </a:lstStyle>
          <a:p>
            <a:pPr>
              <a:defRPr/>
            </a:pPr>
            <a:fld id="{F4BC3725-D340-45DC-82E0-E177B4B2F766}" type="slidenum">
              <a:rPr lang="en-US" altLang="it-IT"/>
              <a:pPr>
                <a:defRPr/>
              </a:pPr>
              <a:t>‹N›</a:t>
            </a:fld>
            <a:endParaRPr lang="en-US" alt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37325" y="395288"/>
            <a:ext cx="2057400" cy="5676900"/>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365125" y="395288"/>
            <a:ext cx="6019800" cy="5676900"/>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5"/>
          <p:cNvSpPr>
            <a:spLocks noGrp="1" noChangeArrowheads="1"/>
          </p:cNvSpPr>
          <p:nvPr>
            <p:ph type="ftr" sz="quarter" idx="10"/>
          </p:nvPr>
        </p:nvSpPr>
        <p:spPr>
          <a:ln/>
        </p:spPr>
        <p:txBody>
          <a:bodyPr/>
          <a:lstStyle>
            <a:lvl1pPr>
              <a:defRPr/>
            </a:lvl1pPr>
          </a:lstStyle>
          <a:p>
            <a:pPr>
              <a:defRPr/>
            </a:pPr>
            <a:r>
              <a:rPr lang="it-IT" altLang="it-IT"/>
              <a:t>Architettura dei calcolatori © 2013 Pearson Italia S.p.A. </a:t>
            </a:r>
            <a:endParaRPr lang="en-US" altLang="it-IT"/>
          </a:p>
        </p:txBody>
      </p:sp>
      <p:sp>
        <p:nvSpPr>
          <p:cNvPr id="5" name="Rectangle 6"/>
          <p:cNvSpPr>
            <a:spLocks noGrp="1" noChangeArrowheads="1"/>
          </p:cNvSpPr>
          <p:nvPr>
            <p:ph type="sldNum" sz="quarter" idx="11"/>
          </p:nvPr>
        </p:nvSpPr>
        <p:spPr>
          <a:ln/>
        </p:spPr>
        <p:txBody>
          <a:bodyPr/>
          <a:lstStyle>
            <a:lvl1pPr>
              <a:defRPr/>
            </a:lvl1pPr>
          </a:lstStyle>
          <a:p>
            <a:pPr>
              <a:defRPr/>
            </a:pPr>
            <a:fld id="{E0D5CA95-778A-413B-ADFF-749C751B9510}" type="slidenum">
              <a:rPr lang="en-US" altLang="it-IT"/>
              <a:pPr>
                <a:defRPr/>
              </a:pPr>
              <a:t>‹N›</a:t>
            </a:fld>
            <a:endParaRPr lang="en-US" altLang="it-IT"/>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Diapositiva titolo">
    <p:spTree>
      <p:nvGrpSpPr>
        <p:cNvPr id="1" name=""/>
        <p:cNvGrpSpPr/>
        <p:nvPr/>
      </p:nvGrpSpPr>
      <p:grpSpPr>
        <a:xfrm>
          <a:off x="0" y="0"/>
          <a:ext cx="0" cy="0"/>
          <a:chOff x="0" y="0"/>
          <a:chExt cx="0" cy="0"/>
        </a:xfrm>
      </p:grpSpPr>
      <p:sp>
        <p:nvSpPr>
          <p:cNvPr id="4" name="Rectangle 9"/>
          <p:cNvSpPr>
            <a:spLocks noChangeArrowheads="1"/>
          </p:cNvSpPr>
          <p:nvPr userDrawn="1"/>
        </p:nvSpPr>
        <p:spPr bwMode="gray">
          <a:xfrm>
            <a:off x="0" y="6397625"/>
            <a:ext cx="9145588" cy="460375"/>
          </a:xfrm>
          <a:prstGeom prst="rect">
            <a:avLst/>
          </a:prstGeom>
          <a:solidFill>
            <a:schemeClr val="hlink"/>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sz="1400">
                <a:solidFill>
                  <a:schemeClr val="tx1"/>
                </a:solidFill>
                <a:latin typeface="Verdana" charset="0"/>
                <a:cs typeface="Arial" charset="0"/>
              </a:defRPr>
            </a:lvl1pPr>
            <a:lvl2pPr marL="742950" indent="-285750" eaLnBrk="0" hangingPunct="0">
              <a:defRPr sz="1400">
                <a:solidFill>
                  <a:schemeClr val="tx1"/>
                </a:solidFill>
                <a:latin typeface="Verdana" charset="0"/>
                <a:cs typeface="Arial" charset="0"/>
              </a:defRPr>
            </a:lvl2pPr>
            <a:lvl3pPr marL="1143000" indent="-228600" eaLnBrk="0" hangingPunct="0">
              <a:defRPr sz="1400">
                <a:solidFill>
                  <a:schemeClr val="tx1"/>
                </a:solidFill>
                <a:latin typeface="Verdana" charset="0"/>
                <a:cs typeface="Arial" charset="0"/>
              </a:defRPr>
            </a:lvl3pPr>
            <a:lvl4pPr marL="1600200" indent="-228600" eaLnBrk="0" hangingPunct="0">
              <a:defRPr sz="1400">
                <a:solidFill>
                  <a:schemeClr val="tx1"/>
                </a:solidFill>
                <a:latin typeface="Verdana" charset="0"/>
                <a:cs typeface="Arial" charset="0"/>
              </a:defRPr>
            </a:lvl4pPr>
            <a:lvl5pPr marL="2057400" indent="-228600" eaLnBrk="0" hangingPunct="0">
              <a:defRPr sz="1400">
                <a:solidFill>
                  <a:schemeClr val="tx1"/>
                </a:solidFill>
                <a:latin typeface="Verdana" charset="0"/>
                <a:cs typeface="Arial" charset="0"/>
              </a:defRPr>
            </a:lvl5pPr>
            <a:lvl6pPr marL="2514600" indent="-228600" eaLnBrk="0" fontAlgn="base" hangingPunct="0">
              <a:spcBef>
                <a:spcPct val="50000"/>
              </a:spcBef>
              <a:spcAft>
                <a:spcPct val="0"/>
              </a:spcAft>
              <a:defRPr sz="1400">
                <a:solidFill>
                  <a:schemeClr val="tx1"/>
                </a:solidFill>
                <a:latin typeface="Verdana" charset="0"/>
                <a:cs typeface="Arial" charset="0"/>
              </a:defRPr>
            </a:lvl6pPr>
            <a:lvl7pPr marL="2971800" indent="-228600" eaLnBrk="0" fontAlgn="base" hangingPunct="0">
              <a:spcBef>
                <a:spcPct val="50000"/>
              </a:spcBef>
              <a:spcAft>
                <a:spcPct val="0"/>
              </a:spcAft>
              <a:defRPr sz="1400">
                <a:solidFill>
                  <a:schemeClr val="tx1"/>
                </a:solidFill>
                <a:latin typeface="Verdana" charset="0"/>
                <a:cs typeface="Arial" charset="0"/>
              </a:defRPr>
            </a:lvl7pPr>
            <a:lvl8pPr marL="3429000" indent="-228600" eaLnBrk="0" fontAlgn="base" hangingPunct="0">
              <a:spcBef>
                <a:spcPct val="50000"/>
              </a:spcBef>
              <a:spcAft>
                <a:spcPct val="0"/>
              </a:spcAft>
              <a:defRPr sz="1400">
                <a:solidFill>
                  <a:schemeClr val="tx1"/>
                </a:solidFill>
                <a:latin typeface="Verdana" charset="0"/>
                <a:cs typeface="Arial" charset="0"/>
              </a:defRPr>
            </a:lvl8pPr>
            <a:lvl9pPr marL="3886200" indent="-228600" eaLnBrk="0" fontAlgn="base" hangingPunct="0">
              <a:spcBef>
                <a:spcPct val="50000"/>
              </a:spcBef>
              <a:spcAft>
                <a:spcPct val="0"/>
              </a:spcAft>
              <a:defRPr sz="1400">
                <a:solidFill>
                  <a:schemeClr val="tx1"/>
                </a:solidFill>
                <a:latin typeface="Verdana" charset="0"/>
                <a:cs typeface="Arial" charset="0"/>
              </a:defRPr>
            </a:lvl9pPr>
          </a:lstStyle>
          <a:p>
            <a:pPr eaLnBrk="1" hangingPunct="1">
              <a:defRPr/>
            </a:pPr>
            <a:endParaRPr lang="it-IT" altLang="it-IT" smtClean="0"/>
          </a:p>
        </p:txBody>
      </p:sp>
      <p:pic>
        <p:nvPicPr>
          <p:cNvPr id="5" name="Picture 10" descr="Pearson_Bound_White"/>
          <p:cNvPicPr>
            <a:picLocks noChangeAspect="1" noChangeArrowheads="1"/>
          </p:cNvPicPr>
          <p:nvPr userDrawn="1"/>
        </p:nvPicPr>
        <p:blipFill>
          <a:blip r:embed="rId2" cstate="print"/>
          <a:srcRect/>
          <a:stretch>
            <a:fillRect/>
          </a:stretch>
        </p:blipFill>
        <p:spPr bwMode="auto">
          <a:xfrm>
            <a:off x="7488238" y="6356350"/>
            <a:ext cx="1655762" cy="493713"/>
          </a:xfrm>
          <a:prstGeom prst="rect">
            <a:avLst/>
          </a:prstGeom>
          <a:noFill/>
          <a:ln w="9525">
            <a:noFill/>
            <a:miter lim="800000"/>
            <a:headEnd/>
            <a:tailEnd/>
          </a:ln>
        </p:spPr>
      </p:pic>
      <p:pic>
        <p:nvPicPr>
          <p:cNvPr id="6" name="Picture 11" descr="Pearson_Strap_Bound_White"/>
          <p:cNvPicPr>
            <a:picLocks noChangeAspect="1" noChangeArrowheads="1"/>
          </p:cNvPicPr>
          <p:nvPr userDrawn="1"/>
        </p:nvPicPr>
        <p:blipFill>
          <a:blip r:embed="rId3" cstate="print"/>
          <a:srcRect/>
          <a:stretch>
            <a:fillRect/>
          </a:stretch>
        </p:blipFill>
        <p:spPr bwMode="auto">
          <a:xfrm>
            <a:off x="0" y="6356350"/>
            <a:ext cx="1908175" cy="493713"/>
          </a:xfrm>
          <a:prstGeom prst="rect">
            <a:avLst/>
          </a:prstGeom>
          <a:noFill/>
          <a:ln w="9525">
            <a:noFill/>
            <a:miter lim="800000"/>
            <a:headEnd/>
            <a:tailEnd/>
          </a:ln>
        </p:spPr>
      </p:pic>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7" name="Segnaposto data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it-IT"/>
          </a:p>
        </p:txBody>
      </p:sp>
      <p:sp>
        <p:nvSpPr>
          <p:cNvPr id="8" name="Segnaposto piè di pagina 4"/>
          <p:cNvSpPr>
            <a:spLocks noGrp="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r>
              <a:rPr lang="it-IT"/>
              <a:t>Architettura dei calcolatori © 2013 Pearson Italia S.p.A. </a:t>
            </a:r>
          </a:p>
        </p:txBody>
      </p:sp>
      <p:sp>
        <p:nvSpPr>
          <p:cNvPr id="9" name="Segnaposto numero diapositiva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6D65EAC2-BC6D-40F2-A246-280A75FF4C5F}" type="slidenum">
              <a:rPr lang="it-IT"/>
              <a:pPr>
                <a:defRPr/>
              </a:pPr>
              <a:t>‹N›</a:t>
            </a:fld>
            <a:endParaRPr lang="it-IT"/>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bg2"/>
        </a:solidFill>
        <a:effectLst/>
      </p:bgPr>
    </p:bg>
    <p:spTree>
      <p:nvGrpSpPr>
        <p:cNvPr id="1" name=""/>
        <p:cNvGrpSpPr/>
        <p:nvPr/>
      </p:nvGrpSpPr>
      <p:grpSpPr>
        <a:xfrm>
          <a:off x="0" y="0"/>
          <a:ext cx="0" cy="0"/>
          <a:chOff x="0" y="0"/>
          <a:chExt cx="0" cy="0"/>
        </a:xfrm>
      </p:grpSpPr>
      <p:sp>
        <p:nvSpPr>
          <p:cNvPr id="4" name="Rectangle 9"/>
          <p:cNvSpPr>
            <a:spLocks noChangeArrowheads="1"/>
          </p:cNvSpPr>
          <p:nvPr userDrawn="1"/>
        </p:nvSpPr>
        <p:spPr bwMode="gray">
          <a:xfrm>
            <a:off x="0" y="6397625"/>
            <a:ext cx="9145588" cy="460375"/>
          </a:xfrm>
          <a:prstGeom prst="rect">
            <a:avLst/>
          </a:prstGeom>
          <a:solidFill>
            <a:schemeClr val="hlink"/>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sz="1400">
                <a:solidFill>
                  <a:schemeClr val="tx1"/>
                </a:solidFill>
                <a:latin typeface="Verdana" charset="0"/>
                <a:cs typeface="Arial" charset="0"/>
              </a:defRPr>
            </a:lvl1pPr>
            <a:lvl2pPr marL="742950" indent="-285750" eaLnBrk="0" hangingPunct="0">
              <a:defRPr sz="1400">
                <a:solidFill>
                  <a:schemeClr val="tx1"/>
                </a:solidFill>
                <a:latin typeface="Verdana" charset="0"/>
                <a:cs typeface="Arial" charset="0"/>
              </a:defRPr>
            </a:lvl2pPr>
            <a:lvl3pPr marL="1143000" indent="-228600" eaLnBrk="0" hangingPunct="0">
              <a:defRPr sz="1400">
                <a:solidFill>
                  <a:schemeClr val="tx1"/>
                </a:solidFill>
                <a:latin typeface="Verdana" charset="0"/>
                <a:cs typeface="Arial" charset="0"/>
              </a:defRPr>
            </a:lvl3pPr>
            <a:lvl4pPr marL="1600200" indent="-228600" eaLnBrk="0" hangingPunct="0">
              <a:defRPr sz="1400">
                <a:solidFill>
                  <a:schemeClr val="tx1"/>
                </a:solidFill>
                <a:latin typeface="Verdana" charset="0"/>
                <a:cs typeface="Arial" charset="0"/>
              </a:defRPr>
            </a:lvl4pPr>
            <a:lvl5pPr marL="2057400" indent="-228600" eaLnBrk="0" hangingPunct="0">
              <a:defRPr sz="1400">
                <a:solidFill>
                  <a:schemeClr val="tx1"/>
                </a:solidFill>
                <a:latin typeface="Verdana" charset="0"/>
                <a:cs typeface="Arial" charset="0"/>
              </a:defRPr>
            </a:lvl5pPr>
            <a:lvl6pPr marL="2514600" indent="-228600" eaLnBrk="0" fontAlgn="base" hangingPunct="0">
              <a:spcBef>
                <a:spcPct val="50000"/>
              </a:spcBef>
              <a:spcAft>
                <a:spcPct val="0"/>
              </a:spcAft>
              <a:defRPr sz="1400">
                <a:solidFill>
                  <a:schemeClr val="tx1"/>
                </a:solidFill>
                <a:latin typeface="Verdana" charset="0"/>
                <a:cs typeface="Arial" charset="0"/>
              </a:defRPr>
            </a:lvl6pPr>
            <a:lvl7pPr marL="2971800" indent="-228600" eaLnBrk="0" fontAlgn="base" hangingPunct="0">
              <a:spcBef>
                <a:spcPct val="50000"/>
              </a:spcBef>
              <a:spcAft>
                <a:spcPct val="0"/>
              </a:spcAft>
              <a:defRPr sz="1400">
                <a:solidFill>
                  <a:schemeClr val="tx1"/>
                </a:solidFill>
                <a:latin typeface="Verdana" charset="0"/>
                <a:cs typeface="Arial" charset="0"/>
              </a:defRPr>
            </a:lvl7pPr>
            <a:lvl8pPr marL="3429000" indent="-228600" eaLnBrk="0" fontAlgn="base" hangingPunct="0">
              <a:spcBef>
                <a:spcPct val="50000"/>
              </a:spcBef>
              <a:spcAft>
                <a:spcPct val="0"/>
              </a:spcAft>
              <a:defRPr sz="1400">
                <a:solidFill>
                  <a:schemeClr val="tx1"/>
                </a:solidFill>
                <a:latin typeface="Verdana" charset="0"/>
                <a:cs typeface="Arial" charset="0"/>
              </a:defRPr>
            </a:lvl8pPr>
            <a:lvl9pPr marL="3886200" indent="-228600" eaLnBrk="0" fontAlgn="base" hangingPunct="0">
              <a:spcBef>
                <a:spcPct val="50000"/>
              </a:spcBef>
              <a:spcAft>
                <a:spcPct val="0"/>
              </a:spcAft>
              <a:defRPr sz="1400">
                <a:solidFill>
                  <a:schemeClr val="tx1"/>
                </a:solidFill>
                <a:latin typeface="Verdana" charset="0"/>
                <a:cs typeface="Arial" charset="0"/>
              </a:defRPr>
            </a:lvl9pPr>
          </a:lstStyle>
          <a:p>
            <a:pPr eaLnBrk="1" hangingPunct="1">
              <a:defRPr/>
            </a:pPr>
            <a:endParaRPr lang="it-IT" altLang="it-IT" smtClean="0"/>
          </a:p>
        </p:txBody>
      </p:sp>
      <p:pic>
        <p:nvPicPr>
          <p:cNvPr id="5" name="Picture 10" descr="Pearson_Bound_White"/>
          <p:cNvPicPr>
            <a:picLocks noChangeAspect="1" noChangeArrowheads="1"/>
          </p:cNvPicPr>
          <p:nvPr userDrawn="1"/>
        </p:nvPicPr>
        <p:blipFill>
          <a:blip r:embed="rId2" cstate="print"/>
          <a:srcRect/>
          <a:stretch>
            <a:fillRect/>
          </a:stretch>
        </p:blipFill>
        <p:spPr bwMode="auto">
          <a:xfrm>
            <a:off x="7488238" y="6356350"/>
            <a:ext cx="1655762" cy="493713"/>
          </a:xfrm>
          <a:prstGeom prst="rect">
            <a:avLst/>
          </a:prstGeom>
          <a:noFill/>
          <a:ln w="9525">
            <a:noFill/>
            <a:miter lim="800000"/>
            <a:headEnd/>
            <a:tailEnd/>
          </a:ln>
        </p:spPr>
      </p:pic>
      <p:pic>
        <p:nvPicPr>
          <p:cNvPr id="6" name="Picture 11" descr="Pearson_Strap_Bound_White"/>
          <p:cNvPicPr>
            <a:picLocks noChangeAspect="1" noChangeArrowheads="1"/>
          </p:cNvPicPr>
          <p:nvPr userDrawn="1"/>
        </p:nvPicPr>
        <p:blipFill>
          <a:blip r:embed="rId3" cstate="print"/>
          <a:srcRect/>
          <a:stretch>
            <a:fillRect/>
          </a:stretch>
        </p:blipFill>
        <p:spPr bwMode="auto">
          <a:xfrm>
            <a:off x="0" y="6356350"/>
            <a:ext cx="1908175" cy="493713"/>
          </a:xfrm>
          <a:prstGeom prst="rect">
            <a:avLst/>
          </a:prstGeom>
          <a:noFill/>
          <a:ln w="9525">
            <a:noFill/>
            <a:miter lim="800000"/>
            <a:headEnd/>
            <a:tailEnd/>
          </a:ln>
        </p:spPr>
      </p:pic>
      <p:sp>
        <p:nvSpPr>
          <p:cNvPr id="494594" name="Rectangle 2"/>
          <p:cNvSpPr>
            <a:spLocks noGrp="1" noChangeArrowheads="1"/>
          </p:cNvSpPr>
          <p:nvPr>
            <p:ph type="ctrTitle"/>
          </p:nvPr>
        </p:nvSpPr>
        <p:spPr>
          <a:xfrm>
            <a:off x="365125" y="395288"/>
            <a:ext cx="8407400" cy="1144587"/>
          </a:xfrm>
        </p:spPr>
        <p:txBody>
          <a:bodyPr/>
          <a:lstStyle>
            <a:lvl1pPr>
              <a:defRPr sz="3600"/>
            </a:lvl1pPr>
          </a:lstStyle>
          <a:p>
            <a:pPr lvl="0"/>
            <a:r>
              <a:rPr lang="en-US" altLang="it-IT" noProof="0" smtClean="0"/>
              <a:t>Click to edit Master title style</a:t>
            </a:r>
          </a:p>
        </p:txBody>
      </p:sp>
      <p:sp>
        <p:nvSpPr>
          <p:cNvPr id="494595" name="Rectangle 3"/>
          <p:cNvSpPr>
            <a:spLocks noGrp="1" noChangeArrowheads="1"/>
          </p:cNvSpPr>
          <p:nvPr>
            <p:ph type="subTitle" idx="1"/>
          </p:nvPr>
        </p:nvSpPr>
        <p:spPr>
          <a:xfrm>
            <a:off x="365125" y="1762125"/>
            <a:ext cx="8407400" cy="1752600"/>
          </a:xfrm>
        </p:spPr>
        <p:txBody>
          <a:bodyPr/>
          <a:lstStyle>
            <a:lvl1pPr>
              <a:spcBef>
                <a:spcPct val="0"/>
              </a:spcBef>
              <a:defRPr sz="2400" b="1">
                <a:solidFill>
                  <a:schemeClr val="hlink"/>
                </a:solidFill>
              </a:defRPr>
            </a:lvl1pPr>
          </a:lstStyle>
          <a:p>
            <a:pPr lvl="0"/>
            <a:r>
              <a:rPr lang="en-US" altLang="it-IT" noProof="0" smtClean="0"/>
              <a:t>Click to edit Master subtitle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
          <p:cNvSpPr>
            <a:spLocks noGrp="1" noChangeArrowheads="1"/>
          </p:cNvSpPr>
          <p:nvPr>
            <p:ph type="ftr" sz="quarter" idx="10"/>
          </p:nvPr>
        </p:nvSpPr>
        <p:spPr>
          <a:ln/>
        </p:spPr>
        <p:txBody>
          <a:bodyPr/>
          <a:lstStyle>
            <a:lvl1pPr>
              <a:defRPr/>
            </a:lvl1pPr>
          </a:lstStyle>
          <a:p>
            <a:pPr>
              <a:defRPr/>
            </a:pPr>
            <a:r>
              <a:rPr lang="it-IT" altLang="it-IT"/>
              <a:t>Architettura dei calcolatori © 2013 Pearson Italia S.p.A. </a:t>
            </a:r>
            <a:endParaRPr lang="en-US" altLang="it-IT"/>
          </a:p>
        </p:txBody>
      </p:sp>
      <p:sp>
        <p:nvSpPr>
          <p:cNvPr id="5" name="Rectangle 7"/>
          <p:cNvSpPr>
            <a:spLocks noGrp="1" noChangeArrowheads="1"/>
          </p:cNvSpPr>
          <p:nvPr>
            <p:ph type="sldNum" sz="quarter" idx="11"/>
          </p:nvPr>
        </p:nvSpPr>
        <p:spPr>
          <a:ln/>
        </p:spPr>
        <p:txBody>
          <a:bodyPr/>
          <a:lstStyle>
            <a:lvl1pPr>
              <a:defRPr/>
            </a:lvl1pPr>
          </a:lstStyle>
          <a:p>
            <a:pPr>
              <a:defRPr/>
            </a:pPr>
            <a:fld id="{3EFBE283-69FB-4EC5-844D-B47F4FD301DE}" type="slidenum">
              <a:rPr lang="en-US" altLang="it-IT"/>
              <a:pPr>
                <a:defRPr/>
              </a:pPr>
              <a:t>‹N›</a:t>
            </a:fld>
            <a:endParaRPr lang="en-US" altLang="it-IT"/>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Rectangle 6"/>
          <p:cNvSpPr>
            <a:spLocks noGrp="1" noChangeArrowheads="1"/>
          </p:cNvSpPr>
          <p:nvPr>
            <p:ph type="ftr" sz="quarter" idx="10"/>
          </p:nvPr>
        </p:nvSpPr>
        <p:spPr>
          <a:ln/>
        </p:spPr>
        <p:txBody>
          <a:bodyPr/>
          <a:lstStyle>
            <a:lvl1pPr>
              <a:defRPr/>
            </a:lvl1pPr>
          </a:lstStyle>
          <a:p>
            <a:pPr>
              <a:defRPr/>
            </a:pPr>
            <a:r>
              <a:rPr lang="it-IT" altLang="it-IT"/>
              <a:t>Architettura dei calcolatori © 2013 Pearson Italia S.p.A. </a:t>
            </a:r>
            <a:endParaRPr lang="en-US" altLang="it-IT"/>
          </a:p>
        </p:txBody>
      </p:sp>
      <p:sp>
        <p:nvSpPr>
          <p:cNvPr id="5" name="Rectangle 7"/>
          <p:cNvSpPr>
            <a:spLocks noGrp="1" noChangeArrowheads="1"/>
          </p:cNvSpPr>
          <p:nvPr>
            <p:ph type="sldNum" sz="quarter" idx="11"/>
          </p:nvPr>
        </p:nvSpPr>
        <p:spPr>
          <a:ln/>
        </p:spPr>
        <p:txBody>
          <a:bodyPr/>
          <a:lstStyle>
            <a:lvl1pPr>
              <a:defRPr/>
            </a:lvl1pPr>
          </a:lstStyle>
          <a:p>
            <a:pPr>
              <a:defRPr/>
            </a:pPr>
            <a:fld id="{5D5C345C-DEA0-454B-8104-703C300FBC7D}" type="slidenum">
              <a:rPr lang="en-US" altLang="it-IT"/>
              <a:pPr>
                <a:defRPr/>
              </a:pPr>
              <a:t>‹N›</a:t>
            </a:fld>
            <a:endParaRPr lang="en-US" altLang="it-IT"/>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365125" y="15462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556125" y="15462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6"/>
          <p:cNvSpPr>
            <a:spLocks noGrp="1" noChangeArrowheads="1"/>
          </p:cNvSpPr>
          <p:nvPr>
            <p:ph type="ftr" sz="quarter" idx="10"/>
          </p:nvPr>
        </p:nvSpPr>
        <p:spPr>
          <a:ln/>
        </p:spPr>
        <p:txBody>
          <a:bodyPr/>
          <a:lstStyle>
            <a:lvl1pPr>
              <a:defRPr/>
            </a:lvl1pPr>
          </a:lstStyle>
          <a:p>
            <a:pPr>
              <a:defRPr/>
            </a:pPr>
            <a:r>
              <a:rPr lang="it-IT" altLang="it-IT"/>
              <a:t>Architettura dei calcolatori © 2013 Pearson Italia S.p.A. </a:t>
            </a:r>
            <a:endParaRPr lang="en-US" altLang="it-IT"/>
          </a:p>
        </p:txBody>
      </p:sp>
      <p:sp>
        <p:nvSpPr>
          <p:cNvPr id="6" name="Rectangle 7"/>
          <p:cNvSpPr>
            <a:spLocks noGrp="1" noChangeArrowheads="1"/>
          </p:cNvSpPr>
          <p:nvPr>
            <p:ph type="sldNum" sz="quarter" idx="11"/>
          </p:nvPr>
        </p:nvSpPr>
        <p:spPr>
          <a:ln/>
        </p:spPr>
        <p:txBody>
          <a:bodyPr/>
          <a:lstStyle>
            <a:lvl1pPr>
              <a:defRPr/>
            </a:lvl1pPr>
          </a:lstStyle>
          <a:p>
            <a:pPr>
              <a:defRPr/>
            </a:pPr>
            <a:fld id="{9F9AA767-5172-4209-AF13-99F09AE05412}" type="slidenum">
              <a:rPr lang="en-US" altLang="it-IT"/>
              <a:pPr>
                <a:defRPr/>
              </a:pPr>
              <a:t>‹N›</a:t>
            </a:fld>
            <a:endParaRPr lang="en-US" altLang="it-I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6"/>
          <p:cNvSpPr>
            <a:spLocks noGrp="1" noChangeArrowheads="1"/>
          </p:cNvSpPr>
          <p:nvPr>
            <p:ph type="ftr" sz="quarter" idx="10"/>
          </p:nvPr>
        </p:nvSpPr>
        <p:spPr>
          <a:ln/>
        </p:spPr>
        <p:txBody>
          <a:bodyPr/>
          <a:lstStyle>
            <a:lvl1pPr>
              <a:defRPr/>
            </a:lvl1pPr>
          </a:lstStyle>
          <a:p>
            <a:pPr>
              <a:defRPr/>
            </a:pPr>
            <a:r>
              <a:rPr lang="it-IT" altLang="it-IT"/>
              <a:t>Architettura dei calcolatori © 2013 Pearson Italia S.p.A. </a:t>
            </a:r>
            <a:endParaRPr lang="en-US" altLang="it-IT"/>
          </a:p>
        </p:txBody>
      </p:sp>
      <p:sp>
        <p:nvSpPr>
          <p:cNvPr id="8" name="Rectangle 7"/>
          <p:cNvSpPr>
            <a:spLocks noGrp="1" noChangeArrowheads="1"/>
          </p:cNvSpPr>
          <p:nvPr>
            <p:ph type="sldNum" sz="quarter" idx="11"/>
          </p:nvPr>
        </p:nvSpPr>
        <p:spPr>
          <a:ln/>
        </p:spPr>
        <p:txBody>
          <a:bodyPr/>
          <a:lstStyle>
            <a:lvl1pPr>
              <a:defRPr/>
            </a:lvl1pPr>
          </a:lstStyle>
          <a:p>
            <a:pPr>
              <a:defRPr/>
            </a:pPr>
            <a:fld id="{B4C9FD10-3991-4AAB-B984-5D27302AAA2E}" type="slidenum">
              <a:rPr lang="en-US" altLang="it-IT"/>
              <a:pPr>
                <a:defRPr/>
              </a:pPr>
              <a:t>‹N›</a:t>
            </a:fld>
            <a:endParaRPr lang="en-US" altLang="it-IT"/>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Rectangle 6"/>
          <p:cNvSpPr>
            <a:spLocks noGrp="1" noChangeArrowheads="1"/>
          </p:cNvSpPr>
          <p:nvPr>
            <p:ph type="ftr" sz="quarter" idx="10"/>
          </p:nvPr>
        </p:nvSpPr>
        <p:spPr>
          <a:ln/>
        </p:spPr>
        <p:txBody>
          <a:bodyPr/>
          <a:lstStyle>
            <a:lvl1pPr>
              <a:defRPr/>
            </a:lvl1pPr>
          </a:lstStyle>
          <a:p>
            <a:pPr>
              <a:defRPr/>
            </a:pPr>
            <a:r>
              <a:rPr lang="it-IT" altLang="it-IT"/>
              <a:t>Architettura dei calcolatori © 2013 Pearson Italia S.p.A. </a:t>
            </a:r>
            <a:endParaRPr lang="en-US" altLang="it-IT"/>
          </a:p>
        </p:txBody>
      </p:sp>
      <p:sp>
        <p:nvSpPr>
          <p:cNvPr id="4" name="Rectangle 7"/>
          <p:cNvSpPr>
            <a:spLocks noGrp="1" noChangeArrowheads="1"/>
          </p:cNvSpPr>
          <p:nvPr>
            <p:ph type="sldNum" sz="quarter" idx="11"/>
          </p:nvPr>
        </p:nvSpPr>
        <p:spPr>
          <a:ln/>
        </p:spPr>
        <p:txBody>
          <a:bodyPr/>
          <a:lstStyle>
            <a:lvl1pPr>
              <a:defRPr/>
            </a:lvl1pPr>
          </a:lstStyle>
          <a:p>
            <a:pPr>
              <a:defRPr/>
            </a:pPr>
            <a:fld id="{63CC7956-6EBD-4684-8A3D-D03FF18323E3}" type="slidenum">
              <a:rPr lang="en-US" altLang="it-IT"/>
              <a:pPr>
                <a:defRPr/>
              </a:pPr>
              <a:t>‹N›</a:t>
            </a:fld>
            <a:endParaRPr lang="en-US" altLang="it-IT"/>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it-IT" altLang="it-IT"/>
              <a:t>Architettura dei calcolatori © 2013 Pearson Italia S.p.A. </a:t>
            </a:r>
            <a:endParaRPr lang="en-US" altLang="it-IT"/>
          </a:p>
        </p:txBody>
      </p:sp>
      <p:sp>
        <p:nvSpPr>
          <p:cNvPr id="3" name="Rectangle 7"/>
          <p:cNvSpPr>
            <a:spLocks noGrp="1" noChangeArrowheads="1"/>
          </p:cNvSpPr>
          <p:nvPr>
            <p:ph type="sldNum" sz="quarter" idx="11"/>
          </p:nvPr>
        </p:nvSpPr>
        <p:spPr>
          <a:ln/>
        </p:spPr>
        <p:txBody>
          <a:bodyPr/>
          <a:lstStyle>
            <a:lvl1pPr>
              <a:defRPr/>
            </a:lvl1pPr>
          </a:lstStyle>
          <a:p>
            <a:pPr>
              <a:defRPr/>
            </a:pPr>
            <a:fld id="{347BDF94-7F2F-4C6D-A4AD-42A2BBF00A33}" type="slidenum">
              <a:rPr lang="en-US" altLang="it-IT"/>
              <a:pPr>
                <a:defRPr/>
              </a:pPr>
              <a:t>‹N›</a:t>
            </a:fld>
            <a:endParaRPr lang="en-US" alt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5"/>
          <p:cNvSpPr>
            <a:spLocks noGrp="1" noChangeArrowheads="1"/>
          </p:cNvSpPr>
          <p:nvPr>
            <p:ph type="ftr" sz="quarter" idx="10"/>
          </p:nvPr>
        </p:nvSpPr>
        <p:spPr>
          <a:ln/>
        </p:spPr>
        <p:txBody>
          <a:bodyPr/>
          <a:lstStyle>
            <a:lvl1pPr>
              <a:defRPr/>
            </a:lvl1pPr>
          </a:lstStyle>
          <a:p>
            <a:pPr>
              <a:defRPr/>
            </a:pPr>
            <a:r>
              <a:rPr lang="it-IT" altLang="it-IT"/>
              <a:t>Architettura dei calcolatori © 2013 Pearson Italia S.p.A. </a:t>
            </a:r>
            <a:endParaRPr lang="en-US" altLang="it-IT"/>
          </a:p>
        </p:txBody>
      </p:sp>
      <p:sp>
        <p:nvSpPr>
          <p:cNvPr id="5" name="Rectangle 6"/>
          <p:cNvSpPr>
            <a:spLocks noGrp="1" noChangeArrowheads="1"/>
          </p:cNvSpPr>
          <p:nvPr>
            <p:ph type="sldNum" sz="quarter" idx="11"/>
          </p:nvPr>
        </p:nvSpPr>
        <p:spPr>
          <a:ln/>
        </p:spPr>
        <p:txBody>
          <a:bodyPr/>
          <a:lstStyle>
            <a:lvl1pPr>
              <a:defRPr/>
            </a:lvl1pPr>
          </a:lstStyle>
          <a:p>
            <a:pPr>
              <a:defRPr/>
            </a:pPr>
            <a:fld id="{E9148B46-E98E-4F20-B7DE-B537AEC126CB}" type="slidenum">
              <a:rPr lang="en-US" altLang="it-IT"/>
              <a:pPr>
                <a:defRPr/>
              </a:pPr>
              <a:t>‹N›</a:t>
            </a:fld>
            <a:endParaRPr lang="en-US" altLang="it-IT"/>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6"/>
          <p:cNvSpPr>
            <a:spLocks noGrp="1" noChangeArrowheads="1"/>
          </p:cNvSpPr>
          <p:nvPr>
            <p:ph type="ftr" sz="quarter" idx="10"/>
          </p:nvPr>
        </p:nvSpPr>
        <p:spPr>
          <a:ln/>
        </p:spPr>
        <p:txBody>
          <a:bodyPr/>
          <a:lstStyle>
            <a:lvl1pPr>
              <a:defRPr/>
            </a:lvl1pPr>
          </a:lstStyle>
          <a:p>
            <a:pPr>
              <a:defRPr/>
            </a:pPr>
            <a:r>
              <a:rPr lang="it-IT" altLang="it-IT"/>
              <a:t>Architettura dei calcolatori © 2013 Pearson Italia S.p.A. </a:t>
            </a:r>
            <a:endParaRPr lang="en-US" altLang="it-IT"/>
          </a:p>
        </p:txBody>
      </p:sp>
      <p:sp>
        <p:nvSpPr>
          <p:cNvPr id="6" name="Rectangle 7"/>
          <p:cNvSpPr>
            <a:spLocks noGrp="1" noChangeArrowheads="1"/>
          </p:cNvSpPr>
          <p:nvPr>
            <p:ph type="sldNum" sz="quarter" idx="11"/>
          </p:nvPr>
        </p:nvSpPr>
        <p:spPr>
          <a:ln/>
        </p:spPr>
        <p:txBody>
          <a:bodyPr/>
          <a:lstStyle>
            <a:lvl1pPr>
              <a:defRPr/>
            </a:lvl1pPr>
          </a:lstStyle>
          <a:p>
            <a:pPr>
              <a:defRPr/>
            </a:pPr>
            <a:fld id="{B8DD5E94-E6DD-4AFF-BD43-66964D3B0CED}" type="slidenum">
              <a:rPr lang="en-US" altLang="it-IT"/>
              <a:pPr>
                <a:defRPr/>
              </a:pPr>
              <a:t>‹N›</a:t>
            </a:fld>
            <a:endParaRPr lang="en-US" altLang="it-IT"/>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smtClean="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6"/>
          <p:cNvSpPr>
            <a:spLocks noGrp="1" noChangeArrowheads="1"/>
          </p:cNvSpPr>
          <p:nvPr>
            <p:ph type="ftr" sz="quarter" idx="10"/>
          </p:nvPr>
        </p:nvSpPr>
        <p:spPr>
          <a:ln/>
        </p:spPr>
        <p:txBody>
          <a:bodyPr/>
          <a:lstStyle>
            <a:lvl1pPr>
              <a:defRPr/>
            </a:lvl1pPr>
          </a:lstStyle>
          <a:p>
            <a:pPr>
              <a:defRPr/>
            </a:pPr>
            <a:r>
              <a:rPr lang="it-IT" altLang="it-IT"/>
              <a:t>Architettura dei calcolatori © 2013 Pearson Italia S.p.A. </a:t>
            </a:r>
            <a:endParaRPr lang="en-US" altLang="it-IT"/>
          </a:p>
        </p:txBody>
      </p:sp>
      <p:sp>
        <p:nvSpPr>
          <p:cNvPr id="6" name="Rectangle 7"/>
          <p:cNvSpPr>
            <a:spLocks noGrp="1" noChangeArrowheads="1"/>
          </p:cNvSpPr>
          <p:nvPr>
            <p:ph type="sldNum" sz="quarter" idx="11"/>
          </p:nvPr>
        </p:nvSpPr>
        <p:spPr>
          <a:ln/>
        </p:spPr>
        <p:txBody>
          <a:bodyPr/>
          <a:lstStyle>
            <a:lvl1pPr>
              <a:defRPr/>
            </a:lvl1pPr>
          </a:lstStyle>
          <a:p>
            <a:pPr>
              <a:defRPr/>
            </a:pPr>
            <a:fld id="{BECBF4E8-6C86-43A9-A93C-AEACE2219A31}" type="slidenum">
              <a:rPr lang="en-US" altLang="it-IT"/>
              <a:pPr>
                <a:defRPr/>
              </a:pPr>
              <a:t>‹N›</a:t>
            </a:fld>
            <a:endParaRPr lang="en-US" altLang="it-IT"/>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
          <p:cNvSpPr>
            <a:spLocks noGrp="1" noChangeArrowheads="1"/>
          </p:cNvSpPr>
          <p:nvPr>
            <p:ph type="ftr" sz="quarter" idx="10"/>
          </p:nvPr>
        </p:nvSpPr>
        <p:spPr>
          <a:ln/>
        </p:spPr>
        <p:txBody>
          <a:bodyPr/>
          <a:lstStyle>
            <a:lvl1pPr>
              <a:defRPr/>
            </a:lvl1pPr>
          </a:lstStyle>
          <a:p>
            <a:pPr>
              <a:defRPr/>
            </a:pPr>
            <a:r>
              <a:rPr lang="it-IT" altLang="it-IT"/>
              <a:t>Architettura dei calcolatori © 2013 Pearson Italia S.p.A. </a:t>
            </a:r>
            <a:endParaRPr lang="en-US" altLang="it-IT"/>
          </a:p>
        </p:txBody>
      </p:sp>
      <p:sp>
        <p:nvSpPr>
          <p:cNvPr id="5" name="Rectangle 7"/>
          <p:cNvSpPr>
            <a:spLocks noGrp="1" noChangeArrowheads="1"/>
          </p:cNvSpPr>
          <p:nvPr>
            <p:ph type="sldNum" sz="quarter" idx="11"/>
          </p:nvPr>
        </p:nvSpPr>
        <p:spPr>
          <a:ln/>
        </p:spPr>
        <p:txBody>
          <a:bodyPr/>
          <a:lstStyle>
            <a:lvl1pPr>
              <a:defRPr/>
            </a:lvl1pPr>
          </a:lstStyle>
          <a:p>
            <a:pPr>
              <a:defRPr/>
            </a:pPr>
            <a:fld id="{E8E58AD1-338B-4B8C-AD6A-C0CD98040102}" type="slidenum">
              <a:rPr lang="en-US" altLang="it-IT"/>
              <a:pPr>
                <a:defRPr/>
              </a:pPr>
              <a:t>‹N›</a:t>
            </a:fld>
            <a:endParaRPr lang="en-US" altLang="it-IT"/>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37325" y="395288"/>
            <a:ext cx="2057400" cy="5676900"/>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365125" y="395288"/>
            <a:ext cx="6019800" cy="5676900"/>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
          <p:cNvSpPr>
            <a:spLocks noGrp="1" noChangeArrowheads="1"/>
          </p:cNvSpPr>
          <p:nvPr>
            <p:ph type="ftr" sz="quarter" idx="10"/>
          </p:nvPr>
        </p:nvSpPr>
        <p:spPr>
          <a:ln/>
        </p:spPr>
        <p:txBody>
          <a:bodyPr/>
          <a:lstStyle>
            <a:lvl1pPr>
              <a:defRPr/>
            </a:lvl1pPr>
          </a:lstStyle>
          <a:p>
            <a:pPr>
              <a:defRPr/>
            </a:pPr>
            <a:r>
              <a:rPr lang="it-IT" altLang="it-IT"/>
              <a:t>Architettura dei calcolatori © 2013 Pearson Italia S.p.A. </a:t>
            </a:r>
            <a:endParaRPr lang="en-US" altLang="it-IT"/>
          </a:p>
        </p:txBody>
      </p:sp>
      <p:sp>
        <p:nvSpPr>
          <p:cNvPr id="5" name="Rectangle 7"/>
          <p:cNvSpPr>
            <a:spLocks noGrp="1" noChangeArrowheads="1"/>
          </p:cNvSpPr>
          <p:nvPr>
            <p:ph type="sldNum" sz="quarter" idx="11"/>
          </p:nvPr>
        </p:nvSpPr>
        <p:spPr>
          <a:ln/>
        </p:spPr>
        <p:txBody>
          <a:bodyPr/>
          <a:lstStyle>
            <a:lvl1pPr>
              <a:defRPr/>
            </a:lvl1pPr>
          </a:lstStyle>
          <a:p>
            <a:pPr>
              <a:defRPr/>
            </a:pPr>
            <a:fld id="{81475A44-D632-4F76-8D1F-F2809CB85E2A}" type="slidenum">
              <a:rPr lang="en-US" altLang="it-IT"/>
              <a:pPr>
                <a:defRPr/>
              </a:pPr>
              <a:t>‹N›</a:t>
            </a:fld>
            <a:endParaRPr lang="en-US" altLang="it-I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1_Diapositiva titolo">
    <p:bg>
      <p:bgPr>
        <a:solidFill>
          <a:srgbClr val="FBF5EA"/>
        </a:solidFill>
        <a:effectLst/>
      </p:bgPr>
    </p:bg>
    <p:spTree>
      <p:nvGrpSpPr>
        <p:cNvPr id="1" name=""/>
        <p:cNvGrpSpPr/>
        <p:nvPr/>
      </p:nvGrpSpPr>
      <p:grpSpPr>
        <a:xfrm>
          <a:off x="0" y="0"/>
          <a:ext cx="0" cy="0"/>
          <a:chOff x="0" y="0"/>
          <a:chExt cx="0" cy="0"/>
        </a:xfrm>
      </p:grpSpPr>
      <p:sp>
        <p:nvSpPr>
          <p:cNvPr id="2" name="Rectangle 4"/>
          <p:cNvSpPr>
            <a:spLocks noChangeArrowheads="1"/>
          </p:cNvSpPr>
          <p:nvPr userDrawn="1"/>
        </p:nvSpPr>
        <p:spPr bwMode="gray">
          <a:xfrm>
            <a:off x="0" y="6397625"/>
            <a:ext cx="9145588" cy="460375"/>
          </a:xfrm>
          <a:prstGeom prst="rect">
            <a:avLst/>
          </a:prstGeom>
          <a:solidFill>
            <a:schemeClr val="hlink"/>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sz="1400">
                <a:solidFill>
                  <a:schemeClr val="tx1"/>
                </a:solidFill>
                <a:latin typeface="Verdana" charset="0"/>
                <a:cs typeface="Arial" charset="0"/>
              </a:defRPr>
            </a:lvl1pPr>
            <a:lvl2pPr marL="742950" indent="-285750" eaLnBrk="0" hangingPunct="0">
              <a:defRPr sz="1400">
                <a:solidFill>
                  <a:schemeClr val="tx1"/>
                </a:solidFill>
                <a:latin typeface="Verdana" charset="0"/>
                <a:cs typeface="Arial" charset="0"/>
              </a:defRPr>
            </a:lvl2pPr>
            <a:lvl3pPr marL="1143000" indent="-228600" eaLnBrk="0" hangingPunct="0">
              <a:defRPr sz="1400">
                <a:solidFill>
                  <a:schemeClr val="tx1"/>
                </a:solidFill>
                <a:latin typeface="Verdana" charset="0"/>
                <a:cs typeface="Arial" charset="0"/>
              </a:defRPr>
            </a:lvl3pPr>
            <a:lvl4pPr marL="1600200" indent="-228600" eaLnBrk="0" hangingPunct="0">
              <a:defRPr sz="1400">
                <a:solidFill>
                  <a:schemeClr val="tx1"/>
                </a:solidFill>
                <a:latin typeface="Verdana" charset="0"/>
                <a:cs typeface="Arial" charset="0"/>
              </a:defRPr>
            </a:lvl4pPr>
            <a:lvl5pPr marL="2057400" indent="-228600" eaLnBrk="0" hangingPunct="0">
              <a:defRPr sz="1400">
                <a:solidFill>
                  <a:schemeClr val="tx1"/>
                </a:solidFill>
                <a:latin typeface="Verdana" charset="0"/>
                <a:cs typeface="Arial" charset="0"/>
              </a:defRPr>
            </a:lvl5pPr>
            <a:lvl6pPr marL="2514600" indent="-228600" eaLnBrk="0" fontAlgn="base" hangingPunct="0">
              <a:spcBef>
                <a:spcPct val="50000"/>
              </a:spcBef>
              <a:spcAft>
                <a:spcPct val="0"/>
              </a:spcAft>
              <a:defRPr sz="1400">
                <a:solidFill>
                  <a:schemeClr val="tx1"/>
                </a:solidFill>
                <a:latin typeface="Verdana" charset="0"/>
                <a:cs typeface="Arial" charset="0"/>
              </a:defRPr>
            </a:lvl6pPr>
            <a:lvl7pPr marL="2971800" indent="-228600" eaLnBrk="0" fontAlgn="base" hangingPunct="0">
              <a:spcBef>
                <a:spcPct val="50000"/>
              </a:spcBef>
              <a:spcAft>
                <a:spcPct val="0"/>
              </a:spcAft>
              <a:defRPr sz="1400">
                <a:solidFill>
                  <a:schemeClr val="tx1"/>
                </a:solidFill>
                <a:latin typeface="Verdana" charset="0"/>
                <a:cs typeface="Arial" charset="0"/>
              </a:defRPr>
            </a:lvl7pPr>
            <a:lvl8pPr marL="3429000" indent="-228600" eaLnBrk="0" fontAlgn="base" hangingPunct="0">
              <a:spcBef>
                <a:spcPct val="50000"/>
              </a:spcBef>
              <a:spcAft>
                <a:spcPct val="0"/>
              </a:spcAft>
              <a:defRPr sz="1400">
                <a:solidFill>
                  <a:schemeClr val="tx1"/>
                </a:solidFill>
                <a:latin typeface="Verdana" charset="0"/>
                <a:cs typeface="Arial" charset="0"/>
              </a:defRPr>
            </a:lvl8pPr>
            <a:lvl9pPr marL="3886200" indent="-228600" eaLnBrk="0" fontAlgn="base" hangingPunct="0">
              <a:spcBef>
                <a:spcPct val="50000"/>
              </a:spcBef>
              <a:spcAft>
                <a:spcPct val="0"/>
              </a:spcAft>
              <a:defRPr sz="1400">
                <a:solidFill>
                  <a:schemeClr val="tx1"/>
                </a:solidFill>
                <a:latin typeface="Verdana" charset="0"/>
                <a:cs typeface="Arial" charset="0"/>
              </a:defRPr>
            </a:lvl9pPr>
          </a:lstStyle>
          <a:p>
            <a:pPr eaLnBrk="1" hangingPunct="1">
              <a:defRPr/>
            </a:pPr>
            <a:endParaRPr lang="it-IT" altLang="it-IT" smtClean="0"/>
          </a:p>
        </p:txBody>
      </p:sp>
      <p:pic>
        <p:nvPicPr>
          <p:cNvPr id="3" name="Picture 10" descr="Pearson_Bound_White"/>
          <p:cNvPicPr>
            <a:picLocks noChangeAspect="1" noChangeArrowheads="1"/>
          </p:cNvPicPr>
          <p:nvPr userDrawn="1"/>
        </p:nvPicPr>
        <p:blipFill>
          <a:blip r:embed="rId2" cstate="print"/>
          <a:srcRect/>
          <a:stretch>
            <a:fillRect/>
          </a:stretch>
        </p:blipFill>
        <p:spPr bwMode="auto">
          <a:xfrm>
            <a:off x="7488238" y="6356350"/>
            <a:ext cx="1655762" cy="493713"/>
          </a:xfrm>
          <a:prstGeom prst="rect">
            <a:avLst/>
          </a:prstGeom>
          <a:noFill/>
          <a:ln w="9525">
            <a:noFill/>
            <a:miter lim="800000"/>
            <a:headEnd/>
            <a:tailEnd/>
          </a:ln>
        </p:spPr>
      </p:pic>
      <p:pic>
        <p:nvPicPr>
          <p:cNvPr id="4" name="Picture 12" descr="Pearson_Strap_Bound_White"/>
          <p:cNvPicPr>
            <a:picLocks noChangeAspect="1" noChangeArrowheads="1"/>
          </p:cNvPicPr>
          <p:nvPr userDrawn="1"/>
        </p:nvPicPr>
        <p:blipFill>
          <a:blip r:embed="rId3" cstate="print"/>
          <a:srcRect/>
          <a:stretch>
            <a:fillRect/>
          </a:stretch>
        </p:blipFill>
        <p:spPr bwMode="auto">
          <a:xfrm>
            <a:off x="0" y="6356350"/>
            <a:ext cx="1908175" cy="493713"/>
          </a:xfrm>
          <a:prstGeom prst="rect">
            <a:avLst/>
          </a:prstGeom>
          <a:noFill/>
          <a:ln w="9525">
            <a:noFill/>
            <a:miter lim="800000"/>
            <a:headEnd/>
            <a:tailEnd/>
          </a:ln>
        </p:spPr>
      </p:pic>
      <p:pic>
        <p:nvPicPr>
          <p:cNvPr id="5" name="Picture 9" descr="Always_Learning_Text_Orange_RGB"/>
          <p:cNvPicPr preferRelativeResize="0">
            <a:picLocks noChangeArrowheads="1"/>
          </p:cNvPicPr>
          <p:nvPr userDrawn="1"/>
        </p:nvPicPr>
        <p:blipFill>
          <a:blip r:embed="rId4" cstate="print"/>
          <a:srcRect/>
          <a:stretch>
            <a:fillRect/>
          </a:stretch>
        </p:blipFill>
        <p:spPr bwMode="gray">
          <a:xfrm>
            <a:off x="957263" y="2330450"/>
            <a:ext cx="7212012" cy="1738313"/>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Rectangle 5"/>
          <p:cNvSpPr>
            <a:spLocks noGrp="1" noChangeArrowheads="1"/>
          </p:cNvSpPr>
          <p:nvPr>
            <p:ph type="ftr" sz="quarter" idx="10"/>
          </p:nvPr>
        </p:nvSpPr>
        <p:spPr>
          <a:ln/>
        </p:spPr>
        <p:txBody>
          <a:bodyPr/>
          <a:lstStyle>
            <a:lvl1pPr>
              <a:defRPr/>
            </a:lvl1pPr>
          </a:lstStyle>
          <a:p>
            <a:pPr>
              <a:defRPr/>
            </a:pPr>
            <a:r>
              <a:rPr lang="it-IT" altLang="it-IT"/>
              <a:t>Architettura dei calcolatori © 2013 Pearson Italia S.p.A. </a:t>
            </a:r>
            <a:endParaRPr lang="en-US" altLang="it-IT"/>
          </a:p>
        </p:txBody>
      </p:sp>
      <p:sp>
        <p:nvSpPr>
          <p:cNvPr id="5" name="Rectangle 6"/>
          <p:cNvSpPr>
            <a:spLocks noGrp="1" noChangeArrowheads="1"/>
          </p:cNvSpPr>
          <p:nvPr>
            <p:ph type="sldNum" sz="quarter" idx="11"/>
          </p:nvPr>
        </p:nvSpPr>
        <p:spPr>
          <a:ln/>
        </p:spPr>
        <p:txBody>
          <a:bodyPr/>
          <a:lstStyle>
            <a:lvl1pPr>
              <a:defRPr/>
            </a:lvl1pPr>
          </a:lstStyle>
          <a:p>
            <a:pPr>
              <a:defRPr/>
            </a:pPr>
            <a:fld id="{DE4F22C6-57C5-4EC8-9CA6-6E40DE987DEA}" type="slidenum">
              <a:rPr lang="en-US" altLang="it-IT"/>
              <a:pPr>
                <a:defRPr/>
              </a:pPr>
              <a:t>‹N›</a:t>
            </a:fld>
            <a:endParaRPr lang="en-US" alt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365125" y="15462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556125" y="15462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5"/>
          <p:cNvSpPr>
            <a:spLocks noGrp="1" noChangeArrowheads="1"/>
          </p:cNvSpPr>
          <p:nvPr>
            <p:ph type="ftr" sz="quarter" idx="10"/>
          </p:nvPr>
        </p:nvSpPr>
        <p:spPr>
          <a:ln/>
        </p:spPr>
        <p:txBody>
          <a:bodyPr/>
          <a:lstStyle>
            <a:lvl1pPr>
              <a:defRPr/>
            </a:lvl1pPr>
          </a:lstStyle>
          <a:p>
            <a:pPr>
              <a:defRPr/>
            </a:pPr>
            <a:r>
              <a:rPr lang="it-IT" altLang="it-IT"/>
              <a:t>Architettura dei calcolatori © 2013 Pearson Italia S.p.A. </a:t>
            </a:r>
            <a:endParaRPr lang="en-US" altLang="it-IT"/>
          </a:p>
        </p:txBody>
      </p:sp>
      <p:sp>
        <p:nvSpPr>
          <p:cNvPr id="6" name="Rectangle 6"/>
          <p:cNvSpPr>
            <a:spLocks noGrp="1" noChangeArrowheads="1"/>
          </p:cNvSpPr>
          <p:nvPr>
            <p:ph type="sldNum" sz="quarter" idx="11"/>
          </p:nvPr>
        </p:nvSpPr>
        <p:spPr>
          <a:ln/>
        </p:spPr>
        <p:txBody>
          <a:bodyPr/>
          <a:lstStyle>
            <a:lvl1pPr>
              <a:defRPr/>
            </a:lvl1pPr>
          </a:lstStyle>
          <a:p>
            <a:pPr>
              <a:defRPr/>
            </a:pPr>
            <a:fld id="{011BF350-8F50-4488-B592-D47A3B6A8F00}" type="slidenum">
              <a:rPr lang="en-US" altLang="it-IT"/>
              <a:pPr>
                <a:defRPr/>
              </a:pPr>
              <a:t>‹N›</a:t>
            </a:fld>
            <a:endParaRPr lang="en-US" alt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5"/>
          <p:cNvSpPr>
            <a:spLocks noGrp="1" noChangeArrowheads="1"/>
          </p:cNvSpPr>
          <p:nvPr>
            <p:ph type="ftr" sz="quarter" idx="10"/>
          </p:nvPr>
        </p:nvSpPr>
        <p:spPr>
          <a:ln/>
        </p:spPr>
        <p:txBody>
          <a:bodyPr/>
          <a:lstStyle>
            <a:lvl1pPr>
              <a:defRPr/>
            </a:lvl1pPr>
          </a:lstStyle>
          <a:p>
            <a:pPr>
              <a:defRPr/>
            </a:pPr>
            <a:r>
              <a:rPr lang="it-IT" altLang="it-IT"/>
              <a:t>Architettura dei calcolatori © 2013 Pearson Italia S.p.A. </a:t>
            </a:r>
            <a:endParaRPr lang="en-US" altLang="it-IT"/>
          </a:p>
        </p:txBody>
      </p:sp>
      <p:sp>
        <p:nvSpPr>
          <p:cNvPr id="8" name="Rectangle 6"/>
          <p:cNvSpPr>
            <a:spLocks noGrp="1" noChangeArrowheads="1"/>
          </p:cNvSpPr>
          <p:nvPr>
            <p:ph type="sldNum" sz="quarter" idx="11"/>
          </p:nvPr>
        </p:nvSpPr>
        <p:spPr>
          <a:ln/>
        </p:spPr>
        <p:txBody>
          <a:bodyPr/>
          <a:lstStyle>
            <a:lvl1pPr>
              <a:defRPr/>
            </a:lvl1pPr>
          </a:lstStyle>
          <a:p>
            <a:pPr>
              <a:defRPr/>
            </a:pPr>
            <a:fld id="{1BCCA4B3-9912-4980-A3DB-CA12C9FE401A}" type="slidenum">
              <a:rPr lang="en-US" altLang="it-IT"/>
              <a:pPr>
                <a:defRPr/>
              </a:pPr>
              <a:t>‹N›</a:t>
            </a:fld>
            <a:endParaRPr lang="en-US" alt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Rectangle 5"/>
          <p:cNvSpPr>
            <a:spLocks noGrp="1" noChangeArrowheads="1"/>
          </p:cNvSpPr>
          <p:nvPr>
            <p:ph type="ftr" sz="quarter" idx="10"/>
          </p:nvPr>
        </p:nvSpPr>
        <p:spPr>
          <a:ln/>
        </p:spPr>
        <p:txBody>
          <a:bodyPr/>
          <a:lstStyle>
            <a:lvl1pPr>
              <a:defRPr/>
            </a:lvl1pPr>
          </a:lstStyle>
          <a:p>
            <a:pPr>
              <a:defRPr/>
            </a:pPr>
            <a:r>
              <a:rPr lang="it-IT" altLang="it-IT"/>
              <a:t>Architettura dei calcolatori © 2013 Pearson Italia S.p.A. </a:t>
            </a:r>
            <a:endParaRPr lang="en-US" altLang="it-IT"/>
          </a:p>
        </p:txBody>
      </p:sp>
      <p:sp>
        <p:nvSpPr>
          <p:cNvPr id="4" name="Rectangle 6"/>
          <p:cNvSpPr>
            <a:spLocks noGrp="1" noChangeArrowheads="1"/>
          </p:cNvSpPr>
          <p:nvPr>
            <p:ph type="sldNum" sz="quarter" idx="11"/>
          </p:nvPr>
        </p:nvSpPr>
        <p:spPr>
          <a:ln/>
        </p:spPr>
        <p:txBody>
          <a:bodyPr/>
          <a:lstStyle>
            <a:lvl1pPr>
              <a:defRPr/>
            </a:lvl1pPr>
          </a:lstStyle>
          <a:p>
            <a:pPr>
              <a:defRPr/>
            </a:pPr>
            <a:fld id="{077C0D6F-7644-4F74-8F5C-5959D276C8AB}" type="slidenum">
              <a:rPr lang="en-US" altLang="it-IT"/>
              <a:pPr>
                <a:defRPr/>
              </a:pPr>
              <a:t>‹N›</a:t>
            </a:fld>
            <a:endParaRPr lang="en-US" alt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it-IT" altLang="it-IT"/>
              <a:t>Architettura dei calcolatori © 2013 Pearson Italia S.p.A. </a:t>
            </a:r>
            <a:endParaRPr lang="en-US" altLang="it-IT"/>
          </a:p>
        </p:txBody>
      </p:sp>
      <p:sp>
        <p:nvSpPr>
          <p:cNvPr id="3" name="Rectangle 6"/>
          <p:cNvSpPr>
            <a:spLocks noGrp="1" noChangeArrowheads="1"/>
          </p:cNvSpPr>
          <p:nvPr>
            <p:ph type="sldNum" sz="quarter" idx="11"/>
          </p:nvPr>
        </p:nvSpPr>
        <p:spPr>
          <a:ln/>
        </p:spPr>
        <p:txBody>
          <a:bodyPr/>
          <a:lstStyle>
            <a:lvl1pPr>
              <a:defRPr/>
            </a:lvl1pPr>
          </a:lstStyle>
          <a:p>
            <a:pPr>
              <a:defRPr/>
            </a:pPr>
            <a:fld id="{A832D333-BE4D-4794-98CA-2E83E234988B}" type="slidenum">
              <a:rPr lang="en-US" altLang="it-IT"/>
              <a:pPr>
                <a:defRPr/>
              </a:pPr>
              <a:t>‹N›</a:t>
            </a:fld>
            <a:endParaRPr lang="en-US" alt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5"/>
          <p:cNvSpPr>
            <a:spLocks noGrp="1" noChangeArrowheads="1"/>
          </p:cNvSpPr>
          <p:nvPr>
            <p:ph type="ftr" sz="quarter" idx="10"/>
          </p:nvPr>
        </p:nvSpPr>
        <p:spPr>
          <a:ln/>
        </p:spPr>
        <p:txBody>
          <a:bodyPr/>
          <a:lstStyle>
            <a:lvl1pPr>
              <a:defRPr/>
            </a:lvl1pPr>
          </a:lstStyle>
          <a:p>
            <a:pPr>
              <a:defRPr/>
            </a:pPr>
            <a:r>
              <a:rPr lang="it-IT" altLang="it-IT"/>
              <a:t>Architettura dei calcolatori © 2013 Pearson Italia S.p.A. </a:t>
            </a:r>
            <a:endParaRPr lang="en-US" altLang="it-IT"/>
          </a:p>
        </p:txBody>
      </p:sp>
      <p:sp>
        <p:nvSpPr>
          <p:cNvPr id="6" name="Rectangle 6"/>
          <p:cNvSpPr>
            <a:spLocks noGrp="1" noChangeArrowheads="1"/>
          </p:cNvSpPr>
          <p:nvPr>
            <p:ph type="sldNum" sz="quarter" idx="11"/>
          </p:nvPr>
        </p:nvSpPr>
        <p:spPr>
          <a:ln/>
        </p:spPr>
        <p:txBody>
          <a:bodyPr/>
          <a:lstStyle>
            <a:lvl1pPr>
              <a:defRPr/>
            </a:lvl1pPr>
          </a:lstStyle>
          <a:p>
            <a:pPr>
              <a:defRPr/>
            </a:pPr>
            <a:fld id="{DEAC02FF-F210-42D8-91BB-492415448064}" type="slidenum">
              <a:rPr lang="en-US" altLang="it-IT"/>
              <a:pPr>
                <a:defRPr/>
              </a:pPr>
              <a:t>‹N›</a:t>
            </a:fld>
            <a:endParaRPr lang="en-US" alt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smtClean="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5"/>
          <p:cNvSpPr>
            <a:spLocks noGrp="1" noChangeArrowheads="1"/>
          </p:cNvSpPr>
          <p:nvPr>
            <p:ph type="ftr" sz="quarter" idx="10"/>
          </p:nvPr>
        </p:nvSpPr>
        <p:spPr>
          <a:ln/>
        </p:spPr>
        <p:txBody>
          <a:bodyPr/>
          <a:lstStyle>
            <a:lvl1pPr>
              <a:defRPr/>
            </a:lvl1pPr>
          </a:lstStyle>
          <a:p>
            <a:pPr>
              <a:defRPr/>
            </a:pPr>
            <a:r>
              <a:rPr lang="it-IT" altLang="it-IT"/>
              <a:t>Architettura dei calcolatori © 2013 Pearson Italia S.p.A. </a:t>
            </a:r>
            <a:endParaRPr lang="en-US" altLang="it-IT"/>
          </a:p>
        </p:txBody>
      </p:sp>
      <p:sp>
        <p:nvSpPr>
          <p:cNvPr id="6" name="Rectangle 6"/>
          <p:cNvSpPr>
            <a:spLocks noGrp="1" noChangeArrowheads="1"/>
          </p:cNvSpPr>
          <p:nvPr>
            <p:ph type="sldNum" sz="quarter" idx="11"/>
          </p:nvPr>
        </p:nvSpPr>
        <p:spPr>
          <a:ln/>
        </p:spPr>
        <p:txBody>
          <a:bodyPr/>
          <a:lstStyle>
            <a:lvl1pPr>
              <a:defRPr/>
            </a:lvl1pPr>
          </a:lstStyle>
          <a:p>
            <a:pPr>
              <a:defRPr/>
            </a:pPr>
            <a:fld id="{5756713C-3338-43F9-ACF3-DE490982BA09}" type="slidenum">
              <a:rPr lang="en-US" altLang="it-IT"/>
              <a:pPr>
                <a:defRPr/>
              </a:pPr>
              <a:t>‹N›</a:t>
            </a:fld>
            <a:endParaRPr lang="en-US" alt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1"/>
          <p:cNvSpPr>
            <a:spLocks noChangeArrowheads="1"/>
          </p:cNvSpPr>
          <p:nvPr userDrawn="1"/>
        </p:nvSpPr>
        <p:spPr bwMode="gray">
          <a:xfrm>
            <a:off x="0" y="6397625"/>
            <a:ext cx="9145588" cy="460375"/>
          </a:xfrm>
          <a:prstGeom prst="rect">
            <a:avLst/>
          </a:prstGeom>
          <a:solidFill>
            <a:schemeClr val="hlink"/>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sz="1400">
                <a:solidFill>
                  <a:schemeClr val="tx1"/>
                </a:solidFill>
                <a:latin typeface="Verdana" charset="0"/>
                <a:cs typeface="Arial" charset="0"/>
              </a:defRPr>
            </a:lvl1pPr>
            <a:lvl2pPr marL="742950" indent="-285750" eaLnBrk="0" hangingPunct="0">
              <a:defRPr sz="1400">
                <a:solidFill>
                  <a:schemeClr val="tx1"/>
                </a:solidFill>
                <a:latin typeface="Verdana" charset="0"/>
                <a:cs typeface="Arial" charset="0"/>
              </a:defRPr>
            </a:lvl2pPr>
            <a:lvl3pPr marL="1143000" indent="-228600" eaLnBrk="0" hangingPunct="0">
              <a:defRPr sz="1400">
                <a:solidFill>
                  <a:schemeClr val="tx1"/>
                </a:solidFill>
                <a:latin typeface="Verdana" charset="0"/>
                <a:cs typeface="Arial" charset="0"/>
              </a:defRPr>
            </a:lvl3pPr>
            <a:lvl4pPr marL="1600200" indent="-228600" eaLnBrk="0" hangingPunct="0">
              <a:defRPr sz="1400">
                <a:solidFill>
                  <a:schemeClr val="tx1"/>
                </a:solidFill>
                <a:latin typeface="Verdana" charset="0"/>
                <a:cs typeface="Arial" charset="0"/>
              </a:defRPr>
            </a:lvl4pPr>
            <a:lvl5pPr marL="2057400" indent="-228600" eaLnBrk="0" hangingPunct="0">
              <a:defRPr sz="1400">
                <a:solidFill>
                  <a:schemeClr val="tx1"/>
                </a:solidFill>
                <a:latin typeface="Verdana" charset="0"/>
                <a:cs typeface="Arial" charset="0"/>
              </a:defRPr>
            </a:lvl5pPr>
            <a:lvl6pPr marL="2514600" indent="-228600" eaLnBrk="0" fontAlgn="base" hangingPunct="0">
              <a:spcBef>
                <a:spcPct val="50000"/>
              </a:spcBef>
              <a:spcAft>
                <a:spcPct val="0"/>
              </a:spcAft>
              <a:defRPr sz="1400">
                <a:solidFill>
                  <a:schemeClr val="tx1"/>
                </a:solidFill>
                <a:latin typeface="Verdana" charset="0"/>
                <a:cs typeface="Arial" charset="0"/>
              </a:defRPr>
            </a:lvl6pPr>
            <a:lvl7pPr marL="2971800" indent="-228600" eaLnBrk="0" fontAlgn="base" hangingPunct="0">
              <a:spcBef>
                <a:spcPct val="50000"/>
              </a:spcBef>
              <a:spcAft>
                <a:spcPct val="0"/>
              </a:spcAft>
              <a:defRPr sz="1400">
                <a:solidFill>
                  <a:schemeClr val="tx1"/>
                </a:solidFill>
                <a:latin typeface="Verdana" charset="0"/>
                <a:cs typeface="Arial" charset="0"/>
              </a:defRPr>
            </a:lvl7pPr>
            <a:lvl8pPr marL="3429000" indent="-228600" eaLnBrk="0" fontAlgn="base" hangingPunct="0">
              <a:spcBef>
                <a:spcPct val="50000"/>
              </a:spcBef>
              <a:spcAft>
                <a:spcPct val="0"/>
              </a:spcAft>
              <a:defRPr sz="1400">
                <a:solidFill>
                  <a:schemeClr val="tx1"/>
                </a:solidFill>
                <a:latin typeface="Verdana" charset="0"/>
                <a:cs typeface="Arial" charset="0"/>
              </a:defRPr>
            </a:lvl8pPr>
            <a:lvl9pPr marL="3886200" indent="-228600" eaLnBrk="0" fontAlgn="base" hangingPunct="0">
              <a:spcBef>
                <a:spcPct val="50000"/>
              </a:spcBef>
              <a:spcAft>
                <a:spcPct val="0"/>
              </a:spcAft>
              <a:defRPr sz="1400">
                <a:solidFill>
                  <a:schemeClr val="tx1"/>
                </a:solidFill>
                <a:latin typeface="Verdana" charset="0"/>
                <a:cs typeface="Arial" charset="0"/>
              </a:defRPr>
            </a:lvl9pPr>
          </a:lstStyle>
          <a:p>
            <a:pPr eaLnBrk="1" hangingPunct="1">
              <a:defRPr/>
            </a:pPr>
            <a:endParaRPr lang="it-IT" altLang="it-IT" smtClean="0"/>
          </a:p>
        </p:txBody>
      </p:sp>
      <p:sp>
        <p:nvSpPr>
          <p:cNvPr id="1027" name="Rectangle 2"/>
          <p:cNvSpPr>
            <a:spLocks noGrp="1" noChangeArrowheads="1"/>
          </p:cNvSpPr>
          <p:nvPr>
            <p:ph type="title"/>
          </p:nvPr>
        </p:nvSpPr>
        <p:spPr bwMode="auto">
          <a:xfrm>
            <a:off x="365125" y="395288"/>
            <a:ext cx="8229600" cy="900112"/>
          </a:xfrm>
          <a:prstGeom prst="rect">
            <a:avLst/>
          </a:prstGeom>
          <a:noFill/>
          <a:ln w="9525">
            <a:noFill/>
            <a:miter lim="800000"/>
            <a:headEnd/>
            <a:tailEnd/>
          </a:ln>
          <a:effectLst/>
        </p:spPr>
        <p:txBody>
          <a:bodyPr vert="horz" wrap="square" lIns="0" tIns="0" rIns="91440" bIns="45720" numCol="1" anchor="t" anchorCtr="0" compatLnSpc="1">
            <a:prstTxWarp prst="textNoShape">
              <a:avLst/>
            </a:prstTxWarp>
          </a:bodyPr>
          <a:lstStyle/>
          <a:p>
            <a:pPr lvl="0"/>
            <a:r>
              <a:rPr lang="en-US" altLang="it-IT" smtClean="0"/>
              <a:t>Click to edit Master title style</a:t>
            </a:r>
          </a:p>
        </p:txBody>
      </p:sp>
      <p:sp>
        <p:nvSpPr>
          <p:cNvPr id="1028" name="Rectangle 3"/>
          <p:cNvSpPr>
            <a:spLocks noGrp="1" noChangeArrowheads="1"/>
          </p:cNvSpPr>
          <p:nvPr>
            <p:ph type="body" idx="1"/>
          </p:nvPr>
        </p:nvSpPr>
        <p:spPr bwMode="auto">
          <a:xfrm>
            <a:off x="365125" y="1546225"/>
            <a:ext cx="8229600" cy="4525963"/>
          </a:xfrm>
          <a:prstGeom prst="rect">
            <a:avLst/>
          </a:prstGeom>
          <a:noFill/>
          <a:ln w="9525">
            <a:noFill/>
            <a:miter lim="800000"/>
            <a:headEnd/>
            <a:tailEnd/>
          </a:ln>
          <a:effectLst/>
        </p:spPr>
        <p:txBody>
          <a:bodyPr vert="horz" wrap="square" lIns="0" tIns="0" rIns="91440" bIns="45720" numCol="1" anchor="t" anchorCtr="0" compatLnSpc="1">
            <a:prstTxWarp prst="textNoShape">
              <a:avLst/>
            </a:prstTxWarp>
          </a:bodyPr>
          <a:lstStyle/>
          <a:p>
            <a:pPr lvl="0"/>
            <a:r>
              <a:rPr lang="en-US" altLang="it-IT" smtClean="0"/>
              <a:t>Click to edit Master text styles</a:t>
            </a:r>
          </a:p>
          <a:p>
            <a:pPr lvl="1"/>
            <a:r>
              <a:rPr lang="en-US" altLang="it-IT" smtClean="0"/>
              <a:t>Second level</a:t>
            </a:r>
          </a:p>
          <a:p>
            <a:pPr lvl="2"/>
            <a:r>
              <a:rPr lang="en-US" altLang="it-IT" smtClean="0"/>
              <a:t>Third level</a:t>
            </a:r>
          </a:p>
          <a:p>
            <a:pPr lvl="3"/>
            <a:r>
              <a:rPr lang="en-US" altLang="it-IT" smtClean="0"/>
              <a:t>Fourth level</a:t>
            </a:r>
          </a:p>
        </p:txBody>
      </p:sp>
      <p:sp>
        <p:nvSpPr>
          <p:cNvPr id="472069" name="Rectangle 5"/>
          <p:cNvSpPr>
            <a:spLocks noGrp="1" noChangeArrowheads="1"/>
          </p:cNvSpPr>
          <p:nvPr>
            <p:ph type="ftr" sz="quarter" idx="3"/>
          </p:nvPr>
        </p:nvSpPr>
        <p:spPr bwMode="gray">
          <a:xfrm>
            <a:off x="381000" y="6545263"/>
            <a:ext cx="4984750" cy="17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spcBef>
                <a:spcPct val="0"/>
              </a:spcBef>
              <a:defRPr sz="900">
                <a:solidFill>
                  <a:schemeClr val="bg1"/>
                </a:solidFill>
              </a:defRPr>
            </a:lvl1pPr>
          </a:lstStyle>
          <a:p>
            <a:pPr>
              <a:defRPr/>
            </a:pPr>
            <a:r>
              <a:rPr lang="it-IT" altLang="it-IT"/>
              <a:t>Architettura dei calcolatori © 2013 Pearson Italia S.p.A. </a:t>
            </a:r>
            <a:endParaRPr lang="en-US" altLang="it-IT"/>
          </a:p>
        </p:txBody>
      </p:sp>
      <p:sp>
        <p:nvSpPr>
          <p:cNvPr id="472070" name="Rectangle 6"/>
          <p:cNvSpPr>
            <a:spLocks noGrp="1" noChangeArrowheads="1"/>
          </p:cNvSpPr>
          <p:nvPr>
            <p:ph type="sldNum" sz="quarter" idx="4"/>
          </p:nvPr>
        </p:nvSpPr>
        <p:spPr bwMode="gray">
          <a:xfrm>
            <a:off x="152400" y="6545263"/>
            <a:ext cx="331788" cy="17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spcBef>
                <a:spcPct val="0"/>
              </a:spcBef>
              <a:defRPr sz="900">
                <a:solidFill>
                  <a:schemeClr val="bg1"/>
                </a:solidFill>
              </a:defRPr>
            </a:lvl1pPr>
          </a:lstStyle>
          <a:p>
            <a:pPr>
              <a:defRPr/>
            </a:pPr>
            <a:fld id="{0AE62086-68A8-4F77-8FA3-57D7F98C4B59}" type="slidenum">
              <a:rPr lang="en-US" altLang="it-IT"/>
              <a:pPr>
                <a:defRPr/>
              </a:pPr>
              <a:t>‹N›</a:t>
            </a:fld>
            <a:endParaRPr lang="en-US" altLang="it-IT"/>
          </a:p>
        </p:txBody>
      </p:sp>
      <p:pic>
        <p:nvPicPr>
          <p:cNvPr id="1031" name="Picture 12" descr="Pearson_Bound_White"/>
          <p:cNvPicPr>
            <a:picLocks noChangeAspect="1" noChangeArrowheads="1"/>
          </p:cNvPicPr>
          <p:nvPr userDrawn="1"/>
        </p:nvPicPr>
        <p:blipFill>
          <a:blip r:embed="rId14" cstate="print"/>
          <a:srcRect/>
          <a:stretch>
            <a:fillRect/>
          </a:stretch>
        </p:blipFill>
        <p:spPr bwMode="auto">
          <a:xfrm>
            <a:off x="7488238" y="6356350"/>
            <a:ext cx="1655762" cy="4937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22"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23" r:id="rId12"/>
  </p:sldLayoutIdLst>
  <p:hf hdr="0" dt="0"/>
  <p:txStyles>
    <p:titleStyle>
      <a:lvl1pPr algn="l" rtl="0" eaLnBrk="0" fontAlgn="base" hangingPunct="0">
        <a:spcBef>
          <a:spcPct val="0"/>
        </a:spcBef>
        <a:spcAft>
          <a:spcPct val="0"/>
        </a:spcAft>
        <a:defRPr sz="2400" b="1">
          <a:solidFill>
            <a:schemeClr val="hlink"/>
          </a:solidFill>
          <a:latin typeface="+mj-lt"/>
          <a:ea typeface="+mj-ea"/>
          <a:cs typeface="+mj-cs"/>
        </a:defRPr>
      </a:lvl1pPr>
      <a:lvl2pPr algn="l" rtl="0" eaLnBrk="0" fontAlgn="base" hangingPunct="0">
        <a:spcBef>
          <a:spcPct val="0"/>
        </a:spcBef>
        <a:spcAft>
          <a:spcPct val="0"/>
        </a:spcAft>
        <a:defRPr sz="2400" b="1">
          <a:solidFill>
            <a:schemeClr val="hlink"/>
          </a:solidFill>
          <a:latin typeface="Verdana" charset="0"/>
          <a:cs typeface="Arial" charset="0"/>
        </a:defRPr>
      </a:lvl2pPr>
      <a:lvl3pPr algn="l" rtl="0" eaLnBrk="0" fontAlgn="base" hangingPunct="0">
        <a:spcBef>
          <a:spcPct val="0"/>
        </a:spcBef>
        <a:spcAft>
          <a:spcPct val="0"/>
        </a:spcAft>
        <a:defRPr sz="2400" b="1">
          <a:solidFill>
            <a:schemeClr val="hlink"/>
          </a:solidFill>
          <a:latin typeface="Verdana" charset="0"/>
          <a:cs typeface="Arial" charset="0"/>
        </a:defRPr>
      </a:lvl3pPr>
      <a:lvl4pPr algn="l" rtl="0" eaLnBrk="0" fontAlgn="base" hangingPunct="0">
        <a:spcBef>
          <a:spcPct val="0"/>
        </a:spcBef>
        <a:spcAft>
          <a:spcPct val="0"/>
        </a:spcAft>
        <a:defRPr sz="2400" b="1">
          <a:solidFill>
            <a:schemeClr val="hlink"/>
          </a:solidFill>
          <a:latin typeface="Verdana" charset="0"/>
          <a:cs typeface="Arial" charset="0"/>
        </a:defRPr>
      </a:lvl4pPr>
      <a:lvl5pPr algn="l" rtl="0" eaLnBrk="0" fontAlgn="base" hangingPunct="0">
        <a:spcBef>
          <a:spcPct val="0"/>
        </a:spcBef>
        <a:spcAft>
          <a:spcPct val="0"/>
        </a:spcAft>
        <a:defRPr sz="2400" b="1">
          <a:solidFill>
            <a:schemeClr val="hlink"/>
          </a:solidFill>
          <a:latin typeface="Verdana" charset="0"/>
          <a:cs typeface="Arial" charset="0"/>
        </a:defRPr>
      </a:lvl5pPr>
      <a:lvl6pPr marL="457200" algn="l" rtl="0" fontAlgn="base">
        <a:spcBef>
          <a:spcPct val="0"/>
        </a:spcBef>
        <a:spcAft>
          <a:spcPct val="0"/>
        </a:spcAft>
        <a:defRPr sz="2400" b="1">
          <a:solidFill>
            <a:schemeClr val="hlink"/>
          </a:solidFill>
          <a:latin typeface="Verdana" charset="0"/>
          <a:cs typeface="Arial" charset="0"/>
        </a:defRPr>
      </a:lvl6pPr>
      <a:lvl7pPr marL="914400" algn="l" rtl="0" fontAlgn="base">
        <a:spcBef>
          <a:spcPct val="0"/>
        </a:spcBef>
        <a:spcAft>
          <a:spcPct val="0"/>
        </a:spcAft>
        <a:defRPr sz="2400" b="1">
          <a:solidFill>
            <a:schemeClr val="hlink"/>
          </a:solidFill>
          <a:latin typeface="Verdana" charset="0"/>
          <a:cs typeface="Arial" charset="0"/>
        </a:defRPr>
      </a:lvl7pPr>
      <a:lvl8pPr marL="1371600" algn="l" rtl="0" fontAlgn="base">
        <a:spcBef>
          <a:spcPct val="0"/>
        </a:spcBef>
        <a:spcAft>
          <a:spcPct val="0"/>
        </a:spcAft>
        <a:defRPr sz="2400" b="1">
          <a:solidFill>
            <a:schemeClr val="hlink"/>
          </a:solidFill>
          <a:latin typeface="Verdana" charset="0"/>
          <a:cs typeface="Arial" charset="0"/>
        </a:defRPr>
      </a:lvl8pPr>
      <a:lvl9pPr marL="1828800" algn="l" rtl="0" fontAlgn="base">
        <a:spcBef>
          <a:spcPct val="0"/>
        </a:spcBef>
        <a:spcAft>
          <a:spcPct val="0"/>
        </a:spcAft>
        <a:defRPr sz="2400" b="1">
          <a:solidFill>
            <a:schemeClr val="hlink"/>
          </a:solidFill>
          <a:latin typeface="Verdana" charset="0"/>
          <a:cs typeface="Arial" charset="0"/>
        </a:defRPr>
      </a:lvl9pPr>
    </p:titleStyle>
    <p:bodyStyle>
      <a:lvl1pPr algn="l" rtl="0" eaLnBrk="0" fontAlgn="base" hangingPunct="0">
        <a:spcBef>
          <a:spcPct val="50000"/>
        </a:spcBef>
        <a:spcAft>
          <a:spcPct val="0"/>
        </a:spcAft>
        <a:buSzPct val="80000"/>
        <a:buFont typeface="Verdana" charset="0"/>
        <a:defRPr sz="2000">
          <a:solidFill>
            <a:schemeClr val="tx1"/>
          </a:solidFill>
          <a:latin typeface="+mn-lt"/>
          <a:ea typeface="+mn-ea"/>
          <a:cs typeface="+mn-cs"/>
        </a:defRPr>
      </a:lvl1pPr>
      <a:lvl2pPr marL="179388" indent="-177800" algn="l" rtl="0" eaLnBrk="0" fontAlgn="base" hangingPunct="0">
        <a:spcBef>
          <a:spcPct val="50000"/>
        </a:spcBef>
        <a:spcAft>
          <a:spcPct val="0"/>
        </a:spcAft>
        <a:buSzPct val="80000"/>
        <a:buFont typeface="Verdana" charset="0"/>
        <a:buChar char="•"/>
        <a:defRPr sz="2000">
          <a:solidFill>
            <a:schemeClr val="tx1"/>
          </a:solidFill>
          <a:latin typeface="+mn-lt"/>
          <a:cs typeface="+mn-cs"/>
        </a:defRPr>
      </a:lvl2pPr>
      <a:lvl3pPr marL="350838" indent="-169863" algn="l" rtl="0" eaLnBrk="0" fontAlgn="base" hangingPunct="0">
        <a:spcBef>
          <a:spcPct val="20000"/>
        </a:spcBef>
        <a:spcAft>
          <a:spcPct val="0"/>
        </a:spcAft>
        <a:buSzPct val="80000"/>
        <a:buFont typeface="Arial" charset="0"/>
        <a:buChar char="–"/>
        <a:defRPr sz="2000">
          <a:solidFill>
            <a:schemeClr val="tx1"/>
          </a:solidFill>
          <a:latin typeface="+mn-lt"/>
          <a:cs typeface="+mn-cs"/>
        </a:defRPr>
      </a:lvl3pPr>
      <a:lvl4pPr marL="541338" indent="-188913" algn="l" rtl="0" eaLnBrk="0" fontAlgn="base" hangingPunct="0">
        <a:spcBef>
          <a:spcPct val="20000"/>
        </a:spcBef>
        <a:spcAft>
          <a:spcPct val="0"/>
        </a:spcAft>
        <a:buSzPct val="80000"/>
        <a:buFont typeface="Arial" charset="0"/>
        <a:buChar char="○"/>
        <a:defRPr sz="2000">
          <a:solidFill>
            <a:schemeClr val="tx1"/>
          </a:solidFill>
          <a:latin typeface="+mn-lt"/>
          <a:cs typeface="+mn-cs"/>
        </a:defRPr>
      </a:lvl4pPr>
      <a:lvl5pPr marL="2057400" indent="-228600" algn="l" rtl="0" eaLnBrk="0" fontAlgn="base" hangingPunct="0">
        <a:lnSpc>
          <a:spcPct val="120000"/>
        </a:lnSpc>
        <a:spcBef>
          <a:spcPct val="0"/>
        </a:spcBef>
        <a:spcAft>
          <a:spcPct val="0"/>
        </a:spcAft>
        <a:buSzPct val="80000"/>
        <a:buFont typeface="Verdana" charset="0"/>
        <a:buChar char="•"/>
        <a:defRPr sz="2000">
          <a:solidFill>
            <a:schemeClr val="tx1"/>
          </a:solidFill>
          <a:latin typeface="+mn-lt"/>
          <a:cs typeface="+mn-cs"/>
        </a:defRPr>
      </a:lvl5pPr>
      <a:lvl6pPr marL="2514600" indent="-228600" algn="l" rtl="0" fontAlgn="base">
        <a:lnSpc>
          <a:spcPct val="120000"/>
        </a:lnSpc>
        <a:spcBef>
          <a:spcPct val="0"/>
        </a:spcBef>
        <a:spcAft>
          <a:spcPct val="0"/>
        </a:spcAft>
        <a:buSzPct val="80000"/>
        <a:buFont typeface="Verdana" charset="0"/>
        <a:buChar char="•"/>
        <a:defRPr sz="2000">
          <a:solidFill>
            <a:schemeClr val="tx1"/>
          </a:solidFill>
          <a:latin typeface="+mn-lt"/>
          <a:cs typeface="+mn-cs"/>
        </a:defRPr>
      </a:lvl6pPr>
      <a:lvl7pPr marL="2971800" indent="-228600" algn="l" rtl="0" fontAlgn="base">
        <a:lnSpc>
          <a:spcPct val="120000"/>
        </a:lnSpc>
        <a:spcBef>
          <a:spcPct val="0"/>
        </a:spcBef>
        <a:spcAft>
          <a:spcPct val="0"/>
        </a:spcAft>
        <a:buSzPct val="80000"/>
        <a:buFont typeface="Verdana" charset="0"/>
        <a:buChar char="•"/>
        <a:defRPr sz="2000">
          <a:solidFill>
            <a:schemeClr val="tx1"/>
          </a:solidFill>
          <a:latin typeface="+mn-lt"/>
          <a:cs typeface="+mn-cs"/>
        </a:defRPr>
      </a:lvl7pPr>
      <a:lvl8pPr marL="3429000" indent="-228600" algn="l" rtl="0" fontAlgn="base">
        <a:lnSpc>
          <a:spcPct val="120000"/>
        </a:lnSpc>
        <a:spcBef>
          <a:spcPct val="0"/>
        </a:spcBef>
        <a:spcAft>
          <a:spcPct val="0"/>
        </a:spcAft>
        <a:buSzPct val="80000"/>
        <a:buFont typeface="Verdana" charset="0"/>
        <a:buChar char="•"/>
        <a:defRPr sz="2000">
          <a:solidFill>
            <a:schemeClr val="tx1"/>
          </a:solidFill>
          <a:latin typeface="+mn-lt"/>
          <a:cs typeface="+mn-cs"/>
        </a:defRPr>
      </a:lvl8pPr>
      <a:lvl9pPr marL="3886200" indent="-228600" algn="l" rtl="0" fontAlgn="base">
        <a:lnSpc>
          <a:spcPct val="120000"/>
        </a:lnSpc>
        <a:spcBef>
          <a:spcPct val="0"/>
        </a:spcBef>
        <a:spcAft>
          <a:spcPct val="0"/>
        </a:spcAft>
        <a:buSzPct val="80000"/>
        <a:buFont typeface="Verdana" charset="0"/>
        <a:buChar char="•"/>
        <a:defRPr sz="2000">
          <a:solidFill>
            <a:schemeClr val="tx1"/>
          </a:solidFill>
          <a:latin typeface="+mn-lt"/>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050" name="Rectangle 8"/>
          <p:cNvSpPr>
            <a:spLocks noChangeArrowheads="1"/>
          </p:cNvSpPr>
          <p:nvPr userDrawn="1"/>
        </p:nvSpPr>
        <p:spPr bwMode="gray">
          <a:xfrm>
            <a:off x="0" y="6397625"/>
            <a:ext cx="9145588" cy="460375"/>
          </a:xfrm>
          <a:prstGeom prst="rect">
            <a:avLst/>
          </a:prstGeom>
          <a:solidFill>
            <a:schemeClr val="hlink"/>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sz="1400">
                <a:solidFill>
                  <a:schemeClr val="tx1"/>
                </a:solidFill>
                <a:latin typeface="Verdana" charset="0"/>
                <a:cs typeface="Arial" charset="0"/>
              </a:defRPr>
            </a:lvl1pPr>
            <a:lvl2pPr marL="742950" indent="-285750" eaLnBrk="0" hangingPunct="0">
              <a:defRPr sz="1400">
                <a:solidFill>
                  <a:schemeClr val="tx1"/>
                </a:solidFill>
                <a:latin typeface="Verdana" charset="0"/>
                <a:cs typeface="Arial" charset="0"/>
              </a:defRPr>
            </a:lvl2pPr>
            <a:lvl3pPr marL="1143000" indent="-228600" eaLnBrk="0" hangingPunct="0">
              <a:defRPr sz="1400">
                <a:solidFill>
                  <a:schemeClr val="tx1"/>
                </a:solidFill>
                <a:latin typeface="Verdana" charset="0"/>
                <a:cs typeface="Arial" charset="0"/>
              </a:defRPr>
            </a:lvl3pPr>
            <a:lvl4pPr marL="1600200" indent="-228600" eaLnBrk="0" hangingPunct="0">
              <a:defRPr sz="1400">
                <a:solidFill>
                  <a:schemeClr val="tx1"/>
                </a:solidFill>
                <a:latin typeface="Verdana" charset="0"/>
                <a:cs typeface="Arial" charset="0"/>
              </a:defRPr>
            </a:lvl4pPr>
            <a:lvl5pPr marL="2057400" indent="-228600" eaLnBrk="0" hangingPunct="0">
              <a:defRPr sz="1400">
                <a:solidFill>
                  <a:schemeClr val="tx1"/>
                </a:solidFill>
                <a:latin typeface="Verdana" charset="0"/>
                <a:cs typeface="Arial" charset="0"/>
              </a:defRPr>
            </a:lvl5pPr>
            <a:lvl6pPr marL="2514600" indent="-228600" eaLnBrk="0" fontAlgn="base" hangingPunct="0">
              <a:spcBef>
                <a:spcPct val="50000"/>
              </a:spcBef>
              <a:spcAft>
                <a:spcPct val="0"/>
              </a:spcAft>
              <a:defRPr sz="1400">
                <a:solidFill>
                  <a:schemeClr val="tx1"/>
                </a:solidFill>
                <a:latin typeface="Verdana" charset="0"/>
                <a:cs typeface="Arial" charset="0"/>
              </a:defRPr>
            </a:lvl6pPr>
            <a:lvl7pPr marL="2971800" indent="-228600" eaLnBrk="0" fontAlgn="base" hangingPunct="0">
              <a:spcBef>
                <a:spcPct val="50000"/>
              </a:spcBef>
              <a:spcAft>
                <a:spcPct val="0"/>
              </a:spcAft>
              <a:defRPr sz="1400">
                <a:solidFill>
                  <a:schemeClr val="tx1"/>
                </a:solidFill>
                <a:latin typeface="Verdana" charset="0"/>
                <a:cs typeface="Arial" charset="0"/>
              </a:defRPr>
            </a:lvl7pPr>
            <a:lvl8pPr marL="3429000" indent="-228600" eaLnBrk="0" fontAlgn="base" hangingPunct="0">
              <a:spcBef>
                <a:spcPct val="50000"/>
              </a:spcBef>
              <a:spcAft>
                <a:spcPct val="0"/>
              </a:spcAft>
              <a:defRPr sz="1400">
                <a:solidFill>
                  <a:schemeClr val="tx1"/>
                </a:solidFill>
                <a:latin typeface="Verdana" charset="0"/>
                <a:cs typeface="Arial" charset="0"/>
              </a:defRPr>
            </a:lvl8pPr>
            <a:lvl9pPr marL="3886200" indent="-228600" eaLnBrk="0" fontAlgn="base" hangingPunct="0">
              <a:spcBef>
                <a:spcPct val="50000"/>
              </a:spcBef>
              <a:spcAft>
                <a:spcPct val="0"/>
              </a:spcAft>
              <a:defRPr sz="1400">
                <a:solidFill>
                  <a:schemeClr val="tx1"/>
                </a:solidFill>
                <a:latin typeface="Verdana" charset="0"/>
                <a:cs typeface="Arial" charset="0"/>
              </a:defRPr>
            </a:lvl9pPr>
          </a:lstStyle>
          <a:p>
            <a:pPr eaLnBrk="1" hangingPunct="1">
              <a:defRPr/>
            </a:pPr>
            <a:endParaRPr lang="it-IT" altLang="it-IT" smtClean="0"/>
          </a:p>
        </p:txBody>
      </p:sp>
      <p:sp>
        <p:nvSpPr>
          <p:cNvPr id="2051" name="Rectangle 2"/>
          <p:cNvSpPr>
            <a:spLocks noGrp="1" noChangeArrowheads="1"/>
          </p:cNvSpPr>
          <p:nvPr>
            <p:ph type="title"/>
          </p:nvPr>
        </p:nvSpPr>
        <p:spPr bwMode="auto">
          <a:xfrm>
            <a:off x="365125" y="395288"/>
            <a:ext cx="8229600" cy="900112"/>
          </a:xfrm>
          <a:prstGeom prst="rect">
            <a:avLst/>
          </a:prstGeom>
          <a:noFill/>
          <a:ln w="9525">
            <a:noFill/>
            <a:miter lim="800000"/>
            <a:headEnd/>
            <a:tailEnd/>
          </a:ln>
          <a:effectLst/>
        </p:spPr>
        <p:txBody>
          <a:bodyPr vert="horz" wrap="square" lIns="0" tIns="0" rIns="91440" bIns="45720" numCol="1" anchor="t" anchorCtr="0" compatLnSpc="1">
            <a:prstTxWarp prst="textNoShape">
              <a:avLst/>
            </a:prstTxWarp>
          </a:bodyPr>
          <a:lstStyle/>
          <a:p>
            <a:pPr lvl="0"/>
            <a:r>
              <a:rPr lang="en-US" altLang="it-IT" smtClean="0"/>
              <a:t>Click to edit Master title style</a:t>
            </a:r>
          </a:p>
        </p:txBody>
      </p:sp>
      <p:sp>
        <p:nvSpPr>
          <p:cNvPr id="2052" name="Rectangle 3"/>
          <p:cNvSpPr>
            <a:spLocks noGrp="1" noChangeArrowheads="1"/>
          </p:cNvSpPr>
          <p:nvPr>
            <p:ph type="body" idx="1"/>
          </p:nvPr>
        </p:nvSpPr>
        <p:spPr bwMode="auto">
          <a:xfrm>
            <a:off x="365125" y="1546225"/>
            <a:ext cx="8229600" cy="4525963"/>
          </a:xfrm>
          <a:prstGeom prst="rect">
            <a:avLst/>
          </a:prstGeom>
          <a:noFill/>
          <a:ln w="9525">
            <a:noFill/>
            <a:miter lim="800000"/>
            <a:headEnd/>
            <a:tailEnd/>
          </a:ln>
          <a:effectLst/>
        </p:spPr>
        <p:txBody>
          <a:bodyPr vert="horz" wrap="square" lIns="0" tIns="0" rIns="91440" bIns="45720" numCol="1" anchor="t" anchorCtr="0" compatLnSpc="1">
            <a:prstTxWarp prst="textNoShape">
              <a:avLst/>
            </a:prstTxWarp>
          </a:bodyPr>
          <a:lstStyle/>
          <a:p>
            <a:pPr lvl="0"/>
            <a:r>
              <a:rPr lang="en-US" altLang="it-IT" smtClean="0"/>
              <a:t>Click to edit Master text styles</a:t>
            </a:r>
          </a:p>
          <a:p>
            <a:pPr lvl="1"/>
            <a:r>
              <a:rPr lang="en-US" altLang="it-IT" smtClean="0"/>
              <a:t>Second level</a:t>
            </a:r>
          </a:p>
          <a:p>
            <a:pPr lvl="2"/>
            <a:r>
              <a:rPr lang="en-US" altLang="it-IT" smtClean="0"/>
              <a:t>Third level</a:t>
            </a:r>
          </a:p>
          <a:p>
            <a:pPr lvl="3"/>
            <a:r>
              <a:rPr lang="en-US" altLang="it-IT" smtClean="0"/>
              <a:t>Fourth level</a:t>
            </a:r>
          </a:p>
        </p:txBody>
      </p:sp>
      <p:sp>
        <p:nvSpPr>
          <p:cNvPr id="490502" name="Rectangle 6"/>
          <p:cNvSpPr>
            <a:spLocks noGrp="1" noChangeArrowheads="1"/>
          </p:cNvSpPr>
          <p:nvPr>
            <p:ph type="ftr" sz="quarter" idx="3"/>
          </p:nvPr>
        </p:nvSpPr>
        <p:spPr bwMode="gray">
          <a:xfrm>
            <a:off x="381000" y="6545263"/>
            <a:ext cx="4984750" cy="17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spcBef>
                <a:spcPct val="0"/>
              </a:spcBef>
              <a:defRPr sz="900">
                <a:solidFill>
                  <a:schemeClr val="bg1"/>
                </a:solidFill>
              </a:defRPr>
            </a:lvl1pPr>
          </a:lstStyle>
          <a:p>
            <a:pPr>
              <a:defRPr/>
            </a:pPr>
            <a:r>
              <a:rPr lang="it-IT" altLang="it-IT"/>
              <a:t>Architettura dei calcolatori © 2013 Pearson Italia S.p.A. </a:t>
            </a:r>
            <a:endParaRPr lang="en-US" altLang="it-IT"/>
          </a:p>
        </p:txBody>
      </p:sp>
      <p:sp>
        <p:nvSpPr>
          <p:cNvPr id="490503" name="Rectangle 7"/>
          <p:cNvSpPr>
            <a:spLocks noGrp="1" noChangeArrowheads="1"/>
          </p:cNvSpPr>
          <p:nvPr>
            <p:ph type="sldNum" sz="quarter" idx="4"/>
          </p:nvPr>
        </p:nvSpPr>
        <p:spPr bwMode="gray">
          <a:xfrm>
            <a:off x="150813" y="6545263"/>
            <a:ext cx="331787" cy="17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spcBef>
                <a:spcPct val="0"/>
              </a:spcBef>
              <a:defRPr sz="900">
                <a:solidFill>
                  <a:schemeClr val="bg1"/>
                </a:solidFill>
              </a:defRPr>
            </a:lvl1pPr>
          </a:lstStyle>
          <a:p>
            <a:pPr>
              <a:defRPr/>
            </a:pPr>
            <a:fld id="{738DDD8F-7090-4276-806D-DD4751A201C7}" type="slidenum">
              <a:rPr lang="en-US" altLang="it-IT"/>
              <a:pPr>
                <a:defRPr/>
              </a:pPr>
              <a:t>‹N›</a:t>
            </a:fld>
            <a:endParaRPr lang="en-US" altLang="it-IT"/>
          </a:p>
        </p:txBody>
      </p:sp>
      <p:pic>
        <p:nvPicPr>
          <p:cNvPr id="2055" name="Picture 9" descr="Pearson_Bound_White"/>
          <p:cNvPicPr>
            <a:picLocks noChangeAspect="1" noChangeArrowheads="1"/>
          </p:cNvPicPr>
          <p:nvPr userDrawn="1"/>
        </p:nvPicPr>
        <p:blipFill>
          <a:blip r:embed="rId14" cstate="print"/>
          <a:srcRect/>
          <a:stretch>
            <a:fillRect/>
          </a:stretch>
        </p:blipFill>
        <p:spPr bwMode="auto">
          <a:xfrm>
            <a:off x="7488238" y="6356350"/>
            <a:ext cx="1655762" cy="4937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24"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5" r:id="rId12"/>
  </p:sldLayoutIdLst>
  <p:hf hdr="0" dt="0"/>
  <p:txStyles>
    <p:titleStyle>
      <a:lvl1pPr algn="l" rtl="0" eaLnBrk="0" fontAlgn="base" hangingPunct="0">
        <a:spcBef>
          <a:spcPct val="0"/>
        </a:spcBef>
        <a:spcAft>
          <a:spcPct val="0"/>
        </a:spcAft>
        <a:defRPr sz="2400" b="1">
          <a:solidFill>
            <a:schemeClr val="hlink"/>
          </a:solidFill>
          <a:latin typeface="+mj-lt"/>
          <a:ea typeface="+mj-ea"/>
          <a:cs typeface="+mj-cs"/>
        </a:defRPr>
      </a:lvl1pPr>
      <a:lvl2pPr algn="l" rtl="0" eaLnBrk="0" fontAlgn="base" hangingPunct="0">
        <a:spcBef>
          <a:spcPct val="0"/>
        </a:spcBef>
        <a:spcAft>
          <a:spcPct val="0"/>
        </a:spcAft>
        <a:defRPr sz="2400" b="1">
          <a:solidFill>
            <a:schemeClr val="hlink"/>
          </a:solidFill>
          <a:latin typeface="Verdana" charset="0"/>
          <a:cs typeface="Arial" charset="0"/>
        </a:defRPr>
      </a:lvl2pPr>
      <a:lvl3pPr algn="l" rtl="0" eaLnBrk="0" fontAlgn="base" hangingPunct="0">
        <a:spcBef>
          <a:spcPct val="0"/>
        </a:spcBef>
        <a:spcAft>
          <a:spcPct val="0"/>
        </a:spcAft>
        <a:defRPr sz="2400" b="1">
          <a:solidFill>
            <a:schemeClr val="hlink"/>
          </a:solidFill>
          <a:latin typeface="Verdana" charset="0"/>
          <a:cs typeface="Arial" charset="0"/>
        </a:defRPr>
      </a:lvl3pPr>
      <a:lvl4pPr algn="l" rtl="0" eaLnBrk="0" fontAlgn="base" hangingPunct="0">
        <a:spcBef>
          <a:spcPct val="0"/>
        </a:spcBef>
        <a:spcAft>
          <a:spcPct val="0"/>
        </a:spcAft>
        <a:defRPr sz="2400" b="1">
          <a:solidFill>
            <a:schemeClr val="hlink"/>
          </a:solidFill>
          <a:latin typeface="Verdana" charset="0"/>
          <a:cs typeface="Arial" charset="0"/>
        </a:defRPr>
      </a:lvl4pPr>
      <a:lvl5pPr algn="l" rtl="0" eaLnBrk="0" fontAlgn="base" hangingPunct="0">
        <a:spcBef>
          <a:spcPct val="0"/>
        </a:spcBef>
        <a:spcAft>
          <a:spcPct val="0"/>
        </a:spcAft>
        <a:defRPr sz="2400" b="1">
          <a:solidFill>
            <a:schemeClr val="hlink"/>
          </a:solidFill>
          <a:latin typeface="Verdana" charset="0"/>
          <a:cs typeface="Arial" charset="0"/>
        </a:defRPr>
      </a:lvl5pPr>
      <a:lvl6pPr marL="457200" algn="l" rtl="0" fontAlgn="base">
        <a:spcBef>
          <a:spcPct val="0"/>
        </a:spcBef>
        <a:spcAft>
          <a:spcPct val="0"/>
        </a:spcAft>
        <a:defRPr sz="2400" b="1">
          <a:solidFill>
            <a:schemeClr val="hlink"/>
          </a:solidFill>
          <a:latin typeface="Verdana" charset="0"/>
          <a:cs typeface="Arial" charset="0"/>
        </a:defRPr>
      </a:lvl6pPr>
      <a:lvl7pPr marL="914400" algn="l" rtl="0" fontAlgn="base">
        <a:spcBef>
          <a:spcPct val="0"/>
        </a:spcBef>
        <a:spcAft>
          <a:spcPct val="0"/>
        </a:spcAft>
        <a:defRPr sz="2400" b="1">
          <a:solidFill>
            <a:schemeClr val="hlink"/>
          </a:solidFill>
          <a:latin typeface="Verdana" charset="0"/>
          <a:cs typeface="Arial" charset="0"/>
        </a:defRPr>
      </a:lvl7pPr>
      <a:lvl8pPr marL="1371600" algn="l" rtl="0" fontAlgn="base">
        <a:spcBef>
          <a:spcPct val="0"/>
        </a:spcBef>
        <a:spcAft>
          <a:spcPct val="0"/>
        </a:spcAft>
        <a:defRPr sz="2400" b="1">
          <a:solidFill>
            <a:schemeClr val="hlink"/>
          </a:solidFill>
          <a:latin typeface="Verdana" charset="0"/>
          <a:cs typeface="Arial" charset="0"/>
        </a:defRPr>
      </a:lvl8pPr>
      <a:lvl9pPr marL="1828800" algn="l" rtl="0" fontAlgn="base">
        <a:spcBef>
          <a:spcPct val="0"/>
        </a:spcBef>
        <a:spcAft>
          <a:spcPct val="0"/>
        </a:spcAft>
        <a:defRPr sz="2400" b="1">
          <a:solidFill>
            <a:schemeClr val="hlink"/>
          </a:solidFill>
          <a:latin typeface="Verdana" charset="0"/>
          <a:cs typeface="Arial" charset="0"/>
        </a:defRPr>
      </a:lvl9pPr>
    </p:titleStyle>
    <p:bodyStyle>
      <a:lvl1pPr algn="l" rtl="0" eaLnBrk="0" fontAlgn="base" hangingPunct="0">
        <a:spcBef>
          <a:spcPct val="50000"/>
        </a:spcBef>
        <a:spcAft>
          <a:spcPct val="0"/>
        </a:spcAft>
        <a:buSzPct val="80000"/>
        <a:buFont typeface="Verdana" charset="0"/>
        <a:defRPr sz="2000">
          <a:solidFill>
            <a:schemeClr val="tx1"/>
          </a:solidFill>
          <a:latin typeface="+mn-lt"/>
          <a:ea typeface="+mn-ea"/>
          <a:cs typeface="+mn-cs"/>
        </a:defRPr>
      </a:lvl1pPr>
      <a:lvl2pPr marL="179388" indent="-177800" algn="l" rtl="0" eaLnBrk="0" fontAlgn="base" hangingPunct="0">
        <a:spcBef>
          <a:spcPct val="50000"/>
        </a:spcBef>
        <a:spcAft>
          <a:spcPct val="0"/>
        </a:spcAft>
        <a:buSzPct val="80000"/>
        <a:buFont typeface="Verdana" charset="0"/>
        <a:buChar char="•"/>
        <a:defRPr sz="2000">
          <a:solidFill>
            <a:schemeClr val="tx1"/>
          </a:solidFill>
          <a:latin typeface="+mn-lt"/>
          <a:cs typeface="+mn-cs"/>
        </a:defRPr>
      </a:lvl2pPr>
      <a:lvl3pPr marL="350838" indent="-169863" algn="l" rtl="0" eaLnBrk="0" fontAlgn="base" hangingPunct="0">
        <a:spcBef>
          <a:spcPct val="20000"/>
        </a:spcBef>
        <a:spcAft>
          <a:spcPct val="0"/>
        </a:spcAft>
        <a:buSzPct val="80000"/>
        <a:buFont typeface="Arial" charset="0"/>
        <a:buChar char="–"/>
        <a:defRPr sz="2000">
          <a:solidFill>
            <a:schemeClr val="tx1"/>
          </a:solidFill>
          <a:latin typeface="+mn-lt"/>
          <a:cs typeface="+mn-cs"/>
        </a:defRPr>
      </a:lvl3pPr>
      <a:lvl4pPr marL="541338" indent="-188913" algn="l" rtl="0" eaLnBrk="0" fontAlgn="base" hangingPunct="0">
        <a:spcBef>
          <a:spcPct val="20000"/>
        </a:spcBef>
        <a:spcAft>
          <a:spcPct val="0"/>
        </a:spcAft>
        <a:buSzPct val="80000"/>
        <a:buFont typeface="Arial" charset="0"/>
        <a:buChar char="○"/>
        <a:defRPr sz="2000">
          <a:solidFill>
            <a:schemeClr val="tx1"/>
          </a:solidFill>
          <a:latin typeface="+mn-lt"/>
          <a:cs typeface="+mn-cs"/>
        </a:defRPr>
      </a:lvl4pPr>
      <a:lvl5pPr marL="2057400" indent="-228600" algn="l" rtl="0" eaLnBrk="0" fontAlgn="base" hangingPunct="0">
        <a:lnSpc>
          <a:spcPct val="120000"/>
        </a:lnSpc>
        <a:spcBef>
          <a:spcPct val="0"/>
        </a:spcBef>
        <a:spcAft>
          <a:spcPct val="0"/>
        </a:spcAft>
        <a:buSzPct val="80000"/>
        <a:buFont typeface="Verdana" charset="0"/>
        <a:buChar char="•"/>
        <a:defRPr sz="2000">
          <a:solidFill>
            <a:schemeClr val="tx1"/>
          </a:solidFill>
          <a:latin typeface="+mn-lt"/>
          <a:cs typeface="+mn-cs"/>
        </a:defRPr>
      </a:lvl5pPr>
      <a:lvl6pPr marL="2514600" indent="-228600" algn="l" rtl="0" fontAlgn="base">
        <a:lnSpc>
          <a:spcPct val="120000"/>
        </a:lnSpc>
        <a:spcBef>
          <a:spcPct val="0"/>
        </a:spcBef>
        <a:spcAft>
          <a:spcPct val="0"/>
        </a:spcAft>
        <a:buSzPct val="80000"/>
        <a:buFont typeface="Verdana" charset="0"/>
        <a:buChar char="•"/>
        <a:defRPr sz="2000">
          <a:solidFill>
            <a:schemeClr val="tx1"/>
          </a:solidFill>
          <a:latin typeface="+mn-lt"/>
          <a:cs typeface="+mn-cs"/>
        </a:defRPr>
      </a:lvl6pPr>
      <a:lvl7pPr marL="2971800" indent="-228600" algn="l" rtl="0" fontAlgn="base">
        <a:lnSpc>
          <a:spcPct val="120000"/>
        </a:lnSpc>
        <a:spcBef>
          <a:spcPct val="0"/>
        </a:spcBef>
        <a:spcAft>
          <a:spcPct val="0"/>
        </a:spcAft>
        <a:buSzPct val="80000"/>
        <a:buFont typeface="Verdana" charset="0"/>
        <a:buChar char="•"/>
        <a:defRPr sz="2000">
          <a:solidFill>
            <a:schemeClr val="tx1"/>
          </a:solidFill>
          <a:latin typeface="+mn-lt"/>
          <a:cs typeface="+mn-cs"/>
        </a:defRPr>
      </a:lvl7pPr>
      <a:lvl8pPr marL="3429000" indent="-228600" algn="l" rtl="0" fontAlgn="base">
        <a:lnSpc>
          <a:spcPct val="120000"/>
        </a:lnSpc>
        <a:spcBef>
          <a:spcPct val="0"/>
        </a:spcBef>
        <a:spcAft>
          <a:spcPct val="0"/>
        </a:spcAft>
        <a:buSzPct val="80000"/>
        <a:buFont typeface="Verdana" charset="0"/>
        <a:buChar char="•"/>
        <a:defRPr sz="2000">
          <a:solidFill>
            <a:schemeClr val="tx1"/>
          </a:solidFill>
          <a:latin typeface="+mn-lt"/>
          <a:cs typeface="+mn-cs"/>
        </a:defRPr>
      </a:lvl8pPr>
      <a:lvl9pPr marL="3886200" indent="-228600" algn="l" rtl="0" fontAlgn="base">
        <a:lnSpc>
          <a:spcPct val="120000"/>
        </a:lnSpc>
        <a:spcBef>
          <a:spcPct val="0"/>
        </a:spcBef>
        <a:spcAft>
          <a:spcPct val="0"/>
        </a:spcAft>
        <a:buSzPct val="80000"/>
        <a:buFont typeface="Verdana" charset="0"/>
        <a:buChar char="•"/>
        <a:defRPr sz="2000">
          <a:solidFill>
            <a:schemeClr val="tx1"/>
          </a:solidFill>
          <a:latin typeface="+mn-lt"/>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15363" name="Segnaposto numero diapositiva 3"/>
          <p:cNvSpPr>
            <a:spLocks noGrp="1"/>
          </p:cNvSpPr>
          <p:nvPr>
            <p:ph type="sldNum" sz="quarter" idx="11"/>
          </p:nvPr>
        </p:nvSpPr>
        <p:spPr>
          <a:noFill/>
          <a:ln algn="ctr">
            <a:miter lim="800000"/>
            <a:headEnd/>
            <a:tailEnd/>
          </a:ln>
        </p:spPr>
        <p:txBody>
          <a:bodyPr/>
          <a:lstStyle/>
          <a:p>
            <a:fld id="{4E1E8210-F1C4-4379-9E04-5C9D1C460CA7}" type="slidenum">
              <a:rPr lang="en-US" altLang="it-IT" smtClean="0"/>
              <a:pPr/>
              <a:t>9</a:t>
            </a:fld>
            <a:endParaRPr lang="en-US" altLang="it-IT" smtClean="0"/>
          </a:p>
        </p:txBody>
      </p:sp>
      <p:pic>
        <p:nvPicPr>
          <p:cNvPr id="15364" name="Immagine 1"/>
          <p:cNvPicPr>
            <a:picLocks noChangeAspect="1"/>
          </p:cNvPicPr>
          <p:nvPr/>
        </p:nvPicPr>
        <p:blipFill>
          <a:blip r:embed="rId2" cstate="print"/>
          <a:srcRect/>
          <a:stretch>
            <a:fillRect/>
          </a:stretch>
        </p:blipFill>
        <p:spPr bwMode="auto">
          <a:xfrm>
            <a:off x="1795744" y="1801092"/>
            <a:ext cx="5847059" cy="402489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16387" name="Segnaposto numero diapositiva 3"/>
          <p:cNvSpPr>
            <a:spLocks noGrp="1"/>
          </p:cNvSpPr>
          <p:nvPr>
            <p:ph type="sldNum" sz="quarter" idx="11"/>
          </p:nvPr>
        </p:nvSpPr>
        <p:spPr>
          <a:noFill/>
          <a:ln algn="ctr">
            <a:miter lim="800000"/>
            <a:headEnd/>
            <a:tailEnd/>
          </a:ln>
        </p:spPr>
        <p:txBody>
          <a:bodyPr/>
          <a:lstStyle/>
          <a:p>
            <a:fld id="{290EC4B9-CB75-459C-A336-8140A9A0F543}" type="slidenum">
              <a:rPr lang="en-US" altLang="it-IT" smtClean="0"/>
              <a:pPr/>
              <a:t>10</a:t>
            </a:fld>
            <a:endParaRPr lang="en-US" altLang="it-IT" smtClean="0"/>
          </a:p>
        </p:txBody>
      </p:sp>
      <p:pic>
        <p:nvPicPr>
          <p:cNvPr id="16388" name="Immagine 1"/>
          <p:cNvPicPr>
            <a:picLocks noChangeAspect="1"/>
          </p:cNvPicPr>
          <p:nvPr/>
        </p:nvPicPr>
        <p:blipFill>
          <a:blip r:embed="rId2" cstate="print"/>
          <a:srcRect/>
          <a:stretch>
            <a:fillRect/>
          </a:stretch>
        </p:blipFill>
        <p:spPr bwMode="auto">
          <a:xfrm>
            <a:off x="1080067" y="2784763"/>
            <a:ext cx="7340899" cy="245687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17411" name="Segnaposto numero diapositiva 3"/>
          <p:cNvSpPr>
            <a:spLocks noGrp="1"/>
          </p:cNvSpPr>
          <p:nvPr>
            <p:ph type="sldNum" sz="quarter" idx="11"/>
          </p:nvPr>
        </p:nvSpPr>
        <p:spPr>
          <a:noFill/>
          <a:ln algn="ctr">
            <a:miter lim="800000"/>
            <a:headEnd/>
            <a:tailEnd/>
          </a:ln>
        </p:spPr>
        <p:txBody>
          <a:bodyPr/>
          <a:lstStyle/>
          <a:p>
            <a:fld id="{BC5E5220-605C-43A9-820C-E11B24A6C47C}" type="slidenum">
              <a:rPr lang="en-US" altLang="it-IT" smtClean="0"/>
              <a:pPr/>
              <a:t>11</a:t>
            </a:fld>
            <a:endParaRPr lang="en-US" altLang="it-IT" smtClean="0"/>
          </a:p>
        </p:txBody>
      </p:sp>
      <p:pic>
        <p:nvPicPr>
          <p:cNvPr id="17412" name="Immagine 1"/>
          <p:cNvPicPr>
            <a:picLocks noChangeAspect="1"/>
          </p:cNvPicPr>
          <p:nvPr/>
        </p:nvPicPr>
        <p:blipFill>
          <a:blip r:embed="rId2" cstate="print"/>
          <a:srcRect/>
          <a:stretch>
            <a:fillRect/>
          </a:stretch>
        </p:blipFill>
        <p:spPr bwMode="auto">
          <a:xfrm>
            <a:off x="2219325" y="2551113"/>
            <a:ext cx="4705350" cy="1755775"/>
          </a:xfrm>
          <a:prstGeom prst="rect">
            <a:avLst/>
          </a:prstGeom>
          <a:noFill/>
          <a:ln w="9525">
            <a:noFill/>
            <a:miter lim="800000"/>
            <a:headEnd/>
            <a:tailEnd/>
          </a:ln>
        </p:spPr>
      </p:pic>
      <p:sp>
        <p:nvSpPr>
          <p:cNvPr id="5" name="CasellaDiTesto 4"/>
          <p:cNvSpPr txBox="1"/>
          <p:nvPr/>
        </p:nvSpPr>
        <p:spPr>
          <a:xfrm>
            <a:off x="2466975" y="4533900"/>
            <a:ext cx="3533775" cy="954107"/>
          </a:xfrm>
          <a:prstGeom prst="rect">
            <a:avLst/>
          </a:prstGeom>
          <a:noFill/>
        </p:spPr>
        <p:txBody>
          <a:bodyPr wrap="square" rtlCol="0">
            <a:spAutoFit/>
          </a:bodyPr>
          <a:lstStyle/>
          <a:p>
            <a:r>
              <a:rPr lang="it-IT" dirty="0" smtClean="0"/>
              <a:t>DIP: </a:t>
            </a:r>
            <a:r>
              <a:rPr lang="it-IT" dirty="0" err="1" smtClean="0"/>
              <a:t>Dual</a:t>
            </a:r>
            <a:r>
              <a:rPr lang="it-IT" dirty="0" smtClean="0"/>
              <a:t> </a:t>
            </a:r>
            <a:r>
              <a:rPr lang="it-IT" dirty="0" err="1" smtClean="0"/>
              <a:t>Inline</a:t>
            </a:r>
            <a:r>
              <a:rPr lang="it-IT" dirty="0" smtClean="0"/>
              <a:t> Package</a:t>
            </a:r>
          </a:p>
          <a:p>
            <a:r>
              <a:rPr lang="it-IT" dirty="0" smtClean="0"/>
              <a:t>PGA: Pin </a:t>
            </a:r>
            <a:r>
              <a:rPr lang="it-IT" dirty="0" err="1" smtClean="0"/>
              <a:t>Grid</a:t>
            </a:r>
            <a:r>
              <a:rPr lang="it-IT" dirty="0" smtClean="0"/>
              <a:t> </a:t>
            </a:r>
            <a:r>
              <a:rPr lang="it-IT" dirty="0" err="1" smtClean="0"/>
              <a:t>Arrays</a:t>
            </a:r>
            <a:endParaRPr lang="it-IT" dirty="0" smtClean="0"/>
          </a:p>
          <a:p>
            <a:r>
              <a:rPr lang="it-IT" dirty="0" smtClean="0"/>
              <a:t>LGA: </a:t>
            </a:r>
            <a:r>
              <a:rPr lang="it-IT" dirty="0" err="1" smtClean="0"/>
              <a:t>Land</a:t>
            </a:r>
            <a:r>
              <a:rPr lang="it-IT" dirty="0" smtClean="0"/>
              <a:t> </a:t>
            </a:r>
            <a:r>
              <a:rPr lang="it-IT" dirty="0" err="1" smtClean="0"/>
              <a:t>Grid</a:t>
            </a:r>
            <a:r>
              <a:rPr lang="it-IT" dirty="0" smtClean="0"/>
              <a:t> </a:t>
            </a:r>
            <a:r>
              <a:rPr lang="it-IT" dirty="0" err="1" smtClean="0"/>
              <a:t>Arrays</a:t>
            </a:r>
            <a:endParaRPr lang="it-IT"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18435" name="Segnaposto numero diapositiva 3"/>
          <p:cNvSpPr>
            <a:spLocks noGrp="1"/>
          </p:cNvSpPr>
          <p:nvPr>
            <p:ph type="sldNum" sz="quarter" idx="11"/>
          </p:nvPr>
        </p:nvSpPr>
        <p:spPr>
          <a:noFill/>
          <a:ln algn="ctr">
            <a:miter lim="800000"/>
            <a:headEnd/>
            <a:tailEnd/>
          </a:ln>
        </p:spPr>
        <p:txBody>
          <a:bodyPr/>
          <a:lstStyle/>
          <a:p>
            <a:fld id="{7E151576-FA5A-4A9A-B741-164785D9DD86}" type="slidenum">
              <a:rPr lang="en-US" altLang="it-IT" smtClean="0"/>
              <a:pPr/>
              <a:t>12</a:t>
            </a:fld>
            <a:endParaRPr lang="en-US" altLang="it-IT" smtClean="0"/>
          </a:p>
        </p:txBody>
      </p:sp>
      <p:pic>
        <p:nvPicPr>
          <p:cNvPr id="18436" name="Immagine 1"/>
          <p:cNvPicPr>
            <a:picLocks noChangeAspect="1"/>
          </p:cNvPicPr>
          <p:nvPr/>
        </p:nvPicPr>
        <p:blipFill>
          <a:blip r:embed="rId2" cstate="print"/>
          <a:srcRect/>
          <a:stretch>
            <a:fillRect/>
          </a:stretch>
        </p:blipFill>
        <p:spPr bwMode="auto">
          <a:xfrm>
            <a:off x="4693219" y="1177636"/>
            <a:ext cx="4331027" cy="4998790"/>
          </a:xfrm>
          <a:prstGeom prst="rect">
            <a:avLst/>
          </a:prstGeom>
          <a:noFill/>
          <a:ln w="9525">
            <a:noFill/>
            <a:miter lim="800000"/>
            <a:headEnd/>
            <a:tailEnd/>
          </a:ln>
        </p:spPr>
      </p:pic>
      <p:graphicFrame>
        <p:nvGraphicFramePr>
          <p:cNvPr id="5" name="Tabella 4"/>
          <p:cNvGraphicFramePr>
            <a:graphicFrameLocks noGrp="1"/>
          </p:cNvGraphicFramePr>
          <p:nvPr/>
        </p:nvGraphicFramePr>
        <p:xfrm>
          <a:off x="1190624" y="2457446"/>
          <a:ext cx="3000377" cy="3515364"/>
        </p:xfrm>
        <a:graphic>
          <a:graphicData uri="http://schemas.openxmlformats.org/drawingml/2006/table">
            <a:tbl>
              <a:tblPr firstRow="1" bandRow="1">
                <a:tableStyleId>{5C22544A-7EE6-4342-B048-85BDC9FD1C3A}</a:tableStyleId>
              </a:tblPr>
              <a:tblGrid>
                <a:gridCol w="619574"/>
                <a:gridCol w="633045"/>
                <a:gridCol w="552231"/>
                <a:gridCol w="576233"/>
                <a:gridCol w="619294"/>
              </a:tblGrid>
              <a:tr h="390596">
                <a:tc>
                  <a:txBody>
                    <a:bodyPr/>
                    <a:lstStyle/>
                    <a:p>
                      <a:r>
                        <a:rPr lang="it-IT" dirty="0" smtClean="0"/>
                        <a:t>A</a:t>
                      </a:r>
                      <a:endParaRPr lang="it-IT" dirty="0"/>
                    </a:p>
                  </a:txBody>
                  <a:tcPr/>
                </a:tc>
                <a:tc>
                  <a:txBody>
                    <a:bodyPr/>
                    <a:lstStyle/>
                    <a:p>
                      <a:r>
                        <a:rPr lang="it-IT" dirty="0" smtClean="0"/>
                        <a:t>B</a:t>
                      </a:r>
                      <a:endParaRPr lang="it-IT" dirty="0"/>
                    </a:p>
                  </a:txBody>
                  <a:tcPr/>
                </a:tc>
                <a:tc>
                  <a:txBody>
                    <a:bodyPr/>
                    <a:lstStyle/>
                    <a:p>
                      <a:r>
                        <a:rPr lang="it-IT" dirty="0" smtClean="0"/>
                        <a:t>C</a:t>
                      </a:r>
                      <a:endParaRPr lang="it-IT" dirty="0"/>
                    </a:p>
                  </a:txBody>
                  <a:tcPr/>
                </a:tc>
                <a:tc>
                  <a:txBody>
                    <a:bodyPr/>
                    <a:lstStyle/>
                    <a:p>
                      <a:r>
                        <a:rPr lang="it-IT" dirty="0" smtClean="0"/>
                        <a:t>D</a:t>
                      </a:r>
                      <a:r>
                        <a:rPr lang="it-IT" baseline="-25000" dirty="0" smtClean="0"/>
                        <a:t>i</a:t>
                      </a:r>
                      <a:endParaRPr lang="it-IT" baseline="-25000" dirty="0"/>
                    </a:p>
                  </a:txBody>
                  <a:tcPr/>
                </a:tc>
                <a:tc>
                  <a:txBody>
                    <a:bodyPr/>
                    <a:lstStyle/>
                    <a:p>
                      <a:r>
                        <a:rPr lang="it-IT" dirty="0" smtClean="0"/>
                        <a:t>F</a:t>
                      </a:r>
                      <a:endParaRPr lang="it-IT" dirty="0"/>
                    </a:p>
                  </a:txBody>
                  <a:tcPr/>
                </a:tc>
              </a:tr>
              <a:tr h="390596">
                <a:tc>
                  <a:txBody>
                    <a:bodyPr/>
                    <a:lstStyle/>
                    <a:p>
                      <a:r>
                        <a:rPr lang="it-IT" dirty="0" smtClean="0"/>
                        <a:t>0</a:t>
                      </a:r>
                      <a:endParaRPr lang="it-IT" dirty="0"/>
                    </a:p>
                  </a:txBody>
                  <a:tcPr/>
                </a:tc>
                <a:tc>
                  <a:txBody>
                    <a:bodyPr/>
                    <a:lstStyle/>
                    <a:p>
                      <a:r>
                        <a:rPr lang="it-IT" dirty="0" smtClean="0"/>
                        <a:t>0</a:t>
                      </a:r>
                      <a:endParaRPr lang="it-IT" dirty="0"/>
                    </a:p>
                  </a:txBody>
                  <a:tcPr/>
                </a:tc>
                <a:tc>
                  <a:txBody>
                    <a:bodyPr/>
                    <a:lstStyle/>
                    <a:p>
                      <a:r>
                        <a:rPr lang="it-IT" dirty="0" smtClean="0"/>
                        <a:t>0</a:t>
                      </a:r>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D</a:t>
                      </a:r>
                      <a:r>
                        <a:rPr lang="it-IT" baseline="-25000" dirty="0" smtClean="0"/>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D</a:t>
                      </a:r>
                      <a:r>
                        <a:rPr lang="it-IT" baseline="-25000" dirty="0" smtClean="0"/>
                        <a:t>0</a:t>
                      </a:r>
                    </a:p>
                  </a:txBody>
                  <a:tcPr/>
                </a:tc>
              </a:tr>
              <a:tr h="390596">
                <a:tc>
                  <a:txBody>
                    <a:bodyPr/>
                    <a:lstStyle/>
                    <a:p>
                      <a:r>
                        <a:rPr lang="it-IT" dirty="0" smtClean="0"/>
                        <a:t>0</a:t>
                      </a:r>
                      <a:endParaRPr lang="it-IT" dirty="0"/>
                    </a:p>
                  </a:txBody>
                  <a:tcPr/>
                </a:tc>
                <a:tc>
                  <a:txBody>
                    <a:bodyPr/>
                    <a:lstStyle/>
                    <a:p>
                      <a:r>
                        <a:rPr lang="it-IT" dirty="0" smtClean="0"/>
                        <a:t>0</a:t>
                      </a:r>
                      <a:endParaRPr lang="it-IT" dirty="0"/>
                    </a:p>
                  </a:txBody>
                  <a:tcPr/>
                </a:tc>
                <a:tc>
                  <a:txBody>
                    <a:bodyPr/>
                    <a:lstStyle/>
                    <a:p>
                      <a:r>
                        <a:rPr lang="it-IT" dirty="0" smtClean="0"/>
                        <a:t>1</a:t>
                      </a:r>
                      <a:endParaRPr lang="it-IT" dirty="0"/>
                    </a:p>
                  </a:txBody>
                  <a:tcPr/>
                </a:tc>
                <a:tc>
                  <a:txBody>
                    <a:bodyPr/>
                    <a:lstStyle/>
                    <a:p>
                      <a:r>
                        <a:rPr lang="it-IT" dirty="0" smtClean="0"/>
                        <a:t>D</a:t>
                      </a:r>
                      <a:r>
                        <a:rPr lang="it-IT" baseline="-25000" dirty="0" smtClean="0"/>
                        <a:t>1</a:t>
                      </a:r>
                      <a:endParaRPr lang="it-IT" dirty="0"/>
                    </a:p>
                  </a:txBody>
                  <a:tcPr/>
                </a:tc>
                <a:tc>
                  <a:txBody>
                    <a:bodyPr/>
                    <a:lstStyle/>
                    <a:p>
                      <a:r>
                        <a:rPr lang="it-IT" dirty="0" smtClean="0"/>
                        <a:t>D</a:t>
                      </a:r>
                      <a:r>
                        <a:rPr lang="it-IT" baseline="-25000" dirty="0" smtClean="0"/>
                        <a:t>1</a:t>
                      </a:r>
                      <a:endParaRPr lang="it-IT" dirty="0"/>
                    </a:p>
                  </a:txBody>
                  <a:tcPr/>
                </a:tc>
              </a:tr>
              <a:tr h="390596">
                <a:tc>
                  <a:txBody>
                    <a:bodyPr/>
                    <a:lstStyle/>
                    <a:p>
                      <a:r>
                        <a:rPr lang="it-IT" dirty="0" smtClean="0"/>
                        <a:t>0</a:t>
                      </a:r>
                      <a:endParaRPr lang="it-IT" dirty="0"/>
                    </a:p>
                  </a:txBody>
                  <a:tcPr/>
                </a:tc>
                <a:tc>
                  <a:txBody>
                    <a:bodyPr/>
                    <a:lstStyle/>
                    <a:p>
                      <a:r>
                        <a:rPr lang="it-IT" dirty="0" smtClean="0"/>
                        <a:t>1</a:t>
                      </a:r>
                      <a:endParaRPr lang="it-IT" dirty="0"/>
                    </a:p>
                  </a:txBody>
                  <a:tcPr/>
                </a:tc>
                <a:tc>
                  <a:txBody>
                    <a:bodyPr/>
                    <a:lstStyle/>
                    <a:p>
                      <a:r>
                        <a:rPr lang="it-IT" dirty="0" smtClean="0"/>
                        <a:t>0</a:t>
                      </a:r>
                      <a:endParaRPr lang="it-IT" dirty="0"/>
                    </a:p>
                  </a:txBody>
                  <a:tcPr/>
                </a:tc>
                <a:tc>
                  <a:txBody>
                    <a:bodyPr/>
                    <a:lstStyle/>
                    <a:p>
                      <a:r>
                        <a:rPr lang="it-IT" dirty="0" smtClean="0"/>
                        <a:t>D</a:t>
                      </a:r>
                      <a:r>
                        <a:rPr lang="it-IT" baseline="-25000" dirty="0" smtClean="0"/>
                        <a:t>2</a:t>
                      </a:r>
                      <a:endParaRPr lang="it-IT" dirty="0"/>
                    </a:p>
                  </a:txBody>
                  <a:tcPr/>
                </a:tc>
                <a:tc>
                  <a:txBody>
                    <a:bodyPr/>
                    <a:lstStyle/>
                    <a:p>
                      <a:r>
                        <a:rPr lang="it-IT" dirty="0" smtClean="0"/>
                        <a:t>D</a:t>
                      </a:r>
                      <a:r>
                        <a:rPr lang="it-IT" baseline="-25000" dirty="0" smtClean="0"/>
                        <a:t>2</a:t>
                      </a:r>
                      <a:endParaRPr lang="it-IT" dirty="0"/>
                    </a:p>
                  </a:txBody>
                  <a:tcPr/>
                </a:tc>
              </a:tr>
              <a:tr h="390596">
                <a:tc>
                  <a:txBody>
                    <a:bodyPr/>
                    <a:lstStyle/>
                    <a:p>
                      <a:r>
                        <a:rPr lang="it-IT" dirty="0" smtClean="0"/>
                        <a:t>0</a:t>
                      </a:r>
                      <a:endParaRPr lang="it-IT" dirty="0"/>
                    </a:p>
                  </a:txBody>
                  <a:tcPr/>
                </a:tc>
                <a:tc>
                  <a:txBody>
                    <a:bodyPr/>
                    <a:lstStyle/>
                    <a:p>
                      <a:r>
                        <a:rPr lang="it-IT" dirty="0" smtClean="0"/>
                        <a:t>1</a:t>
                      </a:r>
                      <a:endParaRPr lang="it-IT" dirty="0"/>
                    </a:p>
                  </a:txBody>
                  <a:tcPr/>
                </a:tc>
                <a:tc>
                  <a:txBody>
                    <a:bodyPr/>
                    <a:lstStyle/>
                    <a:p>
                      <a:r>
                        <a:rPr lang="it-IT" dirty="0" smtClean="0"/>
                        <a:t>1</a:t>
                      </a:r>
                      <a:endParaRPr lang="it-IT" dirty="0"/>
                    </a:p>
                  </a:txBody>
                  <a:tcPr/>
                </a:tc>
                <a:tc>
                  <a:txBody>
                    <a:bodyPr/>
                    <a:lstStyle/>
                    <a:p>
                      <a:r>
                        <a:rPr lang="it-IT" dirty="0" smtClean="0"/>
                        <a:t>D</a:t>
                      </a:r>
                      <a:r>
                        <a:rPr lang="it-IT" baseline="-25000" dirty="0" smtClean="0"/>
                        <a:t>3</a:t>
                      </a:r>
                      <a:endParaRPr lang="it-IT" dirty="0"/>
                    </a:p>
                  </a:txBody>
                  <a:tcPr/>
                </a:tc>
                <a:tc>
                  <a:txBody>
                    <a:bodyPr/>
                    <a:lstStyle/>
                    <a:p>
                      <a:r>
                        <a:rPr lang="it-IT" dirty="0" smtClean="0"/>
                        <a:t>D</a:t>
                      </a:r>
                      <a:r>
                        <a:rPr lang="it-IT" baseline="-25000" dirty="0" smtClean="0"/>
                        <a:t>3</a:t>
                      </a:r>
                      <a:endParaRPr lang="it-IT" dirty="0"/>
                    </a:p>
                  </a:txBody>
                  <a:tcPr/>
                </a:tc>
              </a:tr>
              <a:tr h="390596">
                <a:tc>
                  <a:txBody>
                    <a:bodyPr/>
                    <a:lstStyle/>
                    <a:p>
                      <a:r>
                        <a:rPr lang="it-IT" dirty="0" smtClean="0"/>
                        <a:t>1</a:t>
                      </a:r>
                      <a:endParaRPr lang="it-IT" dirty="0"/>
                    </a:p>
                  </a:txBody>
                  <a:tcPr/>
                </a:tc>
                <a:tc>
                  <a:txBody>
                    <a:bodyPr/>
                    <a:lstStyle/>
                    <a:p>
                      <a:r>
                        <a:rPr lang="it-IT" dirty="0" smtClean="0"/>
                        <a:t>0</a:t>
                      </a:r>
                      <a:endParaRPr lang="it-IT" dirty="0"/>
                    </a:p>
                  </a:txBody>
                  <a:tcPr/>
                </a:tc>
                <a:tc>
                  <a:txBody>
                    <a:bodyPr/>
                    <a:lstStyle/>
                    <a:p>
                      <a:r>
                        <a:rPr lang="it-IT" dirty="0" smtClean="0"/>
                        <a:t>0</a:t>
                      </a:r>
                      <a:endParaRPr lang="it-IT" dirty="0"/>
                    </a:p>
                  </a:txBody>
                  <a:tcPr/>
                </a:tc>
                <a:tc>
                  <a:txBody>
                    <a:bodyPr/>
                    <a:lstStyle/>
                    <a:p>
                      <a:r>
                        <a:rPr lang="it-IT" dirty="0" smtClean="0"/>
                        <a:t>D</a:t>
                      </a:r>
                      <a:r>
                        <a:rPr lang="it-IT" baseline="-25000" dirty="0" smtClean="0"/>
                        <a:t>4</a:t>
                      </a:r>
                      <a:endParaRPr lang="it-IT" dirty="0"/>
                    </a:p>
                  </a:txBody>
                  <a:tcPr/>
                </a:tc>
                <a:tc>
                  <a:txBody>
                    <a:bodyPr/>
                    <a:lstStyle/>
                    <a:p>
                      <a:r>
                        <a:rPr lang="it-IT" dirty="0" smtClean="0"/>
                        <a:t>D</a:t>
                      </a:r>
                      <a:r>
                        <a:rPr lang="it-IT" baseline="-25000" dirty="0" smtClean="0"/>
                        <a:t>4</a:t>
                      </a:r>
                      <a:endParaRPr lang="it-IT" dirty="0"/>
                    </a:p>
                  </a:txBody>
                  <a:tcPr/>
                </a:tc>
              </a:tr>
              <a:tr h="390596">
                <a:tc>
                  <a:txBody>
                    <a:bodyPr/>
                    <a:lstStyle/>
                    <a:p>
                      <a:r>
                        <a:rPr lang="it-IT" dirty="0" smtClean="0"/>
                        <a:t>1</a:t>
                      </a:r>
                      <a:endParaRPr lang="it-IT" dirty="0"/>
                    </a:p>
                  </a:txBody>
                  <a:tcPr/>
                </a:tc>
                <a:tc>
                  <a:txBody>
                    <a:bodyPr/>
                    <a:lstStyle/>
                    <a:p>
                      <a:r>
                        <a:rPr lang="it-IT" dirty="0" smtClean="0"/>
                        <a:t>0</a:t>
                      </a:r>
                      <a:endParaRPr lang="it-IT" dirty="0"/>
                    </a:p>
                  </a:txBody>
                  <a:tcPr/>
                </a:tc>
                <a:tc>
                  <a:txBody>
                    <a:bodyPr/>
                    <a:lstStyle/>
                    <a:p>
                      <a:r>
                        <a:rPr lang="it-IT" dirty="0" smtClean="0"/>
                        <a:t>1</a:t>
                      </a:r>
                      <a:endParaRPr lang="it-IT" dirty="0"/>
                    </a:p>
                  </a:txBody>
                  <a:tcPr/>
                </a:tc>
                <a:tc>
                  <a:txBody>
                    <a:bodyPr/>
                    <a:lstStyle/>
                    <a:p>
                      <a:r>
                        <a:rPr lang="it-IT" dirty="0" smtClean="0"/>
                        <a:t>D</a:t>
                      </a:r>
                      <a:r>
                        <a:rPr lang="it-IT" baseline="-25000" dirty="0" smtClean="0"/>
                        <a:t>5</a:t>
                      </a:r>
                      <a:endParaRPr lang="it-IT" dirty="0"/>
                    </a:p>
                  </a:txBody>
                  <a:tcPr/>
                </a:tc>
                <a:tc>
                  <a:txBody>
                    <a:bodyPr/>
                    <a:lstStyle/>
                    <a:p>
                      <a:r>
                        <a:rPr lang="it-IT" dirty="0" smtClean="0"/>
                        <a:t>D</a:t>
                      </a:r>
                      <a:r>
                        <a:rPr lang="it-IT" baseline="-25000" dirty="0" smtClean="0"/>
                        <a:t>5</a:t>
                      </a:r>
                      <a:endParaRPr lang="it-IT" dirty="0"/>
                    </a:p>
                  </a:txBody>
                  <a:tcPr/>
                </a:tc>
              </a:tr>
              <a:tr h="390596">
                <a:tc>
                  <a:txBody>
                    <a:bodyPr/>
                    <a:lstStyle/>
                    <a:p>
                      <a:r>
                        <a:rPr lang="it-IT" dirty="0" smtClean="0"/>
                        <a:t>1</a:t>
                      </a:r>
                      <a:endParaRPr lang="it-IT" dirty="0"/>
                    </a:p>
                  </a:txBody>
                  <a:tcPr/>
                </a:tc>
                <a:tc>
                  <a:txBody>
                    <a:bodyPr/>
                    <a:lstStyle/>
                    <a:p>
                      <a:r>
                        <a:rPr lang="it-IT" dirty="0" smtClean="0"/>
                        <a:t>1</a:t>
                      </a:r>
                      <a:endParaRPr lang="it-IT" dirty="0"/>
                    </a:p>
                  </a:txBody>
                  <a:tcPr/>
                </a:tc>
                <a:tc>
                  <a:txBody>
                    <a:bodyPr/>
                    <a:lstStyle/>
                    <a:p>
                      <a:r>
                        <a:rPr lang="it-IT" dirty="0" smtClean="0"/>
                        <a:t>0</a:t>
                      </a:r>
                      <a:endParaRPr lang="it-IT" dirty="0"/>
                    </a:p>
                  </a:txBody>
                  <a:tcPr/>
                </a:tc>
                <a:tc>
                  <a:txBody>
                    <a:bodyPr/>
                    <a:lstStyle/>
                    <a:p>
                      <a:r>
                        <a:rPr lang="it-IT" dirty="0" smtClean="0"/>
                        <a:t>D</a:t>
                      </a:r>
                      <a:r>
                        <a:rPr lang="it-IT" baseline="-25000" dirty="0" smtClean="0"/>
                        <a:t>6</a:t>
                      </a:r>
                      <a:endParaRPr lang="it-IT" dirty="0"/>
                    </a:p>
                  </a:txBody>
                  <a:tcPr/>
                </a:tc>
                <a:tc>
                  <a:txBody>
                    <a:bodyPr/>
                    <a:lstStyle/>
                    <a:p>
                      <a:r>
                        <a:rPr lang="it-IT" dirty="0" smtClean="0"/>
                        <a:t>D</a:t>
                      </a:r>
                      <a:r>
                        <a:rPr lang="it-IT" baseline="-25000" dirty="0" smtClean="0"/>
                        <a:t>6</a:t>
                      </a:r>
                      <a:endParaRPr lang="it-IT" dirty="0"/>
                    </a:p>
                  </a:txBody>
                  <a:tcPr/>
                </a:tc>
              </a:tr>
              <a:tr h="390596">
                <a:tc>
                  <a:txBody>
                    <a:bodyPr/>
                    <a:lstStyle/>
                    <a:p>
                      <a:r>
                        <a:rPr lang="it-IT" dirty="0" smtClean="0"/>
                        <a:t>1</a:t>
                      </a:r>
                      <a:endParaRPr lang="it-IT" dirty="0"/>
                    </a:p>
                  </a:txBody>
                  <a:tcPr/>
                </a:tc>
                <a:tc>
                  <a:txBody>
                    <a:bodyPr/>
                    <a:lstStyle/>
                    <a:p>
                      <a:r>
                        <a:rPr lang="it-IT" dirty="0" smtClean="0"/>
                        <a:t>1</a:t>
                      </a:r>
                      <a:endParaRPr lang="it-IT" dirty="0"/>
                    </a:p>
                  </a:txBody>
                  <a:tcPr/>
                </a:tc>
                <a:tc>
                  <a:txBody>
                    <a:bodyPr/>
                    <a:lstStyle/>
                    <a:p>
                      <a:r>
                        <a:rPr lang="it-IT" dirty="0" smtClean="0"/>
                        <a:t>1</a:t>
                      </a:r>
                      <a:endParaRPr lang="it-IT" dirty="0"/>
                    </a:p>
                  </a:txBody>
                  <a:tcPr/>
                </a:tc>
                <a:tc>
                  <a:txBody>
                    <a:bodyPr/>
                    <a:lstStyle/>
                    <a:p>
                      <a:r>
                        <a:rPr lang="it-IT" dirty="0" smtClean="0"/>
                        <a:t>D</a:t>
                      </a:r>
                      <a:r>
                        <a:rPr lang="it-IT" baseline="-25000" dirty="0" smtClean="0"/>
                        <a:t>7</a:t>
                      </a:r>
                      <a:endParaRPr lang="it-IT" dirty="0"/>
                    </a:p>
                  </a:txBody>
                  <a:tcPr/>
                </a:tc>
                <a:tc>
                  <a:txBody>
                    <a:bodyPr/>
                    <a:lstStyle/>
                    <a:p>
                      <a:r>
                        <a:rPr lang="it-IT" dirty="0" smtClean="0"/>
                        <a:t>D</a:t>
                      </a:r>
                      <a:r>
                        <a:rPr lang="it-IT" baseline="-25000" dirty="0" smtClean="0"/>
                        <a:t>7</a:t>
                      </a:r>
                      <a:endParaRPr lang="it-IT" dirty="0"/>
                    </a:p>
                  </a:txBody>
                  <a:tcPr/>
                </a:tc>
              </a:tr>
            </a:tbl>
          </a:graphicData>
        </a:graphic>
      </p:graphicFrame>
      <p:sp>
        <p:nvSpPr>
          <p:cNvPr id="6" name="CasellaDiTesto 5"/>
          <p:cNvSpPr txBox="1"/>
          <p:nvPr/>
        </p:nvSpPr>
        <p:spPr>
          <a:xfrm>
            <a:off x="1123950" y="1247775"/>
            <a:ext cx="3533775" cy="954107"/>
          </a:xfrm>
          <a:prstGeom prst="rect">
            <a:avLst/>
          </a:prstGeom>
          <a:noFill/>
        </p:spPr>
        <p:txBody>
          <a:bodyPr wrap="square" rtlCol="0">
            <a:spAutoFit/>
          </a:bodyPr>
          <a:lstStyle/>
          <a:p>
            <a:r>
              <a:rPr lang="it-IT" dirty="0" smtClean="0"/>
              <a:t>2</a:t>
            </a:r>
            <a:r>
              <a:rPr lang="it-IT" baseline="30000" dirty="0" smtClean="0"/>
              <a:t>n</a:t>
            </a:r>
            <a:r>
              <a:rPr lang="it-IT" dirty="0" smtClean="0"/>
              <a:t> valore input</a:t>
            </a:r>
          </a:p>
          <a:p>
            <a:r>
              <a:rPr lang="it-IT" dirty="0" smtClean="0"/>
              <a:t>1 valore output</a:t>
            </a:r>
          </a:p>
          <a:p>
            <a:r>
              <a:rPr lang="it-IT" dirty="0" smtClean="0"/>
              <a:t>n valore controllo</a:t>
            </a:r>
            <a:endParaRPr lang="it-IT" dirty="0"/>
          </a:p>
        </p:txBody>
      </p:sp>
      <p:sp>
        <p:nvSpPr>
          <p:cNvPr id="7" name="CasellaDiTesto 6"/>
          <p:cNvSpPr txBox="1"/>
          <p:nvPr/>
        </p:nvSpPr>
        <p:spPr>
          <a:xfrm>
            <a:off x="3560620" y="444212"/>
            <a:ext cx="3671453" cy="400110"/>
          </a:xfrm>
          <a:prstGeom prst="rect">
            <a:avLst/>
          </a:prstGeom>
          <a:noFill/>
        </p:spPr>
        <p:txBody>
          <a:bodyPr wrap="square" rtlCol="0">
            <a:spAutoFit/>
          </a:bodyPr>
          <a:lstStyle/>
          <a:p>
            <a:r>
              <a:rPr lang="it-IT" sz="2000" dirty="0" smtClean="0"/>
              <a:t>Multiplexer</a:t>
            </a:r>
            <a:endParaRPr lang="it-IT"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19459" name="Segnaposto numero diapositiva 3"/>
          <p:cNvSpPr>
            <a:spLocks noGrp="1"/>
          </p:cNvSpPr>
          <p:nvPr>
            <p:ph type="sldNum" sz="quarter" idx="11"/>
          </p:nvPr>
        </p:nvSpPr>
        <p:spPr>
          <a:noFill/>
          <a:ln algn="ctr">
            <a:miter lim="800000"/>
            <a:headEnd/>
            <a:tailEnd/>
          </a:ln>
        </p:spPr>
        <p:txBody>
          <a:bodyPr/>
          <a:lstStyle/>
          <a:p>
            <a:fld id="{3E05DD63-B70A-48EB-8E8B-0A2969C852E6}" type="slidenum">
              <a:rPr lang="en-US" altLang="it-IT" smtClean="0"/>
              <a:pPr/>
              <a:t>13</a:t>
            </a:fld>
            <a:endParaRPr lang="en-US" altLang="it-IT" smtClean="0"/>
          </a:p>
        </p:txBody>
      </p:sp>
      <p:pic>
        <p:nvPicPr>
          <p:cNvPr id="19460" name="Immagine 1"/>
          <p:cNvPicPr>
            <a:picLocks noChangeAspect="1"/>
          </p:cNvPicPr>
          <p:nvPr/>
        </p:nvPicPr>
        <p:blipFill>
          <a:blip r:embed="rId2" cstate="print"/>
          <a:srcRect/>
          <a:stretch>
            <a:fillRect/>
          </a:stretch>
        </p:blipFill>
        <p:spPr bwMode="auto">
          <a:xfrm>
            <a:off x="2139950" y="1941513"/>
            <a:ext cx="4864100" cy="2974975"/>
          </a:xfrm>
          <a:prstGeom prst="rect">
            <a:avLst/>
          </a:prstGeom>
          <a:noFill/>
          <a:ln w="9525">
            <a:noFill/>
            <a:miter lim="800000"/>
            <a:headEnd/>
            <a:tailEnd/>
          </a:ln>
        </p:spPr>
      </p:pic>
      <p:sp>
        <p:nvSpPr>
          <p:cNvPr id="5" name="CasellaDiTesto 4"/>
          <p:cNvSpPr txBox="1"/>
          <p:nvPr/>
        </p:nvSpPr>
        <p:spPr>
          <a:xfrm>
            <a:off x="1537856" y="485775"/>
            <a:ext cx="6470072" cy="400110"/>
          </a:xfrm>
          <a:prstGeom prst="rect">
            <a:avLst/>
          </a:prstGeom>
          <a:noFill/>
        </p:spPr>
        <p:txBody>
          <a:bodyPr wrap="square" rtlCol="0">
            <a:spAutoFit/>
          </a:bodyPr>
          <a:lstStyle/>
          <a:p>
            <a:r>
              <a:rPr lang="it-IT" sz="2000" dirty="0" smtClean="0"/>
              <a:t>Funzione di Maggioranza mediante Multiplexer</a:t>
            </a:r>
            <a:endParaRPr lang="it-IT"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20483" name="Segnaposto numero diapositiva 3"/>
          <p:cNvSpPr>
            <a:spLocks noGrp="1"/>
          </p:cNvSpPr>
          <p:nvPr>
            <p:ph type="sldNum" sz="quarter" idx="11"/>
          </p:nvPr>
        </p:nvSpPr>
        <p:spPr>
          <a:noFill/>
          <a:ln algn="ctr">
            <a:miter lim="800000"/>
            <a:headEnd/>
            <a:tailEnd/>
          </a:ln>
        </p:spPr>
        <p:txBody>
          <a:bodyPr/>
          <a:lstStyle/>
          <a:p>
            <a:fld id="{B060EA35-287B-4419-8248-9C63DFB11C38}" type="slidenum">
              <a:rPr lang="en-US" altLang="it-IT" smtClean="0"/>
              <a:pPr/>
              <a:t>14</a:t>
            </a:fld>
            <a:endParaRPr lang="en-US" altLang="it-IT" smtClean="0"/>
          </a:p>
        </p:txBody>
      </p:sp>
      <p:pic>
        <p:nvPicPr>
          <p:cNvPr id="20484" name="Immagine 1"/>
          <p:cNvPicPr>
            <a:picLocks noChangeAspect="1"/>
          </p:cNvPicPr>
          <p:nvPr/>
        </p:nvPicPr>
        <p:blipFill>
          <a:blip r:embed="rId2" cstate="print"/>
          <a:srcRect/>
          <a:stretch>
            <a:fillRect/>
          </a:stretch>
        </p:blipFill>
        <p:spPr bwMode="auto">
          <a:xfrm>
            <a:off x="4903200" y="2436813"/>
            <a:ext cx="3434350" cy="3535361"/>
          </a:xfrm>
          <a:prstGeom prst="rect">
            <a:avLst/>
          </a:prstGeom>
          <a:noFill/>
          <a:ln w="9525">
            <a:noFill/>
            <a:miter lim="800000"/>
            <a:headEnd/>
            <a:tailEnd/>
          </a:ln>
        </p:spPr>
      </p:pic>
      <p:graphicFrame>
        <p:nvGraphicFramePr>
          <p:cNvPr id="5" name="Tabella 4"/>
          <p:cNvGraphicFramePr>
            <a:graphicFrameLocks noGrp="1"/>
          </p:cNvGraphicFramePr>
          <p:nvPr/>
        </p:nvGraphicFramePr>
        <p:xfrm>
          <a:off x="266699" y="2371721"/>
          <a:ext cx="4181476" cy="3571808"/>
        </p:xfrm>
        <a:graphic>
          <a:graphicData uri="http://schemas.openxmlformats.org/drawingml/2006/table">
            <a:tbl>
              <a:tblPr firstRow="1" bandRow="1">
                <a:tableStyleId>{5C22544A-7EE6-4342-B048-85BDC9FD1C3A}</a:tableStyleId>
              </a:tblPr>
              <a:tblGrid>
                <a:gridCol w="385747"/>
                <a:gridCol w="394135"/>
                <a:gridCol w="343819"/>
                <a:gridCol w="358764"/>
                <a:gridCol w="385573"/>
                <a:gridCol w="385573"/>
                <a:gridCol w="385573"/>
                <a:gridCol w="385573"/>
                <a:gridCol w="385573"/>
                <a:gridCol w="385573"/>
                <a:gridCol w="385573"/>
              </a:tblGrid>
              <a:tr h="390596">
                <a:tc>
                  <a:txBody>
                    <a:bodyPr/>
                    <a:lstStyle/>
                    <a:p>
                      <a:r>
                        <a:rPr lang="it-IT" sz="1400" dirty="0" smtClean="0"/>
                        <a:t>A</a:t>
                      </a:r>
                      <a:endParaRPr lang="it-IT" sz="1400" dirty="0"/>
                    </a:p>
                  </a:txBody>
                  <a:tcPr/>
                </a:tc>
                <a:tc>
                  <a:txBody>
                    <a:bodyPr/>
                    <a:lstStyle/>
                    <a:p>
                      <a:r>
                        <a:rPr lang="it-IT" sz="1400" dirty="0" smtClean="0"/>
                        <a:t>B</a:t>
                      </a:r>
                      <a:endParaRPr lang="it-IT" sz="1400" dirty="0"/>
                    </a:p>
                  </a:txBody>
                  <a:tcPr/>
                </a:tc>
                <a:tc>
                  <a:txBody>
                    <a:bodyPr/>
                    <a:lstStyle/>
                    <a:p>
                      <a:r>
                        <a:rPr lang="it-IT" sz="1400" dirty="0" smtClean="0"/>
                        <a:t>C</a:t>
                      </a:r>
                      <a:endParaRPr lang="it-IT"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400" dirty="0" smtClean="0"/>
                        <a:t>D</a:t>
                      </a:r>
                      <a:r>
                        <a:rPr lang="it-IT" sz="1400" baseline="-25000" dirty="0" smtClean="0"/>
                        <a:t>0</a:t>
                      </a:r>
                      <a:endParaRPr lang="it-IT" sz="1400" baseline="-25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400" dirty="0" smtClean="0"/>
                        <a:t>D</a:t>
                      </a:r>
                      <a:r>
                        <a:rPr lang="it-IT" sz="1400" baseline="-25000" dirty="0" smtClean="0"/>
                        <a:t>1</a:t>
                      </a:r>
                      <a:endParaRPr lang="it-IT" sz="1400" baseline="-25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400" dirty="0" smtClean="0"/>
                        <a:t>D</a:t>
                      </a:r>
                      <a:r>
                        <a:rPr lang="it-IT" sz="1400" baseline="-25000" dirty="0" smtClean="0"/>
                        <a:t>2</a:t>
                      </a:r>
                      <a:endParaRPr lang="it-IT" sz="1400" baseline="-25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400" dirty="0" smtClean="0"/>
                        <a:t>D</a:t>
                      </a:r>
                      <a:r>
                        <a:rPr lang="it-IT" sz="1400" baseline="-25000" dirty="0" smtClean="0"/>
                        <a:t>3</a:t>
                      </a:r>
                      <a:endParaRPr lang="it-IT" sz="1400" baseline="-25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400" dirty="0" smtClean="0"/>
                        <a:t>D</a:t>
                      </a:r>
                      <a:r>
                        <a:rPr lang="it-IT" sz="1400" baseline="-25000" dirty="0" smtClean="0"/>
                        <a:t>4</a:t>
                      </a:r>
                      <a:endParaRPr lang="it-IT" sz="1400" baseline="-25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400" dirty="0" smtClean="0"/>
                        <a:t>D</a:t>
                      </a:r>
                      <a:r>
                        <a:rPr lang="it-IT" sz="1400" baseline="-25000" dirty="0" smtClean="0"/>
                        <a:t>5</a:t>
                      </a:r>
                      <a:endParaRPr lang="it-IT" sz="1400" baseline="-25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400" dirty="0" smtClean="0"/>
                        <a:t>D</a:t>
                      </a:r>
                      <a:r>
                        <a:rPr lang="it-IT" sz="1400" baseline="-25000" dirty="0" smtClean="0"/>
                        <a:t>6</a:t>
                      </a:r>
                      <a:endParaRPr lang="it-IT" sz="1400" baseline="-25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400" dirty="0" smtClean="0"/>
                        <a:t>D</a:t>
                      </a:r>
                      <a:r>
                        <a:rPr lang="it-IT" sz="1400" baseline="-25000" dirty="0" smtClean="0"/>
                        <a:t>7</a:t>
                      </a:r>
                      <a:endParaRPr lang="it-IT" sz="1400" baseline="-25000" dirty="0"/>
                    </a:p>
                  </a:txBody>
                  <a:tcPr/>
                </a:tc>
              </a:tr>
              <a:tr h="390596">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c>
                  <a:txBody>
                    <a:bodyPr/>
                    <a:lstStyle/>
                    <a:p>
                      <a:r>
                        <a:rPr lang="it-IT" sz="1600" dirty="0" smtClean="0"/>
                        <a:t>1</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r>
              <a:tr h="390596">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c>
                  <a:txBody>
                    <a:bodyPr/>
                    <a:lstStyle/>
                    <a:p>
                      <a:r>
                        <a:rPr lang="it-IT" sz="1600" dirty="0" smtClean="0"/>
                        <a:t>1</a:t>
                      </a:r>
                      <a:endParaRPr lang="it-IT" sz="1600" dirty="0"/>
                    </a:p>
                  </a:txBody>
                  <a:tcPr/>
                </a:tc>
                <a:tc>
                  <a:txBody>
                    <a:bodyPr/>
                    <a:lstStyle/>
                    <a:p>
                      <a:r>
                        <a:rPr lang="it-IT" sz="1600" dirty="0" smtClean="0"/>
                        <a:t>0</a:t>
                      </a:r>
                      <a:endParaRPr lang="it-IT" sz="1600" dirty="0"/>
                    </a:p>
                  </a:txBody>
                  <a:tcPr/>
                </a:tc>
                <a:tc>
                  <a:txBody>
                    <a:bodyPr/>
                    <a:lstStyle/>
                    <a:p>
                      <a:r>
                        <a:rPr lang="it-IT" sz="1600" dirty="0" smtClean="0"/>
                        <a:t>1</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r>
              <a:tr h="390596">
                <a:tc>
                  <a:txBody>
                    <a:bodyPr/>
                    <a:lstStyle/>
                    <a:p>
                      <a:r>
                        <a:rPr lang="it-IT" sz="1600" dirty="0" smtClean="0"/>
                        <a:t>0</a:t>
                      </a:r>
                      <a:endParaRPr lang="it-IT" sz="1600" dirty="0"/>
                    </a:p>
                  </a:txBody>
                  <a:tcPr/>
                </a:tc>
                <a:tc>
                  <a:txBody>
                    <a:bodyPr/>
                    <a:lstStyle/>
                    <a:p>
                      <a:r>
                        <a:rPr lang="it-IT" sz="1600" dirty="0" smtClean="0"/>
                        <a:t>1</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c>
                  <a:txBody>
                    <a:bodyPr/>
                    <a:lstStyle/>
                    <a:p>
                      <a:r>
                        <a:rPr lang="it-IT" sz="1600" dirty="0" smtClean="0"/>
                        <a:t>1</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r>
              <a:tr h="390596">
                <a:tc>
                  <a:txBody>
                    <a:bodyPr/>
                    <a:lstStyle/>
                    <a:p>
                      <a:r>
                        <a:rPr lang="it-IT" sz="1600" dirty="0" smtClean="0"/>
                        <a:t>0</a:t>
                      </a:r>
                      <a:endParaRPr lang="it-IT" sz="1600" dirty="0"/>
                    </a:p>
                  </a:txBody>
                  <a:tcPr/>
                </a:tc>
                <a:tc>
                  <a:txBody>
                    <a:bodyPr/>
                    <a:lstStyle/>
                    <a:p>
                      <a:r>
                        <a:rPr lang="it-IT" sz="1600" dirty="0" smtClean="0"/>
                        <a:t>1</a:t>
                      </a:r>
                      <a:endParaRPr lang="it-IT" sz="1600" dirty="0"/>
                    </a:p>
                  </a:txBody>
                  <a:tcPr/>
                </a:tc>
                <a:tc>
                  <a:txBody>
                    <a:bodyPr/>
                    <a:lstStyle/>
                    <a:p>
                      <a:r>
                        <a:rPr lang="it-IT" sz="1600" dirty="0" smtClean="0"/>
                        <a:t>1</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c>
                  <a:txBody>
                    <a:bodyPr/>
                    <a:lstStyle/>
                    <a:p>
                      <a:r>
                        <a:rPr lang="it-IT" sz="1600" dirty="0" smtClean="0"/>
                        <a:t>1</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r>
              <a:tr h="390596">
                <a:tc>
                  <a:txBody>
                    <a:bodyPr/>
                    <a:lstStyle/>
                    <a:p>
                      <a:r>
                        <a:rPr lang="it-IT" sz="1600" dirty="0" smtClean="0"/>
                        <a:t>1</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c>
                  <a:txBody>
                    <a:bodyPr/>
                    <a:lstStyle/>
                    <a:p>
                      <a:r>
                        <a:rPr lang="it-IT" sz="1600" dirty="0" smtClean="0"/>
                        <a:t>1</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r>
              <a:tr h="390596">
                <a:tc>
                  <a:txBody>
                    <a:bodyPr/>
                    <a:lstStyle/>
                    <a:p>
                      <a:r>
                        <a:rPr lang="it-IT" sz="1600" dirty="0" smtClean="0"/>
                        <a:t>1</a:t>
                      </a:r>
                      <a:endParaRPr lang="it-IT" sz="1600" dirty="0"/>
                    </a:p>
                  </a:txBody>
                  <a:tcPr/>
                </a:tc>
                <a:tc>
                  <a:txBody>
                    <a:bodyPr/>
                    <a:lstStyle/>
                    <a:p>
                      <a:r>
                        <a:rPr lang="it-IT" sz="1600" dirty="0" smtClean="0"/>
                        <a:t>0</a:t>
                      </a:r>
                      <a:endParaRPr lang="it-IT" sz="1600" dirty="0"/>
                    </a:p>
                  </a:txBody>
                  <a:tcPr/>
                </a:tc>
                <a:tc>
                  <a:txBody>
                    <a:bodyPr/>
                    <a:lstStyle/>
                    <a:p>
                      <a:r>
                        <a:rPr lang="it-IT" sz="1600" dirty="0" smtClean="0"/>
                        <a:t>1</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c>
                  <a:txBody>
                    <a:bodyPr/>
                    <a:lstStyle/>
                    <a:p>
                      <a:r>
                        <a:rPr lang="it-IT" sz="1600" dirty="0" smtClean="0"/>
                        <a:t>1</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r>
              <a:tr h="390596">
                <a:tc>
                  <a:txBody>
                    <a:bodyPr/>
                    <a:lstStyle/>
                    <a:p>
                      <a:r>
                        <a:rPr lang="it-IT" sz="1600" dirty="0" smtClean="0"/>
                        <a:t>1</a:t>
                      </a:r>
                      <a:endParaRPr lang="it-IT" sz="1600" dirty="0"/>
                    </a:p>
                  </a:txBody>
                  <a:tcPr/>
                </a:tc>
                <a:tc>
                  <a:txBody>
                    <a:bodyPr/>
                    <a:lstStyle/>
                    <a:p>
                      <a:r>
                        <a:rPr lang="it-IT" sz="1600" dirty="0" smtClean="0"/>
                        <a:t>1</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c>
                  <a:txBody>
                    <a:bodyPr/>
                    <a:lstStyle/>
                    <a:p>
                      <a:r>
                        <a:rPr lang="it-IT" sz="1600" dirty="0" smtClean="0"/>
                        <a:t>1</a:t>
                      </a:r>
                      <a:endParaRPr lang="it-IT" sz="1600" dirty="0"/>
                    </a:p>
                  </a:txBody>
                  <a:tcPr/>
                </a:tc>
                <a:tc>
                  <a:txBody>
                    <a:bodyPr/>
                    <a:lstStyle/>
                    <a:p>
                      <a:r>
                        <a:rPr lang="it-IT" sz="1600" dirty="0" smtClean="0"/>
                        <a:t>0</a:t>
                      </a:r>
                      <a:endParaRPr lang="it-IT" sz="1600" dirty="0"/>
                    </a:p>
                  </a:txBody>
                  <a:tcPr/>
                </a:tc>
              </a:tr>
              <a:tr h="390596">
                <a:tc>
                  <a:txBody>
                    <a:bodyPr/>
                    <a:lstStyle/>
                    <a:p>
                      <a:r>
                        <a:rPr lang="it-IT" sz="1600" dirty="0" smtClean="0"/>
                        <a:t>1</a:t>
                      </a:r>
                      <a:endParaRPr lang="it-IT" sz="1600" dirty="0"/>
                    </a:p>
                  </a:txBody>
                  <a:tcPr/>
                </a:tc>
                <a:tc>
                  <a:txBody>
                    <a:bodyPr/>
                    <a:lstStyle/>
                    <a:p>
                      <a:r>
                        <a:rPr lang="it-IT" sz="1600" dirty="0" smtClean="0"/>
                        <a:t>1</a:t>
                      </a:r>
                      <a:endParaRPr lang="it-IT" sz="1600" dirty="0"/>
                    </a:p>
                  </a:txBody>
                  <a:tcPr/>
                </a:tc>
                <a:tc>
                  <a:txBody>
                    <a:bodyPr/>
                    <a:lstStyle/>
                    <a:p>
                      <a:r>
                        <a:rPr lang="it-IT" sz="1600" dirty="0" smtClean="0"/>
                        <a:t>1</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c>
                  <a:txBody>
                    <a:bodyPr/>
                    <a:lstStyle/>
                    <a:p>
                      <a:r>
                        <a:rPr lang="it-IT" sz="1600" dirty="0" smtClean="0"/>
                        <a:t>0</a:t>
                      </a:r>
                      <a:endParaRPr lang="it-IT" sz="1600" dirty="0"/>
                    </a:p>
                  </a:txBody>
                  <a:tcPr/>
                </a:tc>
                <a:tc>
                  <a:txBody>
                    <a:bodyPr/>
                    <a:lstStyle/>
                    <a:p>
                      <a:r>
                        <a:rPr lang="it-IT" sz="1600" dirty="0" smtClean="0"/>
                        <a:t>1</a:t>
                      </a:r>
                      <a:endParaRPr lang="it-IT" sz="1600" dirty="0"/>
                    </a:p>
                  </a:txBody>
                  <a:tcPr/>
                </a:tc>
              </a:tr>
            </a:tbl>
          </a:graphicData>
        </a:graphic>
      </p:graphicFrame>
      <p:sp>
        <p:nvSpPr>
          <p:cNvPr id="6" name="CasellaDiTesto 5"/>
          <p:cNvSpPr txBox="1"/>
          <p:nvPr/>
        </p:nvSpPr>
        <p:spPr>
          <a:xfrm>
            <a:off x="1123950" y="1247775"/>
            <a:ext cx="3533775" cy="954107"/>
          </a:xfrm>
          <a:prstGeom prst="rect">
            <a:avLst/>
          </a:prstGeom>
          <a:noFill/>
        </p:spPr>
        <p:txBody>
          <a:bodyPr wrap="square" rtlCol="0">
            <a:spAutoFit/>
          </a:bodyPr>
          <a:lstStyle/>
          <a:p>
            <a:r>
              <a:rPr lang="it-IT" dirty="0" smtClean="0"/>
              <a:t>n valore input (controllo)</a:t>
            </a:r>
          </a:p>
          <a:p>
            <a:r>
              <a:rPr lang="it-IT" dirty="0" smtClean="0"/>
              <a:t>2</a:t>
            </a:r>
            <a:r>
              <a:rPr lang="it-IT" baseline="30000" dirty="0" smtClean="0"/>
              <a:t>n</a:t>
            </a:r>
            <a:r>
              <a:rPr lang="it-IT" dirty="0" smtClean="0"/>
              <a:t> valore output</a:t>
            </a:r>
          </a:p>
          <a:p>
            <a:endParaRPr lang="it-IT" dirty="0"/>
          </a:p>
        </p:txBody>
      </p:sp>
      <p:sp>
        <p:nvSpPr>
          <p:cNvPr id="7" name="CasellaDiTesto 6"/>
          <p:cNvSpPr txBox="1"/>
          <p:nvPr/>
        </p:nvSpPr>
        <p:spPr>
          <a:xfrm>
            <a:off x="3893129" y="416502"/>
            <a:ext cx="2008907" cy="400110"/>
          </a:xfrm>
          <a:prstGeom prst="rect">
            <a:avLst/>
          </a:prstGeom>
          <a:noFill/>
        </p:spPr>
        <p:txBody>
          <a:bodyPr wrap="square" rtlCol="0">
            <a:spAutoFit/>
          </a:bodyPr>
          <a:lstStyle/>
          <a:p>
            <a:r>
              <a:rPr lang="it-IT" sz="2000" dirty="0" smtClean="0"/>
              <a:t>Decodificatore</a:t>
            </a:r>
            <a:endParaRPr lang="it-IT"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21507" name="Segnaposto numero diapositiva 3"/>
          <p:cNvSpPr>
            <a:spLocks noGrp="1"/>
          </p:cNvSpPr>
          <p:nvPr>
            <p:ph type="sldNum" sz="quarter" idx="11"/>
          </p:nvPr>
        </p:nvSpPr>
        <p:spPr>
          <a:noFill/>
          <a:ln algn="ctr">
            <a:miter lim="800000"/>
            <a:headEnd/>
            <a:tailEnd/>
          </a:ln>
        </p:spPr>
        <p:txBody>
          <a:bodyPr/>
          <a:lstStyle/>
          <a:p>
            <a:fld id="{89E16545-9B60-4FEC-BA42-44461B86E9B8}" type="slidenum">
              <a:rPr lang="en-US" altLang="it-IT" smtClean="0"/>
              <a:pPr/>
              <a:t>15</a:t>
            </a:fld>
            <a:endParaRPr lang="en-US" altLang="it-IT" smtClean="0"/>
          </a:p>
        </p:txBody>
      </p:sp>
      <p:pic>
        <p:nvPicPr>
          <p:cNvPr id="21508" name="Immagine 1"/>
          <p:cNvPicPr>
            <a:picLocks noChangeAspect="1"/>
          </p:cNvPicPr>
          <p:nvPr/>
        </p:nvPicPr>
        <p:blipFill>
          <a:blip r:embed="rId2" cstate="print"/>
          <a:srcRect/>
          <a:stretch>
            <a:fillRect/>
          </a:stretch>
        </p:blipFill>
        <p:spPr bwMode="auto">
          <a:xfrm>
            <a:off x="4637520" y="1316181"/>
            <a:ext cx="3987857" cy="4333875"/>
          </a:xfrm>
          <a:prstGeom prst="rect">
            <a:avLst/>
          </a:prstGeom>
          <a:noFill/>
          <a:ln w="9525">
            <a:noFill/>
            <a:miter lim="800000"/>
            <a:headEnd/>
            <a:tailEnd/>
          </a:ln>
        </p:spPr>
      </p:pic>
      <p:sp>
        <p:nvSpPr>
          <p:cNvPr id="5" name="CasellaDiTesto 4"/>
          <p:cNvSpPr txBox="1"/>
          <p:nvPr/>
        </p:nvSpPr>
        <p:spPr>
          <a:xfrm>
            <a:off x="3269731" y="485775"/>
            <a:ext cx="2313708" cy="400110"/>
          </a:xfrm>
          <a:prstGeom prst="rect">
            <a:avLst/>
          </a:prstGeom>
          <a:noFill/>
        </p:spPr>
        <p:txBody>
          <a:bodyPr wrap="square" rtlCol="0">
            <a:spAutoFit/>
          </a:bodyPr>
          <a:lstStyle/>
          <a:p>
            <a:r>
              <a:rPr lang="it-IT" sz="2000" dirty="0" smtClean="0"/>
              <a:t>Comparatore</a:t>
            </a:r>
            <a:endParaRPr lang="it-IT" sz="2000" dirty="0"/>
          </a:p>
        </p:txBody>
      </p:sp>
      <p:graphicFrame>
        <p:nvGraphicFramePr>
          <p:cNvPr id="6" name="Tabella 5"/>
          <p:cNvGraphicFramePr>
            <a:graphicFrameLocks noGrp="1"/>
          </p:cNvGraphicFramePr>
          <p:nvPr/>
        </p:nvGraphicFramePr>
        <p:xfrm>
          <a:off x="996660" y="2415883"/>
          <a:ext cx="2716358" cy="2202464"/>
        </p:xfrm>
        <a:graphic>
          <a:graphicData uri="http://schemas.openxmlformats.org/drawingml/2006/table">
            <a:tbl>
              <a:tblPr firstRow="1" bandRow="1">
                <a:tableStyleId>{5C22544A-7EE6-4342-B048-85BDC9FD1C3A}</a:tableStyleId>
              </a:tblPr>
              <a:tblGrid>
                <a:gridCol w="485776"/>
                <a:gridCol w="581891"/>
                <a:gridCol w="1648691"/>
              </a:tblGrid>
              <a:tr h="390596">
                <a:tc>
                  <a:txBody>
                    <a:bodyPr/>
                    <a:lstStyle/>
                    <a:p>
                      <a:pPr algn="ctr"/>
                      <a:r>
                        <a:rPr lang="it-IT" dirty="0" smtClean="0"/>
                        <a:t>Ai</a:t>
                      </a:r>
                      <a:endParaRPr lang="it-IT" dirty="0"/>
                    </a:p>
                  </a:txBody>
                  <a:tcPr/>
                </a:tc>
                <a:tc>
                  <a:txBody>
                    <a:bodyPr/>
                    <a:lstStyle/>
                    <a:p>
                      <a:pPr algn="ctr"/>
                      <a:r>
                        <a:rPr lang="it-IT" dirty="0" smtClean="0"/>
                        <a:t>Bi</a:t>
                      </a:r>
                      <a:endParaRPr lang="it-IT" dirty="0"/>
                    </a:p>
                  </a:txBody>
                  <a:tcPr/>
                </a:tc>
                <a:tc>
                  <a:txBody>
                    <a:bodyPr/>
                    <a:lstStyle/>
                    <a:p>
                      <a:pPr algn="ctr"/>
                      <a:r>
                        <a:rPr lang="it-IT" dirty="0" smtClean="0"/>
                        <a:t>XOR(Ai,Bi)=(Ai</a:t>
                      </a:r>
                      <a:r>
                        <a:rPr lang="it-IT" dirty="0" smtClean="0">
                          <a:sym typeface="Symbol"/>
                        </a:rPr>
                        <a:t>Bi)</a:t>
                      </a:r>
                      <a:endParaRPr lang="it-IT" dirty="0"/>
                    </a:p>
                  </a:txBody>
                  <a:tcPr/>
                </a:tc>
              </a:tr>
              <a:tr h="390596">
                <a:tc>
                  <a:txBody>
                    <a:bodyPr/>
                    <a:lstStyle/>
                    <a:p>
                      <a:pPr algn="ctr"/>
                      <a:r>
                        <a:rPr lang="it-IT" dirty="0" smtClean="0"/>
                        <a:t>0</a:t>
                      </a:r>
                      <a:endParaRPr lang="it-IT" dirty="0"/>
                    </a:p>
                  </a:txBody>
                  <a:tcPr/>
                </a:tc>
                <a:tc>
                  <a:txBody>
                    <a:bodyPr/>
                    <a:lstStyle/>
                    <a:p>
                      <a:pPr algn="ctr"/>
                      <a:r>
                        <a:rPr lang="it-IT" dirty="0" smtClean="0"/>
                        <a:t>0</a:t>
                      </a:r>
                      <a:endParaRPr lang="it-IT" dirty="0"/>
                    </a:p>
                  </a:txBody>
                  <a:tcPr/>
                </a:tc>
                <a:tc>
                  <a:txBody>
                    <a:bodyPr/>
                    <a:lstStyle/>
                    <a:p>
                      <a:pPr algn="ctr"/>
                      <a:r>
                        <a:rPr lang="it-IT" dirty="0" smtClean="0"/>
                        <a:t>0</a:t>
                      </a:r>
                      <a:endParaRPr lang="it-IT" dirty="0"/>
                    </a:p>
                  </a:txBody>
                  <a:tcPr/>
                </a:tc>
              </a:tr>
              <a:tr h="390596">
                <a:tc>
                  <a:txBody>
                    <a:bodyPr/>
                    <a:lstStyle/>
                    <a:p>
                      <a:pPr algn="ctr"/>
                      <a:r>
                        <a:rPr lang="it-IT" dirty="0" smtClean="0"/>
                        <a:t>0</a:t>
                      </a:r>
                      <a:endParaRPr lang="it-IT" dirty="0"/>
                    </a:p>
                  </a:txBody>
                  <a:tcPr/>
                </a:tc>
                <a:tc>
                  <a:txBody>
                    <a:bodyPr/>
                    <a:lstStyle/>
                    <a:p>
                      <a:pPr algn="ctr"/>
                      <a:r>
                        <a:rPr lang="it-IT" dirty="0" smtClean="0"/>
                        <a:t>1</a:t>
                      </a:r>
                      <a:endParaRPr lang="it-IT" dirty="0"/>
                    </a:p>
                  </a:txBody>
                  <a:tcPr/>
                </a:tc>
                <a:tc>
                  <a:txBody>
                    <a:bodyPr/>
                    <a:lstStyle/>
                    <a:p>
                      <a:pPr algn="ctr"/>
                      <a:r>
                        <a:rPr lang="it-IT" dirty="0" smtClean="0"/>
                        <a:t>1</a:t>
                      </a:r>
                      <a:endParaRPr lang="it-IT" dirty="0"/>
                    </a:p>
                  </a:txBody>
                  <a:tcPr/>
                </a:tc>
              </a:tr>
              <a:tr h="390596">
                <a:tc>
                  <a:txBody>
                    <a:bodyPr/>
                    <a:lstStyle/>
                    <a:p>
                      <a:pPr algn="ctr"/>
                      <a:r>
                        <a:rPr lang="it-IT" dirty="0" smtClean="0"/>
                        <a:t>1</a:t>
                      </a:r>
                      <a:endParaRPr lang="it-IT" dirty="0"/>
                    </a:p>
                  </a:txBody>
                  <a:tcPr/>
                </a:tc>
                <a:tc>
                  <a:txBody>
                    <a:bodyPr/>
                    <a:lstStyle/>
                    <a:p>
                      <a:pPr algn="ctr"/>
                      <a:r>
                        <a:rPr lang="it-IT" dirty="0" smtClean="0"/>
                        <a:t>0</a:t>
                      </a:r>
                      <a:endParaRPr lang="it-IT" dirty="0"/>
                    </a:p>
                  </a:txBody>
                  <a:tcPr/>
                </a:tc>
                <a:tc>
                  <a:txBody>
                    <a:bodyPr/>
                    <a:lstStyle/>
                    <a:p>
                      <a:pPr algn="ctr"/>
                      <a:r>
                        <a:rPr lang="it-IT" dirty="0" smtClean="0"/>
                        <a:t>1</a:t>
                      </a:r>
                      <a:endParaRPr lang="it-IT" dirty="0"/>
                    </a:p>
                  </a:txBody>
                  <a:tcPr/>
                </a:tc>
              </a:tr>
              <a:tr h="390596">
                <a:tc>
                  <a:txBody>
                    <a:bodyPr/>
                    <a:lstStyle/>
                    <a:p>
                      <a:pPr algn="ctr"/>
                      <a:r>
                        <a:rPr lang="it-IT" dirty="0" smtClean="0"/>
                        <a:t>1</a:t>
                      </a:r>
                      <a:endParaRPr lang="it-IT" dirty="0"/>
                    </a:p>
                  </a:txBody>
                  <a:tcPr/>
                </a:tc>
                <a:tc>
                  <a:txBody>
                    <a:bodyPr/>
                    <a:lstStyle/>
                    <a:p>
                      <a:pPr algn="ctr"/>
                      <a:r>
                        <a:rPr lang="it-IT" dirty="0" smtClean="0"/>
                        <a:t>1</a:t>
                      </a:r>
                      <a:endParaRPr lang="it-IT" dirty="0"/>
                    </a:p>
                  </a:txBody>
                  <a:tcPr/>
                </a:tc>
                <a:tc>
                  <a:txBody>
                    <a:bodyPr/>
                    <a:lstStyle/>
                    <a:p>
                      <a:pPr algn="ctr"/>
                      <a:r>
                        <a:rPr lang="it-IT" dirty="0" smtClean="0"/>
                        <a:t>0</a:t>
                      </a:r>
                      <a:endParaRPr lang="it-IT"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22531" name="Segnaposto numero diapositiva 3"/>
          <p:cNvSpPr>
            <a:spLocks noGrp="1"/>
          </p:cNvSpPr>
          <p:nvPr>
            <p:ph type="sldNum" sz="quarter" idx="11"/>
          </p:nvPr>
        </p:nvSpPr>
        <p:spPr>
          <a:noFill/>
          <a:ln algn="ctr">
            <a:miter lim="800000"/>
            <a:headEnd/>
            <a:tailEnd/>
          </a:ln>
        </p:spPr>
        <p:txBody>
          <a:bodyPr/>
          <a:lstStyle/>
          <a:p>
            <a:fld id="{CA91C1B4-0DF3-4EF6-ADE3-563607E25D0E}" type="slidenum">
              <a:rPr lang="en-US" altLang="it-IT" smtClean="0"/>
              <a:pPr/>
              <a:t>16</a:t>
            </a:fld>
            <a:endParaRPr lang="en-US" altLang="it-IT" smtClean="0"/>
          </a:p>
        </p:txBody>
      </p:sp>
      <p:pic>
        <p:nvPicPr>
          <p:cNvPr id="22532" name="Immagine 1"/>
          <p:cNvPicPr>
            <a:picLocks noChangeAspect="1"/>
          </p:cNvPicPr>
          <p:nvPr/>
        </p:nvPicPr>
        <p:blipFill>
          <a:blip r:embed="rId2" cstate="print"/>
          <a:srcRect r="177" b="21499"/>
          <a:stretch>
            <a:fillRect/>
          </a:stretch>
        </p:blipFill>
        <p:spPr bwMode="auto">
          <a:xfrm>
            <a:off x="383708" y="2189019"/>
            <a:ext cx="8206108" cy="3962399"/>
          </a:xfrm>
          <a:prstGeom prst="rect">
            <a:avLst/>
          </a:prstGeom>
          <a:noFill/>
          <a:ln w="9525">
            <a:noFill/>
            <a:miter lim="800000"/>
            <a:headEnd/>
            <a:tailEnd/>
          </a:ln>
        </p:spPr>
      </p:pic>
      <p:sp>
        <p:nvSpPr>
          <p:cNvPr id="5" name="CasellaDiTesto 4"/>
          <p:cNvSpPr txBox="1"/>
          <p:nvPr/>
        </p:nvSpPr>
        <p:spPr>
          <a:xfrm>
            <a:off x="3020299" y="485775"/>
            <a:ext cx="4391891" cy="400110"/>
          </a:xfrm>
          <a:prstGeom prst="rect">
            <a:avLst/>
          </a:prstGeom>
          <a:noFill/>
        </p:spPr>
        <p:txBody>
          <a:bodyPr wrap="square" rtlCol="0">
            <a:spAutoFit/>
          </a:bodyPr>
          <a:lstStyle/>
          <a:p>
            <a:r>
              <a:rPr lang="it-IT" sz="2000" dirty="0" smtClean="0"/>
              <a:t>Registro a scorrimento</a:t>
            </a:r>
            <a:endParaRPr lang="it-IT" sz="2000" dirty="0"/>
          </a:p>
        </p:txBody>
      </p:sp>
      <p:sp>
        <p:nvSpPr>
          <p:cNvPr id="6" name="CasellaDiTesto 5"/>
          <p:cNvSpPr txBox="1"/>
          <p:nvPr/>
        </p:nvSpPr>
        <p:spPr>
          <a:xfrm>
            <a:off x="1123950" y="1247775"/>
            <a:ext cx="3533775" cy="630942"/>
          </a:xfrm>
          <a:prstGeom prst="rect">
            <a:avLst/>
          </a:prstGeom>
          <a:noFill/>
        </p:spPr>
        <p:txBody>
          <a:bodyPr wrap="square" rtlCol="0">
            <a:spAutoFit/>
          </a:bodyPr>
          <a:lstStyle/>
          <a:p>
            <a:r>
              <a:rPr lang="it-IT" dirty="0" smtClean="0"/>
              <a:t>C = 1 right </a:t>
            </a:r>
            <a:r>
              <a:rPr lang="it-IT" dirty="0" err="1" smtClean="0"/>
              <a:t>shift</a:t>
            </a:r>
            <a:r>
              <a:rPr lang="it-IT" dirty="0" smtClean="0"/>
              <a:t>   (Di </a:t>
            </a:r>
            <a:r>
              <a:rPr lang="it-IT" dirty="0" smtClean="0">
                <a:sym typeface="Wingdings" pitchFamily="2" charset="2"/>
              </a:rPr>
              <a:t> Si+1)</a:t>
            </a:r>
            <a:endParaRPr lang="it-IT" dirty="0" smtClean="0"/>
          </a:p>
          <a:p>
            <a:r>
              <a:rPr lang="it-IT" dirty="0" smtClean="0"/>
              <a:t>C = 0 </a:t>
            </a:r>
            <a:r>
              <a:rPr lang="it-IT" dirty="0" err="1" smtClean="0"/>
              <a:t>left</a:t>
            </a:r>
            <a:r>
              <a:rPr lang="it-IT" dirty="0" smtClean="0"/>
              <a:t> </a:t>
            </a:r>
            <a:r>
              <a:rPr lang="it-IT" dirty="0" err="1" smtClean="0"/>
              <a:t>shift</a:t>
            </a:r>
            <a:r>
              <a:rPr lang="it-IT" dirty="0" smtClean="0"/>
              <a:t> (Di </a:t>
            </a:r>
            <a:r>
              <a:rPr lang="it-IT" dirty="0" smtClean="0">
                <a:sym typeface="Wingdings" pitchFamily="2" charset="2"/>
              </a:rPr>
              <a:t> Si-1)</a:t>
            </a:r>
            <a:endParaRPr lang="it-IT"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23555" name="Segnaposto numero diapositiva 3"/>
          <p:cNvSpPr>
            <a:spLocks noGrp="1"/>
          </p:cNvSpPr>
          <p:nvPr>
            <p:ph type="sldNum" sz="quarter" idx="11"/>
          </p:nvPr>
        </p:nvSpPr>
        <p:spPr>
          <a:noFill/>
          <a:ln algn="ctr">
            <a:miter lim="800000"/>
            <a:headEnd/>
            <a:tailEnd/>
          </a:ln>
        </p:spPr>
        <p:txBody>
          <a:bodyPr/>
          <a:lstStyle/>
          <a:p>
            <a:fld id="{F6AC9923-DA53-40EF-991D-E9B7A2CF94AE}" type="slidenum">
              <a:rPr lang="en-US" altLang="it-IT" smtClean="0"/>
              <a:pPr/>
              <a:t>17</a:t>
            </a:fld>
            <a:endParaRPr lang="en-US" altLang="it-IT" smtClean="0"/>
          </a:p>
        </p:txBody>
      </p:sp>
      <p:pic>
        <p:nvPicPr>
          <p:cNvPr id="23556" name="Immagine 1"/>
          <p:cNvPicPr>
            <a:picLocks noChangeAspect="1"/>
          </p:cNvPicPr>
          <p:nvPr/>
        </p:nvPicPr>
        <p:blipFill>
          <a:blip r:embed="rId2" cstate="print"/>
          <a:srcRect/>
          <a:stretch>
            <a:fillRect/>
          </a:stretch>
        </p:blipFill>
        <p:spPr bwMode="auto">
          <a:xfrm>
            <a:off x="937963" y="1427018"/>
            <a:ext cx="6668327" cy="3661929"/>
          </a:xfrm>
          <a:prstGeom prst="rect">
            <a:avLst/>
          </a:prstGeom>
          <a:noFill/>
          <a:ln w="9525">
            <a:noFill/>
            <a:miter lim="800000"/>
            <a:headEnd/>
            <a:tailEnd/>
          </a:ln>
        </p:spPr>
      </p:pic>
      <p:sp>
        <p:nvSpPr>
          <p:cNvPr id="5" name="CasellaDiTesto 4"/>
          <p:cNvSpPr txBox="1"/>
          <p:nvPr/>
        </p:nvSpPr>
        <p:spPr>
          <a:xfrm>
            <a:off x="3463642" y="485775"/>
            <a:ext cx="2576946" cy="400110"/>
          </a:xfrm>
          <a:prstGeom prst="rect">
            <a:avLst/>
          </a:prstGeom>
          <a:noFill/>
        </p:spPr>
        <p:txBody>
          <a:bodyPr wrap="square" rtlCol="0">
            <a:spAutoFit/>
          </a:bodyPr>
          <a:lstStyle/>
          <a:p>
            <a:r>
              <a:rPr lang="it-IT" sz="2000" dirty="0" err="1" smtClean="0"/>
              <a:t>Half</a:t>
            </a:r>
            <a:r>
              <a:rPr lang="it-IT" sz="2000" dirty="0" smtClean="0"/>
              <a:t> </a:t>
            </a:r>
            <a:r>
              <a:rPr lang="it-IT" sz="2000" dirty="0" err="1" smtClean="0"/>
              <a:t>Adder</a:t>
            </a:r>
            <a:endParaRPr lang="it-IT"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24579" name="Segnaposto numero diapositiva 3"/>
          <p:cNvSpPr>
            <a:spLocks noGrp="1"/>
          </p:cNvSpPr>
          <p:nvPr>
            <p:ph type="sldNum" sz="quarter" idx="11"/>
          </p:nvPr>
        </p:nvSpPr>
        <p:spPr>
          <a:noFill/>
          <a:ln algn="ctr">
            <a:miter lim="800000"/>
            <a:headEnd/>
            <a:tailEnd/>
          </a:ln>
        </p:spPr>
        <p:txBody>
          <a:bodyPr/>
          <a:lstStyle/>
          <a:p>
            <a:fld id="{027F65E6-C975-4B32-9F31-1A036FDF69C9}" type="slidenum">
              <a:rPr lang="en-US" altLang="it-IT" smtClean="0"/>
              <a:pPr/>
              <a:t>18</a:t>
            </a:fld>
            <a:endParaRPr lang="en-US" altLang="it-IT" smtClean="0"/>
          </a:p>
        </p:txBody>
      </p:sp>
      <p:pic>
        <p:nvPicPr>
          <p:cNvPr id="24580" name="Immagine 1"/>
          <p:cNvPicPr>
            <a:picLocks noChangeAspect="1"/>
          </p:cNvPicPr>
          <p:nvPr/>
        </p:nvPicPr>
        <p:blipFill>
          <a:blip r:embed="rId2" cstate="print"/>
          <a:srcRect/>
          <a:stretch>
            <a:fillRect/>
          </a:stretch>
        </p:blipFill>
        <p:spPr bwMode="auto">
          <a:xfrm>
            <a:off x="904978" y="969818"/>
            <a:ext cx="7449333" cy="5434796"/>
          </a:xfrm>
          <a:prstGeom prst="rect">
            <a:avLst/>
          </a:prstGeom>
          <a:noFill/>
          <a:ln w="9525">
            <a:noFill/>
            <a:miter lim="800000"/>
            <a:headEnd/>
            <a:tailEnd/>
          </a:ln>
        </p:spPr>
      </p:pic>
      <p:sp>
        <p:nvSpPr>
          <p:cNvPr id="6" name="CasellaDiTesto 5"/>
          <p:cNvSpPr txBox="1"/>
          <p:nvPr/>
        </p:nvSpPr>
        <p:spPr>
          <a:xfrm>
            <a:off x="3463642" y="485775"/>
            <a:ext cx="2576946" cy="400110"/>
          </a:xfrm>
          <a:prstGeom prst="rect">
            <a:avLst/>
          </a:prstGeom>
          <a:noFill/>
        </p:spPr>
        <p:txBody>
          <a:bodyPr wrap="square" rtlCol="0">
            <a:spAutoFit/>
          </a:bodyPr>
          <a:lstStyle/>
          <a:p>
            <a:r>
              <a:rPr lang="it-IT" sz="2000" dirty="0" smtClean="0"/>
              <a:t>Full  </a:t>
            </a:r>
            <a:r>
              <a:rPr lang="it-IT" sz="2000" dirty="0" err="1" smtClean="0"/>
              <a:t>Adder</a:t>
            </a:r>
            <a:endParaRPr lang="it-IT"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ctrTitle"/>
          </p:nvPr>
        </p:nvSpPr>
        <p:spPr/>
        <p:txBody>
          <a:bodyPr/>
          <a:lstStyle/>
          <a:p>
            <a:pPr eaLnBrk="1" hangingPunct="1"/>
            <a:r>
              <a:rPr lang="en-GB" altLang="it-IT" smtClean="0"/>
              <a:t>Capitolo 3</a:t>
            </a:r>
          </a:p>
        </p:txBody>
      </p:sp>
      <p:sp>
        <p:nvSpPr>
          <p:cNvPr id="7171" name="Rectangle 5"/>
          <p:cNvSpPr>
            <a:spLocks noGrp="1" noChangeArrowheads="1"/>
          </p:cNvSpPr>
          <p:nvPr>
            <p:ph type="subTitle" idx="1"/>
          </p:nvPr>
        </p:nvSpPr>
        <p:spPr/>
        <p:txBody>
          <a:bodyPr/>
          <a:lstStyle/>
          <a:p>
            <a:pPr eaLnBrk="1" hangingPunct="1"/>
            <a:r>
              <a:rPr lang="en-GB" altLang="it-IT" smtClean="0"/>
              <a:t>Livello logico digitale</a:t>
            </a:r>
            <a:endParaRPr lang="en-GB" altLang="it-IT" b="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25603" name="Segnaposto numero diapositiva 3"/>
          <p:cNvSpPr>
            <a:spLocks noGrp="1"/>
          </p:cNvSpPr>
          <p:nvPr>
            <p:ph type="sldNum" sz="quarter" idx="11"/>
          </p:nvPr>
        </p:nvSpPr>
        <p:spPr>
          <a:noFill/>
          <a:ln algn="ctr">
            <a:miter lim="800000"/>
            <a:headEnd/>
            <a:tailEnd/>
          </a:ln>
        </p:spPr>
        <p:txBody>
          <a:bodyPr/>
          <a:lstStyle/>
          <a:p>
            <a:fld id="{82BF51AF-A04D-4779-8333-203F6E1D2DF0}" type="slidenum">
              <a:rPr lang="en-US" altLang="it-IT" smtClean="0"/>
              <a:pPr/>
              <a:t>19</a:t>
            </a:fld>
            <a:endParaRPr lang="en-US" altLang="it-IT" smtClean="0"/>
          </a:p>
        </p:txBody>
      </p:sp>
      <p:pic>
        <p:nvPicPr>
          <p:cNvPr id="25604" name="Immagine 1"/>
          <p:cNvPicPr>
            <a:picLocks noChangeAspect="1"/>
          </p:cNvPicPr>
          <p:nvPr/>
        </p:nvPicPr>
        <p:blipFill>
          <a:blip r:embed="rId2" cstate="print"/>
          <a:srcRect/>
          <a:stretch>
            <a:fillRect/>
          </a:stretch>
        </p:blipFill>
        <p:spPr bwMode="auto">
          <a:xfrm>
            <a:off x="3435928" y="1352406"/>
            <a:ext cx="5371668" cy="4958179"/>
          </a:xfrm>
          <a:prstGeom prst="rect">
            <a:avLst/>
          </a:prstGeom>
          <a:noFill/>
          <a:ln w="9525">
            <a:noFill/>
            <a:miter lim="800000"/>
            <a:headEnd/>
            <a:tailEnd/>
          </a:ln>
        </p:spPr>
      </p:pic>
      <p:sp>
        <p:nvSpPr>
          <p:cNvPr id="5" name="CasellaDiTesto 4"/>
          <p:cNvSpPr txBox="1"/>
          <p:nvPr/>
        </p:nvSpPr>
        <p:spPr>
          <a:xfrm>
            <a:off x="2050466" y="485775"/>
            <a:ext cx="5334000" cy="400110"/>
          </a:xfrm>
          <a:prstGeom prst="rect">
            <a:avLst/>
          </a:prstGeom>
          <a:noFill/>
        </p:spPr>
        <p:txBody>
          <a:bodyPr wrap="square" rtlCol="0">
            <a:spAutoFit/>
          </a:bodyPr>
          <a:lstStyle/>
          <a:p>
            <a:r>
              <a:rPr lang="it-IT" sz="2000" dirty="0" err="1" smtClean="0"/>
              <a:t>Arithmetic</a:t>
            </a:r>
            <a:r>
              <a:rPr lang="it-IT" sz="2000" dirty="0" smtClean="0"/>
              <a:t> </a:t>
            </a:r>
            <a:r>
              <a:rPr lang="it-IT" sz="2000" dirty="0" err="1" smtClean="0"/>
              <a:t>Logic</a:t>
            </a:r>
            <a:r>
              <a:rPr lang="it-IT" sz="2000" dirty="0" smtClean="0"/>
              <a:t> </a:t>
            </a:r>
            <a:r>
              <a:rPr lang="it-IT" sz="2000" dirty="0" err="1" smtClean="0"/>
              <a:t>Unit</a:t>
            </a:r>
            <a:r>
              <a:rPr lang="it-IT" sz="2000" dirty="0" smtClean="0"/>
              <a:t> (ALU)  </a:t>
            </a:r>
            <a:r>
              <a:rPr lang="it-IT" sz="2000" i="1" dirty="0" smtClean="0"/>
              <a:t>(bit </a:t>
            </a:r>
            <a:r>
              <a:rPr lang="it-IT" sz="2000" i="1" dirty="0" err="1" smtClean="0"/>
              <a:t>slice</a:t>
            </a:r>
            <a:r>
              <a:rPr lang="it-IT" sz="2000" i="1" dirty="0" smtClean="0"/>
              <a:t>)</a:t>
            </a:r>
            <a:endParaRPr lang="it-IT" sz="2000" i="1" dirty="0"/>
          </a:p>
        </p:txBody>
      </p:sp>
      <p:sp>
        <p:nvSpPr>
          <p:cNvPr id="6" name="CasellaDiTesto 5"/>
          <p:cNvSpPr txBox="1"/>
          <p:nvPr/>
        </p:nvSpPr>
        <p:spPr>
          <a:xfrm>
            <a:off x="512618" y="1247775"/>
            <a:ext cx="3796152" cy="3724096"/>
          </a:xfrm>
          <a:prstGeom prst="rect">
            <a:avLst/>
          </a:prstGeom>
          <a:noFill/>
        </p:spPr>
        <p:txBody>
          <a:bodyPr wrap="square" rtlCol="0">
            <a:spAutoFit/>
          </a:bodyPr>
          <a:lstStyle/>
          <a:p>
            <a:r>
              <a:rPr lang="it-IT" sz="2000" dirty="0" smtClean="0"/>
              <a:t>Funzioni:</a:t>
            </a:r>
          </a:p>
          <a:p>
            <a:r>
              <a:rPr lang="it-IT" dirty="0" smtClean="0"/>
              <a:t>- A and B</a:t>
            </a:r>
          </a:p>
          <a:p>
            <a:r>
              <a:rPr lang="it-IT" dirty="0" smtClean="0"/>
              <a:t>- A or B</a:t>
            </a:r>
          </a:p>
          <a:p>
            <a:r>
              <a:rPr lang="it-IT" dirty="0" smtClean="0"/>
              <a:t>- Complemento di B</a:t>
            </a:r>
          </a:p>
          <a:p>
            <a:pPr>
              <a:buFontTx/>
              <a:buChar char="-"/>
            </a:pPr>
            <a:r>
              <a:rPr lang="it-IT" dirty="0" err="1" smtClean="0"/>
              <a:t>A+B</a:t>
            </a:r>
            <a:endParaRPr lang="it-IT" dirty="0" smtClean="0"/>
          </a:p>
          <a:p>
            <a:pPr>
              <a:buFontTx/>
              <a:buChar char="-"/>
            </a:pPr>
            <a:endParaRPr lang="it-IT" dirty="0" smtClean="0"/>
          </a:p>
          <a:p>
            <a:r>
              <a:rPr lang="it-IT" sz="2000" dirty="0" smtClean="0"/>
              <a:t>Controllo: f0, f1 </a:t>
            </a:r>
          </a:p>
          <a:p>
            <a:endParaRPr lang="it-IT" sz="2000" dirty="0" smtClean="0"/>
          </a:p>
          <a:p>
            <a:endParaRPr lang="it-IT" sz="2000" dirty="0" smtClean="0"/>
          </a:p>
          <a:p>
            <a:pPr>
              <a:buFontTx/>
              <a:buChar char="-"/>
            </a:pPr>
            <a:endParaRPr lang="it-IT"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26627" name="Segnaposto numero diapositiva 3"/>
          <p:cNvSpPr>
            <a:spLocks noGrp="1"/>
          </p:cNvSpPr>
          <p:nvPr>
            <p:ph type="sldNum" sz="quarter" idx="11"/>
          </p:nvPr>
        </p:nvSpPr>
        <p:spPr>
          <a:noFill/>
          <a:ln algn="ctr">
            <a:miter lim="800000"/>
            <a:headEnd/>
            <a:tailEnd/>
          </a:ln>
        </p:spPr>
        <p:txBody>
          <a:bodyPr/>
          <a:lstStyle/>
          <a:p>
            <a:fld id="{A5047E8A-9C6A-4BAB-9B23-5B726CA9E126}" type="slidenum">
              <a:rPr lang="en-US" altLang="it-IT" smtClean="0"/>
              <a:pPr/>
              <a:t>20</a:t>
            </a:fld>
            <a:endParaRPr lang="en-US" altLang="it-IT" smtClean="0"/>
          </a:p>
        </p:txBody>
      </p:sp>
      <p:pic>
        <p:nvPicPr>
          <p:cNvPr id="26628" name="Immagine 1"/>
          <p:cNvPicPr>
            <a:picLocks noChangeAspect="1"/>
          </p:cNvPicPr>
          <p:nvPr/>
        </p:nvPicPr>
        <p:blipFill>
          <a:blip r:embed="rId2" cstate="print"/>
          <a:srcRect/>
          <a:stretch>
            <a:fillRect/>
          </a:stretch>
        </p:blipFill>
        <p:spPr bwMode="auto">
          <a:xfrm>
            <a:off x="490896" y="1383619"/>
            <a:ext cx="8154340" cy="2846781"/>
          </a:xfrm>
          <a:prstGeom prst="rect">
            <a:avLst/>
          </a:prstGeom>
          <a:noFill/>
          <a:ln w="9525">
            <a:noFill/>
            <a:miter lim="800000"/>
            <a:headEnd/>
            <a:tailEnd/>
          </a:ln>
        </p:spPr>
      </p:pic>
      <p:sp>
        <p:nvSpPr>
          <p:cNvPr id="5" name="CasellaDiTesto 4"/>
          <p:cNvSpPr txBox="1"/>
          <p:nvPr/>
        </p:nvSpPr>
        <p:spPr>
          <a:xfrm>
            <a:off x="2050466" y="485775"/>
            <a:ext cx="5334000" cy="400110"/>
          </a:xfrm>
          <a:prstGeom prst="rect">
            <a:avLst/>
          </a:prstGeom>
          <a:noFill/>
        </p:spPr>
        <p:txBody>
          <a:bodyPr wrap="square" rtlCol="0">
            <a:spAutoFit/>
          </a:bodyPr>
          <a:lstStyle/>
          <a:p>
            <a:r>
              <a:rPr lang="it-IT" sz="2000" dirty="0" err="1" smtClean="0"/>
              <a:t>Arithmetic</a:t>
            </a:r>
            <a:r>
              <a:rPr lang="it-IT" sz="2000" dirty="0" smtClean="0"/>
              <a:t> </a:t>
            </a:r>
            <a:r>
              <a:rPr lang="it-IT" sz="2000" dirty="0" err="1" smtClean="0"/>
              <a:t>Logic</a:t>
            </a:r>
            <a:r>
              <a:rPr lang="it-IT" sz="2000" dirty="0" smtClean="0"/>
              <a:t> </a:t>
            </a:r>
            <a:r>
              <a:rPr lang="it-IT" sz="2000" dirty="0" err="1" smtClean="0"/>
              <a:t>Unit</a:t>
            </a:r>
            <a:r>
              <a:rPr lang="it-IT" sz="2000" dirty="0" smtClean="0"/>
              <a:t> (ALU)  </a:t>
            </a:r>
            <a:r>
              <a:rPr lang="it-IT" sz="2000" i="1" dirty="0" smtClean="0"/>
              <a:t>(8 bit)</a:t>
            </a:r>
            <a:endParaRPr lang="it-IT" sz="2000" i="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27651" name="Segnaposto numero diapositiva 3"/>
          <p:cNvSpPr>
            <a:spLocks noGrp="1"/>
          </p:cNvSpPr>
          <p:nvPr>
            <p:ph type="sldNum" sz="quarter" idx="11"/>
          </p:nvPr>
        </p:nvSpPr>
        <p:spPr>
          <a:noFill/>
          <a:ln algn="ctr">
            <a:miter lim="800000"/>
            <a:headEnd/>
            <a:tailEnd/>
          </a:ln>
        </p:spPr>
        <p:txBody>
          <a:bodyPr/>
          <a:lstStyle/>
          <a:p>
            <a:fld id="{DA6EC3BB-6D9E-4414-885C-25C26AD0A4AD}" type="slidenum">
              <a:rPr lang="en-US" altLang="it-IT" smtClean="0"/>
              <a:pPr/>
              <a:t>21</a:t>
            </a:fld>
            <a:endParaRPr lang="en-US" altLang="it-IT" smtClean="0"/>
          </a:p>
        </p:txBody>
      </p:sp>
      <p:sp>
        <p:nvSpPr>
          <p:cNvPr id="5" name="CasellaDiTesto 4"/>
          <p:cNvSpPr txBox="1"/>
          <p:nvPr/>
        </p:nvSpPr>
        <p:spPr>
          <a:xfrm>
            <a:off x="3713012" y="499629"/>
            <a:ext cx="1399316" cy="400110"/>
          </a:xfrm>
          <a:prstGeom prst="rect">
            <a:avLst/>
          </a:prstGeom>
          <a:noFill/>
        </p:spPr>
        <p:txBody>
          <a:bodyPr wrap="square" rtlCol="0">
            <a:spAutoFit/>
          </a:bodyPr>
          <a:lstStyle/>
          <a:p>
            <a:r>
              <a:rPr lang="it-IT" sz="2000" dirty="0" smtClean="0"/>
              <a:t>Clock</a:t>
            </a:r>
            <a:endParaRPr lang="it-IT" sz="2000" i="1" dirty="0"/>
          </a:p>
        </p:txBody>
      </p:sp>
      <p:sp>
        <p:nvSpPr>
          <p:cNvPr id="6" name="CasellaDiTesto 5"/>
          <p:cNvSpPr txBox="1"/>
          <p:nvPr/>
        </p:nvSpPr>
        <p:spPr>
          <a:xfrm>
            <a:off x="678872" y="1206207"/>
            <a:ext cx="7536873" cy="3954929"/>
          </a:xfrm>
          <a:prstGeom prst="rect">
            <a:avLst/>
          </a:prstGeom>
          <a:noFill/>
        </p:spPr>
        <p:txBody>
          <a:bodyPr wrap="square" rtlCol="0">
            <a:spAutoFit/>
          </a:bodyPr>
          <a:lstStyle/>
          <a:p>
            <a:r>
              <a:rPr lang="it-IT" sz="2000" dirty="0" smtClean="0"/>
              <a:t>Un Clock è un circuito che emette una serie di impulsi di larghezza definita e a intervalli di tempo costanti.</a:t>
            </a:r>
          </a:p>
          <a:p>
            <a:r>
              <a:rPr lang="it-IT" sz="2000" dirty="0" smtClean="0"/>
              <a:t>L’intervallo temporale compreso tra le estremità di due impulsi consecutivi è detto “Ciclo di Clock”.</a:t>
            </a:r>
          </a:p>
          <a:p>
            <a:r>
              <a:rPr lang="it-IT" sz="2000" dirty="0" smtClean="0"/>
              <a:t>La frequenza degli impulsi è generalmente compresa tra 100MHz e 4 </a:t>
            </a:r>
            <a:r>
              <a:rPr lang="it-IT" sz="2000" dirty="0" err="1" smtClean="0"/>
              <a:t>GHz</a:t>
            </a:r>
            <a:r>
              <a:rPr lang="it-IT" sz="2000" dirty="0" smtClean="0"/>
              <a:t>, corrispondenti a cicli di clock compresi tra 10ns e 250ps.</a:t>
            </a:r>
          </a:p>
          <a:p>
            <a:r>
              <a:rPr lang="it-IT" sz="2000" dirty="0" smtClean="0"/>
              <a:t>Il segnale di clock serve a gestire la sincronizzazione e a ottenere specifiche relazioni temporali nella propagazione del segnale.</a:t>
            </a:r>
          </a:p>
          <a:p>
            <a:pPr>
              <a:buFontTx/>
              <a:buChar char="-"/>
            </a:pPr>
            <a:endParaRPr lang="it-IT"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27651" name="Segnaposto numero diapositiva 3"/>
          <p:cNvSpPr>
            <a:spLocks noGrp="1"/>
          </p:cNvSpPr>
          <p:nvPr>
            <p:ph type="sldNum" sz="quarter" idx="11"/>
          </p:nvPr>
        </p:nvSpPr>
        <p:spPr>
          <a:noFill/>
          <a:ln algn="ctr">
            <a:miter lim="800000"/>
            <a:headEnd/>
            <a:tailEnd/>
          </a:ln>
        </p:spPr>
        <p:txBody>
          <a:bodyPr/>
          <a:lstStyle/>
          <a:p>
            <a:fld id="{DA6EC3BB-6D9E-4414-885C-25C26AD0A4AD}" type="slidenum">
              <a:rPr lang="en-US" altLang="it-IT" smtClean="0"/>
              <a:pPr/>
              <a:t>22</a:t>
            </a:fld>
            <a:endParaRPr lang="en-US" altLang="it-IT" smtClean="0"/>
          </a:p>
        </p:txBody>
      </p:sp>
      <p:pic>
        <p:nvPicPr>
          <p:cNvPr id="27652" name="Immagine 1"/>
          <p:cNvPicPr>
            <a:picLocks noChangeAspect="1"/>
          </p:cNvPicPr>
          <p:nvPr/>
        </p:nvPicPr>
        <p:blipFill>
          <a:blip r:embed="rId2" cstate="print"/>
          <a:srcRect/>
          <a:stretch>
            <a:fillRect/>
          </a:stretch>
        </p:blipFill>
        <p:spPr bwMode="auto">
          <a:xfrm>
            <a:off x="3089563" y="2663402"/>
            <a:ext cx="5459157" cy="3377180"/>
          </a:xfrm>
          <a:prstGeom prst="rect">
            <a:avLst/>
          </a:prstGeom>
          <a:noFill/>
          <a:ln w="9525">
            <a:noFill/>
            <a:miter lim="800000"/>
            <a:headEnd/>
            <a:tailEnd/>
          </a:ln>
        </p:spPr>
      </p:pic>
      <p:sp>
        <p:nvSpPr>
          <p:cNvPr id="5" name="CasellaDiTesto 4"/>
          <p:cNvSpPr txBox="1"/>
          <p:nvPr/>
        </p:nvSpPr>
        <p:spPr>
          <a:xfrm>
            <a:off x="3713012" y="499629"/>
            <a:ext cx="1399316" cy="400110"/>
          </a:xfrm>
          <a:prstGeom prst="rect">
            <a:avLst/>
          </a:prstGeom>
          <a:noFill/>
        </p:spPr>
        <p:txBody>
          <a:bodyPr wrap="square" rtlCol="0">
            <a:spAutoFit/>
          </a:bodyPr>
          <a:lstStyle/>
          <a:p>
            <a:r>
              <a:rPr lang="it-IT" sz="2000" dirty="0" smtClean="0"/>
              <a:t>Clock</a:t>
            </a:r>
            <a:endParaRPr lang="it-IT" sz="2000" i="1" dirty="0"/>
          </a:p>
        </p:txBody>
      </p:sp>
      <p:sp>
        <p:nvSpPr>
          <p:cNvPr id="7" name="CasellaDiTesto 6"/>
          <p:cNvSpPr txBox="1"/>
          <p:nvPr/>
        </p:nvSpPr>
        <p:spPr>
          <a:xfrm>
            <a:off x="540326" y="1067661"/>
            <a:ext cx="6123710" cy="1184940"/>
          </a:xfrm>
          <a:prstGeom prst="rect">
            <a:avLst/>
          </a:prstGeom>
          <a:noFill/>
        </p:spPr>
        <p:txBody>
          <a:bodyPr wrap="square" rtlCol="0">
            <a:spAutoFit/>
          </a:bodyPr>
          <a:lstStyle/>
          <a:p>
            <a:r>
              <a:rPr lang="it-IT" sz="2000" dirty="0" smtClean="0"/>
              <a:t>Livello basso/alto  - Fronte in salita/discesa</a:t>
            </a:r>
          </a:p>
          <a:p>
            <a:r>
              <a:rPr lang="it-IT" sz="2000" dirty="0" smtClean="0"/>
              <a:t>Clock simmetrico / asimmetrico</a:t>
            </a:r>
          </a:p>
          <a:p>
            <a:pPr>
              <a:buFontTx/>
              <a:buChar char="-"/>
            </a:pPr>
            <a:endParaRPr lang="it-IT"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28675" name="Segnaposto numero diapositiva 3"/>
          <p:cNvSpPr>
            <a:spLocks noGrp="1"/>
          </p:cNvSpPr>
          <p:nvPr>
            <p:ph type="sldNum" sz="quarter" idx="11"/>
          </p:nvPr>
        </p:nvSpPr>
        <p:spPr>
          <a:noFill/>
          <a:ln algn="ctr">
            <a:miter lim="800000"/>
            <a:headEnd/>
            <a:tailEnd/>
          </a:ln>
        </p:spPr>
        <p:txBody>
          <a:bodyPr/>
          <a:lstStyle/>
          <a:p>
            <a:fld id="{001EFB01-0612-44BE-B6AE-EFBB1E3EEA9E}" type="slidenum">
              <a:rPr lang="en-US" altLang="it-IT" smtClean="0"/>
              <a:pPr/>
              <a:t>23</a:t>
            </a:fld>
            <a:endParaRPr lang="en-US" altLang="it-IT" smtClean="0"/>
          </a:p>
        </p:txBody>
      </p:sp>
      <p:pic>
        <p:nvPicPr>
          <p:cNvPr id="28676" name="Immagine 1"/>
          <p:cNvPicPr>
            <a:picLocks noChangeAspect="1"/>
          </p:cNvPicPr>
          <p:nvPr/>
        </p:nvPicPr>
        <p:blipFill>
          <a:blip r:embed="rId2" cstate="print"/>
          <a:srcRect/>
          <a:stretch>
            <a:fillRect/>
          </a:stretch>
        </p:blipFill>
        <p:spPr bwMode="auto">
          <a:xfrm>
            <a:off x="996862" y="1440873"/>
            <a:ext cx="6984655" cy="3128097"/>
          </a:xfrm>
          <a:prstGeom prst="rect">
            <a:avLst/>
          </a:prstGeom>
          <a:noFill/>
          <a:ln w="9525">
            <a:noFill/>
            <a:miter lim="800000"/>
            <a:headEnd/>
            <a:tailEnd/>
          </a:ln>
        </p:spPr>
      </p:pic>
      <p:sp>
        <p:nvSpPr>
          <p:cNvPr id="5" name="CasellaDiTesto 4"/>
          <p:cNvSpPr txBox="1"/>
          <p:nvPr/>
        </p:nvSpPr>
        <p:spPr>
          <a:xfrm>
            <a:off x="3713012" y="499629"/>
            <a:ext cx="1399316" cy="400110"/>
          </a:xfrm>
          <a:prstGeom prst="rect">
            <a:avLst/>
          </a:prstGeom>
          <a:noFill/>
        </p:spPr>
        <p:txBody>
          <a:bodyPr wrap="square" rtlCol="0">
            <a:spAutoFit/>
          </a:bodyPr>
          <a:lstStyle/>
          <a:p>
            <a:r>
              <a:rPr lang="it-IT" sz="2000" dirty="0" smtClean="0"/>
              <a:t>Latch SR</a:t>
            </a:r>
            <a:endParaRPr lang="it-IT" sz="2000" i="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29699" name="Segnaposto numero diapositiva 3"/>
          <p:cNvSpPr>
            <a:spLocks noGrp="1"/>
          </p:cNvSpPr>
          <p:nvPr>
            <p:ph type="sldNum" sz="quarter" idx="11"/>
          </p:nvPr>
        </p:nvSpPr>
        <p:spPr>
          <a:noFill/>
          <a:ln algn="ctr">
            <a:miter lim="800000"/>
            <a:headEnd/>
            <a:tailEnd/>
          </a:ln>
        </p:spPr>
        <p:txBody>
          <a:bodyPr/>
          <a:lstStyle/>
          <a:p>
            <a:fld id="{AAEE2640-009C-41FB-8DD0-F99D41F63A28}" type="slidenum">
              <a:rPr lang="en-US" altLang="it-IT" smtClean="0"/>
              <a:pPr/>
              <a:t>24</a:t>
            </a:fld>
            <a:endParaRPr lang="en-US" altLang="it-IT" smtClean="0"/>
          </a:p>
        </p:txBody>
      </p:sp>
      <p:pic>
        <p:nvPicPr>
          <p:cNvPr id="29700" name="Immagine 1"/>
          <p:cNvPicPr>
            <a:picLocks noChangeAspect="1"/>
          </p:cNvPicPr>
          <p:nvPr/>
        </p:nvPicPr>
        <p:blipFill>
          <a:blip r:embed="rId2" cstate="print"/>
          <a:srcRect/>
          <a:stretch>
            <a:fillRect/>
          </a:stretch>
        </p:blipFill>
        <p:spPr bwMode="auto">
          <a:xfrm>
            <a:off x="1557657" y="1801091"/>
            <a:ext cx="5566177" cy="3049877"/>
          </a:xfrm>
          <a:prstGeom prst="rect">
            <a:avLst/>
          </a:prstGeom>
          <a:noFill/>
          <a:ln w="9525">
            <a:noFill/>
            <a:miter lim="800000"/>
            <a:headEnd/>
            <a:tailEnd/>
          </a:ln>
        </p:spPr>
      </p:pic>
      <p:sp>
        <p:nvSpPr>
          <p:cNvPr id="5" name="CasellaDiTesto 4"/>
          <p:cNvSpPr txBox="1"/>
          <p:nvPr/>
        </p:nvSpPr>
        <p:spPr>
          <a:xfrm>
            <a:off x="2909448" y="541192"/>
            <a:ext cx="3463643" cy="400110"/>
          </a:xfrm>
          <a:prstGeom prst="rect">
            <a:avLst/>
          </a:prstGeom>
          <a:noFill/>
        </p:spPr>
        <p:txBody>
          <a:bodyPr wrap="square" rtlCol="0">
            <a:spAutoFit/>
          </a:bodyPr>
          <a:lstStyle/>
          <a:p>
            <a:r>
              <a:rPr lang="it-IT" sz="2000" dirty="0" smtClean="0"/>
              <a:t>Latch SR Temporizzato</a:t>
            </a:r>
            <a:endParaRPr lang="it-IT" sz="2000" i="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30723" name="Segnaposto numero diapositiva 3"/>
          <p:cNvSpPr>
            <a:spLocks noGrp="1"/>
          </p:cNvSpPr>
          <p:nvPr>
            <p:ph type="sldNum" sz="quarter" idx="11"/>
          </p:nvPr>
        </p:nvSpPr>
        <p:spPr>
          <a:noFill/>
          <a:ln algn="ctr">
            <a:miter lim="800000"/>
            <a:headEnd/>
            <a:tailEnd/>
          </a:ln>
        </p:spPr>
        <p:txBody>
          <a:bodyPr/>
          <a:lstStyle/>
          <a:p>
            <a:fld id="{E20261C0-1137-4482-BBEC-20729841EC5E}" type="slidenum">
              <a:rPr lang="en-US" altLang="it-IT" smtClean="0"/>
              <a:pPr/>
              <a:t>25</a:t>
            </a:fld>
            <a:endParaRPr lang="en-US" altLang="it-IT" smtClean="0"/>
          </a:p>
        </p:txBody>
      </p:sp>
      <p:pic>
        <p:nvPicPr>
          <p:cNvPr id="30724" name="Immagine 1"/>
          <p:cNvPicPr>
            <a:picLocks noChangeAspect="1"/>
          </p:cNvPicPr>
          <p:nvPr/>
        </p:nvPicPr>
        <p:blipFill>
          <a:blip r:embed="rId2" cstate="print"/>
          <a:srcRect/>
          <a:stretch>
            <a:fillRect/>
          </a:stretch>
        </p:blipFill>
        <p:spPr bwMode="auto">
          <a:xfrm>
            <a:off x="1643919" y="1787237"/>
            <a:ext cx="5328670" cy="2974686"/>
          </a:xfrm>
          <a:prstGeom prst="rect">
            <a:avLst/>
          </a:prstGeom>
          <a:noFill/>
          <a:ln w="9525">
            <a:noFill/>
            <a:miter lim="800000"/>
            <a:headEnd/>
            <a:tailEnd/>
          </a:ln>
        </p:spPr>
      </p:pic>
      <p:sp>
        <p:nvSpPr>
          <p:cNvPr id="5" name="CasellaDiTesto 4"/>
          <p:cNvSpPr txBox="1"/>
          <p:nvPr/>
        </p:nvSpPr>
        <p:spPr>
          <a:xfrm>
            <a:off x="2909448" y="541192"/>
            <a:ext cx="3463643" cy="400110"/>
          </a:xfrm>
          <a:prstGeom prst="rect">
            <a:avLst/>
          </a:prstGeom>
          <a:noFill/>
        </p:spPr>
        <p:txBody>
          <a:bodyPr wrap="square" rtlCol="0">
            <a:spAutoFit/>
          </a:bodyPr>
          <a:lstStyle/>
          <a:p>
            <a:r>
              <a:rPr lang="it-IT" sz="2000" dirty="0" smtClean="0"/>
              <a:t>Latch D Temporizzato</a:t>
            </a:r>
            <a:endParaRPr lang="it-IT" sz="2000" i="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31747" name="Segnaposto numero diapositiva 3"/>
          <p:cNvSpPr>
            <a:spLocks noGrp="1"/>
          </p:cNvSpPr>
          <p:nvPr>
            <p:ph type="sldNum" sz="quarter" idx="11"/>
          </p:nvPr>
        </p:nvSpPr>
        <p:spPr>
          <a:noFill/>
          <a:ln algn="ctr">
            <a:miter lim="800000"/>
            <a:headEnd/>
            <a:tailEnd/>
          </a:ln>
        </p:spPr>
        <p:txBody>
          <a:bodyPr/>
          <a:lstStyle/>
          <a:p>
            <a:fld id="{C04023A3-5FA6-416C-BE17-AF60E9770123}" type="slidenum">
              <a:rPr lang="en-US" altLang="it-IT" smtClean="0"/>
              <a:pPr/>
              <a:t>26</a:t>
            </a:fld>
            <a:endParaRPr lang="en-US" altLang="it-IT" smtClean="0"/>
          </a:p>
        </p:txBody>
      </p:sp>
      <p:pic>
        <p:nvPicPr>
          <p:cNvPr id="31748" name="Immagine 1"/>
          <p:cNvPicPr>
            <a:picLocks noChangeAspect="1"/>
          </p:cNvPicPr>
          <p:nvPr/>
        </p:nvPicPr>
        <p:blipFill>
          <a:blip r:embed="rId2" cstate="print"/>
          <a:srcRect/>
          <a:stretch>
            <a:fillRect/>
          </a:stretch>
        </p:blipFill>
        <p:spPr bwMode="auto">
          <a:xfrm>
            <a:off x="1533957" y="1845829"/>
            <a:ext cx="5750936" cy="3903807"/>
          </a:xfrm>
          <a:prstGeom prst="rect">
            <a:avLst/>
          </a:prstGeom>
          <a:noFill/>
          <a:ln w="9525">
            <a:noFill/>
            <a:miter lim="800000"/>
            <a:headEnd/>
            <a:tailEnd/>
          </a:ln>
        </p:spPr>
      </p:pic>
      <p:sp>
        <p:nvSpPr>
          <p:cNvPr id="5" name="CasellaDiTesto 4"/>
          <p:cNvSpPr txBox="1"/>
          <p:nvPr/>
        </p:nvSpPr>
        <p:spPr>
          <a:xfrm>
            <a:off x="2909448" y="541192"/>
            <a:ext cx="3463643" cy="400110"/>
          </a:xfrm>
          <a:prstGeom prst="rect">
            <a:avLst/>
          </a:prstGeom>
          <a:noFill/>
        </p:spPr>
        <p:txBody>
          <a:bodyPr wrap="square" rtlCol="0">
            <a:spAutoFit/>
          </a:bodyPr>
          <a:lstStyle/>
          <a:p>
            <a:r>
              <a:rPr lang="it-IT" sz="2000" dirty="0" smtClean="0"/>
              <a:t>Generatore di Impulsi</a:t>
            </a:r>
            <a:endParaRPr lang="it-IT" sz="2000" i="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32771" name="Segnaposto numero diapositiva 3"/>
          <p:cNvSpPr>
            <a:spLocks noGrp="1"/>
          </p:cNvSpPr>
          <p:nvPr>
            <p:ph type="sldNum" sz="quarter" idx="11"/>
          </p:nvPr>
        </p:nvSpPr>
        <p:spPr>
          <a:noFill/>
          <a:ln algn="ctr">
            <a:miter lim="800000"/>
            <a:headEnd/>
            <a:tailEnd/>
          </a:ln>
        </p:spPr>
        <p:txBody>
          <a:bodyPr/>
          <a:lstStyle/>
          <a:p>
            <a:fld id="{52AD7D17-95E4-4FEE-B66E-A80DCD8B1495}" type="slidenum">
              <a:rPr lang="en-US" altLang="it-IT" smtClean="0"/>
              <a:pPr/>
              <a:t>27</a:t>
            </a:fld>
            <a:endParaRPr lang="en-US" altLang="it-IT" smtClean="0"/>
          </a:p>
        </p:txBody>
      </p:sp>
      <p:pic>
        <p:nvPicPr>
          <p:cNvPr id="32772" name="Immagine 1"/>
          <p:cNvPicPr>
            <a:picLocks noChangeAspect="1"/>
          </p:cNvPicPr>
          <p:nvPr/>
        </p:nvPicPr>
        <p:blipFill>
          <a:blip r:embed="rId2" cstate="print"/>
          <a:srcRect/>
          <a:stretch>
            <a:fillRect/>
          </a:stretch>
        </p:blipFill>
        <p:spPr bwMode="auto">
          <a:xfrm>
            <a:off x="801717" y="1662546"/>
            <a:ext cx="7308244" cy="2878859"/>
          </a:xfrm>
          <a:prstGeom prst="rect">
            <a:avLst/>
          </a:prstGeom>
          <a:noFill/>
          <a:ln w="9525">
            <a:noFill/>
            <a:miter lim="800000"/>
            <a:headEnd/>
            <a:tailEnd/>
          </a:ln>
        </p:spPr>
      </p:pic>
      <p:sp>
        <p:nvSpPr>
          <p:cNvPr id="5" name="CasellaDiTesto 4"/>
          <p:cNvSpPr txBox="1"/>
          <p:nvPr/>
        </p:nvSpPr>
        <p:spPr>
          <a:xfrm>
            <a:off x="2909448" y="541192"/>
            <a:ext cx="3463643" cy="400110"/>
          </a:xfrm>
          <a:prstGeom prst="rect">
            <a:avLst/>
          </a:prstGeom>
          <a:noFill/>
        </p:spPr>
        <p:txBody>
          <a:bodyPr wrap="square" rtlCol="0">
            <a:spAutoFit/>
          </a:bodyPr>
          <a:lstStyle/>
          <a:p>
            <a:r>
              <a:rPr lang="it-IT" sz="2000" dirty="0" smtClean="0"/>
              <a:t>Flip-Flop “D”</a:t>
            </a:r>
            <a:endParaRPr lang="it-IT" sz="2000" i="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33795" name="Segnaposto numero diapositiva 3"/>
          <p:cNvSpPr>
            <a:spLocks noGrp="1"/>
          </p:cNvSpPr>
          <p:nvPr>
            <p:ph type="sldNum" sz="quarter" idx="11"/>
          </p:nvPr>
        </p:nvSpPr>
        <p:spPr>
          <a:noFill/>
          <a:ln algn="ctr">
            <a:miter lim="800000"/>
            <a:headEnd/>
            <a:tailEnd/>
          </a:ln>
        </p:spPr>
        <p:txBody>
          <a:bodyPr/>
          <a:lstStyle/>
          <a:p>
            <a:fld id="{47366D0C-05CB-4DDD-A4E4-87C39293B0EE}" type="slidenum">
              <a:rPr lang="en-US" altLang="it-IT" smtClean="0"/>
              <a:pPr/>
              <a:t>28</a:t>
            </a:fld>
            <a:endParaRPr lang="en-US" altLang="it-IT" smtClean="0"/>
          </a:p>
        </p:txBody>
      </p:sp>
      <p:pic>
        <p:nvPicPr>
          <p:cNvPr id="33796" name="Immagine 1"/>
          <p:cNvPicPr>
            <a:picLocks noChangeAspect="1"/>
          </p:cNvPicPr>
          <p:nvPr/>
        </p:nvPicPr>
        <p:blipFill>
          <a:blip r:embed="rId2" cstate="print"/>
          <a:srcRect/>
          <a:stretch>
            <a:fillRect/>
          </a:stretch>
        </p:blipFill>
        <p:spPr bwMode="auto">
          <a:xfrm>
            <a:off x="382719" y="3560638"/>
            <a:ext cx="8257322" cy="2492231"/>
          </a:xfrm>
          <a:prstGeom prst="rect">
            <a:avLst/>
          </a:prstGeom>
          <a:noFill/>
          <a:ln w="9525">
            <a:noFill/>
            <a:miter lim="800000"/>
            <a:headEnd/>
            <a:tailEnd/>
          </a:ln>
        </p:spPr>
      </p:pic>
      <p:sp>
        <p:nvSpPr>
          <p:cNvPr id="5" name="CasellaDiTesto 4"/>
          <p:cNvSpPr txBox="1"/>
          <p:nvPr/>
        </p:nvSpPr>
        <p:spPr>
          <a:xfrm>
            <a:off x="2923302" y="416501"/>
            <a:ext cx="5181607" cy="400110"/>
          </a:xfrm>
          <a:prstGeom prst="rect">
            <a:avLst/>
          </a:prstGeom>
          <a:noFill/>
        </p:spPr>
        <p:txBody>
          <a:bodyPr wrap="square" rtlCol="0">
            <a:spAutoFit/>
          </a:bodyPr>
          <a:lstStyle/>
          <a:p>
            <a:r>
              <a:rPr lang="it-IT" sz="2000" dirty="0" smtClean="0"/>
              <a:t>Latch / Flip-Flop Temporizzati</a:t>
            </a:r>
            <a:endParaRPr lang="it-IT" sz="2000" i="1" dirty="0"/>
          </a:p>
        </p:txBody>
      </p:sp>
      <p:sp>
        <p:nvSpPr>
          <p:cNvPr id="6" name="CasellaDiTesto 5"/>
          <p:cNvSpPr txBox="1"/>
          <p:nvPr/>
        </p:nvSpPr>
        <p:spPr>
          <a:xfrm>
            <a:off x="540325" y="1067661"/>
            <a:ext cx="7218219" cy="1785104"/>
          </a:xfrm>
          <a:prstGeom prst="rect">
            <a:avLst/>
          </a:prstGeom>
          <a:noFill/>
        </p:spPr>
        <p:txBody>
          <a:bodyPr wrap="square" rtlCol="0">
            <a:spAutoFit/>
          </a:bodyPr>
          <a:lstStyle/>
          <a:p>
            <a:pPr marL="457200" indent="-457200">
              <a:buAutoNum type="alphaUcParenR"/>
            </a:pPr>
            <a:r>
              <a:rPr lang="it-IT" sz="2000" dirty="0" smtClean="0"/>
              <a:t>Latch (</a:t>
            </a:r>
            <a:r>
              <a:rPr lang="it-IT" sz="2000" dirty="0" err="1" smtClean="0"/>
              <a:t>enabling</a:t>
            </a:r>
            <a:r>
              <a:rPr lang="it-IT" sz="2000" dirty="0" smtClean="0"/>
              <a:t>: Clock=1)</a:t>
            </a:r>
          </a:p>
          <a:p>
            <a:pPr marL="457200" indent="-457200">
              <a:buAutoNum type="alphaUcParenR"/>
            </a:pPr>
            <a:r>
              <a:rPr lang="it-IT" sz="2000" dirty="0" smtClean="0"/>
              <a:t>Latch (</a:t>
            </a:r>
            <a:r>
              <a:rPr lang="it-IT" sz="2000" dirty="0" err="1" smtClean="0"/>
              <a:t>enabling</a:t>
            </a:r>
            <a:r>
              <a:rPr lang="it-IT" sz="2000" dirty="0" smtClean="0"/>
              <a:t>: Clock=0)</a:t>
            </a:r>
          </a:p>
          <a:p>
            <a:pPr marL="457200" indent="-457200">
              <a:buAutoNum type="alphaUcParenR"/>
            </a:pPr>
            <a:r>
              <a:rPr lang="it-IT" sz="2000" dirty="0" smtClean="0"/>
              <a:t>Flip-Flop (</a:t>
            </a:r>
            <a:r>
              <a:rPr lang="it-IT" sz="2000" dirty="0" err="1" smtClean="0"/>
              <a:t>enabling</a:t>
            </a:r>
            <a:r>
              <a:rPr lang="it-IT" sz="2000" dirty="0" smtClean="0"/>
              <a:t>: Fronte in salita del Clock)</a:t>
            </a:r>
          </a:p>
          <a:p>
            <a:pPr marL="457200" indent="-457200">
              <a:buAutoNum type="alphaUcParenR"/>
            </a:pPr>
            <a:r>
              <a:rPr lang="it-IT" sz="2000" dirty="0" smtClean="0"/>
              <a:t>Flip-Flop (</a:t>
            </a:r>
            <a:r>
              <a:rPr lang="it-IT" sz="2000" dirty="0" err="1" smtClean="0"/>
              <a:t>enabling</a:t>
            </a:r>
            <a:r>
              <a:rPr lang="it-IT" sz="2000" dirty="0" smtClean="0"/>
              <a:t>: Fronte in discesa del Clock)</a:t>
            </a:r>
            <a:endParaRPr lang="it-IT" dirty="0"/>
          </a:p>
        </p:txBody>
      </p:sp>
      <p:sp>
        <p:nvSpPr>
          <p:cNvPr id="7" name="CasellaDiTesto 6"/>
          <p:cNvSpPr txBox="1"/>
          <p:nvPr/>
        </p:nvSpPr>
        <p:spPr>
          <a:xfrm>
            <a:off x="789708" y="3353668"/>
            <a:ext cx="7218219" cy="400110"/>
          </a:xfrm>
          <a:prstGeom prst="rect">
            <a:avLst/>
          </a:prstGeom>
          <a:noFill/>
        </p:spPr>
        <p:txBody>
          <a:bodyPr wrap="square" rtlCol="0">
            <a:spAutoFit/>
          </a:bodyPr>
          <a:lstStyle/>
          <a:p>
            <a:pPr marL="457200" indent="-457200"/>
            <a:r>
              <a:rPr lang="it-IT" sz="2000" dirty="0" smtClean="0"/>
              <a:t>   A                       B                      C                       D</a:t>
            </a:r>
            <a:endParaRPr lang="it-IT"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egnaposto piè di pagina 2"/>
          <p:cNvSpPr>
            <a:spLocks noGrp="1"/>
          </p:cNvSpPr>
          <p:nvPr>
            <p:ph type="ftr" sz="quarter" idx="10"/>
          </p:nvPr>
        </p:nvSpPr>
        <p:spPr>
          <a:noFill/>
          <a:ln algn="ctr">
            <a:miter lim="800000"/>
            <a:headEnd/>
            <a:tailEnd/>
          </a:ln>
        </p:spPr>
        <p:txBody>
          <a:bodyPr/>
          <a:lstStyle/>
          <a:p>
            <a:r>
              <a:rPr lang="en-US" altLang="it-IT" smtClean="0"/>
              <a:t>Architettura dei calcolatori </a:t>
            </a:r>
            <a:r>
              <a:rPr lang="it-IT" altLang="it-IT" smtClean="0"/>
              <a:t>© 2013 Pearson Italia S.p.A.</a:t>
            </a:r>
            <a:endParaRPr lang="en-US" altLang="it-IT" smtClean="0"/>
          </a:p>
          <a:p>
            <a:endParaRPr lang="en-US" altLang="it-IT" smtClean="0"/>
          </a:p>
        </p:txBody>
      </p:sp>
      <p:sp>
        <p:nvSpPr>
          <p:cNvPr id="8195" name="Segnaposto numero diapositiva 3"/>
          <p:cNvSpPr>
            <a:spLocks noGrp="1"/>
          </p:cNvSpPr>
          <p:nvPr>
            <p:ph type="sldNum" sz="quarter" idx="11"/>
          </p:nvPr>
        </p:nvSpPr>
        <p:spPr>
          <a:noFill/>
          <a:ln algn="ctr">
            <a:miter lim="800000"/>
            <a:headEnd/>
            <a:tailEnd/>
          </a:ln>
        </p:spPr>
        <p:txBody>
          <a:bodyPr/>
          <a:lstStyle/>
          <a:p>
            <a:fld id="{8C7F00B3-C920-4E47-81FD-8A32D5244897}" type="slidenum">
              <a:rPr lang="en-US" altLang="it-IT" smtClean="0"/>
              <a:pPr/>
              <a:t>2</a:t>
            </a:fld>
            <a:endParaRPr lang="en-US" altLang="it-IT" smtClean="0"/>
          </a:p>
        </p:txBody>
      </p:sp>
      <p:pic>
        <p:nvPicPr>
          <p:cNvPr id="8196" name="Immagine 1"/>
          <p:cNvPicPr>
            <a:picLocks noChangeAspect="1"/>
          </p:cNvPicPr>
          <p:nvPr/>
        </p:nvPicPr>
        <p:blipFill>
          <a:blip r:embed="rId3" cstate="print"/>
          <a:srcRect/>
          <a:stretch>
            <a:fillRect/>
          </a:stretch>
        </p:blipFill>
        <p:spPr bwMode="auto">
          <a:xfrm>
            <a:off x="3605934" y="2703079"/>
            <a:ext cx="5292302" cy="3074265"/>
          </a:xfrm>
          <a:prstGeom prst="rect">
            <a:avLst/>
          </a:prstGeom>
          <a:noFill/>
          <a:ln w="9525">
            <a:noFill/>
            <a:miter lim="800000"/>
            <a:headEnd/>
            <a:tailEnd/>
          </a:ln>
        </p:spPr>
      </p:pic>
      <p:sp>
        <p:nvSpPr>
          <p:cNvPr id="5" name="CasellaDiTesto 4"/>
          <p:cNvSpPr txBox="1"/>
          <p:nvPr/>
        </p:nvSpPr>
        <p:spPr>
          <a:xfrm>
            <a:off x="514350" y="1178502"/>
            <a:ext cx="3533775" cy="2277547"/>
          </a:xfrm>
          <a:prstGeom prst="rect">
            <a:avLst/>
          </a:prstGeom>
          <a:noFill/>
        </p:spPr>
        <p:txBody>
          <a:bodyPr wrap="square" rtlCol="0">
            <a:spAutoFit/>
          </a:bodyPr>
          <a:lstStyle/>
          <a:p>
            <a:r>
              <a:rPr lang="it-IT" sz="2000" dirty="0" smtClean="0"/>
              <a:t>Tecnologie</a:t>
            </a:r>
          </a:p>
          <a:p>
            <a:r>
              <a:rPr lang="it-IT" sz="2000" dirty="0" smtClean="0"/>
              <a:t>1) Bipolari</a:t>
            </a:r>
          </a:p>
          <a:p>
            <a:r>
              <a:rPr lang="it-IT" dirty="0" smtClean="0"/>
              <a:t>- TTL (Transistor </a:t>
            </a:r>
            <a:r>
              <a:rPr lang="it-IT" dirty="0" err="1" smtClean="0"/>
              <a:t>Transistor</a:t>
            </a:r>
            <a:r>
              <a:rPr lang="it-IT" dirty="0" smtClean="0"/>
              <a:t> </a:t>
            </a:r>
            <a:r>
              <a:rPr lang="it-IT" dirty="0" err="1" smtClean="0"/>
              <a:t>Logic</a:t>
            </a:r>
            <a:r>
              <a:rPr lang="it-IT" dirty="0" smtClean="0"/>
              <a:t>)</a:t>
            </a:r>
          </a:p>
          <a:p>
            <a:r>
              <a:rPr lang="it-IT" dirty="0" smtClean="0"/>
              <a:t>- ECL (</a:t>
            </a:r>
            <a:r>
              <a:rPr lang="it-IT" dirty="0" err="1" smtClean="0"/>
              <a:t>Emitter-Coupled</a:t>
            </a:r>
            <a:r>
              <a:rPr lang="it-IT" dirty="0" smtClean="0"/>
              <a:t> </a:t>
            </a:r>
            <a:r>
              <a:rPr lang="it-IT" dirty="0" err="1" smtClean="0"/>
              <a:t>Logic</a:t>
            </a:r>
            <a:r>
              <a:rPr lang="it-IT" dirty="0" smtClean="0"/>
              <a:t>)</a:t>
            </a:r>
          </a:p>
          <a:p>
            <a:r>
              <a:rPr lang="it-IT" sz="2000" dirty="0" smtClean="0"/>
              <a:t>2) MOS (Metal </a:t>
            </a:r>
            <a:r>
              <a:rPr lang="it-IT" sz="2000" dirty="0" err="1" smtClean="0"/>
              <a:t>Oxide</a:t>
            </a:r>
            <a:r>
              <a:rPr lang="it-IT" sz="2000" dirty="0" smtClean="0"/>
              <a:t> Semiconductor)</a:t>
            </a:r>
            <a:endParaRPr lang="it-IT" sz="2000" dirty="0"/>
          </a:p>
        </p:txBody>
      </p:sp>
      <p:sp>
        <p:nvSpPr>
          <p:cNvPr id="6" name="CasellaDiTesto 5"/>
          <p:cNvSpPr txBox="1"/>
          <p:nvPr/>
        </p:nvSpPr>
        <p:spPr>
          <a:xfrm>
            <a:off x="3560620" y="444212"/>
            <a:ext cx="3671453" cy="400110"/>
          </a:xfrm>
          <a:prstGeom prst="rect">
            <a:avLst/>
          </a:prstGeom>
          <a:noFill/>
        </p:spPr>
        <p:txBody>
          <a:bodyPr wrap="square" rtlCol="0">
            <a:spAutoFit/>
          </a:bodyPr>
          <a:lstStyle/>
          <a:p>
            <a:r>
              <a:rPr lang="it-IT" sz="2000" dirty="0" smtClean="0"/>
              <a:t>Porte Logiche</a:t>
            </a:r>
            <a:endParaRPr lang="it-IT"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34819" name="Segnaposto numero diapositiva 3"/>
          <p:cNvSpPr>
            <a:spLocks noGrp="1"/>
          </p:cNvSpPr>
          <p:nvPr>
            <p:ph type="sldNum" sz="quarter" idx="11"/>
          </p:nvPr>
        </p:nvSpPr>
        <p:spPr>
          <a:noFill/>
          <a:ln algn="ctr">
            <a:miter lim="800000"/>
            <a:headEnd/>
            <a:tailEnd/>
          </a:ln>
        </p:spPr>
        <p:txBody>
          <a:bodyPr/>
          <a:lstStyle/>
          <a:p>
            <a:fld id="{F8C7662B-D3D1-47B6-8E45-599E447FA787}" type="slidenum">
              <a:rPr lang="en-US" altLang="it-IT" smtClean="0"/>
              <a:pPr/>
              <a:t>29</a:t>
            </a:fld>
            <a:endParaRPr lang="en-US" altLang="it-IT" smtClean="0"/>
          </a:p>
        </p:txBody>
      </p:sp>
      <p:pic>
        <p:nvPicPr>
          <p:cNvPr id="34820" name="Immagine 1"/>
          <p:cNvPicPr>
            <a:picLocks noChangeAspect="1"/>
          </p:cNvPicPr>
          <p:nvPr/>
        </p:nvPicPr>
        <p:blipFill>
          <a:blip r:embed="rId2" cstate="print"/>
          <a:srcRect/>
          <a:stretch>
            <a:fillRect/>
          </a:stretch>
        </p:blipFill>
        <p:spPr bwMode="auto">
          <a:xfrm>
            <a:off x="930447" y="1729475"/>
            <a:ext cx="7285298" cy="3982927"/>
          </a:xfrm>
          <a:prstGeom prst="rect">
            <a:avLst/>
          </a:prstGeom>
          <a:noFill/>
          <a:ln w="9525">
            <a:noFill/>
            <a:miter lim="800000"/>
            <a:headEnd/>
            <a:tailEnd/>
          </a:ln>
        </p:spPr>
      </p:pic>
      <p:sp>
        <p:nvSpPr>
          <p:cNvPr id="5" name="CasellaDiTesto 4"/>
          <p:cNvSpPr txBox="1"/>
          <p:nvPr/>
        </p:nvSpPr>
        <p:spPr>
          <a:xfrm>
            <a:off x="2923302" y="416501"/>
            <a:ext cx="5181607" cy="400110"/>
          </a:xfrm>
          <a:prstGeom prst="rect">
            <a:avLst/>
          </a:prstGeom>
          <a:noFill/>
        </p:spPr>
        <p:txBody>
          <a:bodyPr wrap="square" rtlCol="0">
            <a:spAutoFit/>
          </a:bodyPr>
          <a:lstStyle/>
          <a:p>
            <a:r>
              <a:rPr lang="it-IT" sz="2000" dirty="0" smtClean="0"/>
              <a:t>Latch / Flip-Flop Temporizzati</a:t>
            </a:r>
            <a:endParaRPr lang="it-IT" sz="2000" i="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35843" name="Segnaposto numero diapositiva 3"/>
          <p:cNvSpPr>
            <a:spLocks noGrp="1"/>
          </p:cNvSpPr>
          <p:nvPr>
            <p:ph type="sldNum" sz="quarter" idx="11"/>
          </p:nvPr>
        </p:nvSpPr>
        <p:spPr>
          <a:noFill/>
          <a:ln algn="ctr">
            <a:miter lim="800000"/>
            <a:headEnd/>
            <a:tailEnd/>
          </a:ln>
        </p:spPr>
        <p:txBody>
          <a:bodyPr/>
          <a:lstStyle/>
          <a:p>
            <a:fld id="{0DD92995-D2A3-4B05-9E56-849C165E9F48}" type="slidenum">
              <a:rPr lang="en-US" altLang="it-IT" smtClean="0"/>
              <a:pPr/>
              <a:t>30</a:t>
            </a:fld>
            <a:endParaRPr lang="en-US" altLang="it-IT" smtClean="0"/>
          </a:p>
        </p:txBody>
      </p:sp>
      <p:pic>
        <p:nvPicPr>
          <p:cNvPr id="35844" name="Immagine 1"/>
          <p:cNvPicPr>
            <a:picLocks noChangeAspect="1"/>
          </p:cNvPicPr>
          <p:nvPr/>
        </p:nvPicPr>
        <p:blipFill>
          <a:blip r:embed="rId2" cstate="print"/>
          <a:srcRect/>
          <a:stretch>
            <a:fillRect/>
          </a:stretch>
        </p:blipFill>
        <p:spPr bwMode="auto">
          <a:xfrm>
            <a:off x="2609574" y="99361"/>
            <a:ext cx="6534440" cy="6270269"/>
          </a:xfrm>
          <a:prstGeom prst="rect">
            <a:avLst/>
          </a:prstGeom>
          <a:noFill/>
          <a:ln w="9525">
            <a:noFill/>
            <a:miter lim="800000"/>
            <a:headEnd/>
            <a:tailEnd/>
          </a:ln>
        </p:spPr>
      </p:pic>
      <p:sp>
        <p:nvSpPr>
          <p:cNvPr id="5" name="CasellaDiTesto 4"/>
          <p:cNvSpPr txBox="1"/>
          <p:nvPr/>
        </p:nvSpPr>
        <p:spPr>
          <a:xfrm>
            <a:off x="193957" y="194829"/>
            <a:ext cx="5181607" cy="400110"/>
          </a:xfrm>
          <a:prstGeom prst="rect">
            <a:avLst/>
          </a:prstGeom>
          <a:noFill/>
        </p:spPr>
        <p:txBody>
          <a:bodyPr wrap="square" rtlCol="0">
            <a:spAutoFit/>
          </a:bodyPr>
          <a:lstStyle/>
          <a:p>
            <a:r>
              <a:rPr lang="it-IT" sz="2000" dirty="0" smtClean="0"/>
              <a:t>Memoria</a:t>
            </a:r>
            <a:endParaRPr lang="it-IT" sz="2000" i="1" dirty="0"/>
          </a:p>
        </p:txBody>
      </p:sp>
      <p:sp>
        <p:nvSpPr>
          <p:cNvPr id="6" name="CasellaDiTesto 5"/>
          <p:cNvSpPr txBox="1"/>
          <p:nvPr/>
        </p:nvSpPr>
        <p:spPr>
          <a:xfrm>
            <a:off x="69267" y="1233916"/>
            <a:ext cx="7218219" cy="4093428"/>
          </a:xfrm>
          <a:prstGeom prst="rect">
            <a:avLst/>
          </a:prstGeom>
          <a:noFill/>
        </p:spPr>
        <p:txBody>
          <a:bodyPr wrap="square" rtlCol="0">
            <a:spAutoFit/>
          </a:bodyPr>
          <a:lstStyle/>
          <a:p>
            <a:pPr marL="457200" indent="-457200"/>
            <a:r>
              <a:rPr lang="it-IT" sz="2000" dirty="0" smtClean="0"/>
              <a:t>CS: Chip </a:t>
            </a:r>
            <a:r>
              <a:rPr lang="it-IT" sz="2000" dirty="0" err="1" smtClean="0"/>
              <a:t>Selection</a:t>
            </a:r>
            <a:endParaRPr lang="it-IT" sz="2000" dirty="0" smtClean="0"/>
          </a:p>
          <a:p>
            <a:pPr marL="457200" indent="-457200"/>
            <a:r>
              <a:rPr lang="it-IT" sz="2000" dirty="0" smtClean="0"/>
              <a:t>RD: </a:t>
            </a:r>
            <a:r>
              <a:rPr lang="it-IT" sz="2000" dirty="0" err="1" smtClean="0"/>
              <a:t>Read</a:t>
            </a:r>
            <a:r>
              <a:rPr lang="it-IT" sz="2000" dirty="0" smtClean="0"/>
              <a:t> (1)/</a:t>
            </a:r>
            <a:r>
              <a:rPr lang="it-IT" sz="2000" dirty="0" err="1" smtClean="0"/>
              <a:t>Write</a:t>
            </a:r>
            <a:r>
              <a:rPr lang="it-IT" sz="2000" dirty="0" smtClean="0"/>
              <a:t> (0)</a:t>
            </a:r>
          </a:p>
          <a:p>
            <a:pPr marL="457200" indent="-457200"/>
            <a:r>
              <a:rPr lang="it-IT" sz="2000" dirty="0" smtClean="0"/>
              <a:t>OE: Output </a:t>
            </a:r>
            <a:r>
              <a:rPr lang="it-IT" sz="2000" dirty="0" err="1" smtClean="0"/>
              <a:t>Enable</a:t>
            </a:r>
            <a:endParaRPr lang="it-IT" sz="2000" dirty="0" smtClean="0"/>
          </a:p>
          <a:p>
            <a:pPr marL="457200" indent="-457200"/>
            <a:endParaRPr lang="it-IT" sz="2000" dirty="0" smtClean="0"/>
          </a:p>
          <a:p>
            <a:pPr marL="457200" indent="-457200"/>
            <a:r>
              <a:rPr lang="it-IT" sz="2000" dirty="0" smtClean="0"/>
              <a:t>Data Input: </a:t>
            </a:r>
          </a:p>
          <a:p>
            <a:pPr marL="457200" indent="-457200"/>
            <a:r>
              <a:rPr lang="it-IT" sz="2000" dirty="0" smtClean="0"/>
              <a:t>I0,I1,I2</a:t>
            </a:r>
          </a:p>
          <a:p>
            <a:pPr marL="457200" indent="-457200"/>
            <a:endParaRPr lang="it-IT" sz="2000" dirty="0" smtClean="0"/>
          </a:p>
          <a:p>
            <a:pPr marL="457200" indent="-457200"/>
            <a:r>
              <a:rPr lang="it-IT" sz="2000" dirty="0" smtClean="0"/>
              <a:t>Dati Output: </a:t>
            </a:r>
          </a:p>
          <a:p>
            <a:pPr marL="457200" indent="-457200"/>
            <a:r>
              <a:rPr lang="it-IT" sz="2000" dirty="0" smtClean="0"/>
              <a:t>O0,O1,O2</a:t>
            </a:r>
            <a:endParaRPr lang="it-IT"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36867" name="Segnaposto numero diapositiva 3"/>
          <p:cNvSpPr>
            <a:spLocks noGrp="1"/>
          </p:cNvSpPr>
          <p:nvPr>
            <p:ph type="sldNum" sz="quarter" idx="11"/>
          </p:nvPr>
        </p:nvSpPr>
        <p:spPr>
          <a:noFill/>
          <a:ln algn="ctr">
            <a:miter lim="800000"/>
            <a:headEnd/>
            <a:tailEnd/>
          </a:ln>
        </p:spPr>
        <p:txBody>
          <a:bodyPr/>
          <a:lstStyle/>
          <a:p>
            <a:fld id="{DDBE6D8D-810E-4CC8-8E05-842803190F6F}" type="slidenum">
              <a:rPr lang="en-US" altLang="it-IT" smtClean="0"/>
              <a:pPr/>
              <a:t>31</a:t>
            </a:fld>
            <a:endParaRPr lang="en-US" altLang="it-IT" smtClean="0"/>
          </a:p>
        </p:txBody>
      </p:sp>
      <p:pic>
        <p:nvPicPr>
          <p:cNvPr id="36868" name="Immagine 1"/>
          <p:cNvPicPr>
            <a:picLocks noChangeAspect="1"/>
          </p:cNvPicPr>
          <p:nvPr/>
        </p:nvPicPr>
        <p:blipFill>
          <a:blip r:embed="rId2" cstate="print"/>
          <a:srcRect/>
          <a:stretch>
            <a:fillRect/>
          </a:stretch>
        </p:blipFill>
        <p:spPr bwMode="auto">
          <a:xfrm>
            <a:off x="592438" y="2258290"/>
            <a:ext cx="7735669" cy="2604655"/>
          </a:xfrm>
          <a:prstGeom prst="rect">
            <a:avLst/>
          </a:prstGeom>
          <a:noFill/>
          <a:ln w="9525">
            <a:noFill/>
            <a:miter lim="800000"/>
            <a:headEnd/>
            <a:tailEnd/>
          </a:ln>
        </p:spPr>
      </p:pic>
      <p:sp>
        <p:nvSpPr>
          <p:cNvPr id="5" name="CasellaDiTesto 4"/>
          <p:cNvSpPr txBox="1"/>
          <p:nvPr/>
        </p:nvSpPr>
        <p:spPr>
          <a:xfrm>
            <a:off x="193957" y="194829"/>
            <a:ext cx="5181607" cy="400110"/>
          </a:xfrm>
          <a:prstGeom prst="rect">
            <a:avLst/>
          </a:prstGeom>
          <a:noFill/>
        </p:spPr>
        <p:txBody>
          <a:bodyPr wrap="square" rtlCol="0">
            <a:spAutoFit/>
          </a:bodyPr>
          <a:lstStyle/>
          <a:p>
            <a:r>
              <a:rPr lang="it-IT" sz="2000" dirty="0" smtClean="0"/>
              <a:t>Memoria</a:t>
            </a:r>
            <a:endParaRPr lang="it-IT" sz="2000" i="1" dirty="0"/>
          </a:p>
        </p:txBody>
      </p:sp>
      <p:sp>
        <p:nvSpPr>
          <p:cNvPr id="6" name="CasellaDiTesto 5"/>
          <p:cNvSpPr txBox="1"/>
          <p:nvPr/>
        </p:nvSpPr>
        <p:spPr>
          <a:xfrm>
            <a:off x="69267" y="1233916"/>
            <a:ext cx="7218219" cy="400110"/>
          </a:xfrm>
          <a:prstGeom prst="rect">
            <a:avLst/>
          </a:prstGeom>
          <a:noFill/>
        </p:spPr>
        <p:txBody>
          <a:bodyPr wrap="square" rtlCol="0">
            <a:spAutoFit/>
          </a:bodyPr>
          <a:lstStyle/>
          <a:p>
            <a:pPr marL="457200" indent="-457200"/>
            <a:r>
              <a:rPr lang="it-IT" sz="2000" dirty="0" smtClean="0"/>
              <a:t>Buffer invertente / non invertente.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37891" name="Segnaposto numero diapositiva 3"/>
          <p:cNvSpPr>
            <a:spLocks noGrp="1"/>
          </p:cNvSpPr>
          <p:nvPr>
            <p:ph type="sldNum" sz="quarter" idx="11"/>
          </p:nvPr>
        </p:nvSpPr>
        <p:spPr>
          <a:noFill/>
          <a:ln algn="ctr">
            <a:miter lim="800000"/>
            <a:headEnd/>
            <a:tailEnd/>
          </a:ln>
        </p:spPr>
        <p:txBody>
          <a:bodyPr/>
          <a:lstStyle/>
          <a:p>
            <a:fld id="{150BD6F8-46FC-4646-9425-24087D41E63F}" type="slidenum">
              <a:rPr lang="en-US" altLang="it-IT" smtClean="0"/>
              <a:pPr/>
              <a:t>32</a:t>
            </a:fld>
            <a:endParaRPr lang="en-US" altLang="it-IT" smtClean="0"/>
          </a:p>
        </p:txBody>
      </p:sp>
      <p:pic>
        <p:nvPicPr>
          <p:cNvPr id="37892" name="Immagine 1"/>
          <p:cNvPicPr>
            <a:picLocks noChangeAspect="1"/>
          </p:cNvPicPr>
          <p:nvPr/>
        </p:nvPicPr>
        <p:blipFill>
          <a:blip r:embed="rId2" cstate="print"/>
          <a:srcRect/>
          <a:stretch>
            <a:fillRect/>
          </a:stretch>
        </p:blipFill>
        <p:spPr bwMode="auto">
          <a:xfrm>
            <a:off x="1025237" y="1371600"/>
            <a:ext cx="7306508" cy="4754129"/>
          </a:xfrm>
          <a:prstGeom prst="rect">
            <a:avLst/>
          </a:prstGeom>
          <a:noFill/>
          <a:ln w="9525">
            <a:noFill/>
            <a:miter lim="800000"/>
            <a:headEnd/>
            <a:tailEnd/>
          </a:ln>
        </p:spPr>
      </p:pic>
      <p:sp>
        <p:nvSpPr>
          <p:cNvPr id="5" name="CasellaDiTesto 4"/>
          <p:cNvSpPr txBox="1"/>
          <p:nvPr/>
        </p:nvSpPr>
        <p:spPr>
          <a:xfrm>
            <a:off x="193957" y="194829"/>
            <a:ext cx="5181607" cy="400110"/>
          </a:xfrm>
          <a:prstGeom prst="rect">
            <a:avLst/>
          </a:prstGeom>
          <a:noFill/>
        </p:spPr>
        <p:txBody>
          <a:bodyPr wrap="square" rtlCol="0">
            <a:spAutoFit/>
          </a:bodyPr>
          <a:lstStyle/>
          <a:p>
            <a:r>
              <a:rPr lang="it-IT" sz="2000" dirty="0" smtClean="0"/>
              <a:t>Memoria</a:t>
            </a:r>
            <a:endParaRPr lang="it-IT" sz="2000" i="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38915" name="Segnaposto numero diapositiva 3"/>
          <p:cNvSpPr>
            <a:spLocks noGrp="1"/>
          </p:cNvSpPr>
          <p:nvPr>
            <p:ph type="sldNum" sz="quarter" idx="11"/>
          </p:nvPr>
        </p:nvSpPr>
        <p:spPr>
          <a:noFill/>
          <a:ln algn="ctr">
            <a:miter lim="800000"/>
            <a:headEnd/>
            <a:tailEnd/>
          </a:ln>
        </p:spPr>
        <p:txBody>
          <a:bodyPr/>
          <a:lstStyle/>
          <a:p>
            <a:fld id="{A9B5891C-EB46-41DD-8C5A-043F56466AB8}" type="slidenum">
              <a:rPr lang="en-US" altLang="it-IT" smtClean="0"/>
              <a:pPr/>
              <a:t>33</a:t>
            </a:fld>
            <a:endParaRPr lang="en-US" altLang="it-IT" smtClean="0"/>
          </a:p>
        </p:txBody>
      </p:sp>
      <p:pic>
        <p:nvPicPr>
          <p:cNvPr id="38916" name="Immagine 1"/>
          <p:cNvPicPr>
            <a:picLocks noChangeAspect="1"/>
          </p:cNvPicPr>
          <p:nvPr/>
        </p:nvPicPr>
        <p:blipFill>
          <a:blip r:embed="rId2" cstate="print"/>
          <a:srcRect/>
          <a:stretch>
            <a:fillRect/>
          </a:stretch>
        </p:blipFill>
        <p:spPr bwMode="auto">
          <a:xfrm>
            <a:off x="886691" y="896176"/>
            <a:ext cx="7538629" cy="5185970"/>
          </a:xfrm>
          <a:prstGeom prst="rect">
            <a:avLst/>
          </a:prstGeom>
          <a:noFill/>
          <a:ln w="9525">
            <a:noFill/>
            <a:miter lim="800000"/>
            <a:headEnd/>
            <a:tailEnd/>
          </a:ln>
        </p:spPr>
      </p:pic>
      <p:sp>
        <p:nvSpPr>
          <p:cNvPr id="5" name="CasellaDiTesto 4"/>
          <p:cNvSpPr txBox="1"/>
          <p:nvPr/>
        </p:nvSpPr>
        <p:spPr>
          <a:xfrm>
            <a:off x="193957" y="194829"/>
            <a:ext cx="5181607" cy="400110"/>
          </a:xfrm>
          <a:prstGeom prst="rect">
            <a:avLst/>
          </a:prstGeom>
          <a:noFill/>
        </p:spPr>
        <p:txBody>
          <a:bodyPr wrap="square" rtlCol="0">
            <a:spAutoFit/>
          </a:bodyPr>
          <a:lstStyle/>
          <a:p>
            <a:r>
              <a:rPr lang="it-IT" sz="2000" dirty="0" smtClean="0"/>
              <a:t>Memoria</a:t>
            </a:r>
            <a:endParaRPr lang="it-IT" sz="2000" i="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39939" name="Segnaposto numero diapositiva 3"/>
          <p:cNvSpPr>
            <a:spLocks noGrp="1"/>
          </p:cNvSpPr>
          <p:nvPr>
            <p:ph type="sldNum" sz="quarter" idx="11"/>
          </p:nvPr>
        </p:nvSpPr>
        <p:spPr>
          <a:noFill/>
          <a:ln algn="ctr">
            <a:miter lim="800000"/>
            <a:headEnd/>
            <a:tailEnd/>
          </a:ln>
        </p:spPr>
        <p:txBody>
          <a:bodyPr/>
          <a:lstStyle/>
          <a:p>
            <a:fld id="{CF612A01-5536-438F-8E28-08264AF767ED}" type="slidenum">
              <a:rPr lang="en-US" altLang="it-IT" smtClean="0"/>
              <a:pPr/>
              <a:t>34</a:t>
            </a:fld>
            <a:endParaRPr lang="en-US" altLang="it-IT" smtClean="0"/>
          </a:p>
        </p:txBody>
      </p:sp>
      <p:sp>
        <p:nvSpPr>
          <p:cNvPr id="5" name="CasellaDiTesto 4"/>
          <p:cNvSpPr txBox="1"/>
          <p:nvPr/>
        </p:nvSpPr>
        <p:spPr>
          <a:xfrm>
            <a:off x="193957" y="194829"/>
            <a:ext cx="5181607" cy="400110"/>
          </a:xfrm>
          <a:prstGeom prst="rect">
            <a:avLst/>
          </a:prstGeom>
          <a:noFill/>
        </p:spPr>
        <p:txBody>
          <a:bodyPr wrap="square" rtlCol="0">
            <a:spAutoFit/>
          </a:bodyPr>
          <a:lstStyle/>
          <a:p>
            <a:r>
              <a:rPr lang="it-IT" sz="2000" dirty="0" smtClean="0"/>
              <a:t>Memoria</a:t>
            </a:r>
            <a:endParaRPr lang="it-IT" sz="2000" i="1" dirty="0"/>
          </a:p>
        </p:txBody>
      </p:sp>
      <p:sp>
        <p:nvSpPr>
          <p:cNvPr id="6" name="CasellaDiTesto 5"/>
          <p:cNvSpPr txBox="1"/>
          <p:nvPr/>
        </p:nvSpPr>
        <p:spPr>
          <a:xfrm>
            <a:off x="69267" y="652006"/>
            <a:ext cx="8686806" cy="5601533"/>
          </a:xfrm>
          <a:prstGeom prst="rect">
            <a:avLst/>
          </a:prstGeom>
          <a:noFill/>
        </p:spPr>
        <p:txBody>
          <a:bodyPr wrap="square" rtlCol="0">
            <a:spAutoFit/>
          </a:bodyPr>
          <a:lstStyle/>
          <a:p>
            <a:pPr marL="457200" indent="-457200"/>
            <a:r>
              <a:rPr lang="it-IT" sz="2000" b="1" dirty="0" smtClean="0"/>
              <a:t>RAM (</a:t>
            </a:r>
            <a:r>
              <a:rPr lang="it-IT" sz="2000" b="1" dirty="0" err="1" smtClean="0"/>
              <a:t>Random</a:t>
            </a:r>
            <a:r>
              <a:rPr lang="it-IT" sz="2000" b="1" dirty="0" smtClean="0"/>
              <a:t> Access </a:t>
            </a:r>
            <a:r>
              <a:rPr lang="it-IT" sz="2000" b="1" dirty="0" err="1" smtClean="0"/>
              <a:t>Memory</a:t>
            </a:r>
            <a:r>
              <a:rPr lang="it-IT" sz="2000" b="1" dirty="0" smtClean="0"/>
              <a:t>)</a:t>
            </a:r>
          </a:p>
          <a:p>
            <a:pPr marL="457200" indent="-457200"/>
            <a:r>
              <a:rPr lang="it-IT" sz="2000" dirty="0" smtClean="0"/>
              <a:t>- Statiche (SRAM): flip-flop (elevata velocità: tempi di accesso nell’ordine di nanosecondi) (cache)</a:t>
            </a:r>
          </a:p>
          <a:p>
            <a:pPr marL="457200" indent="-457200"/>
            <a:r>
              <a:rPr lang="it-IT" sz="2000" dirty="0" smtClean="0"/>
              <a:t>- Dinamiche (DRAM): </a:t>
            </a:r>
            <a:r>
              <a:rPr lang="it-IT" sz="2000" dirty="0" err="1" smtClean="0"/>
              <a:t>array</a:t>
            </a:r>
            <a:r>
              <a:rPr lang="it-IT" sz="2000" dirty="0" smtClean="0"/>
              <a:t> di celle (transistor-condensatore). Necessità di </a:t>
            </a:r>
            <a:r>
              <a:rPr lang="it-IT" sz="2000" dirty="0" err="1" smtClean="0"/>
              <a:t>refresh</a:t>
            </a:r>
            <a:r>
              <a:rPr lang="it-IT" sz="2000" dirty="0" smtClean="0"/>
              <a:t> costante (elevata densità) (</a:t>
            </a:r>
            <a:r>
              <a:rPr lang="it-IT" sz="2000" dirty="0" err="1" smtClean="0"/>
              <a:t>main</a:t>
            </a:r>
            <a:r>
              <a:rPr lang="it-IT" sz="2000" dirty="0" smtClean="0"/>
              <a:t> </a:t>
            </a:r>
            <a:r>
              <a:rPr lang="it-IT" sz="2000" dirty="0" err="1" smtClean="0"/>
              <a:t>memory</a:t>
            </a:r>
            <a:r>
              <a:rPr lang="it-IT" sz="2000" dirty="0" smtClean="0"/>
              <a:t>)</a:t>
            </a:r>
          </a:p>
          <a:p>
            <a:pPr marL="457200" indent="-457200"/>
            <a:r>
              <a:rPr lang="it-IT" sz="1600" dirty="0" smtClean="0"/>
              <a:t>      § DRAM – FPM (Fast </a:t>
            </a:r>
            <a:r>
              <a:rPr lang="it-IT" sz="1600" dirty="0" err="1" smtClean="0"/>
              <a:t>Page</a:t>
            </a:r>
            <a:r>
              <a:rPr lang="it-IT" sz="1600" dirty="0" smtClean="0"/>
              <a:t> Mode): segnale RAS e CAS (invertiti) e segnale di output </a:t>
            </a:r>
            <a:r>
              <a:rPr lang="it-IT" sz="1600" dirty="0" err="1" smtClean="0"/>
              <a:t>enable</a:t>
            </a:r>
            <a:r>
              <a:rPr lang="it-IT" sz="1600" dirty="0" smtClean="0"/>
              <a:t> per definire il momento in cui la memoria deve rispondere (memoria di tipo più obsoleto)</a:t>
            </a:r>
          </a:p>
          <a:p>
            <a:pPr marL="457200" indent="-457200"/>
            <a:r>
              <a:rPr lang="it-IT" sz="1600" dirty="0" smtClean="0"/>
              <a:t>      § DRAM – EDO (</a:t>
            </a:r>
            <a:r>
              <a:rPr lang="it-IT" sz="1600" dirty="0" err="1" smtClean="0"/>
              <a:t>Extended</a:t>
            </a:r>
            <a:r>
              <a:rPr lang="it-IT" sz="1600" dirty="0" smtClean="0"/>
              <a:t> Data Output): in questa memoria un riferimento alla memoria può avere inizio prima che sia completato il precedente. Anche in questo caso abbiamo il segnale di output </a:t>
            </a:r>
            <a:r>
              <a:rPr lang="it-IT" sz="1600" dirty="0" err="1" smtClean="0"/>
              <a:t>enable</a:t>
            </a:r>
            <a:r>
              <a:rPr lang="it-IT" sz="1600" dirty="0" smtClean="0"/>
              <a:t>  (memoria obsoleta)</a:t>
            </a:r>
          </a:p>
          <a:p>
            <a:pPr marL="457200" indent="-457200"/>
            <a:r>
              <a:rPr lang="it-IT" sz="1600" b="1" dirty="0" smtClean="0"/>
              <a:t>SDRAM (</a:t>
            </a:r>
            <a:r>
              <a:rPr lang="it-IT" sz="1600" b="1" dirty="0" err="1" smtClean="0"/>
              <a:t>Syncronous</a:t>
            </a:r>
            <a:r>
              <a:rPr lang="it-IT" sz="1600" b="1" dirty="0" smtClean="0"/>
              <a:t> DRAM): è una RAM ibrida (un po’ statica un po’ dinamica) che è guidata dal clock principale del sistema. </a:t>
            </a:r>
          </a:p>
          <a:p>
            <a:pPr marL="457200" indent="-457200"/>
            <a:r>
              <a:rPr lang="it-IT" sz="1600" dirty="0" smtClean="0"/>
              <a:t>      § SDRAM – DDR (</a:t>
            </a:r>
            <a:r>
              <a:rPr lang="it-IT" sz="1600" dirty="0" err="1" smtClean="0"/>
              <a:t>Double</a:t>
            </a:r>
            <a:r>
              <a:rPr lang="it-IT" sz="1600" dirty="0" smtClean="0"/>
              <a:t> Data Rate): in questa memoria il chip produce un output sul fronte in salita del clock ed uno sul fronte in discesa. Sono state anche sviluppate DDR2 e DDR3. E’ la tecnologia usata attualmente. </a:t>
            </a:r>
            <a:endParaRPr lang="it-IT" sz="2000" dirty="0" smtClean="0"/>
          </a:p>
          <a:p>
            <a:pPr marL="457200" indent="-457200"/>
            <a:endParaRPr lang="it-IT" sz="2000"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39939" name="Segnaposto numero diapositiva 3"/>
          <p:cNvSpPr>
            <a:spLocks noGrp="1"/>
          </p:cNvSpPr>
          <p:nvPr>
            <p:ph type="sldNum" sz="quarter" idx="11"/>
          </p:nvPr>
        </p:nvSpPr>
        <p:spPr>
          <a:noFill/>
          <a:ln algn="ctr">
            <a:miter lim="800000"/>
            <a:headEnd/>
            <a:tailEnd/>
          </a:ln>
        </p:spPr>
        <p:txBody>
          <a:bodyPr/>
          <a:lstStyle/>
          <a:p>
            <a:fld id="{CF612A01-5536-438F-8E28-08264AF767ED}" type="slidenum">
              <a:rPr lang="en-US" altLang="it-IT" smtClean="0"/>
              <a:pPr/>
              <a:t>35</a:t>
            </a:fld>
            <a:endParaRPr lang="en-US" altLang="it-IT" smtClean="0"/>
          </a:p>
        </p:txBody>
      </p:sp>
      <p:sp>
        <p:nvSpPr>
          <p:cNvPr id="5" name="CasellaDiTesto 4"/>
          <p:cNvSpPr txBox="1"/>
          <p:nvPr/>
        </p:nvSpPr>
        <p:spPr>
          <a:xfrm>
            <a:off x="193957" y="194829"/>
            <a:ext cx="5181607" cy="400110"/>
          </a:xfrm>
          <a:prstGeom prst="rect">
            <a:avLst/>
          </a:prstGeom>
          <a:noFill/>
        </p:spPr>
        <p:txBody>
          <a:bodyPr wrap="square" rtlCol="0">
            <a:spAutoFit/>
          </a:bodyPr>
          <a:lstStyle/>
          <a:p>
            <a:r>
              <a:rPr lang="it-IT" sz="2000" dirty="0" smtClean="0"/>
              <a:t>Memoria</a:t>
            </a:r>
            <a:endParaRPr lang="it-IT" sz="2000" i="1" dirty="0"/>
          </a:p>
        </p:txBody>
      </p:sp>
      <p:sp>
        <p:nvSpPr>
          <p:cNvPr id="6" name="CasellaDiTesto 5"/>
          <p:cNvSpPr txBox="1"/>
          <p:nvPr/>
        </p:nvSpPr>
        <p:spPr>
          <a:xfrm>
            <a:off x="69267" y="652006"/>
            <a:ext cx="8686806" cy="4862870"/>
          </a:xfrm>
          <a:prstGeom prst="rect">
            <a:avLst/>
          </a:prstGeom>
          <a:noFill/>
        </p:spPr>
        <p:txBody>
          <a:bodyPr wrap="square" rtlCol="0">
            <a:spAutoFit/>
          </a:bodyPr>
          <a:lstStyle/>
          <a:p>
            <a:pPr marL="457200" indent="-457200"/>
            <a:r>
              <a:rPr lang="it-IT" sz="2000" b="1" dirty="0" smtClean="0"/>
              <a:t>ROM (</a:t>
            </a:r>
            <a:r>
              <a:rPr lang="it-IT" sz="2000" b="1" dirty="0" err="1" smtClean="0"/>
              <a:t>Read</a:t>
            </a:r>
            <a:r>
              <a:rPr lang="it-IT" sz="2000" b="1" dirty="0" smtClean="0"/>
              <a:t> </a:t>
            </a:r>
            <a:r>
              <a:rPr lang="it-IT" sz="2000" b="1" dirty="0" err="1" smtClean="0"/>
              <a:t>Only</a:t>
            </a:r>
            <a:r>
              <a:rPr lang="it-IT" sz="2000" b="1" dirty="0" smtClean="0"/>
              <a:t> </a:t>
            </a:r>
            <a:r>
              <a:rPr lang="it-IT" sz="2000" b="1" dirty="0" err="1" smtClean="0"/>
              <a:t>Memory</a:t>
            </a:r>
            <a:r>
              <a:rPr lang="it-IT" sz="2000" b="1" dirty="0" smtClean="0"/>
              <a:t>)</a:t>
            </a:r>
          </a:p>
          <a:p>
            <a:pPr marL="457200" indent="-457200"/>
            <a:r>
              <a:rPr lang="it-IT" sz="2000" dirty="0" smtClean="0"/>
              <a:t>- PROM (</a:t>
            </a:r>
            <a:r>
              <a:rPr lang="it-IT" sz="2000" dirty="0" err="1" smtClean="0"/>
              <a:t>Programmable</a:t>
            </a:r>
            <a:r>
              <a:rPr lang="it-IT" sz="2000" dirty="0" smtClean="0"/>
              <a:t> ROM): una PROM può essere programmata (una sola volta).</a:t>
            </a:r>
          </a:p>
          <a:p>
            <a:pPr marL="457200" indent="-457200"/>
            <a:r>
              <a:rPr lang="it-IT" sz="2000" dirty="0" smtClean="0"/>
              <a:t>- EPROM (</a:t>
            </a:r>
            <a:r>
              <a:rPr lang="it-IT" sz="2000" dirty="0" err="1" smtClean="0"/>
              <a:t>Erasable</a:t>
            </a:r>
            <a:r>
              <a:rPr lang="it-IT" sz="2000" dirty="0" smtClean="0"/>
              <a:t> PROM): sono analoghe alle PROM ma il contenuto può essere cancellato con la luce ultravioletta.</a:t>
            </a:r>
          </a:p>
          <a:p>
            <a:pPr marL="457200" indent="-457200"/>
            <a:r>
              <a:rPr lang="it-IT" sz="2000" dirty="0" smtClean="0"/>
              <a:t>- EEPROM (</a:t>
            </a:r>
            <a:r>
              <a:rPr lang="it-IT" sz="2000" dirty="0" err="1" smtClean="0"/>
              <a:t>Electrically</a:t>
            </a:r>
            <a:r>
              <a:rPr lang="it-IT" sz="2000" dirty="0" smtClean="0"/>
              <a:t> </a:t>
            </a:r>
            <a:r>
              <a:rPr lang="it-IT" sz="2000" dirty="0" err="1" smtClean="0"/>
              <a:t>Erasable</a:t>
            </a:r>
            <a:r>
              <a:rPr lang="it-IT" sz="2000" dirty="0" smtClean="0"/>
              <a:t> PROM): sono analoghe alle EPROM ma il contenuto può essere cancellato (ogni singolo byte) con segnali elettrici (quindi senza la necessità di essere asportate dal circuito sul quale sono installate).</a:t>
            </a:r>
          </a:p>
          <a:p>
            <a:pPr marL="457200" indent="-457200">
              <a:buFontTx/>
              <a:buChar char="-"/>
            </a:pPr>
            <a:r>
              <a:rPr lang="it-IT" sz="2000" dirty="0" smtClean="0"/>
              <a:t>Memorie Flash: sono analoghe alle EEPROM ma il contenuto può essere cancellato (e riscritto) a blocchi attraverso con segnali elettrici.</a:t>
            </a:r>
          </a:p>
          <a:p>
            <a:pPr marL="457200" indent="-457200">
              <a:buFontTx/>
              <a:buChar char="-"/>
            </a:pPr>
            <a:endParaRPr lang="it-IT" sz="2000"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39939" name="Segnaposto numero diapositiva 3"/>
          <p:cNvSpPr>
            <a:spLocks noGrp="1"/>
          </p:cNvSpPr>
          <p:nvPr>
            <p:ph type="sldNum" sz="quarter" idx="11"/>
          </p:nvPr>
        </p:nvSpPr>
        <p:spPr>
          <a:noFill/>
          <a:ln algn="ctr">
            <a:miter lim="800000"/>
            <a:headEnd/>
            <a:tailEnd/>
          </a:ln>
        </p:spPr>
        <p:txBody>
          <a:bodyPr/>
          <a:lstStyle/>
          <a:p>
            <a:fld id="{CF612A01-5536-438F-8E28-08264AF767ED}" type="slidenum">
              <a:rPr lang="en-US" altLang="it-IT" smtClean="0"/>
              <a:pPr/>
              <a:t>36</a:t>
            </a:fld>
            <a:endParaRPr lang="en-US" altLang="it-IT" smtClean="0"/>
          </a:p>
        </p:txBody>
      </p:sp>
      <p:pic>
        <p:nvPicPr>
          <p:cNvPr id="39940" name="Immagine 1"/>
          <p:cNvPicPr>
            <a:picLocks noChangeAspect="1"/>
          </p:cNvPicPr>
          <p:nvPr/>
        </p:nvPicPr>
        <p:blipFill>
          <a:blip r:embed="rId2" cstate="print"/>
          <a:srcRect/>
          <a:stretch>
            <a:fillRect/>
          </a:stretch>
        </p:blipFill>
        <p:spPr bwMode="auto">
          <a:xfrm>
            <a:off x="457199" y="522272"/>
            <a:ext cx="8021783" cy="5735921"/>
          </a:xfrm>
          <a:prstGeom prst="rect">
            <a:avLst/>
          </a:prstGeom>
          <a:noFill/>
          <a:ln w="9525">
            <a:noFill/>
            <a:miter lim="800000"/>
            <a:headEnd/>
            <a:tailEnd/>
          </a:ln>
        </p:spPr>
      </p:pic>
      <p:sp>
        <p:nvSpPr>
          <p:cNvPr id="5" name="CasellaDiTesto 4"/>
          <p:cNvSpPr txBox="1"/>
          <p:nvPr/>
        </p:nvSpPr>
        <p:spPr>
          <a:xfrm>
            <a:off x="193957" y="194829"/>
            <a:ext cx="5181607" cy="400110"/>
          </a:xfrm>
          <a:prstGeom prst="rect">
            <a:avLst/>
          </a:prstGeom>
          <a:noFill/>
        </p:spPr>
        <p:txBody>
          <a:bodyPr wrap="square" rtlCol="0">
            <a:spAutoFit/>
          </a:bodyPr>
          <a:lstStyle/>
          <a:p>
            <a:r>
              <a:rPr lang="it-IT" sz="2000" dirty="0" smtClean="0"/>
              <a:t>Memoria</a:t>
            </a:r>
            <a:endParaRPr lang="it-IT" sz="2000" i="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40963" name="Segnaposto numero diapositiva 3"/>
          <p:cNvSpPr>
            <a:spLocks noGrp="1"/>
          </p:cNvSpPr>
          <p:nvPr>
            <p:ph type="sldNum" sz="quarter" idx="11"/>
          </p:nvPr>
        </p:nvSpPr>
        <p:spPr>
          <a:noFill/>
          <a:ln algn="ctr">
            <a:miter lim="800000"/>
            <a:headEnd/>
            <a:tailEnd/>
          </a:ln>
        </p:spPr>
        <p:txBody>
          <a:bodyPr/>
          <a:lstStyle/>
          <a:p>
            <a:fld id="{97485B53-C963-4BA8-B4AE-D3DE22FA4D70}" type="slidenum">
              <a:rPr lang="en-US" altLang="it-IT" smtClean="0"/>
              <a:pPr/>
              <a:t>37</a:t>
            </a:fld>
            <a:endParaRPr lang="en-US" altLang="it-IT" smtClean="0"/>
          </a:p>
        </p:txBody>
      </p:sp>
      <p:sp>
        <p:nvSpPr>
          <p:cNvPr id="5" name="CasellaDiTesto 4"/>
          <p:cNvSpPr txBox="1"/>
          <p:nvPr/>
        </p:nvSpPr>
        <p:spPr>
          <a:xfrm>
            <a:off x="2743193" y="236393"/>
            <a:ext cx="5361716" cy="400110"/>
          </a:xfrm>
          <a:prstGeom prst="rect">
            <a:avLst/>
          </a:prstGeom>
          <a:noFill/>
        </p:spPr>
        <p:txBody>
          <a:bodyPr wrap="square" rtlCol="0">
            <a:spAutoFit/>
          </a:bodyPr>
          <a:lstStyle/>
          <a:p>
            <a:r>
              <a:rPr lang="it-IT" sz="2000" dirty="0" smtClean="0"/>
              <a:t>FPGA  (Field-</a:t>
            </a:r>
            <a:r>
              <a:rPr lang="it-IT" sz="2000" dirty="0" err="1" smtClean="0"/>
              <a:t>Programmable</a:t>
            </a:r>
            <a:r>
              <a:rPr lang="it-IT" sz="2000" dirty="0" smtClean="0"/>
              <a:t> </a:t>
            </a:r>
            <a:r>
              <a:rPr lang="it-IT" sz="2000" dirty="0" smtClean="0"/>
              <a:t>Gate </a:t>
            </a:r>
            <a:r>
              <a:rPr lang="it-IT" sz="2000" dirty="0" smtClean="0"/>
              <a:t>Array)</a:t>
            </a:r>
            <a:endParaRPr lang="it-IT" sz="2000" i="1" dirty="0"/>
          </a:p>
        </p:txBody>
      </p:sp>
      <p:sp>
        <p:nvSpPr>
          <p:cNvPr id="6" name="CasellaDiTesto 5"/>
          <p:cNvSpPr txBox="1"/>
          <p:nvPr/>
        </p:nvSpPr>
        <p:spPr>
          <a:xfrm>
            <a:off x="0" y="998370"/>
            <a:ext cx="8686806" cy="1323439"/>
          </a:xfrm>
          <a:prstGeom prst="rect">
            <a:avLst/>
          </a:prstGeom>
          <a:noFill/>
        </p:spPr>
        <p:txBody>
          <a:bodyPr wrap="square" rtlCol="0">
            <a:spAutoFit/>
          </a:bodyPr>
          <a:lstStyle/>
          <a:p>
            <a:pPr marL="457200" indent="-457200">
              <a:buFontTx/>
              <a:buChar char="-"/>
            </a:pPr>
            <a:r>
              <a:rPr lang="it-IT" sz="2000" dirty="0" smtClean="0"/>
              <a:t>Un FPGA è un circuito integrato che contiene una logica programmabile e permette di formare un circuito logico arbitrario semplicemente caricando l’FPGA con i dati di configurazione appropriati.</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41987" name="Segnaposto numero diapositiva 3"/>
          <p:cNvSpPr>
            <a:spLocks noGrp="1"/>
          </p:cNvSpPr>
          <p:nvPr>
            <p:ph type="sldNum" sz="quarter" idx="11"/>
          </p:nvPr>
        </p:nvSpPr>
        <p:spPr>
          <a:noFill/>
          <a:ln algn="ctr">
            <a:miter lim="800000"/>
            <a:headEnd/>
            <a:tailEnd/>
          </a:ln>
        </p:spPr>
        <p:txBody>
          <a:bodyPr/>
          <a:lstStyle/>
          <a:p>
            <a:fld id="{DCA0AAEA-02D4-4AC0-A680-CAA86AB86BB1}" type="slidenum">
              <a:rPr lang="en-US" altLang="it-IT" smtClean="0"/>
              <a:pPr/>
              <a:t>38</a:t>
            </a:fld>
            <a:endParaRPr lang="en-US" altLang="it-IT" smtClean="0"/>
          </a:p>
        </p:txBody>
      </p:sp>
      <p:pic>
        <p:nvPicPr>
          <p:cNvPr id="41988" name="Immagine 1"/>
          <p:cNvPicPr>
            <a:picLocks noChangeAspect="1"/>
          </p:cNvPicPr>
          <p:nvPr/>
        </p:nvPicPr>
        <p:blipFill>
          <a:blip r:embed="rId2" cstate="print"/>
          <a:srcRect/>
          <a:stretch>
            <a:fillRect/>
          </a:stretch>
        </p:blipFill>
        <p:spPr bwMode="auto">
          <a:xfrm>
            <a:off x="689407" y="2479982"/>
            <a:ext cx="7800897" cy="3809981"/>
          </a:xfrm>
          <a:prstGeom prst="rect">
            <a:avLst/>
          </a:prstGeom>
          <a:noFill/>
          <a:ln w="9525">
            <a:noFill/>
            <a:miter lim="800000"/>
            <a:headEnd/>
            <a:tailEnd/>
          </a:ln>
        </p:spPr>
      </p:pic>
      <p:sp>
        <p:nvSpPr>
          <p:cNvPr id="5" name="CasellaDiTesto 4"/>
          <p:cNvSpPr txBox="1"/>
          <p:nvPr/>
        </p:nvSpPr>
        <p:spPr>
          <a:xfrm>
            <a:off x="2743193" y="236393"/>
            <a:ext cx="5361716" cy="400110"/>
          </a:xfrm>
          <a:prstGeom prst="rect">
            <a:avLst/>
          </a:prstGeom>
          <a:noFill/>
        </p:spPr>
        <p:txBody>
          <a:bodyPr wrap="square" rtlCol="0">
            <a:spAutoFit/>
          </a:bodyPr>
          <a:lstStyle/>
          <a:p>
            <a:r>
              <a:rPr lang="it-IT" sz="2000" dirty="0" smtClean="0"/>
              <a:t>Chip della CPU e bus</a:t>
            </a:r>
            <a:endParaRPr lang="it-IT" sz="2000" i="1" dirty="0"/>
          </a:p>
        </p:txBody>
      </p:sp>
      <p:sp>
        <p:nvSpPr>
          <p:cNvPr id="6" name="CasellaDiTesto 5"/>
          <p:cNvSpPr txBox="1"/>
          <p:nvPr/>
        </p:nvSpPr>
        <p:spPr>
          <a:xfrm>
            <a:off x="0" y="929095"/>
            <a:ext cx="8686806" cy="1938992"/>
          </a:xfrm>
          <a:prstGeom prst="rect">
            <a:avLst/>
          </a:prstGeom>
          <a:noFill/>
        </p:spPr>
        <p:txBody>
          <a:bodyPr wrap="square" rtlCol="0">
            <a:spAutoFit/>
          </a:bodyPr>
          <a:lstStyle/>
          <a:p>
            <a:pPr marL="457200" indent="-457200">
              <a:buFontTx/>
              <a:buChar char="-"/>
            </a:pPr>
            <a:r>
              <a:rPr lang="it-IT" sz="2000" dirty="0" smtClean="0"/>
              <a:t>Pin della CPU: Input/Output/</a:t>
            </a:r>
            <a:r>
              <a:rPr lang="it-IT" sz="2000" dirty="0" err="1" smtClean="0"/>
              <a:t>both</a:t>
            </a:r>
            <a:endParaRPr lang="it-IT" sz="2000" dirty="0" smtClean="0"/>
          </a:p>
          <a:p>
            <a:pPr marL="457200" indent="-457200">
              <a:buFontTx/>
              <a:buChar char="-"/>
            </a:pPr>
            <a:r>
              <a:rPr lang="it-IT" sz="2000" dirty="0" smtClean="0"/>
              <a:t>Pin della CPU: indirizzi/dati/controlli (controllo del bus, interrupt, comunicazione con il coprocessore, stato del sistema, ecc.)</a:t>
            </a:r>
          </a:p>
          <a:p>
            <a:pPr marL="457200" indent="-457200"/>
            <a:endParaRPr lang="it-IT" sz="2000" dirty="0" smtClean="0"/>
          </a:p>
        </p:txBody>
      </p:sp>
      <p:sp>
        <p:nvSpPr>
          <p:cNvPr id="7" name="CasellaDiTesto 6"/>
          <p:cNvSpPr txBox="1"/>
          <p:nvPr/>
        </p:nvSpPr>
        <p:spPr>
          <a:xfrm>
            <a:off x="6040578" y="2827169"/>
            <a:ext cx="2992582" cy="2523768"/>
          </a:xfrm>
          <a:prstGeom prst="rect">
            <a:avLst/>
          </a:prstGeom>
          <a:noFill/>
          <a:ln>
            <a:solidFill>
              <a:schemeClr val="accent1"/>
            </a:solidFill>
          </a:ln>
        </p:spPr>
        <p:txBody>
          <a:bodyPr wrap="square" rtlCol="0">
            <a:spAutoFit/>
          </a:bodyPr>
          <a:lstStyle/>
          <a:p>
            <a:pPr marL="457200" indent="-457200"/>
            <a:r>
              <a:rPr lang="it-IT" sz="1600" dirty="0" smtClean="0"/>
              <a:t>ATTENZIONE: Tutte le CPU hanno anche i pin di:</a:t>
            </a:r>
          </a:p>
          <a:p>
            <a:pPr marL="457200" indent="-457200">
              <a:buFontTx/>
              <a:buChar char="-"/>
            </a:pPr>
            <a:r>
              <a:rPr lang="it-IT" sz="1600" dirty="0" smtClean="0"/>
              <a:t>Alimentazione </a:t>
            </a:r>
          </a:p>
          <a:p>
            <a:pPr marL="457200" indent="-457200"/>
            <a:r>
              <a:rPr lang="it-IT" sz="1600" dirty="0" smtClean="0"/>
              <a:t>       (1,2-1,5 </a:t>
            </a:r>
            <a:r>
              <a:rPr lang="it-IT" sz="1600" dirty="0" err="1" smtClean="0"/>
              <a:t>Volts</a:t>
            </a:r>
            <a:r>
              <a:rPr lang="it-IT" sz="1600" dirty="0" smtClean="0"/>
              <a:t>) </a:t>
            </a:r>
          </a:p>
          <a:p>
            <a:pPr marL="457200" indent="-457200">
              <a:buFontTx/>
              <a:buChar char="-"/>
            </a:pPr>
            <a:r>
              <a:rPr lang="it-IT" sz="1600" dirty="0" smtClean="0"/>
              <a:t>Terra</a:t>
            </a:r>
          </a:p>
          <a:p>
            <a:pPr marL="457200" indent="-457200">
              <a:buFontTx/>
              <a:buChar char="-"/>
            </a:pPr>
            <a:r>
              <a:rPr lang="it-IT" sz="1600" dirty="0" smtClean="0"/>
              <a:t>Clock</a:t>
            </a:r>
          </a:p>
          <a:p>
            <a:pPr marL="457200" indent="-457200"/>
            <a:endParaRPr lang="it-IT" sz="20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egnaposto piè di pagina 2"/>
          <p:cNvSpPr>
            <a:spLocks noGrp="1"/>
          </p:cNvSpPr>
          <p:nvPr>
            <p:ph type="ftr" sz="quarter" idx="10"/>
          </p:nvPr>
        </p:nvSpPr>
        <p:spPr>
          <a:noFill/>
          <a:ln algn="ctr">
            <a:miter lim="800000"/>
            <a:headEnd/>
            <a:tailEnd/>
          </a:ln>
        </p:spPr>
        <p:txBody>
          <a:bodyPr/>
          <a:lstStyle/>
          <a:p>
            <a:r>
              <a:rPr lang="en-US" altLang="it-IT" smtClean="0"/>
              <a:t>Architettura dei calcolatori </a:t>
            </a:r>
            <a:r>
              <a:rPr lang="it-IT" altLang="it-IT" smtClean="0"/>
              <a:t>© 2013 Pearson Italia S.p.A.</a:t>
            </a:r>
            <a:endParaRPr lang="en-US" altLang="it-IT" smtClean="0"/>
          </a:p>
          <a:p>
            <a:endParaRPr lang="en-US" altLang="it-IT" smtClean="0"/>
          </a:p>
        </p:txBody>
      </p:sp>
      <p:sp>
        <p:nvSpPr>
          <p:cNvPr id="9219" name="Segnaposto numero diapositiva 3"/>
          <p:cNvSpPr>
            <a:spLocks noGrp="1"/>
          </p:cNvSpPr>
          <p:nvPr>
            <p:ph type="sldNum" sz="quarter" idx="11"/>
          </p:nvPr>
        </p:nvSpPr>
        <p:spPr>
          <a:noFill/>
          <a:ln algn="ctr">
            <a:miter lim="800000"/>
            <a:headEnd/>
            <a:tailEnd/>
          </a:ln>
        </p:spPr>
        <p:txBody>
          <a:bodyPr/>
          <a:lstStyle/>
          <a:p>
            <a:fld id="{F3E7FB8D-DE42-4592-A2B7-7D7504281A3C}" type="slidenum">
              <a:rPr lang="en-US" altLang="it-IT" smtClean="0"/>
              <a:pPr/>
              <a:t>3</a:t>
            </a:fld>
            <a:endParaRPr lang="en-US" altLang="it-IT" smtClean="0"/>
          </a:p>
        </p:txBody>
      </p:sp>
      <p:pic>
        <p:nvPicPr>
          <p:cNvPr id="9220" name="Immagine 1"/>
          <p:cNvPicPr>
            <a:picLocks noChangeAspect="1"/>
          </p:cNvPicPr>
          <p:nvPr/>
        </p:nvPicPr>
        <p:blipFill>
          <a:blip r:embed="rId2" cstate="print"/>
          <a:srcRect/>
          <a:stretch>
            <a:fillRect/>
          </a:stretch>
        </p:blipFill>
        <p:spPr bwMode="auto">
          <a:xfrm>
            <a:off x="1290506" y="1648691"/>
            <a:ext cx="6454041" cy="2973099"/>
          </a:xfrm>
          <a:prstGeom prst="rect">
            <a:avLst/>
          </a:prstGeom>
          <a:noFill/>
          <a:ln w="9525">
            <a:noFill/>
            <a:miter lim="800000"/>
            <a:headEnd/>
            <a:tailEnd/>
          </a:ln>
        </p:spPr>
      </p:pic>
      <p:sp>
        <p:nvSpPr>
          <p:cNvPr id="5" name="CasellaDiTesto 4"/>
          <p:cNvSpPr txBox="1"/>
          <p:nvPr/>
        </p:nvSpPr>
        <p:spPr>
          <a:xfrm>
            <a:off x="3560620" y="444212"/>
            <a:ext cx="3671453" cy="400110"/>
          </a:xfrm>
          <a:prstGeom prst="rect">
            <a:avLst/>
          </a:prstGeom>
          <a:noFill/>
        </p:spPr>
        <p:txBody>
          <a:bodyPr wrap="square" rtlCol="0">
            <a:spAutoFit/>
          </a:bodyPr>
          <a:lstStyle/>
          <a:p>
            <a:r>
              <a:rPr lang="it-IT" sz="2000" dirty="0" smtClean="0"/>
              <a:t>Porte Logiche</a:t>
            </a:r>
            <a:endParaRPr lang="it-IT"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43011" name="Segnaposto numero diapositiva 3"/>
          <p:cNvSpPr>
            <a:spLocks noGrp="1"/>
          </p:cNvSpPr>
          <p:nvPr>
            <p:ph type="sldNum" sz="quarter" idx="11"/>
          </p:nvPr>
        </p:nvSpPr>
        <p:spPr>
          <a:noFill/>
          <a:ln algn="ctr">
            <a:miter lim="800000"/>
            <a:headEnd/>
            <a:tailEnd/>
          </a:ln>
        </p:spPr>
        <p:txBody>
          <a:bodyPr/>
          <a:lstStyle/>
          <a:p>
            <a:fld id="{7F20B4AA-D1A2-4E84-8887-4E0529F2AC8E}" type="slidenum">
              <a:rPr lang="en-US" altLang="it-IT" smtClean="0"/>
              <a:pPr/>
              <a:t>39</a:t>
            </a:fld>
            <a:endParaRPr lang="en-US" altLang="it-IT" smtClean="0"/>
          </a:p>
        </p:txBody>
      </p:sp>
      <p:pic>
        <p:nvPicPr>
          <p:cNvPr id="43012" name="Immagine 1"/>
          <p:cNvPicPr>
            <a:picLocks noChangeAspect="1"/>
          </p:cNvPicPr>
          <p:nvPr/>
        </p:nvPicPr>
        <p:blipFill>
          <a:blip r:embed="rId2" cstate="print"/>
          <a:srcRect/>
          <a:stretch>
            <a:fillRect/>
          </a:stretch>
        </p:blipFill>
        <p:spPr bwMode="auto">
          <a:xfrm>
            <a:off x="417524" y="2092037"/>
            <a:ext cx="7525092" cy="3546764"/>
          </a:xfrm>
          <a:prstGeom prst="rect">
            <a:avLst/>
          </a:prstGeom>
          <a:noFill/>
          <a:ln w="9525">
            <a:noFill/>
            <a:miter lim="800000"/>
            <a:headEnd/>
            <a:tailEnd/>
          </a:ln>
        </p:spPr>
      </p:pic>
      <p:sp>
        <p:nvSpPr>
          <p:cNvPr id="5" name="CasellaDiTesto 4"/>
          <p:cNvSpPr txBox="1"/>
          <p:nvPr/>
        </p:nvSpPr>
        <p:spPr>
          <a:xfrm>
            <a:off x="2743193" y="236393"/>
            <a:ext cx="5361716" cy="400110"/>
          </a:xfrm>
          <a:prstGeom prst="rect">
            <a:avLst/>
          </a:prstGeom>
          <a:noFill/>
        </p:spPr>
        <p:txBody>
          <a:bodyPr wrap="square" rtlCol="0">
            <a:spAutoFit/>
          </a:bodyPr>
          <a:lstStyle/>
          <a:p>
            <a:r>
              <a:rPr lang="it-IT" sz="2000" dirty="0" smtClean="0"/>
              <a:t>BUS del calcolatore (BUS Esterni)</a:t>
            </a:r>
            <a:endParaRPr lang="it-IT" sz="2000" i="1" dirty="0"/>
          </a:p>
        </p:txBody>
      </p:sp>
      <p:sp>
        <p:nvSpPr>
          <p:cNvPr id="6" name="CasellaDiTesto 5"/>
          <p:cNvSpPr txBox="1"/>
          <p:nvPr/>
        </p:nvSpPr>
        <p:spPr>
          <a:xfrm>
            <a:off x="0" y="859820"/>
            <a:ext cx="8298873" cy="1631216"/>
          </a:xfrm>
          <a:prstGeom prst="rect">
            <a:avLst/>
          </a:prstGeom>
          <a:noFill/>
        </p:spPr>
        <p:txBody>
          <a:bodyPr wrap="square" rtlCol="0">
            <a:spAutoFit/>
          </a:bodyPr>
          <a:lstStyle/>
          <a:p>
            <a:pPr marL="457200" indent="-457200">
              <a:buFontTx/>
              <a:buChar char="-"/>
            </a:pPr>
            <a:r>
              <a:rPr lang="it-IT" sz="2000" b="1" dirty="0" smtClean="0"/>
              <a:t>Unico Bus</a:t>
            </a:r>
            <a:r>
              <a:rPr lang="it-IT" sz="2000" dirty="0" smtClean="0"/>
              <a:t>: </a:t>
            </a:r>
            <a:r>
              <a:rPr lang="it-IT" sz="2000" dirty="0" err="1" smtClean="0"/>
              <a:t>Bus</a:t>
            </a:r>
            <a:r>
              <a:rPr lang="it-IT" sz="2000" dirty="0" smtClean="0"/>
              <a:t> di Sistema (vecchi sistemi)</a:t>
            </a:r>
          </a:p>
          <a:p>
            <a:pPr marL="457200" indent="-457200">
              <a:buFontTx/>
              <a:buChar char="-"/>
            </a:pPr>
            <a:r>
              <a:rPr lang="it-IT" sz="2000" b="1" dirty="0" smtClean="0"/>
              <a:t>Due o più Bus</a:t>
            </a:r>
            <a:r>
              <a:rPr lang="it-IT" sz="2000" dirty="0" smtClean="0"/>
              <a:t>: CPU-Memoria / CPU-Periferiche (sistemi moderni)</a:t>
            </a:r>
          </a:p>
          <a:p>
            <a:pPr marL="457200" indent="-457200"/>
            <a:endParaRPr lang="it-IT" sz="2000" dirty="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43011" name="Segnaposto numero diapositiva 3"/>
          <p:cNvSpPr>
            <a:spLocks noGrp="1"/>
          </p:cNvSpPr>
          <p:nvPr>
            <p:ph type="sldNum" sz="quarter" idx="11"/>
          </p:nvPr>
        </p:nvSpPr>
        <p:spPr>
          <a:noFill/>
          <a:ln algn="ctr">
            <a:miter lim="800000"/>
            <a:headEnd/>
            <a:tailEnd/>
          </a:ln>
        </p:spPr>
        <p:txBody>
          <a:bodyPr/>
          <a:lstStyle/>
          <a:p>
            <a:fld id="{7F20B4AA-D1A2-4E84-8887-4E0529F2AC8E}" type="slidenum">
              <a:rPr lang="en-US" altLang="it-IT" smtClean="0"/>
              <a:pPr/>
              <a:t>40</a:t>
            </a:fld>
            <a:endParaRPr lang="en-US" altLang="it-IT" smtClean="0"/>
          </a:p>
        </p:txBody>
      </p:sp>
      <p:sp>
        <p:nvSpPr>
          <p:cNvPr id="5" name="CasellaDiTesto 4"/>
          <p:cNvSpPr txBox="1"/>
          <p:nvPr/>
        </p:nvSpPr>
        <p:spPr>
          <a:xfrm>
            <a:off x="2743193" y="236393"/>
            <a:ext cx="5361716" cy="400110"/>
          </a:xfrm>
          <a:prstGeom prst="rect">
            <a:avLst/>
          </a:prstGeom>
          <a:noFill/>
        </p:spPr>
        <p:txBody>
          <a:bodyPr wrap="square" rtlCol="0">
            <a:spAutoFit/>
          </a:bodyPr>
          <a:lstStyle/>
          <a:p>
            <a:r>
              <a:rPr lang="it-IT" sz="2000" dirty="0" smtClean="0"/>
              <a:t>BUS del calcolatore (BUS Esterni)</a:t>
            </a:r>
            <a:endParaRPr lang="it-IT" sz="2000" i="1" dirty="0"/>
          </a:p>
        </p:txBody>
      </p:sp>
      <p:sp>
        <p:nvSpPr>
          <p:cNvPr id="6" name="CasellaDiTesto 5"/>
          <p:cNvSpPr txBox="1"/>
          <p:nvPr/>
        </p:nvSpPr>
        <p:spPr>
          <a:xfrm>
            <a:off x="0" y="859820"/>
            <a:ext cx="8686806" cy="861774"/>
          </a:xfrm>
          <a:prstGeom prst="rect">
            <a:avLst/>
          </a:prstGeom>
          <a:noFill/>
        </p:spPr>
        <p:txBody>
          <a:bodyPr wrap="square" rtlCol="0">
            <a:spAutoFit/>
          </a:bodyPr>
          <a:lstStyle/>
          <a:p>
            <a:pPr marL="457200" indent="-457200">
              <a:buFontTx/>
              <a:buChar char="-"/>
            </a:pPr>
            <a:r>
              <a:rPr lang="it-IT" sz="2000" dirty="0" smtClean="0"/>
              <a:t>Protocollo: Caratteristiche meccaniche/elettriche</a:t>
            </a:r>
          </a:p>
          <a:p>
            <a:pPr marL="457200" indent="-457200"/>
            <a:endParaRPr lang="it-IT" sz="2000" dirty="0" smtClean="0"/>
          </a:p>
        </p:txBody>
      </p:sp>
      <p:sp>
        <p:nvSpPr>
          <p:cNvPr id="7" name="CasellaDiTesto 6"/>
          <p:cNvSpPr txBox="1"/>
          <p:nvPr/>
        </p:nvSpPr>
        <p:spPr>
          <a:xfrm>
            <a:off x="1233057" y="1261596"/>
            <a:ext cx="5652658" cy="5139869"/>
          </a:xfrm>
          <a:prstGeom prst="rect">
            <a:avLst/>
          </a:prstGeom>
          <a:noFill/>
          <a:ln>
            <a:solidFill>
              <a:schemeClr val="accent1"/>
            </a:solidFill>
          </a:ln>
        </p:spPr>
        <p:txBody>
          <a:bodyPr wrap="square" rtlCol="0">
            <a:spAutoFit/>
          </a:bodyPr>
          <a:lstStyle/>
          <a:p>
            <a:pPr marL="457200" indent="-457200"/>
            <a:r>
              <a:rPr lang="it-IT" sz="1600" dirty="0" smtClean="0"/>
              <a:t>BUS:</a:t>
            </a:r>
          </a:p>
          <a:p>
            <a:pPr marL="457200" indent="-457200">
              <a:buFontTx/>
              <a:buChar char="-"/>
            </a:pPr>
            <a:r>
              <a:rPr lang="it-IT" sz="1600" dirty="0" smtClean="0"/>
              <a:t>Omnibus (PDP-8)</a:t>
            </a:r>
          </a:p>
          <a:p>
            <a:pPr marL="457200" indent="-457200">
              <a:buFontTx/>
              <a:buChar char="-"/>
            </a:pPr>
            <a:r>
              <a:rPr lang="it-IT" sz="1600" dirty="0" err="1" smtClean="0"/>
              <a:t>Unibus</a:t>
            </a:r>
            <a:r>
              <a:rPr lang="it-IT" sz="1600" dirty="0" smtClean="0"/>
              <a:t> (PDP-11)</a:t>
            </a:r>
          </a:p>
          <a:p>
            <a:pPr marL="457200" indent="-457200">
              <a:buFontTx/>
              <a:buChar char="-"/>
            </a:pPr>
            <a:r>
              <a:rPr lang="it-IT" sz="1600" dirty="0" err="1" smtClean="0"/>
              <a:t>Multibus</a:t>
            </a:r>
            <a:r>
              <a:rPr lang="it-IT" sz="1600" dirty="0" smtClean="0"/>
              <a:t> (8086)</a:t>
            </a:r>
          </a:p>
          <a:p>
            <a:pPr marL="457200" indent="-457200">
              <a:buFontTx/>
              <a:buChar char="-"/>
            </a:pPr>
            <a:r>
              <a:rPr lang="it-IT" sz="1600" dirty="0" smtClean="0"/>
              <a:t>VME (</a:t>
            </a:r>
            <a:r>
              <a:rPr lang="it-IT" sz="1600" dirty="0" err="1" smtClean="0"/>
              <a:t>lab</a:t>
            </a:r>
            <a:r>
              <a:rPr lang="it-IT" sz="1600" dirty="0" smtClean="0"/>
              <a:t> </a:t>
            </a:r>
            <a:r>
              <a:rPr lang="it-IT" sz="1600" dirty="0" err="1" smtClean="0"/>
              <a:t>devices</a:t>
            </a:r>
            <a:r>
              <a:rPr lang="it-IT" sz="1600" dirty="0" smtClean="0"/>
              <a:t>)</a:t>
            </a:r>
          </a:p>
          <a:p>
            <a:pPr marL="457200" indent="-457200">
              <a:buFontTx/>
              <a:buChar char="-"/>
            </a:pPr>
            <a:r>
              <a:rPr lang="it-IT" sz="1600" dirty="0" smtClean="0"/>
              <a:t>PC IBM (PC/XT)</a:t>
            </a:r>
          </a:p>
          <a:p>
            <a:pPr marL="457200" indent="-457200">
              <a:buFontTx/>
              <a:buChar char="-"/>
            </a:pPr>
            <a:r>
              <a:rPr lang="it-IT" sz="1600" dirty="0" smtClean="0"/>
              <a:t>ISA (PC/AT)</a:t>
            </a:r>
          </a:p>
          <a:p>
            <a:pPr marL="457200" indent="-457200">
              <a:buFontTx/>
              <a:buChar char="-"/>
            </a:pPr>
            <a:r>
              <a:rPr lang="it-IT" sz="1600" dirty="0" smtClean="0"/>
              <a:t>EISA (80386)</a:t>
            </a:r>
          </a:p>
          <a:p>
            <a:pPr marL="457200" indent="-457200">
              <a:buFontTx/>
              <a:buChar char="-"/>
            </a:pPr>
            <a:r>
              <a:rPr lang="it-IT" sz="1600" dirty="0" err="1" smtClean="0"/>
              <a:t>Microchannel</a:t>
            </a:r>
            <a:r>
              <a:rPr lang="it-IT" sz="1600" dirty="0" smtClean="0"/>
              <a:t> (PS/2)</a:t>
            </a:r>
          </a:p>
          <a:p>
            <a:pPr marL="457200" indent="-457200">
              <a:buFontTx/>
              <a:buChar char="-"/>
            </a:pPr>
            <a:r>
              <a:rPr lang="it-IT" sz="1600" dirty="0" err="1" smtClean="0"/>
              <a:t>Nabus</a:t>
            </a:r>
            <a:r>
              <a:rPr lang="it-IT" sz="1600" dirty="0" smtClean="0"/>
              <a:t> (Macintosh)</a:t>
            </a:r>
          </a:p>
          <a:p>
            <a:pPr marL="457200" indent="-457200">
              <a:buFontTx/>
              <a:buChar char="-"/>
            </a:pPr>
            <a:r>
              <a:rPr lang="it-IT" sz="1600" dirty="0" smtClean="0"/>
              <a:t>PCI (molti PC)</a:t>
            </a:r>
          </a:p>
          <a:p>
            <a:pPr marL="457200" indent="-457200">
              <a:buFontTx/>
              <a:buChar char="-"/>
            </a:pPr>
            <a:r>
              <a:rPr lang="it-IT" sz="1600" dirty="0" smtClean="0"/>
              <a:t>SCSI (PC e workstation)</a:t>
            </a:r>
          </a:p>
          <a:p>
            <a:pPr marL="457200" indent="-457200">
              <a:buFontTx/>
              <a:buChar char="-"/>
            </a:pPr>
            <a:r>
              <a:rPr lang="it-IT" sz="1600" dirty="0" smtClean="0"/>
              <a:t>Universal Serial Bus (PC moderni)</a:t>
            </a:r>
          </a:p>
          <a:p>
            <a:pPr marL="457200" indent="-457200">
              <a:buFontTx/>
              <a:buChar char="-"/>
            </a:pPr>
            <a:r>
              <a:rPr lang="it-IT" sz="1600" dirty="0" err="1" smtClean="0"/>
              <a:t>FireWire</a:t>
            </a:r>
            <a:r>
              <a:rPr lang="it-IT" sz="1600" dirty="0" smtClean="0"/>
              <a:t>  (elettronica di consumo)</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43011" name="Segnaposto numero diapositiva 3"/>
          <p:cNvSpPr>
            <a:spLocks noGrp="1"/>
          </p:cNvSpPr>
          <p:nvPr>
            <p:ph type="sldNum" sz="quarter" idx="11"/>
          </p:nvPr>
        </p:nvSpPr>
        <p:spPr>
          <a:noFill/>
          <a:ln algn="ctr">
            <a:miter lim="800000"/>
            <a:headEnd/>
            <a:tailEnd/>
          </a:ln>
        </p:spPr>
        <p:txBody>
          <a:bodyPr/>
          <a:lstStyle/>
          <a:p>
            <a:fld id="{7F20B4AA-D1A2-4E84-8887-4E0529F2AC8E}" type="slidenum">
              <a:rPr lang="en-US" altLang="it-IT" smtClean="0"/>
              <a:pPr/>
              <a:t>41</a:t>
            </a:fld>
            <a:endParaRPr lang="en-US" altLang="it-IT" smtClean="0"/>
          </a:p>
        </p:txBody>
      </p:sp>
      <p:sp>
        <p:nvSpPr>
          <p:cNvPr id="5" name="CasellaDiTesto 4"/>
          <p:cNvSpPr txBox="1"/>
          <p:nvPr/>
        </p:nvSpPr>
        <p:spPr>
          <a:xfrm>
            <a:off x="2743193" y="236393"/>
            <a:ext cx="5361716" cy="400110"/>
          </a:xfrm>
          <a:prstGeom prst="rect">
            <a:avLst/>
          </a:prstGeom>
          <a:noFill/>
        </p:spPr>
        <p:txBody>
          <a:bodyPr wrap="square" rtlCol="0">
            <a:spAutoFit/>
          </a:bodyPr>
          <a:lstStyle/>
          <a:p>
            <a:r>
              <a:rPr lang="it-IT" sz="2000" dirty="0" smtClean="0"/>
              <a:t>BUS del calcolatore (BUS Esterni)</a:t>
            </a:r>
            <a:endParaRPr lang="it-IT" sz="2000" i="1" dirty="0"/>
          </a:p>
        </p:txBody>
      </p:sp>
      <p:sp>
        <p:nvSpPr>
          <p:cNvPr id="6" name="CasellaDiTesto 5"/>
          <p:cNvSpPr txBox="1"/>
          <p:nvPr/>
        </p:nvSpPr>
        <p:spPr>
          <a:xfrm>
            <a:off x="0" y="859820"/>
            <a:ext cx="8686806" cy="1785104"/>
          </a:xfrm>
          <a:prstGeom prst="rect">
            <a:avLst/>
          </a:prstGeom>
          <a:noFill/>
        </p:spPr>
        <p:txBody>
          <a:bodyPr wrap="square" rtlCol="0">
            <a:spAutoFit/>
          </a:bodyPr>
          <a:lstStyle/>
          <a:p>
            <a:pPr marL="457200" indent="-457200">
              <a:buFontTx/>
              <a:buChar char="-"/>
            </a:pPr>
            <a:r>
              <a:rPr lang="it-IT" sz="2000" dirty="0" smtClean="0"/>
              <a:t>Funzionamento sul bus: </a:t>
            </a:r>
          </a:p>
          <a:p>
            <a:pPr marL="457200" indent="-457200"/>
            <a:r>
              <a:rPr lang="it-IT" sz="2000" dirty="0" smtClean="0"/>
              <a:t>			Master (unità attive) / Slave (unità passive)</a:t>
            </a:r>
          </a:p>
          <a:p>
            <a:pPr marL="457200" indent="-457200">
              <a:buFontTx/>
              <a:buChar char="-"/>
            </a:pPr>
            <a:endParaRPr lang="it-IT" sz="2000" dirty="0" smtClean="0"/>
          </a:p>
          <a:p>
            <a:pPr marL="457200" indent="-457200">
              <a:buFontTx/>
              <a:buChar char="-"/>
            </a:pPr>
            <a:endParaRPr lang="it-IT" sz="2000" dirty="0" smtClean="0"/>
          </a:p>
        </p:txBody>
      </p:sp>
      <p:pic>
        <p:nvPicPr>
          <p:cNvPr id="8" name="Immagine 1"/>
          <p:cNvPicPr>
            <a:picLocks noChangeAspect="1"/>
          </p:cNvPicPr>
          <p:nvPr/>
        </p:nvPicPr>
        <p:blipFill>
          <a:blip r:embed="rId2" cstate="print"/>
          <a:srcRect/>
          <a:stretch>
            <a:fillRect/>
          </a:stretch>
        </p:blipFill>
        <p:spPr bwMode="auto">
          <a:xfrm>
            <a:off x="823839" y="1967345"/>
            <a:ext cx="6991279" cy="2132157"/>
          </a:xfrm>
          <a:prstGeom prst="rect">
            <a:avLst/>
          </a:prstGeom>
          <a:noFill/>
          <a:ln w="9525">
            <a:noFill/>
            <a:miter lim="800000"/>
            <a:headEnd/>
            <a:tailEnd/>
          </a:ln>
        </p:spPr>
      </p:pic>
      <p:sp>
        <p:nvSpPr>
          <p:cNvPr id="9" name="CasellaDiTesto 8"/>
          <p:cNvSpPr txBox="1"/>
          <p:nvPr/>
        </p:nvSpPr>
        <p:spPr>
          <a:xfrm>
            <a:off x="0" y="4337311"/>
            <a:ext cx="8686806" cy="1477328"/>
          </a:xfrm>
          <a:prstGeom prst="rect">
            <a:avLst/>
          </a:prstGeom>
          <a:noFill/>
        </p:spPr>
        <p:txBody>
          <a:bodyPr wrap="square" rtlCol="0">
            <a:spAutoFit/>
          </a:bodyPr>
          <a:lstStyle/>
          <a:p>
            <a:pPr marL="457200" indent="-457200">
              <a:buFontTx/>
              <a:buChar char="-"/>
            </a:pPr>
            <a:r>
              <a:rPr lang="it-IT" sz="2000" dirty="0" smtClean="0"/>
              <a:t>Collegamento al Bus: driver del bus (Master), ricevitore dl bus (Slave), trasmettitore-ricevitore del bus (dispositivi dotati anche dello stato “sconnesso”). </a:t>
            </a:r>
          </a:p>
          <a:p>
            <a:pPr marL="457200" indent="-457200">
              <a:buFontTx/>
              <a:buChar char="-"/>
            </a:pPr>
            <a:endParaRPr lang="it-IT" sz="2000"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43011" name="Segnaposto numero diapositiva 3"/>
          <p:cNvSpPr>
            <a:spLocks noGrp="1"/>
          </p:cNvSpPr>
          <p:nvPr>
            <p:ph type="sldNum" sz="quarter" idx="11"/>
          </p:nvPr>
        </p:nvSpPr>
        <p:spPr>
          <a:noFill/>
          <a:ln algn="ctr">
            <a:miter lim="800000"/>
            <a:headEnd/>
            <a:tailEnd/>
          </a:ln>
        </p:spPr>
        <p:txBody>
          <a:bodyPr/>
          <a:lstStyle/>
          <a:p>
            <a:fld id="{7F20B4AA-D1A2-4E84-8887-4E0529F2AC8E}" type="slidenum">
              <a:rPr lang="en-US" altLang="it-IT" smtClean="0"/>
              <a:pPr/>
              <a:t>42</a:t>
            </a:fld>
            <a:endParaRPr lang="en-US" altLang="it-IT" smtClean="0"/>
          </a:p>
        </p:txBody>
      </p:sp>
      <p:sp>
        <p:nvSpPr>
          <p:cNvPr id="5" name="CasellaDiTesto 4"/>
          <p:cNvSpPr txBox="1"/>
          <p:nvPr/>
        </p:nvSpPr>
        <p:spPr>
          <a:xfrm>
            <a:off x="2743193" y="236393"/>
            <a:ext cx="5361716" cy="400110"/>
          </a:xfrm>
          <a:prstGeom prst="rect">
            <a:avLst/>
          </a:prstGeom>
          <a:noFill/>
        </p:spPr>
        <p:txBody>
          <a:bodyPr wrap="square" rtlCol="0">
            <a:spAutoFit/>
          </a:bodyPr>
          <a:lstStyle/>
          <a:p>
            <a:r>
              <a:rPr lang="it-IT" sz="2000" dirty="0" smtClean="0"/>
              <a:t>BUS del calcolatore (BUS Esterni)</a:t>
            </a:r>
            <a:endParaRPr lang="it-IT" sz="2000" i="1" dirty="0"/>
          </a:p>
        </p:txBody>
      </p:sp>
      <p:sp>
        <p:nvSpPr>
          <p:cNvPr id="6" name="CasellaDiTesto 5"/>
          <p:cNvSpPr txBox="1"/>
          <p:nvPr/>
        </p:nvSpPr>
        <p:spPr>
          <a:xfrm>
            <a:off x="1039091" y="1344729"/>
            <a:ext cx="7065818" cy="2246769"/>
          </a:xfrm>
          <a:prstGeom prst="rect">
            <a:avLst/>
          </a:prstGeom>
          <a:noFill/>
        </p:spPr>
        <p:txBody>
          <a:bodyPr wrap="square" rtlCol="0">
            <a:spAutoFit/>
          </a:bodyPr>
          <a:lstStyle/>
          <a:p>
            <a:pPr marL="457200" indent="-457200">
              <a:buFontTx/>
              <a:buChar char="-"/>
            </a:pPr>
            <a:r>
              <a:rPr lang="it-IT" sz="2000" dirty="0" smtClean="0"/>
              <a:t>Ampiezza</a:t>
            </a:r>
          </a:p>
          <a:p>
            <a:pPr marL="457200" indent="-457200">
              <a:buFontTx/>
              <a:buChar char="-"/>
            </a:pPr>
            <a:r>
              <a:rPr lang="it-IT" sz="2000" dirty="0" smtClean="0"/>
              <a:t>Temporizzazione</a:t>
            </a:r>
          </a:p>
          <a:p>
            <a:pPr marL="457200" indent="-457200">
              <a:buFontTx/>
              <a:buChar char="-"/>
            </a:pPr>
            <a:r>
              <a:rPr lang="it-IT" sz="2000" dirty="0" smtClean="0"/>
              <a:t>Arbitraggio</a:t>
            </a:r>
          </a:p>
          <a:p>
            <a:pPr marL="457200" indent="-457200">
              <a:buFontTx/>
              <a:buChar char="-"/>
            </a:pPr>
            <a:r>
              <a:rPr lang="it-IT" sz="2000" dirty="0" smtClean="0"/>
              <a:t>Operazioni </a:t>
            </a:r>
          </a:p>
          <a:p>
            <a:pPr marL="457200" indent="-457200"/>
            <a:endParaRPr lang="it-IT" sz="2000"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43011" name="Segnaposto numero diapositiva 3"/>
          <p:cNvSpPr>
            <a:spLocks noGrp="1"/>
          </p:cNvSpPr>
          <p:nvPr>
            <p:ph type="sldNum" sz="quarter" idx="11"/>
          </p:nvPr>
        </p:nvSpPr>
        <p:spPr>
          <a:noFill/>
          <a:ln algn="ctr">
            <a:miter lim="800000"/>
            <a:headEnd/>
            <a:tailEnd/>
          </a:ln>
        </p:spPr>
        <p:txBody>
          <a:bodyPr/>
          <a:lstStyle/>
          <a:p>
            <a:fld id="{7F20B4AA-D1A2-4E84-8887-4E0529F2AC8E}" type="slidenum">
              <a:rPr lang="en-US" altLang="it-IT" smtClean="0"/>
              <a:pPr/>
              <a:t>43</a:t>
            </a:fld>
            <a:endParaRPr lang="en-US" altLang="it-IT" smtClean="0"/>
          </a:p>
        </p:txBody>
      </p:sp>
      <p:sp>
        <p:nvSpPr>
          <p:cNvPr id="5" name="CasellaDiTesto 4"/>
          <p:cNvSpPr txBox="1"/>
          <p:nvPr/>
        </p:nvSpPr>
        <p:spPr>
          <a:xfrm>
            <a:off x="2743193" y="236393"/>
            <a:ext cx="5361716" cy="400110"/>
          </a:xfrm>
          <a:prstGeom prst="rect">
            <a:avLst/>
          </a:prstGeom>
          <a:noFill/>
        </p:spPr>
        <p:txBody>
          <a:bodyPr wrap="square" rtlCol="0">
            <a:spAutoFit/>
          </a:bodyPr>
          <a:lstStyle/>
          <a:p>
            <a:r>
              <a:rPr lang="it-IT" sz="2000" dirty="0" smtClean="0"/>
              <a:t>BUS del calcolatore (BUS Esterni)</a:t>
            </a:r>
            <a:endParaRPr lang="it-IT" sz="2000" i="1" dirty="0"/>
          </a:p>
        </p:txBody>
      </p:sp>
      <p:sp>
        <p:nvSpPr>
          <p:cNvPr id="6" name="CasellaDiTesto 5"/>
          <p:cNvSpPr txBox="1"/>
          <p:nvPr/>
        </p:nvSpPr>
        <p:spPr>
          <a:xfrm>
            <a:off x="0" y="859820"/>
            <a:ext cx="8686806" cy="3939540"/>
          </a:xfrm>
          <a:prstGeom prst="rect">
            <a:avLst/>
          </a:prstGeom>
          <a:noFill/>
        </p:spPr>
        <p:txBody>
          <a:bodyPr wrap="square" rtlCol="0">
            <a:spAutoFit/>
          </a:bodyPr>
          <a:lstStyle/>
          <a:p>
            <a:pPr marL="457200" indent="-457200">
              <a:buFontTx/>
              <a:buChar char="-"/>
            </a:pPr>
            <a:r>
              <a:rPr lang="it-IT" sz="2000" dirty="0" smtClean="0"/>
              <a:t>Ampiezza del Bus</a:t>
            </a:r>
          </a:p>
          <a:p>
            <a:pPr marL="914400" lvl="1" indent="-457200">
              <a:buFontTx/>
              <a:buChar char="-"/>
            </a:pPr>
            <a:r>
              <a:rPr lang="it-IT" sz="2000" dirty="0" smtClean="0"/>
              <a:t>Aumentare il numero di linee (Valutazioni costi /benefici)</a:t>
            </a:r>
          </a:p>
          <a:p>
            <a:pPr marL="914400" lvl="1" indent="-457200">
              <a:buFontTx/>
              <a:buChar char="-"/>
            </a:pPr>
            <a:r>
              <a:rPr lang="it-IT" sz="2000" dirty="0" smtClean="0"/>
              <a:t>Aumentare la velocità di trasferimento (disallineamento del bus)</a:t>
            </a:r>
          </a:p>
          <a:p>
            <a:pPr marL="914400" lvl="1" indent="-457200">
              <a:buFontTx/>
              <a:buChar char="-"/>
            </a:pPr>
            <a:r>
              <a:rPr lang="it-IT" sz="2000" dirty="0" smtClean="0"/>
              <a:t>Uso di bus </a:t>
            </a:r>
            <a:r>
              <a:rPr lang="it-IT" sz="2000" dirty="0" err="1" smtClean="0"/>
              <a:t>multiplexati</a:t>
            </a:r>
            <a:endParaRPr lang="it-IT" sz="2000" dirty="0" smtClean="0"/>
          </a:p>
          <a:p>
            <a:pPr marL="914400" lvl="1" indent="-457200">
              <a:buFontTx/>
              <a:buChar char="-"/>
            </a:pPr>
            <a:endParaRPr lang="it-IT" sz="2000" dirty="0" smtClean="0"/>
          </a:p>
          <a:p>
            <a:pPr marL="914400" lvl="1" indent="-457200">
              <a:buFontTx/>
              <a:buChar char="-"/>
            </a:pPr>
            <a:endParaRPr lang="it-IT" sz="2000" dirty="0" smtClean="0"/>
          </a:p>
          <a:p>
            <a:pPr marL="457200" indent="-457200"/>
            <a:endParaRPr lang="it-IT" sz="2000" dirty="0" smtClean="0"/>
          </a:p>
          <a:p>
            <a:pPr marL="457200" indent="-457200"/>
            <a:endParaRPr lang="it-IT" sz="2000" dirty="0" smtClean="0"/>
          </a:p>
        </p:txBody>
      </p:sp>
      <p:pic>
        <p:nvPicPr>
          <p:cNvPr id="7" name="Immagine 1"/>
          <p:cNvPicPr>
            <a:picLocks noChangeAspect="1"/>
          </p:cNvPicPr>
          <p:nvPr/>
        </p:nvPicPr>
        <p:blipFill>
          <a:blip r:embed="rId2" cstate="print"/>
          <a:srcRect/>
          <a:stretch>
            <a:fillRect/>
          </a:stretch>
        </p:blipFill>
        <p:spPr bwMode="auto">
          <a:xfrm>
            <a:off x="1717820" y="2904981"/>
            <a:ext cx="5819053" cy="3160602"/>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43011" name="Segnaposto numero diapositiva 3"/>
          <p:cNvSpPr>
            <a:spLocks noGrp="1"/>
          </p:cNvSpPr>
          <p:nvPr>
            <p:ph type="sldNum" sz="quarter" idx="11"/>
          </p:nvPr>
        </p:nvSpPr>
        <p:spPr>
          <a:noFill/>
          <a:ln algn="ctr">
            <a:miter lim="800000"/>
            <a:headEnd/>
            <a:tailEnd/>
          </a:ln>
        </p:spPr>
        <p:txBody>
          <a:bodyPr/>
          <a:lstStyle/>
          <a:p>
            <a:fld id="{7F20B4AA-D1A2-4E84-8887-4E0529F2AC8E}" type="slidenum">
              <a:rPr lang="en-US" altLang="it-IT" smtClean="0"/>
              <a:pPr/>
              <a:t>44</a:t>
            </a:fld>
            <a:endParaRPr lang="en-US" altLang="it-IT" smtClean="0"/>
          </a:p>
        </p:txBody>
      </p:sp>
      <p:sp>
        <p:nvSpPr>
          <p:cNvPr id="5" name="CasellaDiTesto 4"/>
          <p:cNvSpPr txBox="1"/>
          <p:nvPr/>
        </p:nvSpPr>
        <p:spPr>
          <a:xfrm>
            <a:off x="2743193" y="236393"/>
            <a:ext cx="5361716" cy="400110"/>
          </a:xfrm>
          <a:prstGeom prst="rect">
            <a:avLst/>
          </a:prstGeom>
          <a:noFill/>
        </p:spPr>
        <p:txBody>
          <a:bodyPr wrap="square" rtlCol="0">
            <a:spAutoFit/>
          </a:bodyPr>
          <a:lstStyle/>
          <a:p>
            <a:r>
              <a:rPr lang="it-IT" sz="2000" dirty="0" smtClean="0"/>
              <a:t>BUS del calcolatore (BUS Esterni)</a:t>
            </a:r>
            <a:endParaRPr lang="it-IT" sz="2000" i="1" dirty="0"/>
          </a:p>
        </p:txBody>
      </p:sp>
      <p:sp>
        <p:nvSpPr>
          <p:cNvPr id="6" name="CasellaDiTesto 5"/>
          <p:cNvSpPr txBox="1"/>
          <p:nvPr/>
        </p:nvSpPr>
        <p:spPr>
          <a:xfrm>
            <a:off x="0" y="859820"/>
            <a:ext cx="8686806" cy="4708981"/>
          </a:xfrm>
          <a:prstGeom prst="rect">
            <a:avLst/>
          </a:prstGeom>
          <a:noFill/>
        </p:spPr>
        <p:txBody>
          <a:bodyPr wrap="square" rtlCol="0">
            <a:spAutoFit/>
          </a:bodyPr>
          <a:lstStyle/>
          <a:p>
            <a:pPr marL="457200" indent="-457200">
              <a:buFontTx/>
              <a:buChar char="-"/>
            </a:pPr>
            <a:r>
              <a:rPr lang="it-IT" sz="2000" dirty="0" smtClean="0"/>
              <a:t>Temporizzazione del Bus</a:t>
            </a:r>
          </a:p>
          <a:p>
            <a:pPr marL="914400" lvl="1" indent="-457200">
              <a:buFontTx/>
              <a:buChar char="-"/>
            </a:pPr>
            <a:r>
              <a:rPr lang="it-IT" sz="2000" dirty="0" smtClean="0"/>
              <a:t>Bus sincroni: hanno una linea pilotata da un oscillatore a cristalli dove viaggia un’onda quadra con frequenza da 5MHz a 133 MHz. Tutte le operazioni del bus richiedono un certo numero di questi cicli.</a:t>
            </a:r>
          </a:p>
          <a:p>
            <a:pPr marL="914400" lvl="1" indent="-457200">
              <a:buFontTx/>
              <a:buChar char="-"/>
            </a:pPr>
            <a:r>
              <a:rPr lang="it-IT" sz="2000" dirty="0" smtClean="0"/>
              <a:t>Bus asincroni: non ha un clock principale e quindi i cicli di trasferimento non devono essere necessariamente uguali nella comunicazione tra dispositivi.</a:t>
            </a:r>
          </a:p>
          <a:p>
            <a:pPr marL="914400" lvl="1" indent="-457200">
              <a:buFontTx/>
              <a:buChar char="-"/>
            </a:pPr>
            <a:endParaRPr lang="it-IT" sz="2000" dirty="0" smtClean="0"/>
          </a:p>
          <a:p>
            <a:pPr marL="914400" lvl="1" indent="-457200">
              <a:buFontTx/>
              <a:buChar char="-"/>
            </a:pPr>
            <a:endParaRPr lang="it-IT" sz="2000" dirty="0" smtClean="0"/>
          </a:p>
          <a:p>
            <a:pPr marL="457200" indent="-457200"/>
            <a:endParaRPr lang="it-IT" sz="2000" dirty="0" smtClean="0"/>
          </a:p>
          <a:p>
            <a:pPr marL="457200" indent="-457200"/>
            <a:endParaRPr lang="it-IT" sz="2000"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43011" name="Segnaposto numero diapositiva 3"/>
          <p:cNvSpPr>
            <a:spLocks noGrp="1"/>
          </p:cNvSpPr>
          <p:nvPr>
            <p:ph type="sldNum" sz="quarter" idx="11"/>
          </p:nvPr>
        </p:nvSpPr>
        <p:spPr>
          <a:noFill/>
          <a:ln algn="ctr">
            <a:miter lim="800000"/>
            <a:headEnd/>
            <a:tailEnd/>
          </a:ln>
        </p:spPr>
        <p:txBody>
          <a:bodyPr/>
          <a:lstStyle/>
          <a:p>
            <a:fld id="{7F20B4AA-D1A2-4E84-8887-4E0529F2AC8E}" type="slidenum">
              <a:rPr lang="en-US" altLang="it-IT" smtClean="0"/>
              <a:pPr/>
              <a:t>45</a:t>
            </a:fld>
            <a:endParaRPr lang="en-US" altLang="it-IT" smtClean="0"/>
          </a:p>
        </p:txBody>
      </p:sp>
      <p:sp>
        <p:nvSpPr>
          <p:cNvPr id="5" name="CasellaDiTesto 4"/>
          <p:cNvSpPr txBox="1"/>
          <p:nvPr/>
        </p:nvSpPr>
        <p:spPr>
          <a:xfrm>
            <a:off x="2743193" y="236393"/>
            <a:ext cx="5361716" cy="400110"/>
          </a:xfrm>
          <a:prstGeom prst="rect">
            <a:avLst/>
          </a:prstGeom>
          <a:noFill/>
        </p:spPr>
        <p:txBody>
          <a:bodyPr wrap="square" rtlCol="0">
            <a:spAutoFit/>
          </a:bodyPr>
          <a:lstStyle/>
          <a:p>
            <a:r>
              <a:rPr lang="it-IT" sz="2000" dirty="0" smtClean="0"/>
              <a:t>BUS del calcolatore (BUS Esterni)</a:t>
            </a:r>
            <a:endParaRPr lang="it-IT" sz="2000" i="1" dirty="0"/>
          </a:p>
        </p:txBody>
      </p:sp>
      <p:sp>
        <p:nvSpPr>
          <p:cNvPr id="6" name="CasellaDiTesto 5"/>
          <p:cNvSpPr txBox="1"/>
          <p:nvPr/>
        </p:nvSpPr>
        <p:spPr>
          <a:xfrm>
            <a:off x="0" y="859820"/>
            <a:ext cx="8686806" cy="2246769"/>
          </a:xfrm>
          <a:prstGeom prst="rect">
            <a:avLst/>
          </a:prstGeom>
          <a:noFill/>
        </p:spPr>
        <p:txBody>
          <a:bodyPr wrap="square" rtlCol="0">
            <a:spAutoFit/>
          </a:bodyPr>
          <a:lstStyle/>
          <a:p>
            <a:pPr marL="457200" indent="-457200">
              <a:buFontTx/>
              <a:buChar char="-"/>
            </a:pPr>
            <a:r>
              <a:rPr lang="it-IT" sz="2000" dirty="0" smtClean="0"/>
              <a:t>Temporizzazione del Bus – </a:t>
            </a:r>
            <a:r>
              <a:rPr lang="it-IT" sz="2000" dirty="0" err="1" smtClean="0"/>
              <a:t>Bus</a:t>
            </a:r>
            <a:r>
              <a:rPr lang="it-IT" sz="2000" dirty="0" smtClean="0"/>
              <a:t> sincroni</a:t>
            </a:r>
          </a:p>
          <a:p>
            <a:pPr marL="914400" lvl="1" indent="-457200"/>
            <a:endParaRPr lang="it-IT" sz="2000" dirty="0" smtClean="0"/>
          </a:p>
          <a:p>
            <a:pPr marL="914400" lvl="1" indent="-457200">
              <a:buFontTx/>
              <a:buChar char="-"/>
            </a:pPr>
            <a:endParaRPr lang="it-IT" sz="2000" dirty="0" smtClean="0"/>
          </a:p>
          <a:p>
            <a:pPr marL="457200" indent="-457200"/>
            <a:endParaRPr lang="it-IT" sz="2000" dirty="0" smtClean="0"/>
          </a:p>
          <a:p>
            <a:pPr marL="457200" indent="-457200"/>
            <a:endParaRPr lang="it-IT" sz="2000" dirty="0" smtClean="0"/>
          </a:p>
        </p:txBody>
      </p:sp>
      <p:pic>
        <p:nvPicPr>
          <p:cNvPr id="7" name="Immagine 1"/>
          <p:cNvPicPr>
            <a:picLocks noChangeAspect="1"/>
          </p:cNvPicPr>
          <p:nvPr/>
        </p:nvPicPr>
        <p:blipFill>
          <a:blip r:embed="rId2" cstate="print"/>
          <a:srcRect/>
          <a:stretch>
            <a:fillRect/>
          </a:stretch>
        </p:blipFill>
        <p:spPr bwMode="auto">
          <a:xfrm>
            <a:off x="1593271" y="1329042"/>
            <a:ext cx="5749637" cy="483017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43011" name="Segnaposto numero diapositiva 3"/>
          <p:cNvSpPr>
            <a:spLocks noGrp="1"/>
          </p:cNvSpPr>
          <p:nvPr>
            <p:ph type="sldNum" sz="quarter" idx="11"/>
          </p:nvPr>
        </p:nvSpPr>
        <p:spPr>
          <a:noFill/>
          <a:ln algn="ctr">
            <a:miter lim="800000"/>
            <a:headEnd/>
            <a:tailEnd/>
          </a:ln>
        </p:spPr>
        <p:txBody>
          <a:bodyPr/>
          <a:lstStyle/>
          <a:p>
            <a:fld id="{7F20B4AA-D1A2-4E84-8887-4E0529F2AC8E}" type="slidenum">
              <a:rPr lang="en-US" altLang="it-IT" smtClean="0"/>
              <a:pPr/>
              <a:t>46</a:t>
            </a:fld>
            <a:endParaRPr lang="en-US" altLang="it-IT" smtClean="0"/>
          </a:p>
        </p:txBody>
      </p:sp>
      <p:sp>
        <p:nvSpPr>
          <p:cNvPr id="5" name="CasellaDiTesto 4"/>
          <p:cNvSpPr txBox="1"/>
          <p:nvPr/>
        </p:nvSpPr>
        <p:spPr>
          <a:xfrm>
            <a:off x="2743193" y="236393"/>
            <a:ext cx="5361716" cy="400110"/>
          </a:xfrm>
          <a:prstGeom prst="rect">
            <a:avLst/>
          </a:prstGeom>
          <a:noFill/>
        </p:spPr>
        <p:txBody>
          <a:bodyPr wrap="square" rtlCol="0">
            <a:spAutoFit/>
          </a:bodyPr>
          <a:lstStyle/>
          <a:p>
            <a:r>
              <a:rPr lang="it-IT" sz="2000" dirty="0" smtClean="0"/>
              <a:t>BUS del calcolatore (BUS Esterni)</a:t>
            </a:r>
            <a:endParaRPr lang="it-IT" sz="2000" i="1" dirty="0"/>
          </a:p>
        </p:txBody>
      </p:sp>
      <p:sp>
        <p:nvSpPr>
          <p:cNvPr id="6" name="CasellaDiTesto 5"/>
          <p:cNvSpPr txBox="1"/>
          <p:nvPr/>
        </p:nvSpPr>
        <p:spPr>
          <a:xfrm>
            <a:off x="0" y="859820"/>
            <a:ext cx="8686806" cy="6955750"/>
          </a:xfrm>
          <a:prstGeom prst="rect">
            <a:avLst/>
          </a:prstGeom>
          <a:noFill/>
        </p:spPr>
        <p:txBody>
          <a:bodyPr wrap="square" rtlCol="0">
            <a:spAutoFit/>
          </a:bodyPr>
          <a:lstStyle/>
          <a:p>
            <a:pPr marL="457200" indent="-457200">
              <a:buFontTx/>
              <a:buChar char="-"/>
            </a:pPr>
            <a:r>
              <a:rPr lang="it-IT" sz="2000" dirty="0" smtClean="0"/>
              <a:t>Temporizzazione del Bus – </a:t>
            </a:r>
            <a:r>
              <a:rPr lang="it-IT" sz="2000" dirty="0" err="1" smtClean="0"/>
              <a:t>Bus</a:t>
            </a:r>
            <a:r>
              <a:rPr lang="it-IT" sz="2000" dirty="0" smtClean="0"/>
              <a:t> asincroni</a:t>
            </a:r>
          </a:p>
          <a:p>
            <a:pPr marL="457200" indent="-457200">
              <a:buFontTx/>
              <a:buChar char="-"/>
            </a:pPr>
            <a:r>
              <a:rPr lang="it-IT" sz="2000" dirty="0" smtClean="0"/>
              <a:t>    MSYN: Master </a:t>
            </a:r>
            <a:r>
              <a:rPr lang="it-IT" sz="2000" dirty="0" err="1" smtClean="0"/>
              <a:t>Syncronization</a:t>
            </a:r>
            <a:endParaRPr lang="it-IT" sz="2000" dirty="0" smtClean="0"/>
          </a:p>
          <a:p>
            <a:pPr marL="457200" indent="-457200">
              <a:buFontTx/>
              <a:buChar char="-"/>
            </a:pPr>
            <a:r>
              <a:rPr lang="it-IT" sz="2000" dirty="0" smtClean="0"/>
              <a:t>    SSYN: Slave </a:t>
            </a:r>
            <a:r>
              <a:rPr lang="it-IT" sz="2000" dirty="0" err="1" smtClean="0"/>
              <a:t>Syncronization</a:t>
            </a:r>
            <a:endParaRPr lang="it-IT" sz="2000" dirty="0" smtClean="0"/>
          </a:p>
          <a:p>
            <a:pPr marL="457200" indent="-457200"/>
            <a:endParaRPr lang="it-IT" sz="2000" dirty="0" smtClean="0"/>
          </a:p>
          <a:p>
            <a:pPr marL="457200" indent="-457200"/>
            <a:endParaRPr lang="it-IT" sz="2000" dirty="0" smtClean="0"/>
          </a:p>
          <a:p>
            <a:pPr marL="457200" indent="-457200"/>
            <a:r>
              <a:rPr lang="it-IT" sz="2000" dirty="0" smtClean="0"/>
              <a:t>Full </a:t>
            </a:r>
            <a:r>
              <a:rPr lang="it-IT" sz="2000" dirty="0" err="1" smtClean="0"/>
              <a:t>Handshake</a:t>
            </a:r>
            <a:endParaRPr lang="it-IT" sz="2000" dirty="0" smtClean="0"/>
          </a:p>
          <a:p>
            <a:pPr marL="457200" indent="-457200">
              <a:buFontTx/>
              <a:buChar char="-"/>
            </a:pPr>
            <a:r>
              <a:rPr lang="it-IT" sz="1600" dirty="0" smtClean="0"/>
              <a:t>MSYN asserito</a:t>
            </a:r>
          </a:p>
          <a:p>
            <a:pPr marL="457200" indent="-457200">
              <a:buFontTx/>
              <a:buChar char="-"/>
            </a:pPr>
            <a:r>
              <a:rPr lang="it-IT" sz="1600" dirty="0" smtClean="0"/>
              <a:t>SSYN asserito in risposta a MSYN</a:t>
            </a:r>
          </a:p>
          <a:p>
            <a:pPr marL="457200" indent="-457200">
              <a:buFontTx/>
              <a:buChar char="-"/>
            </a:pPr>
            <a:r>
              <a:rPr lang="it-IT" sz="1600" dirty="0" smtClean="0"/>
              <a:t>MSYN negato in risposta a SSYN</a:t>
            </a:r>
          </a:p>
          <a:p>
            <a:pPr marL="457200" indent="-457200">
              <a:buFontTx/>
              <a:buChar char="-"/>
            </a:pPr>
            <a:r>
              <a:rPr lang="it-IT" sz="1600" dirty="0" smtClean="0"/>
              <a:t>SSYN negato in risposta a SSYN</a:t>
            </a:r>
          </a:p>
          <a:p>
            <a:pPr marL="457200" indent="-457200">
              <a:buFontTx/>
              <a:buChar char="-"/>
            </a:pPr>
            <a:endParaRPr lang="it-IT" sz="2000" dirty="0" smtClean="0"/>
          </a:p>
          <a:p>
            <a:pPr marL="457200" indent="-457200">
              <a:buFontTx/>
              <a:buChar char="-"/>
            </a:pPr>
            <a:endParaRPr lang="it-IT" sz="2000" dirty="0" smtClean="0"/>
          </a:p>
          <a:p>
            <a:pPr marL="914400" lvl="1" indent="-457200"/>
            <a:endParaRPr lang="it-IT" sz="2000" dirty="0" smtClean="0"/>
          </a:p>
          <a:p>
            <a:pPr marL="914400" lvl="1" indent="-457200">
              <a:buFontTx/>
              <a:buChar char="-"/>
            </a:pPr>
            <a:endParaRPr lang="it-IT" sz="2000" dirty="0" smtClean="0"/>
          </a:p>
          <a:p>
            <a:pPr marL="457200" indent="-457200"/>
            <a:endParaRPr lang="it-IT" sz="2000" dirty="0" smtClean="0"/>
          </a:p>
          <a:p>
            <a:pPr marL="457200" indent="-457200"/>
            <a:endParaRPr lang="it-IT" sz="2000" dirty="0" smtClean="0"/>
          </a:p>
        </p:txBody>
      </p:sp>
      <p:pic>
        <p:nvPicPr>
          <p:cNvPr id="8" name="Immagine 1"/>
          <p:cNvPicPr>
            <a:picLocks noChangeAspect="1"/>
          </p:cNvPicPr>
          <p:nvPr/>
        </p:nvPicPr>
        <p:blipFill>
          <a:blip r:embed="rId2" cstate="print"/>
          <a:srcRect/>
          <a:stretch>
            <a:fillRect/>
          </a:stretch>
        </p:blipFill>
        <p:spPr bwMode="auto">
          <a:xfrm>
            <a:off x="4031674" y="2293776"/>
            <a:ext cx="4904508" cy="371331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43011" name="Segnaposto numero diapositiva 3"/>
          <p:cNvSpPr>
            <a:spLocks noGrp="1"/>
          </p:cNvSpPr>
          <p:nvPr>
            <p:ph type="sldNum" sz="quarter" idx="11"/>
          </p:nvPr>
        </p:nvSpPr>
        <p:spPr>
          <a:noFill/>
          <a:ln algn="ctr">
            <a:miter lim="800000"/>
            <a:headEnd/>
            <a:tailEnd/>
          </a:ln>
        </p:spPr>
        <p:txBody>
          <a:bodyPr/>
          <a:lstStyle/>
          <a:p>
            <a:fld id="{7F20B4AA-D1A2-4E84-8887-4E0529F2AC8E}" type="slidenum">
              <a:rPr lang="en-US" altLang="it-IT" smtClean="0"/>
              <a:pPr/>
              <a:t>47</a:t>
            </a:fld>
            <a:endParaRPr lang="en-US" altLang="it-IT" smtClean="0"/>
          </a:p>
        </p:txBody>
      </p:sp>
      <p:sp>
        <p:nvSpPr>
          <p:cNvPr id="5" name="CasellaDiTesto 4"/>
          <p:cNvSpPr txBox="1"/>
          <p:nvPr/>
        </p:nvSpPr>
        <p:spPr>
          <a:xfrm>
            <a:off x="2743193" y="236393"/>
            <a:ext cx="5361716" cy="400110"/>
          </a:xfrm>
          <a:prstGeom prst="rect">
            <a:avLst/>
          </a:prstGeom>
          <a:noFill/>
        </p:spPr>
        <p:txBody>
          <a:bodyPr wrap="square" rtlCol="0">
            <a:spAutoFit/>
          </a:bodyPr>
          <a:lstStyle/>
          <a:p>
            <a:r>
              <a:rPr lang="it-IT" sz="2000" dirty="0" smtClean="0"/>
              <a:t>BUS del calcolatore (BUS Esterni)</a:t>
            </a:r>
            <a:endParaRPr lang="it-IT" sz="2000" i="1" dirty="0"/>
          </a:p>
        </p:txBody>
      </p:sp>
      <p:sp>
        <p:nvSpPr>
          <p:cNvPr id="6" name="CasellaDiTesto 5"/>
          <p:cNvSpPr txBox="1"/>
          <p:nvPr/>
        </p:nvSpPr>
        <p:spPr>
          <a:xfrm>
            <a:off x="0" y="859820"/>
            <a:ext cx="8686806" cy="4093428"/>
          </a:xfrm>
          <a:prstGeom prst="rect">
            <a:avLst/>
          </a:prstGeom>
          <a:noFill/>
        </p:spPr>
        <p:txBody>
          <a:bodyPr wrap="square" rtlCol="0">
            <a:spAutoFit/>
          </a:bodyPr>
          <a:lstStyle/>
          <a:p>
            <a:pPr marL="457200" indent="-457200">
              <a:buFontTx/>
              <a:buChar char="-"/>
            </a:pPr>
            <a:r>
              <a:rPr lang="it-IT" sz="2000" dirty="0" smtClean="0"/>
              <a:t>Arbitraggio</a:t>
            </a:r>
          </a:p>
          <a:p>
            <a:pPr marL="457200" indent="-457200">
              <a:buFontTx/>
              <a:buChar char="-"/>
            </a:pPr>
            <a:r>
              <a:rPr lang="it-IT" sz="2000" dirty="0" smtClean="0"/>
              <a:t>    centralizzato</a:t>
            </a:r>
          </a:p>
          <a:p>
            <a:pPr marL="457200" indent="-457200">
              <a:buFontTx/>
              <a:buChar char="-"/>
            </a:pPr>
            <a:r>
              <a:rPr lang="it-IT" sz="2000" dirty="0" smtClean="0"/>
              <a:t>    decentralizzato</a:t>
            </a:r>
          </a:p>
          <a:p>
            <a:pPr marL="457200" indent="-457200">
              <a:buFontTx/>
              <a:buChar char="-"/>
            </a:pPr>
            <a:endParaRPr lang="it-IT" sz="2000" dirty="0" smtClean="0"/>
          </a:p>
          <a:p>
            <a:pPr marL="457200" indent="-457200">
              <a:buFontTx/>
              <a:buChar char="-"/>
            </a:pPr>
            <a:endParaRPr lang="it-IT" sz="2000" dirty="0" smtClean="0"/>
          </a:p>
          <a:p>
            <a:pPr marL="914400" lvl="1" indent="-457200"/>
            <a:endParaRPr lang="it-IT" sz="2000" dirty="0" smtClean="0"/>
          </a:p>
          <a:p>
            <a:pPr marL="914400" lvl="1" indent="-457200">
              <a:buFontTx/>
              <a:buChar char="-"/>
            </a:pPr>
            <a:endParaRPr lang="it-IT" sz="2000" dirty="0" smtClean="0"/>
          </a:p>
          <a:p>
            <a:pPr marL="457200" indent="-457200"/>
            <a:endParaRPr lang="it-IT" sz="2000" dirty="0" smtClean="0"/>
          </a:p>
          <a:p>
            <a:pPr marL="457200" indent="-457200"/>
            <a:endParaRPr lang="it-IT" sz="2000" dirty="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43011" name="Segnaposto numero diapositiva 3"/>
          <p:cNvSpPr>
            <a:spLocks noGrp="1"/>
          </p:cNvSpPr>
          <p:nvPr>
            <p:ph type="sldNum" sz="quarter" idx="11"/>
          </p:nvPr>
        </p:nvSpPr>
        <p:spPr>
          <a:noFill/>
          <a:ln algn="ctr">
            <a:miter lim="800000"/>
            <a:headEnd/>
            <a:tailEnd/>
          </a:ln>
        </p:spPr>
        <p:txBody>
          <a:bodyPr/>
          <a:lstStyle/>
          <a:p>
            <a:fld id="{7F20B4AA-D1A2-4E84-8887-4E0529F2AC8E}" type="slidenum">
              <a:rPr lang="en-US" altLang="it-IT" smtClean="0"/>
              <a:pPr/>
              <a:t>48</a:t>
            </a:fld>
            <a:endParaRPr lang="en-US" altLang="it-IT" smtClean="0"/>
          </a:p>
        </p:txBody>
      </p:sp>
      <p:sp>
        <p:nvSpPr>
          <p:cNvPr id="5" name="CasellaDiTesto 4"/>
          <p:cNvSpPr txBox="1"/>
          <p:nvPr/>
        </p:nvSpPr>
        <p:spPr>
          <a:xfrm>
            <a:off x="2743193" y="236393"/>
            <a:ext cx="5361716" cy="400110"/>
          </a:xfrm>
          <a:prstGeom prst="rect">
            <a:avLst/>
          </a:prstGeom>
          <a:noFill/>
        </p:spPr>
        <p:txBody>
          <a:bodyPr wrap="square" rtlCol="0">
            <a:spAutoFit/>
          </a:bodyPr>
          <a:lstStyle/>
          <a:p>
            <a:r>
              <a:rPr lang="it-IT" sz="2000" dirty="0" smtClean="0"/>
              <a:t>BUS del calcolatore (BUS Esterni)</a:t>
            </a:r>
            <a:endParaRPr lang="it-IT" sz="2000" i="1" dirty="0"/>
          </a:p>
        </p:txBody>
      </p:sp>
      <p:sp>
        <p:nvSpPr>
          <p:cNvPr id="6" name="CasellaDiTesto 5"/>
          <p:cNvSpPr txBox="1"/>
          <p:nvPr/>
        </p:nvSpPr>
        <p:spPr>
          <a:xfrm>
            <a:off x="0" y="859820"/>
            <a:ext cx="8686806" cy="3170099"/>
          </a:xfrm>
          <a:prstGeom prst="rect">
            <a:avLst/>
          </a:prstGeom>
          <a:noFill/>
        </p:spPr>
        <p:txBody>
          <a:bodyPr wrap="square" rtlCol="0">
            <a:spAutoFit/>
          </a:bodyPr>
          <a:lstStyle/>
          <a:p>
            <a:pPr marL="457200" indent="-457200">
              <a:buFontTx/>
              <a:buChar char="-"/>
            </a:pPr>
            <a:r>
              <a:rPr lang="it-IT" sz="2000" dirty="0" smtClean="0"/>
              <a:t>Arbitraggio centralizzato (</a:t>
            </a:r>
            <a:r>
              <a:rPr lang="it-IT" sz="2000" dirty="0" err="1" smtClean="0"/>
              <a:t>daisy</a:t>
            </a:r>
            <a:r>
              <a:rPr lang="it-IT" sz="2000" dirty="0" smtClean="0"/>
              <a:t> </a:t>
            </a:r>
            <a:r>
              <a:rPr lang="it-IT" sz="2000" dirty="0" err="1" smtClean="0"/>
              <a:t>chain</a:t>
            </a:r>
            <a:r>
              <a:rPr lang="it-IT" sz="2000" dirty="0" smtClean="0"/>
              <a:t>)</a:t>
            </a:r>
          </a:p>
          <a:p>
            <a:pPr marL="457200" indent="-457200">
              <a:buFontTx/>
              <a:buChar char="-"/>
            </a:pPr>
            <a:endParaRPr lang="it-IT" sz="2000" dirty="0" smtClean="0"/>
          </a:p>
          <a:p>
            <a:pPr marL="457200" indent="-457200">
              <a:buFontTx/>
              <a:buChar char="-"/>
            </a:pPr>
            <a:endParaRPr lang="it-IT" sz="2000" dirty="0" smtClean="0"/>
          </a:p>
          <a:p>
            <a:pPr marL="914400" lvl="1" indent="-457200"/>
            <a:endParaRPr lang="it-IT" sz="2000" dirty="0" smtClean="0"/>
          </a:p>
          <a:p>
            <a:pPr marL="914400" lvl="1" indent="-457200">
              <a:buFontTx/>
              <a:buChar char="-"/>
            </a:pPr>
            <a:endParaRPr lang="it-IT" sz="2000" dirty="0" smtClean="0"/>
          </a:p>
          <a:p>
            <a:pPr marL="457200" indent="-457200"/>
            <a:endParaRPr lang="it-IT" sz="2000" dirty="0" smtClean="0"/>
          </a:p>
          <a:p>
            <a:pPr marL="457200" indent="-457200"/>
            <a:endParaRPr lang="it-IT" sz="2000" dirty="0" smtClean="0"/>
          </a:p>
        </p:txBody>
      </p:sp>
      <p:pic>
        <p:nvPicPr>
          <p:cNvPr id="8" name="Immagine 1"/>
          <p:cNvPicPr>
            <a:picLocks noChangeAspect="1"/>
          </p:cNvPicPr>
          <p:nvPr/>
        </p:nvPicPr>
        <p:blipFill>
          <a:blip r:embed="rId2" cstate="print"/>
          <a:srcRect/>
          <a:stretch>
            <a:fillRect/>
          </a:stretch>
        </p:blipFill>
        <p:spPr bwMode="auto">
          <a:xfrm>
            <a:off x="1289771" y="1476807"/>
            <a:ext cx="6875505" cy="468846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10243" name="Segnaposto numero diapositiva 3"/>
          <p:cNvSpPr>
            <a:spLocks noGrp="1"/>
          </p:cNvSpPr>
          <p:nvPr>
            <p:ph type="sldNum" sz="quarter" idx="11"/>
          </p:nvPr>
        </p:nvSpPr>
        <p:spPr>
          <a:noFill/>
          <a:ln algn="ctr">
            <a:miter lim="800000"/>
            <a:headEnd/>
            <a:tailEnd/>
          </a:ln>
        </p:spPr>
        <p:txBody>
          <a:bodyPr/>
          <a:lstStyle/>
          <a:p>
            <a:fld id="{C5B3C7AB-E39D-46BD-9292-46E0282E466B}" type="slidenum">
              <a:rPr lang="en-US" altLang="it-IT" smtClean="0"/>
              <a:pPr/>
              <a:t>4</a:t>
            </a:fld>
            <a:endParaRPr lang="en-US" altLang="it-IT" smtClean="0"/>
          </a:p>
        </p:txBody>
      </p:sp>
      <p:pic>
        <p:nvPicPr>
          <p:cNvPr id="10244" name="Immagine 1"/>
          <p:cNvPicPr>
            <a:picLocks noChangeAspect="1"/>
          </p:cNvPicPr>
          <p:nvPr/>
        </p:nvPicPr>
        <p:blipFill>
          <a:blip r:embed="rId2" cstate="print"/>
          <a:srcRect/>
          <a:stretch>
            <a:fillRect/>
          </a:stretch>
        </p:blipFill>
        <p:spPr bwMode="auto">
          <a:xfrm>
            <a:off x="1537855" y="919967"/>
            <a:ext cx="6065838" cy="4942238"/>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43011" name="Segnaposto numero diapositiva 3"/>
          <p:cNvSpPr>
            <a:spLocks noGrp="1"/>
          </p:cNvSpPr>
          <p:nvPr>
            <p:ph type="sldNum" sz="quarter" idx="11"/>
          </p:nvPr>
        </p:nvSpPr>
        <p:spPr>
          <a:noFill/>
          <a:ln algn="ctr">
            <a:miter lim="800000"/>
            <a:headEnd/>
            <a:tailEnd/>
          </a:ln>
        </p:spPr>
        <p:txBody>
          <a:bodyPr/>
          <a:lstStyle/>
          <a:p>
            <a:fld id="{7F20B4AA-D1A2-4E84-8887-4E0529F2AC8E}" type="slidenum">
              <a:rPr lang="en-US" altLang="it-IT" smtClean="0"/>
              <a:pPr/>
              <a:t>49</a:t>
            </a:fld>
            <a:endParaRPr lang="en-US" altLang="it-IT" smtClean="0"/>
          </a:p>
        </p:txBody>
      </p:sp>
      <p:sp>
        <p:nvSpPr>
          <p:cNvPr id="5" name="CasellaDiTesto 4"/>
          <p:cNvSpPr txBox="1"/>
          <p:nvPr/>
        </p:nvSpPr>
        <p:spPr>
          <a:xfrm>
            <a:off x="2743193" y="236393"/>
            <a:ext cx="5361716" cy="400110"/>
          </a:xfrm>
          <a:prstGeom prst="rect">
            <a:avLst/>
          </a:prstGeom>
          <a:noFill/>
        </p:spPr>
        <p:txBody>
          <a:bodyPr wrap="square" rtlCol="0">
            <a:spAutoFit/>
          </a:bodyPr>
          <a:lstStyle/>
          <a:p>
            <a:r>
              <a:rPr lang="it-IT" sz="2000" dirty="0" smtClean="0"/>
              <a:t>BUS del calcolatore (BUS Esterni)</a:t>
            </a:r>
            <a:endParaRPr lang="it-IT" sz="2000" i="1" dirty="0"/>
          </a:p>
        </p:txBody>
      </p:sp>
      <p:sp>
        <p:nvSpPr>
          <p:cNvPr id="6" name="CasellaDiTesto 5"/>
          <p:cNvSpPr txBox="1"/>
          <p:nvPr/>
        </p:nvSpPr>
        <p:spPr>
          <a:xfrm>
            <a:off x="0" y="859820"/>
            <a:ext cx="8686806" cy="4708981"/>
          </a:xfrm>
          <a:prstGeom prst="rect">
            <a:avLst/>
          </a:prstGeom>
          <a:noFill/>
        </p:spPr>
        <p:txBody>
          <a:bodyPr wrap="square" rtlCol="0">
            <a:spAutoFit/>
          </a:bodyPr>
          <a:lstStyle/>
          <a:p>
            <a:pPr marL="457200" indent="-457200">
              <a:buFontTx/>
              <a:buChar char="-"/>
            </a:pPr>
            <a:r>
              <a:rPr lang="it-IT" sz="2000" dirty="0" smtClean="0"/>
              <a:t>Arbitraggio decentralizzato</a:t>
            </a:r>
          </a:p>
          <a:p>
            <a:pPr marL="457200" indent="-457200">
              <a:buFontTx/>
              <a:buChar char="-"/>
            </a:pPr>
            <a:r>
              <a:rPr lang="it-IT" sz="2000" dirty="0" smtClean="0"/>
              <a:t>3 linee (1 per richieste al bus, 1 di BUSY asserita dal master corrente, 1 per arbitrare il bus mediante </a:t>
            </a:r>
            <a:r>
              <a:rPr lang="it-IT" sz="2000" dirty="0" err="1" smtClean="0"/>
              <a:t>daisy</a:t>
            </a:r>
            <a:r>
              <a:rPr lang="it-IT" sz="2000" dirty="0" smtClean="0"/>
              <a:t> </a:t>
            </a:r>
            <a:r>
              <a:rPr lang="it-IT" sz="2000" dirty="0" err="1" smtClean="0"/>
              <a:t>chain</a:t>
            </a:r>
            <a:r>
              <a:rPr lang="it-IT" sz="2000" dirty="0" smtClean="0"/>
              <a:t>)</a:t>
            </a:r>
          </a:p>
          <a:p>
            <a:pPr marL="457200" indent="-457200">
              <a:buFontTx/>
              <a:buChar char="-"/>
            </a:pPr>
            <a:r>
              <a:rPr lang="it-IT" sz="2000" dirty="0" smtClean="0"/>
              <a:t>La testa della </a:t>
            </a:r>
            <a:r>
              <a:rPr lang="it-IT" sz="2000" dirty="0" err="1" smtClean="0"/>
              <a:t>daisy</a:t>
            </a:r>
            <a:r>
              <a:rPr lang="it-IT" sz="2000" dirty="0" smtClean="0"/>
              <a:t> </a:t>
            </a:r>
            <a:r>
              <a:rPr lang="it-IT" sz="2000" dirty="0" err="1" smtClean="0"/>
              <a:t>chain</a:t>
            </a:r>
            <a:r>
              <a:rPr lang="it-IT" sz="2000" dirty="0" smtClean="0"/>
              <a:t> è mantenuta asserita collegandola all’alimentazione.</a:t>
            </a:r>
          </a:p>
          <a:p>
            <a:pPr marL="457200" indent="-457200">
              <a:buFontTx/>
              <a:buChar char="-"/>
            </a:pPr>
            <a:endParaRPr lang="it-IT" sz="2000" dirty="0" smtClean="0"/>
          </a:p>
          <a:p>
            <a:pPr marL="457200" indent="-457200">
              <a:buFontTx/>
              <a:buChar char="-"/>
            </a:pPr>
            <a:endParaRPr lang="it-IT" sz="2000" dirty="0" smtClean="0"/>
          </a:p>
          <a:p>
            <a:pPr marL="914400" lvl="1" indent="-457200"/>
            <a:endParaRPr lang="it-IT" sz="2000" dirty="0" smtClean="0"/>
          </a:p>
          <a:p>
            <a:pPr marL="914400" lvl="1" indent="-457200">
              <a:buFontTx/>
              <a:buChar char="-"/>
            </a:pPr>
            <a:endParaRPr lang="it-IT" sz="2000" dirty="0" smtClean="0"/>
          </a:p>
          <a:p>
            <a:pPr marL="457200" indent="-457200"/>
            <a:endParaRPr lang="it-IT" sz="2000" dirty="0" smtClean="0"/>
          </a:p>
          <a:p>
            <a:pPr marL="457200" indent="-457200"/>
            <a:endParaRPr lang="it-IT" sz="2000" dirty="0" smtClean="0"/>
          </a:p>
        </p:txBody>
      </p:sp>
      <p:pic>
        <p:nvPicPr>
          <p:cNvPr id="7" name="Immagine 1"/>
          <p:cNvPicPr>
            <a:picLocks noChangeAspect="1"/>
          </p:cNvPicPr>
          <p:nvPr/>
        </p:nvPicPr>
        <p:blipFill>
          <a:blip r:embed="rId2" cstate="print"/>
          <a:srcRect/>
          <a:stretch>
            <a:fillRect/>
          </a:stretch>
        </p:blipFill>
        <p:spPr bwMode="auto">
          <a:xfrm>
            <a:off x="1030497" y="3051032"/>
            <a:ext cx="7742753" cy="242137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43011" name="Segnaposto numero diapositiva 3"/>
          <p:cNvSpPr>
            <a:spLocks noGrp="1"/>
          </p:cNvSpPr>
          <p:nvPr>
            <p:ph type="sldNum" sz="quarter" idx="11"/>
          </p:nvPr>
        </p:nvSpPr>
        <p:spPr>
          <a:noFill/>
          <a:ln algn="ctr">
            <a:miter lim="800000"/>
            <a:headEnd/>
            <a:tailEnd/>
          </a:ln>
        </p:spPr>
        <p:txBody>
          <a:bodyPr/>
          <a:lstStyle/>
          <a:p>
            <a:fld id="{7F20B4AA-D1A2-4E84-8887-4E0529F2AC8E}" type="slidenum">
              <a:rPr lang="en-US" altLang="it-IT" smtClean="0"/>
              <a:pPr/>
              <a:t>50</a:t>
            </a:fld>
            <a:endParaRPr lang="en-US" altLang="it-IT" smtClean="0"/>
          </a:p>
        </p:txBody>
      </p:sp>
      <p:sp>
        <p:nvSpPr>
          <p:cNvPr id="5" name="CasellaDiTesto 4"/>
          <p:cNvSpPr txBox="1"/>
          <p:nvPr/>
        </p:nvSpPr>
        <p:spPr>
          <a:xfrm>
            <a:off x="2743193" y="236393"/>
            <a:ext cx="5361716" cy="400110"/>
          </a:xfrm>
          <a:prstGeom prst="rect">
            <a:avLst/>
          </a:prstGeom>
          <a:noFill/>
        </p:spPr>
        <p:txBody>
          <a:bodyPr wrap="square" rtlCol="0">
            <a:spAutoFit/>
          </a:bodyPr>
          <a:lstStyle/>
          <a:p>
            <a:r>
              <a:rPr lang="it-IT" sz="2000" dirty="0" smtClean="0"/>
              <a:t>BUS del calcolatore (BUS Esterni)</a:t>
            </a:r>
            <a:endParaRPr lang="it-IT" sz="2000" i="1" dirty="0"/>
          </a:p>
        </p:txBody>
      </p:sp>
      <p:sp>
        <p:nvSpPr>
          <p:cNvPr id="6" name="CasellaDiTesto 5"/>
          <p:cNvSpPr txBox="1"/>
          <p:nvPr/>
        </p:nvSpPr>
        <p:spPr>
          <a:xfrm>
            <a:off x="0" y="859820"/>
            <a:ext cx="8686806" cy="5016758"/>
          </a:xfrm>
          <a:prstGeom prst="rect">
            <a:avLst/>
          </a:prstGeom>
          <a:noFill/>
        </p:spPr>
        <p:txBody>
          <a:bodyPr wrap="square" rtlCol="0">
            <a:spAutoFit/>
          </a:bodyPr>
          <a:lstStyle/>
          <a:p>
            <a:pPr marL="457200" indent="-457200">
              <a:buFontTx/>
              <a:buChar char="-"/>
            </a:pPr>
            <a:r>
              <a:rPr lang="it-IT" sz="2000" dirty="0" smtClean="0"/>
              <a:t>Arbitraggio decentralizzato - Funzionamento: se nessun dispositivo richiede il bus la linea di arbitraggio che è asserita viene propagata tra tutti i dispositivi.</a:t>
            </a:r>
          </a:p>
          <a:p>
            <a:pPr marL="457200" indent="-457200"/>
            <a:r>
              <a:rPr lang="it-IT" sz="2000" dirty="0" smtClean="0"/>
              <a:t>Un dispositivo che vuole il bus:</a:t>
            </a:r>
          </a:p>
          <a:p>
            <a:pPr marL="457200" indent="-457200">
              <a:buAutoNum type="arabicParenR"/>
            </a:pPr>
            <a:r>
              <a:rPr lang="it-IT" sz="2000" dirty="0" smtClean="0"/>
              <a:t>Si chiede se il segnale di arbitraggio in </a:t>
            </a:r>
            <a:r>
              <a:rPr lang="it-IT" sz="2000" dirty="0" err="1" smtClean="0"/>
              <a:t>IN</a:t>
            </a:r>
            <a:r>
              <a:rPr lang="it-IT" sz="2000" dirty="0" smtClean="0"/>
              <a:t> è asserito. </a:t>
            </a:r>
          </a:p>
          <a:p>
            <a:pPr marL="457200" indent="-457200">
              <a:buAutoNum type="arabicParenR"/>
            </a:pPr>
            <a:r>
              <a:rPr lang="it-IT" sz="2000" dirty="0" smtClean="0"/>
              <a:t>Se IN è negato il dispositivo non può diventare master e nega OUT. Se IN è asserito il dispositivo può avere il controllo del bus e nega OUT.</a:t>
            </a:r>
          </a:p>
          <a:p>
            <a:pPr marL="457200" indent="-457200">
              <a:buAutoNum type="arabicParenR"/>
            </a:pPr>
            <a:r>
              <a:rPr lang="it-IT" sz="2000" dirty="0" smtClean="0"/>
              <a:t>Tutti gli altri dispositivi successivi avendo IN negato porranno OUT negato.</a:t>
            </a:r>
          </a:p>
          <a:p>
            <a:pPr marL="457200" indent="-457200">
              <a:buAutoNum type="arabicParenR"/>
            </a:pPr>
            <a:r>
              <a:rPr lang="it-IT" sz="2000" dirty="0" smtClean="0"/>
              <a:t>Al termine solo un dispositivo avrà IN asservito e OUT negato. Esso diventa il master del bus e inizia il suo trasferimento. </a:t>
            </a:r>
          </a:p>
          <a:p>
            <a:pPr marL="457200" indent="-457200"/>
            <a:endParaRPr lang="it-IT" sz="2000"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43011" name="Segnaposto numero diapositiva 3"/>
          <p:cNvSpPr>
            <a:spLocks noGrp="1"/>
          </p:cNvSpPr>
          <p:nvPr>
            <p:ph type="sldNum" sz="quarter" idx="11"/>
          </p:nvPr>
        </p:nvSpPr>
        <p:spPr>
          <a:noFill/>
          <a:ln algn="ctr">
            <a:miter lim="800000"/>
            <a:headEnd/>
            <a:tailEnd/>
          </a:ln>
        </p:spPr>
        <p:txBody>
          <a:bodyPr/>
          <a:lstStyle/>
          <a:p>
            <a:fld id="{7F20B4AA-D1A2-4E84-8887-4E0529F2AC8E}" type="slidenum">
              <a:rPr lang="en-US" altLang="it-IT" smtClean="0"/>
              <a:pPr/>
              <a:t>51</a:t>
            </a:fld>
            <a:endParaRPr lang="en-US" altLang="it-IT" smtClean="0"/>
          </a:p>
        </p:txBody>
      </p:sp>
      <p:sp>
        <p:nvSpPr>
          <p:cNvPr id="5" name="CasellaDiTesto 4"/>
          <p:cNvSpPr txBox="1"/>
          <p:nvPr/>
        </p:nvSpPr>
        <p:spPr>
          <a:xfrm>
            <a:off x="2743193" y="236393"/>
            <a:ext cx="5361716" cy="400110"/>
          </a:xfrm>
          <a:prstGeom prst="rect">
            <a:avLst/>
          </a:prstGeom>
          <a:noFill/>
        </p:spPr>
        <p:txBody>
          <a:bodyPr wrap="square" rtlCol="0">
            <a:spAutoFit/>
          </a:bodyPr>
          <a:lstStyle/>
          <a:p>
            <a:r>
              <a:rPr lang="it-IT" sz="2000" dirty="0" smtClean="0"/>
              <a:t>BUS del calcolatore (BUS Esterni)</a:t>
            </a:r>
            <a:endParaRPr lang="it-IT" sz="2000" i="1" dirty="0"/>
          </a:p>
        </p:txBody>
      </p:sp>
      <p:sp>
        <p:nvSpPr>
          <p:cNvPr id="6" name="CasellaDiTesto 5"/>
          <p:cNvSpPr txBox="1"/>
          <p:nvPr/>
        </p:nvSpPr>
        <p:spPr>
          <a:xfrm>
            <a:off x="0" y="859820"/>
            <a:ext cx="8686806" cy="4093428"/>
          </a:xfrm>
          <a:prstGeom prst="rect">
            <a:avLst/>
          </a:prstGeom>
          <a:noFill/>
        </p:spPr>
        <p:txBody>
          <a:bodyPr wrap="square" rtlCol="0">
            <a:spAutoFit/>
          </a:bodyPr>
          <a:lstStyle/>
          <a:p>
            <a:pPr marL="457200" indent="-457200"/>
            <a:r>
              <a:rPr lang="it-IT" sz="2000" dirty="0" smtClean="0"/>
              <a:t>Operazioni</a:t>
            </a:r>
          </a:p>
          <a:p>
            <a:pPr marL="457200" indent="-457200"/>
            <a:endParaRPr lang="it-IT" sz="2000" dirty="0" smtClean="0"/>
          </a:p>
          <a:p>
            <a:pPr marL="457200" indent="-457200">
              <a:buFontTx/>
              <a:buChar char="-"/>
            </a:pPr>
            <a:r>
              <a:rPr lang="it-IT" sz="2000" dirty="0" smtClean="0"/>
              <a:t>Lettura/scrittura di blocchi dati (piuttosto che di byte individuali)</a:t>
            </a:r>
          </a:p>
          <a:p>
            <a:pPr marL="457200" indent="-457200">
              <a:buFontTx/>
              <a:buChar char="-"/>
            </a:pPr>
            <a:r>
              <a:rPr lang="it-IT" sz="2000" dirty="0" smtClean="0"/>
              <a:t>Operazione di “</a:t>
            </a:r>
            <a:r>
              <a:rPr lang="it-IT" sz="2000" dirty="0" err="1" smtClean="0"/>
              <a:t>leggi-modifica-scrivi</a:t>
            </a:r>
            <a:r>
              <a:rPr lang="it-IT" sz="2000" dirty="0" smtClean="0"/>
              <a:t>” per l’accesso di più CPU al bus (sistemi multiprocessore)</a:t>
            </a:r>
          </a:p>
          <a:p>
            <a:pPr marL="457200" indent="-457200">
              <a:buFontTx/>
              <a:buChar char="-"/>
            </a:pPr>
            <a:r>
              <a:rPr lang="it-IT" sz="2000" dirty="0" smtClean="0"/>
              <a:t>Gestione degli interrupt (mediante controllore es. chip 8259A incorporato nelle CPU Intel). </a:t>
            </a:r>
          </a:p>
          <a:p>
            <a:pPr marL="457200" indent="-457200">
              <a:buFontTx/>
              <a:buChar char="-"/>
            </a:pPr>
            <a:endParaRPr lang="it-IT" sz="2000" dirty="0" smtClean="0"/>
          </a:p>
          <a:p>
            <a:pPr marL="457200" indent="-457200"/>
            <a:endParaRPr lang="it-IT" sz="2000" dirty="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43011" name="Segnaposto numero diapositiva 3"/>
          <p:cNvSpPr>
            <a:spLocks noGrp="1"/>
          </p:cNvSpPr>
          <p:nvPr>
            <p:ph type="sldNum" sz="quarter" idx="11"/>
          </p:nvPr>
        </p:nvSpPr>
        <p:spPr>
          <a:noFill/>
          <a:ln algn="ctr">
            <a:miter lim="800000"/>
            <a:headEnd/>
            <a:tailEnd/>
          </a:ln>
        </p:spPr>
        <p:txBody>
          <a:bodyPr/>
          <a:lstStyle/>
          <a:p>
            <a:fld id="{7F20B4AA-D1A2-4E84-8887-4E0529F2AC8E}" type="slidenum">
              <a:rPr lang="en-US" altLang="it-IT" smtClean="0"/>
              <a:pPr/>
              <a:t>52</a:t>
            </a:fld>
            <a:endParaRPr lang="en-US" altLang="it-IT" smtClean="0"/>
          </a:p>
        </p:txBody>
      </p:sp>
      <p:sp>
        <p:nvSpPr>
          <p:cNvPr id="5" name="CasellaDiTesto 4"/>
          <p:cNvSpPr txBox="1"/>
          <p:nvPr/>
        </p:nvSpPr>
        <p:spPr>
          <a:xfrm>
            <a:off x="2743193" y="236393"/>
            <a:ext cx="5361716" cy="400110"/>
          </a:xfrm>
          <a:prstGeom prst="rect">
            <a:avLst/>
          </a:prstGeom>
          <a:noFill/>
        </p:spPr>
        <p:txBody>
          <a:bodyPr wrap="square" rtlCol="0">
            <a:spAutoFit/>
          </a:bodyPr>
          <a:lstStyle/>
          <a:p>
            <a:r>
              <a:rPr lang="it-IT" sz="2000" dirty="0" smtClean="0"/>
              <a:t>BUS del calcolatore (BUS Esterni)</a:t>
            </a:r>
            <a:endParaRPr lang="it-IT" sz="2000" i="1" dirty="0"/>
          </a:p>
        </p:txBody>
      </p:sp>
      <p:sp>
        <p:nvSpPr>
          <p:cNvPr id="6" name="CasellaDiTesto 5"/>
          <p:cNvSpPr txBox="1"/>
          <p:nvPr/>
        </p:nvSpPr>
        <p:spPr>
          <a:xfrm>
            <a:off x="0" y="859820"/>
            <a:ext cx="8686806" cy="6247864"/>
          </a:xfrm>
          <a:prstGeom prst="rect">
            <a:avLst/>
          </a:prstGeom>
          <a:noFill/>
        </p:spPr>
        <p:txBody>
          <a:bodyPr wrap="square" rtlCol="0">
            <a:spAutoFit/>
          </a:bodyPr>
          <a:lstStyle/>
          <a:p>
            <a:pPr marL="457200" indent="-457200"/>
            <a:r>
              <a:rPr lang="it-IT" sz="2000" dirty="0" smtClean="0"/>
              <a:t>Operazioni – Gestione degli Interrupt (chip 8259A) (1)</a:t>
            </a:r>
          </a:p>
          <a:p>
            <a:pPr marL="457200" indent="-457200"/>
            <a:endParaRPr lang="it-IT" sz="2000" dirty="0" smtClean="0"/>
          </a:p>
          <a:p>
            <a:pPr marL="457200" indent="-457200">
              <a:buFontTx/>
              <a:buChar char="-"/>
            </a:pPr>
            <a:r>
              <a:rPr lang="it-IT" sz="2000" dirty="0" smtClean="0"/>
              <a:t>Il chip 8259A ha 8 input (</a:t>
            </a:r>
            <a:r>
              <a:rPr lang="it-IT" sz="2000" dirty="0" err="1" smtClean="0"/>
              <a:t>IRx</a:t>
            </a:r>
            <a:r>
              <a:rPr lang="it-IT" sz="2000" dirty="0" smtClean="0"/>
              <a:t> – Interrupt </a:t>
            </a:r>
            <a:r>
              <a:rPr lang="it-IT" sz="2000" dirty="0" err="1" smtClean="0"/>
              <a:t>Request</a:t>
            </a:r>
            <a:r>
              <a:rPr lang="it-IT" sz="2000" dirty="0" smtClean="0"/>
              <a:t> x).</a:t>
            </a:r>
          </a:p>
          <a:p>
            <a:pPr marL="457200" indent="-457200">
              <a:buFontTx/>
              <a:buChar char="-"/>
            </a:pPr>
            <a:r>
              <a:rPr lang="it-IT" sz="2000" dirty="0" smtClean="0"/>
              <a:t>Quando un </a:t>
            </a:r>
            <a:r>
              <a:rPr lang="it-IT" sz="2000" dirty="0" err="1" smtClean="0"/>
              <a:t>Irx</a:t>
            </a:r>
            <a:r>
              <a:rPr lang="it-IT" sz="2000" dirty="0" smtClean="0"/>
              <a:t> è asserito (o più di uno) l’8259° asserisce INT (</a:t>
            </a:r>
            <a:r>
              <a:rPr lang="it-IT" sz="2000" dirty="0" err="1" smtClean="0"/>
              <a:t>INTerrupt</a:t>
            </a:r>
            <a:r>
              <a:rPr lang="it-IT" sz="2000" dirty="0" smtClean="0"/>
              <a:t>) che pilota il pin della CPU</a:t>
            </a:r>
          </a:p>
          <a:p>
            <a:pPr marL="457200" indent="-457200">
              <a:buFontTx/>
              <a:buChar char="-"/>
            </a:pPr>
            <a:r>
              <a:rPr lang="it-IT" sz="2000" dirty="0" smtClean="0"/>
              <a:t>Quando la CPU è in grado di gestire l’interrupt rispedisce all’8259A un INTA (</a:t>
            </a:r>
            <a:r>
              <a:rPr lang="it-IT" sz="2000" dirty="0" err="1" smtClean="0"/>
              <a:t>INTerrupt</a:t>
            </a:r>
            <a:r>
              <a:rPr lang="it-IT" sz="2000" dirty="0" smtClean="0"/>
              <a:t> </a:t>
            </a:r>
            <a:r>
              <a:rPr lang="it-IT" sz="2000" dirty="0" err="1" smtClean="0"/>
              <a:t>Acknowledge</a:t>
            </a:r>
            <a:r>
              <a:rPr lang="it-IT" sz="2000" dirty="0" smtClean="0"/>
              <a:t>). A questo punto l’8259 deve specificare quale dispositivo ha causato l’interrupt ponendo il suo numero sul bus dati. </a:t>
            </a:r>
          </a:p>
          <a:p>
            <a:pPr marL="457200" indent="-457200">
              <a:buFontTx/>
              <a:buChar char="-"/>
            </a:pPr>
            <a:r>
              <a:rPr lang="it-IT" sz="2000" dirty="0" smtClean="0"/>
              <a:t>L’hardware della CPU utilizza quel numero (codice dell’interrupt) come indice all’interno di una tabella di puntatori , chiamata vettore di interrupt, per cercare l’indirizzo della procedura di servizio per quel particolare interrupt.</a:t>
            </a:r>
          </a:p>
          <a:p>
            <a:pPr marL="457200" indent="-457200">
              <a:buFontTx/>
              <a:buChar char="-"/>
            </a:pPr>
            <a:endParaRPr lang="it-IT" sz="2000" dirty="0" smtClean="0"/>
          </a:p>
          <a:p>
            <a:pPr marL="457200" indent="-457200">
              <a:buFontTx/>
              <a:buChar char="-"/>
            </a:pPr>
            <a:endParaRPr lang="it-IT" sz="2000" dirty="0" smtClean="0"/>
          </a:p>
          <a:p>
            <a:pPr marL="457200" indent="-457200"/>
            <a:endParaRPr lang="it-IT" sz="2000"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43011" name="Segnaposto numero diapositiva 3"/>
          <p:cNvSpPr>
            <a:spLocks noGrp="1"/>
          </p:cNvSpPr>
          <p:nvPr>
            <p:ph type="sldNum" sz="quarter" idx="11"/>
          </p:nvPr>
        </p:nvSpPr>
        <p:spPr>
          <a:noFill/>
          <a:ln algn="ctr">
            <a:miter lim="800000"/>
            <a:headEnd/>
            <a:tailEnd/>
          </a:ln>
        </p:spPr>
        <p:txBody>
          <a:bodyPr/>
          <a:lstStyle/>
          <a:p>
            <a:fld id="{7F20B4AA-D1A2-4E84-8887-4E0529F2AC8E}" type="slidenum">
              <a:rPr lang="en-US" altLang="it-IT" smtClean="0"/>
              <a:pPr/>
              <a:t>53</a:t>
            </a:fld>
            <a:endParaRPr lang="en-US" altLang="it-IT" smtClean="0"/>
          </a:p>
        </p:txBody>
      </p:sp>
      <p:sp>
        <p:nvSpPr>
          <p:cNvPr id="5" name="CasellaDiTesto 4"/>
          <p:cNvSpPr txBox="1"/>
          <p:nvPr/>
        </p:nvSpPr>
        <p:spPr>
          <a:xfrm>
            <a:off x="2743193" y="236393"/>
            <a:ext cx="5361716" cy="400110"/>
          </a:xfrm>
          <a:prstGeom prst="rect">
            <a:avLst/>
          </a:prstGeom>
          <a:noFill/>
        </p:spPr>
        <p:txBody>
          <a:bodyPr wrap="square" rtlCol="0">
            <a:spAutoFit/>
          </a:bodyPr>
          <a:lstStyle/>
          <a:p>
            <a:r>
              <a:rPr lang="it-IT" sz="2000" dirty="0" smtClean="0"/>
              <a:t>BUS del calcolatore (BUS Esterni)</a:t>
            </a:r>
            <a:endParaRPr lang="it-IT" sz="2000" i="1" dirty="0"/>
          </a:p>
        </p:txBody>
      </p:sp>
      <p:sp>
        <p:nvSpPr>
          <p:cNvPr id="6" name="CasellaDiTesto 5"/>
          <p:cNvSpPr txBox="1"/>
          <p:nvPr/>
        </p:nvSpPr>
        <p:spPr>
          <a:xfrm>
            <a:off x="0" y="859820"/>
            <a:ext cx="8686806" cy="4401205"/>
          </a:xfrm>
          <a:prstGeom prst="rect">
            <a:avLst/>
          </a:prstGeom>
          <a:noFill/>
        </p:spPr>
        <p:txBody>
          <a:bodyPr wrap="square" rtlCol="0">
            <a:spAutoFit/>
          </a:bodyPr>
          <a:lstStyle/>
          <a:p>
            <a:pPr marL="457200" indent="-457200"/>
            <a:r>
              <a:rPr lang="it-IT" sz="2000" dirty="0" smtClean="0"/>
              <a:t>Operazioni – Gestione degli Interrupt (chip 8259A) (2)</a:t>
            </a:r>
          </a:p>
          <a:p>
            <a:pPr marL="457200" indent="-457200"/>
            <a:endParaRPr lang="it-IT" sz="2000" dirty="0" smtClean="0"/>
          </a:p>
          <a:p>
            <a:pPr marL="457200" indent="-457200">
              <a:buFontTx/>
              <a:buChar char="-"/>
            </a:pPr>
            <a:r>
              <a:rPr lang="it-IT" sz="2000" dirty="0" smtClean="0"/>
              <a:t>E’ possibile unire in cascata fino a 8 chip 8259A per arrivare a poter trattare fino a 8x8= 64 Interrupt.</a:t>
            </a:r>
          </a:p>
          <a:p>
            <a:pPr marL="457200" indent="-457200">
              <a:buFontTx/>
              <a:buChar char="-"/>
            </a:pPr>
            <a:r>
              <a:rPr lang="it-IT" sz="2000" dirty="0" smtClean="0"/>
              <a:t>Il chip Intel ICH10, uno del </a:t>
            </a:r>
            <a:r>
              <a:rPr lang="it-IT" sz="2000" dirty="0" err="1" smtClean="0"/>
              <a:t>chipset</a:t>
            </a:r>
            <a:r>
              <a:rPr lang="it-IT" sz="2000" dirty="0" smtClean="0"/>
              <a:t> </a:t>
            </a:r>
            <a:r>
              <a:rPr lang="it-IT" sz="2000" dirty="0" err="1" smtClean="0"/>
              <a:t>Core</a:t>
            </a:r>
            <a:r>
              <a:rPr lang="it-IT" sz="2000" dirty="0" smtClean="0"/>
              <a:t> i7, incorpora 2 controllori di interrupt 8259A e dispone quindi della possibilità di gestire fino a 15 interrupt esterni (non 16 perché un interrupt serve per il collegamento a cascata dei due 8259A).</a:t>
            </a:r>
          </a:p>
          <a:p>
            <a:pPr marL="457200" indent="-457200">
              <a:buFontTx/>
              <a:buChar char="-"/>
            </a:pPr>
            <a:endParaRPr lang="it-IT" sz="2000" dirty="0" smtClean="0"/>
          </a:p>
          <a:p>
            <a:pPr marL="457200" indent="-457200">
              <a:buFontTx/>
              <a:buChar char="-"/>
            </a:pPr>
            <a:endParaRPr lang="it-IT" sz="2000" dirty="0" smtClean="0"/>
          </a:p>
          <a:p>
            <a:pPr marL="457200" indent="-457200"/>
            <a:endParaRPr lang="it-IT" sz="2000" dirty="0" smtClean="0"/>
          </a:p>
        </p:txBody>
      </p:sp>
      <p:pic>
        <p:nvPicPr>
          <p:cNvPr id="7" name="Immagine 1"/>
          <p:cNvPicPr>
            <a:picLocks noChangeAspect="1"/>
          </p:cNvPicPr>
          <p:nvPr/>
        </p:nvPicPr>
        <p:blipFill>
          <a:blip r:embed="rId2" cstate="print"/>
          <a:srcRect/>
          <a:stretch>
            <a:fillRect/>
          </a:stretch>
        </p:blipFill>
        <p:spPr bwMode="auto">
          <a:xfrm>
            <a:off x="1681597" y="3859643"/>
            <a:ext cx="5689023" cy="2538409"/>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48131" name="Segnaposto numero diapositiva 3"/>
          <p:cNvSpPr>
            <a:spLocks noGrp="1"/>
          </p:cNvSpPr>
          <p:nvPr>
            <p:ph type="sldNum" sz="quarter" idx="11"/>
          </p:nvPr>
        </p:nvSpPr>
        <p:spPr>
          <a:noFill/>
          <a:ln algn="ctr">
            <a:miter lim="800000"/>
            <a:headEnd/>
            <a:tailEnd/>
          </a:ln>
        </p:spPr>
        <p:txBody>
          <a:bodyPr/>
          <a:lstStyle/>
          <a:p>
            <a:fld id="{A0578248-1B52-4178-BB2B-FD71A7CBDFB4}" type="slidenum">
              <a:rPr lang="en-US" altLang="it-IT" smtClean="0"/>
              <a:pPr/>
              <a:t>54</a:t>
            </a:fld>
            <a:endParaRPr lang="en-US" altLang="it-IT" smtClean="0"/>
          </a:p>
        </p:txBody>
      </p:sp>
      <p:sp>
        <p:nvSpPr>
          <p:cNvPr id="4" name="CasellaDiTesto 3"/>
          <p:cNvSpPr txBox="1"/>
          <p:nvPr/>
        </p:nvSpPr>
        <p:spPr>
          <a:xfrm>
            <a:off x="2743193" y="236393"/>
            <a:ext cx="5361716" cy="400110"/>
          </a:xfrm>
          <a:prstGeom prst="rect">
            <a:avLst/>
          </a:prstGeom>
          <a:noFill/>
        </p:spPr>
        <p:txBody>
          <a:bodyPr wrap="square" rtlCol="0">
            <a:spAutoFit/>
          </a:bodyPr>
          <a:lstStyle/>
          <a:p>
            <a:r>
              <a:rPr lang="it-IT" sz="2000" dirty="0" smtClean="0"/>
              <a:t>Intel </a:t>
            </a:r>
            <a:r>
              <a:rPr lang="it-IT" sz="2000" dirty="0" err="1" smtClean="0"/>
              <a:t>Core</a:t>
            </a:r>
            <a:r>
              <a:rPr lang="it-IT" sz="2000" dirty="0" smtClean="0"/>
              <a:t> i7</a:t>
            </a:r>
            <a:endParaRPr lang="it-IT" sz="2000" i="1" dirty="0"/>
          </a:p>
        </p:txBody>
      </p:sp>
      <p:sp>
        <p:nvSpPr>
          <p:cNvPr id="5" name="CasellaDiTesto 4"/>
          <p:cNvSpPr txBox="1"/>
          <p:nvPr/>
        </p:nvSpPr>
        <p:spPr>
          <a:xfrm>
            <a:off x="0" y="859820"/>
            <a:ext cx="8686806" cy="6247864"/>
          </a:xfrm>
          <a:prstGeom prst="rect">
            <a:avLst/>
          </a:prstGeom>
          <a:noFill/>
        </p:spPr>
        <p:txBody>
          <a:bodyPr wrap="square" rtlCol="0">
            <a:spAutoFit/>
          </a:bodyPr>
          <a:lstStyle/>
          <a:p>
            <a:pPr marL="457200" indent="-457200"/>
            <a:r>
              <a:rPr lang="it-IT" sz="2000" dirty="0" smtClean="0"/>
              <a:t>Introdotto nel 2008 come diretto discendente CPU 8088 (PC IBM)</a:t>
            </a:r>
          </a:p>
          <a:p>
            <a:pPr marL="457200" indent="-457200"/>
            <a:endParaRPr lang="it-IT" sz="2000" dirty="0" smtClean="0"/>
          </a:p>
          <a:p>
            <a:pPr marL="457200" indent="-457200"/>
            <a:r>
              <a:rPr lang="it-IT" sz="2000" dirty="0" err="1" smtClean="0"/>
              <a:t>Core</a:t>
            </a:r>
            <a:r>
              <a:rPr lang="it-IT" sz="2000" dirty="0" smtClean="0"/>
              <a:t> i7 (Architettura </a:t>
            </a:r>
            <a:r>
              <a:rPr lang="it-IT" sz="2000" dirty="0" err="1" smtClean="0"/>
              <a:t>Nahalem</a:t>
            </a:r>
            <a:r>
              <a:rPr lang="it-IT" sz="2000" dirty="0" smtClean="0"/>
              <a:t> – prima architettura): CPU a 4 processori, 731 milioni di transistor, frequenza 3,2 </a:t>
            </a:r>
            <a:r>
              <a:rPr lang="it-IT" sz="2000" dirty="0" err="1" smtClean="0"/>
              <a:t>GHz</a:t>
            </a:r>
            <a:r>
              <a:rPr lang="it-IT" sz="2000" dirty="0" smtClean="0"/>
              <a:t> , larghezza di linea 45 nanometri</a:t>
            </a:r>
          </a:p>
          <a:p>
            <a:pPr marL="457200" indent="-457200"/>
            <a:endParaRPr lang="it-IT" sz="2000" dirty="0" smtClean="0"/>
          </a:p>
          <a:p>
            <a:pPr marL="457200" indent="-457200"/>
            <a:r>
              <a:rPr lang="it-IT" sz="2000" dirty="0" err="1" smtClean="0"/>
              <a:t>Core</a:t>
            </a:r>
            <a:r>
              <a:rPr lang="it-IT" sz="2000" dirty="0" smtClean="0"/>
              <a:t> i7 (Architettura Sandy Bridge – architetture recenti): CPU da 2 a 6 processori, 1,16 miliardi di transistor, frequenza 3,5 </a:t>
            </a:r>
            <a:r>
              <a:rPr lang="it-IT" sz="2000" dirty="0" err="1" smtClean="0"/>
              <a:t>GHz</a:t>
            </a:r>
            <a:r>
              <a:rPr lang="it-IT" sz="2000" dirty="0" smtClean="0"/>
              <a:t> , larghezza di linea 32 nanometri</a:t>
            </a:r>
          </a:p>
          <a:p>
            <a:pPr marL="457200" indent="-457200">
              <a:buFontTx/>
              <a:buChar char="-"/>
            </a:pPr>
            <a:endParaRPr lang="it-IT" sz="2000" dirty="0" smtClean="0"/>
          </a:p>
          <a:p>
            <a:pPr marL="457200" indent="-457200">
              <a:buFontTx/>
              <a:buChar char="-"/>
            </a:pPr>
            <a:r>
              <a:rPr lang="it-IT" sz="2000" i="1" dirty="0" err="1" smtClean="0"/>
              <a:t>Retrocompatibilità</a:t>
            </a:r>
            <a:r>
              <a:rPr lang="it-IT" sz="2000" i="1" dirty="0" smtClean="0"/>
              <a:t> (stesse funzionalità ISA): 80286, 80486, Pentium, </a:t>
            </a:r>
            <a:r>
              <a:rPr lang="it-IT" sz="2000" i="1" dirty="0" err="1" smtClean="0"/>
              <a:t>Pentium</a:t>
            </a:r>
            <a:r>
              <a:rPr lang="it-IT" sz="2000" i="1" dirty="0" smtClean="0"/>
              <a:t> II, Pentium Pro, Pentium III, Pentium 4 (stessi registri, stesse istruzioni, stesso standard in virgola mobile IEEE 754 su chip, ecc.)</a:t>
            </a:r>
          </a:p>
          <a:p>
            <a:pPr marL="457200" indent="-457200">
              <a:buFontTx/>
              <a:buChar char="-"/>
            </a:pPr>
            <a:endParaRPr lang="it-IT" sz="2000" dirty="0" smtClean="0"/>
          </a:p>
          <a:p>
            <a:pPr marL="457200" indent="-457200"/>
            <a:endParaRPr lang="it-IT" sz="2000" dirty="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48131" name="Segnaposto numero diapositiva 3"/>
          <p:cNvSpPr>
            <a:spLocks noGrp="1"/>
          </p:cNvSpPr>
          <p:nvPr>
            <p:ph type="sldNum" sz="quarter" idx="11"/>
          </p:nvPr>
        </p:nvSpPr>
        <p:spPr>
          <a:noFill/>
          <a:ln algn="ctr">
            <a:miter lim="800000"/>
            <a:headEnd/>
            <a:tailEnd/>
          </a:ln>
        </p:spPr>
        <p:txBody>
          <a:bodyPr/>
          <a:lstStyle/>
          <a:p>
            <a:fld id="{A0578248-1B52-4178-BB2B-FD71A7CBDFB4}" type="slidenum">
              <a:rPr lang="en-US" altLang="it-IT" smtClean="0"/>
              <a:pPr/>
              <a:t>55</a:t>
            </a:fld>
            <a:endParaRPr lang="en-US" altLang="it-IT" smtClean="0"/>
          </a:p>
        </p:txBody>
      </p:sp>
      <p:sp>
        <p:nvSpPr>
          <p:cNvPr id="4" name="CasellaDiTesto 3"/>
          <p:cNvSpPr txBox="1"/>
          <p:nvPr/>
        </p:nvSpPr>
        <p:spPr>
          <a:xfrm>
            <a:off x="2743193" y="236393"/>
            <a:ext cx="5361716" cy="400110"/>
          </a:xfrm>
          <a:prstGeom prst="rect">
            <a:avLst/>
          </a:prstGeom>
          <a:noFill/>
        </p:spPr>
        <p:txBody>
          <a:bodyPr wrap="square" rtlCol="0">
            <a:spAutoFit/>
          </a:bodyPr>
          <a:lstStyle/>
          <a:p>
            <a:r>
              <a:rPr lang="it-IT" sz="2000" dirty="0" smtClean="0"/>
              <a:t>Intel </a:t>
            </a:r>
            <a:r>
              <a:rPr lang="it-IT" sz="2000" dirty="0" err="1" smtClean="0"/>
              <a:t>Core</a:t>
            </a:r>
            <a:r>
              <a:rPr lang="it-IT" sz="2000" dirty="0" smtClean="0"/>
              <a:t> i7</a:t>
            </a:r>
            <a:endParaRPr lang="it-IT" sz="2000" i="1" dirty="0"/>
          </a:p>
        </p:txBody>
      </p:sp>
      <p:sp>
        <p:nvSpPr>
          <p:cNvPr id="5" name="CasellaDiTesto 4"/>
          <p:cNvSpPr txBox="1"/>
          <p:nvPr/>
        </p:nvSpPr>
        <p:spPr>
          <a:xfrm>
            <a:off x="0" y="859820"/>
            <a:ext cx="8686806" cy="6555641"/>
          </a:xfrm>
          <a:prstGeom prst="rect">
            <a:avLst/>
          </a:prstGeom>
          <a:noFill/>
        </p:spPr>
        <p:txBody>
          <a:bodyPr wrap="square" rtlCol="0">
            <a:spAutoFit/>
          </a:bodyPr>
          <a:lstStyle/>
          <a:p>
            <a:pPr marL="457200" indent="-457200"/>
            <a:r>
              <a:rPr lang="it-IT" sz="2000" dirty="0" smtClean="0"/>
              <a:t>Prestazioni:</a:t>
            </a:r>
          </a:p>
          <a:p>
            <a:pPr marL="457200" indent="-457200"/>
            <a:endParaRPr lang="it-IT" sz="2000" dirty="0" smtClean="0"/>
          </a:p>
          <a:p>
            <a:pPr marL="457200" indent="-457200">
              <a:buFontTx/>
              <a:buChar char="-"/>
            </a:pPr>
            <a:r>
              <a:rPr lang="it-IT" sz="2000" dirty="0" smtClean="0"/>
              <a:t>Elevato parallelismo: (a) più CPU ; (b) </a:t>
            </a:r>
            <a:r>
              <a:rPr lang="it-IT" sz="2000" dirty="0" err="1" smtClean="0"/>
              <a:t>Hypertheaded</a:t>
            </a:r>
            <a:r>
              <a:rPr lang="it-IT" sz="2000" dirty="0" smtClean="0"/>
              <a:t> (multithreading simultaneo)(ovvero possono essere attivi simultaneamente diversi </a:t>
            </a:r>
            <a:r>
              <a:rPr lang="it-IT" sz="2000" dirty="0" err="1" smtClean="0"/>
              <a:t>thread</a:t>
            </a:r>
            <a:r>
              <a:rPr lang="it-IT" sz="2000" dirty="0" smtClean="0"/>
              <a:t> hardware sulla stessa CPU)</a:t>
            </a:r>
          </a:p>
          <a:p>
            <a:pPr marL="457200" indent="-457200">
              <a:buFontTx/>
              <a:buChar char="-"/>
            </a:pPr>
            <a:r>
              <a:rPr lang="it-IT" sz="2000" dirty="0" smtClean="0"/>
              <a:t>Cache a 3 livelli:</a:t>
            </a:r>
          </a:p>
          <a:p>
            <a:pPr marL="914400" lvl="1" indent="-457200">
              <a:buFontTx/>
              <a:buChar char="-"/>
            </a:pPr>
            <a:r>
              <a:rPr lang="it-IT" sz="2000" dirty="0" smtClean="0"/>
              <a:t>L1: Cache dati (32KB) + Cache istruzioni (32KB) (per ogni processore)</a:t>
            </a:r>
          </a:p>
          <a:p>
            <a:pPr marL="914400" lvl="1" indent="-457200">
              <a:buFontTx/>
              <a:buChar char="-"/>
            </a:pPr>
            <a:r>
              <a:rPr lang="it-IT" sz="2000" dirty="0" smtClean="0"/>
              <a:t>L2: Cache unificata dati e istruzioni (256KB) (per ogni processore)</a:t>
            </a:r>
          </a:p>
          <a:p>
            <a:pPr marL="914400" lvl="1" indent="-457200">
              <a:buFontTx/>
              <a:buChar char="-"/>
            </a:pPr>
            <a:r>
              <a:rPr lang="it-IT" sz="2000" dirty="0" smtClean="0"/>
              <a:t>L3: Cache condivisa (tra tutti i processori) (da 4 a 15 MB)</a:t>
            </a:r>
          </a:p>
          <a:p>
            <a:pPr marL="914400" lvl="1" indent="-457200"/>
            <a:r>
              <a:rPr lang="it-IT" sz="2000" dirty="0" smtClean="0"/>
              <a:t>La coerenza delle informazioni nelle cache è assicurata da opportuni meccanismi di “</a:t>
            </a:r>
            <a:r>
              <a:rPr lang="it-IT" sz="2000" dirty="0" err="1" smtClean="0"/>
              <a:t>snooping</a:t>
            </a:r>
            <a:r>
              <a:rPr lang="it-IT" sz="2000" dirty="0" smtClean="0"/>
              <a:t>” che agiscono sui bus </a:t>
            </a:r>
          </a:p>
          <a:p>
            <a:pPr marL="457200" indent="-457200">
              <a:buFontTx/>
              <a:buChar char="-"/>
            </a:pPr>
            <a:endParaRPr lang="it-IT" sz="2000" dirty="0" smtClean="0"/>
          </a:p>
          <a:p>
            <a:pPr marL="457200" indent="-457200">
              <a:buFontTx/>
              <a:buChar char="-"/>
            </a:pPr>
            <a:endParaRPr lang="it-IT" sz="2000" dirty="0" smtClean="0"/>
          </a:p>
          <a:p>
            <a:pPr marL="457200" indent="-457200"/>
            <a:endParaRPr lang="it-IT" sz="2000" dirty="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48131" name="Segnaposto numero diapositiva 3"/>
          <p:cNvSpPr>
            <a:spLocks noGrp="1"/>
          </p:cNvSpPr>
          <p:nvPr>
            <p:ph type="sldNum" sz="quarter" idx="11"/>
          </p:nvPr>
        </p:nvSpPr>
        <p:spPr>
          <a:noFill/>
          <a:ln algn="ctr">
            <a:miter lim="800000"/>
            <a:headEnd/>
            <a:tailEnd/>
          </a:ln>
        </p:spPr>
        <p:txBody>
          <a:bodyPr/>
          <a:lstStyle/>
          <a:p>
            <a:fld id="{A0578248-1B52-4178-BB2B-FD71A7CBDFB4}" type="slidenum">
              <a:rPr lang="en-US" altLang="it-IT" smtClean="0"/>
              <a:pPr/>
              <a:t>56</a:t>
            </a:fld>
            <a:endParaRPr lang="en-US" altLang="it-IT" smtClean="0"/>
          </a:p>
        </p:txBody>
      </p:sp>
      <p:sp>
        <p:nvSpPr>
          <p:cNvPr id="4" name="CasellaDiTesto 3"/>
          <p:cNvSpPr txBox="1"/>
          <p:nvPr/>
        </p:nvSpPr>
        <p:spPr>
          <a:xfrm>
            <a:off x="2743193" y="236393"/>
            <a:ext cx="5361716" cy="400110"/>
          </a:xfrm>
          <a:prstGeom prst="rect">
            <a:avLst/>
          </a:prstGeom>
          <a:noFill/>
        </p:spPr>
        <p:txBody>
          <a:bodyPr wrap="square" rtlCol="0">
            <a:spAutoFit/>
          </a:bodyPr>
          <a:lstStyle/>
          <a:p>
            <a:r>
              <a:rPr lang="it-IT" sz="2000" dirty="0" smtClean="0"/>
              <a:t>Intel </a:t>
            </a:r>
            <a:r>
              <a:rPr lang="it-IT" sz="2000" dirty="0" err="1" smtClean="0"/>
              <a:t>Core</a:t>
            </a:r>
            <a:r>
              <a:rPr lang="it-IT" sz="2000" dirty="0" smtClean="0"/>
              <a:t> i7</a:t>
            </a:r>
            <a:endParaRPr lang="it-IT" sz="2000" i="1" dirty="0"/>
          </a:p>
        </p:txBody>
      </p:sp>
      <p:sp>
        <p:nvSpPr>
          <p:cNvPr id="5" name="CasellaDiTesto 4"/>
          <p:cNvSpPr txBox="1"/>
          <p:nvPr/>
        </p:nvSpPr>
        <p:spPr>
          <a:xfrm>
            <a:off x="0" y="859820"/>
            <a:ext cx="8686806" cy="5016758"/>
          </a:xfrm>
          <a:prstGeom prst="rect">
            <a:avLst/>
          </a:prstGeom>
          <a:noFill/>
        </p:spPr>
        <p:txBody>
          <a:bodyPr wrap="square" rtlCol="0">
            <a:spAutoFit/>
          </a:bodyPr>
          <a:lstStyle/>
          <a:p>
            <a:pPr marL="457200" indent="-457200"/>
            <a:r>
              <a:rPr lang="it-IT" sz="2000" dirty="0" smtClean="0"/>
              <a:t>Bus:</a:t>
            </a:r>
          </a:p>
          <a:p>
            <a:pPr marL="457200" indent="-457200"/>
            <a:endParaRPr lang="it-IT" sz="2000" dirty="0" smtClean="0"/>
          </a:p>
          <a:p>
            <a:pPr marL="457200" indent="-457200"/>
            <a:r>
              <a:rPr lang="it-IT" sz="2000" dirty="0" smtClean="0"/>
              <a:t>Almeno due bus esterni sincroni:</a:t>
            </a:r>
          </a:p>
          <a:p>
            <a:pPr marL="457200" indent="-457200">
              <a:buFontTx/>
              <a:buChar char="-"/>
            </a:pPr>
            <a:r>
              <a:rPr lang="it-IT" sz="2000" dirty="0" smtClean="0"/>
              <a:t>Bus di memoria DDR3 per l’accesso alla memoria centrale DRAM</a:t>
            </a:r>
          </a:p>
          <a:p>
            <a:pPr marL="457200" indent="-457200">
              <a:buFontTx/>
              <a:buChar char="-"/>
            </a:pPr>
            <a:r>
              <a:rPr lang="it-IT" sz="2000" dirty="0" smtClean="0"/>
              <a:t>Bus PCI Express per connettere processore e dispositivi I/O.  </a:t>
            </a:r>
          </a:p>
          <a:p>
            <a:pPr marL="457200" indent="-457200">
              <a:buFontTx/>
              <a:buChar char="-"/>
            </a:pPr>
            <a:r>
              <a:rPr lang="it-IT" sz="2000" dirty="0" smtClean="0"/>
              <a:t>(fascia alta) porta QPI (</a:t>
            </a:r>
            <a:r>
              <a:rPr lang="it-IT" sz="2000" dirty="0" err="1" smtClean="0"/>
              <a:t>Quick</a:t>
            </a:r>
            <a:r>
              <a:rPr lang="it-IT" sz="2000" dirty="0" smtClean="0"/>
              <a:t> </a:t>
            </a:r>
            <a:r>
              <a:rPr lang="it-IT" sz="2000" dirty="0" err="1" smtClean="0"/>
              <a:t>Path</a:t>
            </a:r>
            <a:r>
              <a:rPr lang="it-IT" sz="2000" dirty="0" smtClean="0"/>
              <a:t> </a:t>
            </a:r>
            <a:r>
              <a:rPr lang="it-IT" sz="2000" dirty="0" err="1" smtClean="0"/>
              <a:t>Interconnect</a:t>
            </a:r>
            <a:r>
              <a:rPr lang="it-IT" sz="2000" dirty="0" smtClean="0"/>
              <a:t>) per connettere il processore a un’interconnessione esterna al processore e poter costruire sistemi con più di sei processori.</a:t>
            </a:r>
          </a:p>
          <a:p>
            <a:pPr marL="457200" indent="-457200">
              <a:buFontTx/>
              <a:buChar char="-"/>
            </a:pPr>
            <a:endParaRPr lang="it-IT" sz="2000" dirty="0" smtClean="0"/>
          </a:p>
          <a:p>
            <a:pPr marL="457200" indent="-457200">
              <a:buFontTx/>
              <a:buChar char="-"/>
            </a:pPr>
            <a:endParaRPr lang="it-IT" sz="2000" dirty="0" smtClean="0"/>
          </a:p>
          <a:p>
            <a:pPr marL="457200" indent="-457200"/>
            <a:endParaRPr lang="it-IT" sz="2000" dirty="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48131" name="Segnaposto numero diapositiva 3"/>
          <p:cNvSpPr>
            <a:spLocks noGrp="1"/>
          </p:cNvSpPr>
          <p:nvPr>
            <p:ph type="sldNum" sz="quarter" idx="11"/>
          </p:nvPr>
        </p:nvSpPr>
        <p:spPr>
          <a:noFill/>
          <a:ln algn="ctr">
            <a:miter lim="800000"/>
            <a:headEnd/>
            <a:tailEnd/>
          </a:ln>
        </p:spPr>
        <p:txBody>
          <a:bodyPr/>
          <a:lstStyle/>
          <a:p>
            <a:fld id="{A0578248-1B52-4178-BB2B-FD71A7CBDFB4}" type="slidenum">
              <a:rPr lang="en-US" altLang="it-IT" smtClean="0"/>
              <a:pPr/>
              <a:t>57</a:t>
            </a:fld>
            <a:endParaRPr lang="en-US" altLang="it-IT" smtClean="0"/>
          </a:p>
        </p:txBody>
      </p:sp>
      <p:sp>
        <p:nvSpPr>
          <p:cNvPr id="4" name="CasellaDiTesto 3"/>
          <p:cNvSpPr txBox="1"/>
          <p:nvPr/>
        </p:nvSpPr>
        <p:spPr>
          <a:xfrm>
            <a:off x="2743193" y="236393"/>
            <a:ext cx="5361716" cy="400110"/>
          </a:xfrm>
          <a:prstGeom prst="rect">
            <a:avLst/>
          </a:prstGeom>
          <a:noFill/>
        </p:spPr>
        <p:txBody>
          <a:bodyPr wrap="square" rtlCol="0">
            <a:spAutoFit/>
          </a:bodyPr>
          <a:lstStyle/>
          <a:p>
            <a:r>
              <a:rPr lang="it-IT" sz="2000" dirty="0" smtClean="0"/>
              <a:t>Intel </a:t>
            </a:r>
            <a:r>
              <a:rPr lang="it-IT" sz="2000" dirty="0" err="1" smtClean="0"/>
              <a:t>Core</a:t>
            </a:r>
            <a:r>
              <a:rPr lang="it-IT" sz="2000" dirty="0" smtClean="0"/>
              <a:t> i7</a:t>
            </a:r>
            <a:endParaRPr lang="it-IT" sz="2000" i="1" dirty="0"/>
          </a:p>
        </p:txBody>
      </p:sp>
      <p:sp>
        <p:nvSpPr>
          <p:cNvPr id="5" name="CasellaDiTesto 4"/>
          <p:cNvSpPr txBox="1"/>
          <p:nvPr/>
        </p:nvSpPr>
        <p:spPr>
          <a:xfrm>
            <a:off x="0" y="859820"/>
            <a:ext cx="5112327" cy="4862870"/>
          </a:xfrm>
          <a:prstGeom prst="rect">
            <a:avLst/>
          </a:prstGeom>
          <a:noFill/>
        </p:spPr>
        <p:txBody>
          <a:bodyPr wrap="square" rtlCol="0">
            <a:spAutoFit/>
          </a:bodyPr>
          <a:lstStyle/>
          <a:p>
            <a:pPr marL="457200" indent="-457200"/>
            <a:r>
              <a:rPr lang="it-IT" sz="2000" dirty="0" smtClean="0"/>
              <a:t>Packaging:</a:t>
            </a:r>
          </a:p>
          <a:p>
            <a:pPr marL="457200" indent="-457200"/>
            <a:endParaRPr lang="it-IT" sz="2000" dirty="0" smtClean="0"/>
          </a:p>
          <a:p>
            <a:pPr marL="457200" indent="-457200">
              <a:buFontTx/>
              <a:buChar char="-"/>
            </a:pPr>
            <a:r>
              <a:rPr lang="it-IT" sz="2000" dirty="0" smtClean="0"/>
              <a:t>Supporto LGA (</a:t>
            </a:r>
            <a:r>
              <a:rPr lang="it-IT" sz="2000" dirty="0" err="1" smtClean="0"/>
              <a:t>Land</a:t>
            </a:r>
            <a:r>
              <a:rPr lang="it-IT" sz="2000" dirty="0" smtClean="0"/>
              <a:t> </a:t>
            </a:r>
            <a:r>
              <a:rPr lang="it-IT" sz="2000" dirty="0" err="1" smtClean="0"/>
              <a:t>Grid</a:t>
            </a:r>
            <a:r>
              <a:rPr lang="it-IT" sz="2000" dirty="0" smtClean="0"/>
              <a:t> </a:t>
            </a:r>
            <a:r>
              <a:rPr lang="it-IT" sz="2000" dirty="0" err="1" smtClean="0"/>
              <a:t>Array</a:t>
            </a:r>
            <a:r>
              <a:rPr lang="it-IT" sz="2000" dirty="0" smtClean="0"/>
              <a:t>) quadrato (37,5 mm di lato) con 1155 pad posti sul fondo. </a:t>
            </a:r>
          </a:p>
          <a:p>
            <a:pPr marL="457200" indent="-457200">
              <a:buFontTx/>
              <a:buChar char="-"/>
            </a:pPr>
            <a:r>
              <a:rPr lang="it-IT" sz="2000" dirty="0" smtClean="0"/>
              <a:t>Consuma tra i 17 e i 150 Watt (problemi di dissipazione di calore) </a:t>
            </a:r>
            <a:r>
              <a:rPr lang="it-IT" sz="2000" dirty="0" smtClean="0">
                <a:sym typeface="Wingdings" pitchFamily="2" charset="2"/>
              </a:rPr>
              <a:t> 5 stati di funzionamento x risparmiare energia (da “piena esecuzione a quello di “sonno profondo”)</a:t>
            </a:r>
            <a:endParaRPr lang="it-IT" sz="2000" dirty="0" smtClean="0"/>
          </a:p>
          <a:p>
            <a:pPr marL="457200" indent="-457200">
              <a:buFontTx/>
              <a:buChar char="-"/>
            </a:pPr>
            <a:endParaRPr lang="it-IT" sz="2000" dirty="0" smtClean="0"/>
          </a:p>
          <a:p>
            <a:pPr marL="457200" indent="-457200"/>
            <a:endParaRPr lang="it-IT" sz="2000" dirty="0" smtClean="0"/>
          </a:p>
        </p:txBody>
      </p:sp>
      <p:pic>
        <p:nvPicPr>
          <p:cNvPr id="6" name="Immagine 1"/>
          <p:cNvPicPr>
            <a:picLocks noChangeAspect="1"/>
          </p:cNvPicPr>
          <p:nvPr/>
        </p:nvPicPr>
        <p:blipFill>
          <a:blip r:embed="rId2" cstate="print"/>
          <a:srcRect/>
          <a:stretch>
            <a:fillRect/>
          </a:stretch>
        </p:blipFill>
        <p:spPr bwMode="auto">
          <a:xfrm>
            <a:off x="5205413" y="1393681"/>
            <a:ext cx="3938587" cy="4256398"/>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48131" name="Segnaposto numero diapositiva 3"/>
          <p:cNvSpPr>
            <a:spLocks noGrp="1"/>
          </p:cNvSpPr>
          <p:nvPr>
            <p:ph type="sldNum" sz="quarter" idx="11"/>
          </p:nvPr>
        </p:nvSpPr>
        <p:spPr>
          <a:noFill/>
          <a:ln algn="ctr">
            <a:miter lim="800000"/>
            <a:headEnd/>
            <a:tailEnd/>
          </a:ln>
        </p:spPr>
        <p:txBody>
          <a:bodyPr/>
          <a:lstStyle/>
          <a:p>
            <a:fld id="{A0578248-1B52-4178-BB2B-FD71A7CBDFB4}" type="slidenum">
              <a:rPr lang="en-US" altLang="it-IT" smtClean="0"/>
              <a:pPr/>
              <a:t>58</a:t>
            </a:fld>
            <a:endParaRPr lang="en-US" altLang="it-IT" smtClean="0"/>
          </a:p>
        </p:txBody>
      </p:sp>
      <p:sp>
        <p:nvSpPr>
          <p:cNvPr id="4" name="CasellaDiTesto 3"/>
          <p:cNvSpPr txBox="1"/>
          <p:nvPr/>
        </p:nvSpPr>
        <p:spPr>
          <a:xfrm>
            <a:off x="2743193" y="236393"/>
            <a:ext cx="5361716" cy="400110"/>
          </a:xfrm>
          <a:prstGeom prst="rect">
            <a:avLst/>
          </a:prstGeom>
          <a:noFill/>
        </p:spPr>
        <p:txBody>
          <a:bodyPr wrap="square" rtlCol="0">
            <a:spAutoFit/>
          </a:bodyPr>
          <a:lstStyle/>
          <a:p>
            <a:r>
              <a:rPr lang="it-IT" sz="2000" dirty="0" smtClean="0"/>
              <a:t>Intel </a:t>
            </a:r>
            <a:r>
              <a:rPr lang="it-IT" sz="2000" dirty="0" err="1" smtClean="0"/>
              <a:t>Core</a:t>
            </a:r>
            <a:r>
              <a:rPr lang="it-IT" sz="2000" dirty="0" smtClean="0"/>
              <a:t> i7</a:t>
            </a:r>
            <a:endParaRPr lang="it-IT" sz="2000" i="1" dirty="0"/>
          </a:p>
        </p:txBody>
      </p:sp>
      <p:sp>
        <p:nvSpPr>
          <p:cNvPr id="5" name="CasellaDiTesto 4"/>
          <p:cNvSpPr txBox="1"/>
          <p:nvPr/>
        </p:nvSpPr>
        <p:spPr>
          <a:xfrm>
            <a:off x="0" y="887530"/>
            <a:ext cx="4696692" cy="7802136"/>
          </a:xfrm>
          <a:prstGeom prst="rect">
            <a:avLst/>
          </a:prstGeom>
          <a:noFill/>
        </p:spPr>
        <p:txBody>
          <a:bodyPr wrap="square" rtlCol="0">
            <a:spAutoFit/>
          </a:bodyPr>
          <a:lstStyle/>
          <a:p>
            <a:pPr marL="457200" indent="-457200"/>
            <a:r>
              <a:rPr lang="it-IT" sz="2000" dirty="0" smtClean="0"/>
              <a:t>Disposizione Logica Contatti</a:t>
            </a:r>
          </a:p>
          <a:p>
            <a:pPr marL="457200" indent="-457200">
              <a:buFontTx/>
              <a:buChar char="-"/>
            </a:pPr>
            <a:r>
              <a:rPr lang="it-IT" sz="2000" dirty="0" smtClean="0"/>
              <a:t>1155 pad: </a:t>
            </a:r>
            <a:r>
              <a:rPr lang="it-IT" dirty="0" smtClean="0"/>
              <a:t>286 alimentazione; 360 di messa a terra; 447 segnali; 62 (non utilizzati)</a:t>
            </a:r>
          </a:p>
          <a:p>
            <a:pPr marL="457200" indent="-457200">
              <a:buFontTx/>
              <a:buChar char="-"/>
            </a:pPr>
            <a:r>
              <a:rPr lang="it-IT" sz="2000" dirty="0" smtClean="0"/>
              <a:t>DDR #1 e DDR #2: </a:t>
            </a:r>
            <a:r>
              <a:rPr lang="it-IT" dirty="0" smtClean="0"/>
              <a:t>bidirezionali per DRAM, Clock a 666 MHz (1333 transazioni al secondo x 64 bit x 2 </a:t>
            </a:r>
            <a:r>
              <a:rPr lang="it-IT" dirty="0" smtClean="0">
                <a:sym typeface="Wingdings" pitchFamily="2" charset="2"/>
              </a:rPr>
              <a:t> 20 GB dati al secondo dalla memoria)</a:t>
            </a:r>
          </a:p>
          <a:p>
            <a:pPr marL="457200" indent="-457200">
              <a:buFontTx/>
              <a:buChar char="-"/>
            </a:pPr>
            <a:r>
              <a:rPr lang="it-IT" sz="2000" dirty="0" smtClean="0"/>
              <a:t>PCI Express </a:t>
            </a:r>
            <a:r>
              <a:rPr lang="it-IT" sz="1600" dirty="0" smtClean="0"/>
              <a:t>(</a:t>
            </a:r>
            <a:r>
              <a:rPr lang="it-IT" sz="1600" dirty="0" err="1" smtClean="0"/>
              <a:t>Peripheral</a:t>
            </a:r>
            <a:r>
              <a:rPr lang="it-IT" sz="1600" dirty="0" smtClean="0"/>
              <a:t> </a:t>
            </a:r>
            <a:r>
              <a:rPr lang="it-IT" sz="1600" dirty="0" err="1" smtClean="0"/>
              <a:t>Component</a:t>
            </a:r>
            <a:r>
              <a:rPr lang="it-IT" sz="1600" dirty="0" smtClean="0"/>
              <a:t> </a:t>
            </a:r>
            <a:r>
              <a:rPr lang="it-IT" sz="1600" dirty="0" err="1" smtClean="0"/>
              <a:t>Interconnect</a:t>
            </a:r>
            <a:r>
              <a:rPr lang="it-IT" sz="1600" dirty="0" smtClean="0"/>
              <a:t> Express)</a:t>
            </a:r>
            <a:r>
              <a:rPr lang="it-IT" sz="2000" dirty="0" smtClean="0"/>
              <a:t>:</a:t>
            </a:r>
            <a:r>
              <a:rPr lang="it-IT" dirty="0" smtClean="0"/>
              <a:t>interfaccia seriale x16 linee</a:t>
            </a:r>
          </a:p>
          <a:p>
            <a:pPr marL="457200" indent="-457200">
              <a:buFontTx/>
              <a:buChar char="-"/>
            </a:pPr>
            <a:r>
              <a:rPr lang="it-IT" sz="2000" dirty="0" smtClean="0"/>
              <a:t>DMI </a:t>
            </a:r>
            <a:r>
              <a:rPr lang="it-IT" sz="1600" dirty="0" smtClean="0"/>
              <a:t>(</a:t>
            </a:r>
            <a:r>
              <a:rPr lang="it-IT" sz="1600" dirty="0" err="1" smtClean="0"/>
              <a:t>Direct</a:t>
            </a:r>
            <a:r>
              <a:rPr lang="it-IT" sz="1600" dirty="0" smtClean="0"/>
              <a:t> Media Interface)</a:t>
            </a:r>
            <a:r>
              <a:rPr lang="it-IT" sz="2000" dirty="0" smtClean="0"/>
              <a:t>: </a:t>
            </a:r>
            <a:r>
              <a:rPr lang="it-IT" dirty="0" smtClean="0"/>
              <a:t>collegamento </a:t>
            </a:r>
            <a:r>
              <a:rPr lang="it-IT" dirty="0" err="1" smtClean="0"/>
              <a:t>CPU-Chipset</a:t>
            </a:r>
            <a:r>
              <a:rPr lang="it-IT" dirty="0" smtClean="0"/>
              <a:t> (chip P67 con </a:t>
            </a:r>
            <a:r>
              <a:rPr lang="it-IT" dirty="0" err="1" smtClean="0"/>
              <a:t>iterfacce</a:t>
            </a:r>
            <a:r>
              <a:rPr lang="it-IT" dirty="0" smtClean="0"/>
              <a:t> SATA, USB, Audio, Flash, </a:t>
            </a:r>
            <a:r>
              <a:rPr lang="it-IT" dirty="0" err="1" smtClean="0"/>
              <a:t>PCIe</a:t>
            </a:r>
            <a:r>
              <a:rPr lang="it-IT" dirty="0" smtClean="0"/>
              <a:t>, ecc; chip ICH10 con interfacce PCI e controllori di clock </a:t>
            </a:r>
            <a:r>
              <a:rPr lang="it-IT" dirty="0" err="1" smtClean="0"/>
              <a:t>real</a:t>
            </a:r>
            <a:r>
              <a:rPr lang="it-IT" dirty="0" smtClean="0"/>
              <a:t> </a:t>
            </a:r>
            <a:r>
              <a:rPr lang="it-IT" dirty="0" err="1" smtClean="0"/>
              <a:t>time</a:t>
            </a:r>
            <a:r>
              <a:rPr lang="it-IT" dirty="0" smtClean="0"/>
              <a:t>, </a:t>
            </a:r>
            <a:r>
              <a:rPr lang="it-IT" dirty="0" err="1" smtClean="0"/>
              <a:t>DMA-Direct</a:t>
            </a:r>
            <a:r>
              <a:rPr lang="it-IT" dirty="0" smtClean="0"/>
              <a:t> </a:t>
            </a:r>
            <a:r>
              <a:rPr lang="it-IT" dirty="0" err="1" smtClean="0"/>
              <a:t>Memory</a:t>
            </a:r>
            <a:r>
              <a:rPr lang="it-IT" dirty="0" smtClean="0"/>
              <a:t> Access, ecc)</a:t>
            </a:r>
          </a:p>
          <a:p>
            <a:pPr marL="457200" indent="-457200">
              <a:buFontTx/>
              <a:buChar char="-"/>
            </a:pPr>
            <a:r>
              <a:rPr lang="it-IT" sz="2000" dirty="0" smtClean="0"/>
              <a:t>APIC </a:t>
            </a:r>
            <a:r>
              <a:rPr lang="it-IT" sz="1600" dirty="0" smtClean="0"/>
              <a:t>(</a:t>
            </a:r>
            <a:r>
              <a:rPr lang="it-IT" sz="1600" dirty="0" err="1" smtClean="0"/>
              <a:t>Advanced</a:t>
            </a:r>
            <a:r>
              <a:rPr lang="it-IT" sz="1600" dirty="0" smtClean="0"/>
              <a:t> </a:t>
            </a:r>
            <a:r>
              <a:rPr lang="it-IT" sz="1600" dirty="0" err="1" smtClean="0"/>
              <a:t>Programmable</a:t>
            </a:r>
            <a:r>
              <a:rPr lang="it-IT" sz="1600" dirty="0" smtClean="0"/>
              <a:t> Interrupt Controller)</a:t>
            </a:r>
            <a:endParaRPr lang="it-IT" dirty="0" smtClean="0">
              <a:sym typeface="Wingdings" pitchFamily="2" charset="2"/>
            </a:endParaRPr>
          </a:p>
          <a:p>
            <a:pPr marL="457200" indent="-457200">
              <a:buFontTx/>
              <a:buChar char="-"/>
            </a:pPr>
            <a:endParaRPr lang="it-IT" dirty="0" smtClean="0">
              <a:sym typeface="Wingdings" pitchFamily="2" charset="2"/>
            </a:endParaRPr>
          </a:p>
          <a:p>
            <a:pPr marL="457200" indent="-457200">
              <a:buFontTx/>
              <a:buChar char="-"/>
            </a:pPr>
            <a:endParaRPr lang="it-IT" sz="2000" dirty="0" smtClean="0"/>
          </a:p>
          <a:p>
            <a:pPr marL="457200" indent="-457200"/>
            <a:endParaRPr lang="it-IT" sz="2000" dirty="0" smtClean="0"/>
          </a:p>
          <a:p>
            <a:pPr marL="457200" indent="-457200">
              <a:buFontTx/>
              <a:buChar char="-"/>
            </a:pPr>
            <a:endParaRPr lang="it-IT" sz="2000" dirty="0" smtClean="0"/>
          </a:p>
          <a:p>
            <a:pPr marL="457200" indent="-457200"/>
            <a:endParaRPr lang="it-IT" sz="2000" dirty="0" smtClean="0"/>
          </a:p>
        </p:txBody>
      </p:sp>
      <p:pic>
        <p:nvPicPr>
          <p:cNvPr id="6" name="Immagine 1"/>
          <p:cNvPicPr>
            <a:picLocks noChangeAspect="1"/>
          </p:cNvPicPr>
          <p:nvPr/>
        </p:nvPicPr>
        <p:blipFill>
          <a:blip r:embed="rId2" cstate="print"/>
          <a:srcRect/>
          <a:stretch>
            <a:fillRect/>
          </a:stretch>
        </p:blipFill>
        <p:spPr bwMode="auto">
          <a:xfrm>
            <a:off x="5014042" y="1551708"/>
            <a:ext cx="3797971" cy="3020291"/>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11267" name="Segnaposto numero diapositiva 3"/>
          <p:cNvSpPr>
            <a:spLocks noGrp="1"/>
          </p:cNvSpPr>
          <p:nvPr>
            <p:ph type="sldNum" sz="quarter" idx="11"/>
          </p:nvPr>
        </p:nvSpPr>
        <p:spPr>
          <a:noFill/>
          <a:ln algn="ctr">
            <a:miter lim="800000"/>
            <a:headEnd/>
            <a:tailEnd/>
          </a:ln>
        </p:spPr>
        <p:txBody>
          <a:bodyPr/>
          <a:lstStyle/>
          <a:p>
            <a:fld id="{7701800C-2527-495D-BC40-4DC5120EE819}" type="slidenum">
              <a:rPr lang="en-US" altLang="it-IT" smtClean="0"/>
              <a:pPr/>
              <a:t>5</a:t>
            </a:fld>
            <a:endParaRPr lang="en-US" altLang="it-IT" smtClean="0"/>
          </a:p>
        </p:txBody>
      </p:sp>
      <p:pic>
        <p:nvPicPr>
          <p:cNvPr id="11268" name="Immagine 1"/>
          <p:cNvPicPr>
            <a:picLocks noChangeAspect="1"/>
          </p:cNvPicPr>
          <p:nvPr/>
        </p:nvPicPr>
        <p:blipFill>
          <a:blip r:embed="rId2" cstate="print"/>
          <a:srcRect/>
          <a:stretch>
            <a:fillRect/>
          </a:stretch>
        </p:blipFill>
        <p:spPr bwMode="auto">
          <a:xfrm>
            <a:off x="2008909" y="1064796"/>
            <a:ext cx="5389563" cy="4518009"/>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p:cNvSpPr>
            <a:spLocks noGrp="1"/>
          </p:cNvSpPr>
          <p:nvPr>
            <p:ph type="ftr" sz="quarter" idx="10"/>
          </p:nvPr>
        </p:nvSpPr>
        <p:spPr/>
        <p:txBody>
          <a:bodyPr/>
          <a:lstStyle/>
          <a:p>
            <a:pPr>
              <a:defRPr/>
            </a:pPr>
            <a:r>
              <a:rPr lang="it-IT" altLang="it-IT" smtClean="0"/>
              <a:t>Architettura dei calcolatori © 2013 Pearson Italia S.p.A. </a:t>
            </a:r>
            <a:endParaRPr lang="en-US" altLang="it-IT"/>
          </a:p>
        </p:txBody>
      </p:sp>
      <p:sp>
        <p:nvSpPr>
          <p:cNvPr id="4" name="Segnaposto numero diapositiva 3"/>
          <p:cNvSpPr>
            <a:spLocks noGrp="1"/>
          </p:cNvSpPr>
          <p:nvPr>
            <p:ph type="sldNum" sz="quarter" idx="11"/>
          </p:nvPr>
        </p:nvSpPr>
        <p:spPr/>
        <p:txBody>
          <a:bodyPr/>
          <a:lstStyle/>
          <a:p>
            <a:pPr>
              <a:defRPr/>
            </a:pPr>
            <a:fld id="{63CC7956-6EBD-4684-8A3D-D03FF18323E3}" type="slidenum">
              <a:rPr lang="en-US" altLang="it-IT" smtClean="0"/>
              <a:pPr>
                <a:defRPr/>
              </a:pPr>
              <a:t>59</a:t>
            </a:fld>
            <a:endParaRPr lang="en-US" altLang="it-IT"/>
          </a:p>
        </p:txBody>
      </p:sp>
      <p:sp>
        <p:nvSpPr>
          <p:cNvPr id="5" name="CasellaDiTesto 4"/>
          <p:cNvSpPr txBox="1"/>
          <p:nvPr/>
        </p:nvSpPr>
        <p:spPr>
          <a:xfrm>
            <a:off x="2743193" y="236393"/>
            <a:ext cx="5361716" cy="400110"/>
          </a:xfrm>
          <a:prstGeom prst="rect">
            <a:avLst/>
          </a:prstGeom>
          <a:noFill/>
        </p:spPr>
        <p:txBody>
          <a:bodyPr wrap="square" rtlCol="0">
            <a:spAutoFit/>
          </a:bodyPr>
          <a:lstStyle/>
          <a:p>
            <a:r>
              <a:rPr lang="it-IT" sz="2000" dirty="0" smtClean="0"/>
              <a:t>Intel </a:t>
            </a:r>
            <a:r>
              <a:rPr lang="it-IT" sz="2000" dirty="0" err="1" smtClean="0"/>
              <a:t>Core</a:t>
            </a:r>
            <a:r>
              <a:rPr lang="it-IT" sz="2000" dirty="0" smtClean="0"/>
              <a:t> i7</a:t>
            </a:r>
            <a:endParaRPr lang="it-IT" sz="2000" i="1" dirty="0"/>
          </a:p>
        </p:txBody>
      </p:sp>
      <p:sp>
        <p:nvSpPr>
          <p:cNvPr id="6" name="CasellaDiTesto 5"/>
          <p:cNvSpPr txBox="1"/>
          <p:nvPr/>
        </p:nvSpPr>
        <p:spPr>
          <a:xfrm>
            <a:off x="-1" y="887531"/>
            <a:ext cx="8700655" cy="6817251"/>
          </a:xfrm>
          <a:prstGeom prst="rect">
            <a:avLst/>
          </a:prstGeom>
          <a:noFill/>
        </p:spPr>
        <p:txBody>
          <a:bodyPr wrap="square" rtlCol="0">
            <a:spAutoFit/>
          </a:bodyPr>
          <a:lstStyle/>
          <a:p>
            <a:pPr marL="457200" indent="-457200"/>
            <a:r>
              <a:rPr lang="it-IT" sz="2400" dirty="0" smtClean="0"/>
              <a:t>Pipeline sul bus di memoria DDR3 </a:t>
            </a:r>
          </a:p>
          <a:p>
            <a:pPr marL="457200" indent="-457200">
              <a:buFontTx/>
              <a:buChar char="-"/>
            </a:pPr>
            <a:r>
              <a:rPr lang="it-IT" sz="1600" dirty="0" smtClean="0"/>
              <a:t>Per ottimizzare gli accessi alla memoria il bus di memoria DDR3 del </a:t>
            </a:r>
            <a:r>
              <a:rPr lang="it-IT" sz="1600" dirty="0" err="1" smtClean="0"/>
              <a:t>Core</a:t>
            </a:r>
            <a:r>
              <a:rPr lang="it-IT" sz="1600" dirty="0" smtClean="0"/>
              <a:t> i7 è strutturato in pipeline in modo tale da poter supportare fino a 4 transazioni contemporanee.</a:t>
            </a:r>
          </a:p>
          <a:p>
            <a:pPr marL="457200" indent="-457200">
              <a:buFontTx/>
              <a:buChar char="-"/>
            </a:pPr>
            <a:r>
              <a:rPr lang="it-IT" sz="1600" dirty="0" smtClean="0"/>
              <a:t>Per poter fare questo la DRAM DDR3 è formata da 8 banchi di memoria e la sua interfaccia consente fino a 4 accessi concorrenti.</a:t>
            </a:r>
          </a:p>
          <a:p>
            <a:pPr marL="457200" indent="-457200">
              <a:buFontTx/>
              <a:buChar char="-"/>
            </a:pPr>
            <a:r>
              <a:rPr lang="it-IT" sz="1600" dirty="0" smtClean="0"/>
              <a:t>Le richieste di memoria sono composte da tre fasi:</a:t>
            </a:r>
          </a:p>
          <a:p>
            <a:pPr marL="914400" lvl="1" indent="-457200">
              <a:buFontTx/>
              <a:buChar char="-"/>
            </a:pPr>
            <a:r>
              <a:rPr lang="it-IT" sz="1600" dirty="0" smtClean="0"/>
              <a:t>Fase di ACTIVATE della memoria che apre una riga della DRAM per prepararla a successivi accessi</a:t>
            </a:r>
          </a:p>
          <a:p>
            <a:pPr marL="914400" lvl="1" indent="-457200">
              <a:buFontTx/>
              <a:buChar char="-"/>
            </a:pPr>
            <a:r>
              <a:rPr lang="it-IT" sz="1600" dirty="0" smtClean="0"/>
              <a:t>Fase di READ / WRITE della memoria, in cui si possono effettuare accessi multipli a singole parole appartenenti alla riga correntemente aperta della DRAM, oppure accessi multipli a una sequenza di parole appartenenti alla riga corrente della DRAM con l’utilizzo del </a:t>
            </a:r>
            <a:r>
              <a:rPr lang="it-IT" sz="1600" dirty="0" err="1" smtClean="0"/>
              <a:t>burst</a:t>
            </a:r>
            <a:r>
              <a:rPr lang="it-IT" sz="1600" dirty="0" smtClean="0"/>
              <a:t> mode</a:t>
            </a:r>
          </a:p>
          <a:p>
            <a:pPr marL="914400" lvl="1" indent="-457200">
              <a:buFontTx/>
              <a:buChar char="-"/>
            </a:pPr>
            <a:r>
              <a:rPr lang="it-IT" sz="1600" dirty="0" smtClean="0"/>
              <a:t> La fase di PRECHARGE che chiude la riga corrente della DRAM e prepara la memoria per il prossimo comando ACTIVATE</a:t>
            </a:r>
          </a:p>
          <a:p>
            <a:pPr marL="457200" indent="-457200">
              <a:buFontTx/>
              <a:buChar char="-"/>
            </a:pPr>
            <a:endParaRPr lang="it-IT" dirty="0" smtClean="0">
              <a:sym typeface="Wingdings" pitchFamily="2" charset="2"/>
            </a:endParaRPr>
          </a:p>
          <a:p>
            <a:pPr marL="457200" indent="-457200">
              <a:buFontTx/>
              <a:buChar char="-"/>
            </a:pPr>
            <a:endParaRPr lang="it-IT" sz="2000" dirty="0" smtClean="0"/>
          </a:p>
          <a:p>
            <a:pPr marL="457200" indent="-457200"/>
            <a:endParaRPr lang="it-IT" sz="2000" dirty="0" smtClean="0"/>
          </a:p>
          <a:p>
            <a:pPr marL="457200" indent="-457200">
              <a:buFontTx/>
              <a:buChar char="-"/>
            </a:pPr>
            <a:endParaRPr lang="it-IT" sz="2000" dirty="0" smtClean="0"/>
          </a:p>
          <a:p>
            <a:pPr marL="457200" indent="-457200"/>
            <a:endParaRPr lang="it-IT" sz="2000" dirty="0"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gnaposto piè di pagina 2"/>
          <p:cNvSpPr>
            <a:spLocks noGrp="1"/>
          </p:cNvSpPr>
          <p:nvPr>
            <p:ph type="ftr" sz="quarter" idx="10"/>
          </p:nvPr>
        </p:nvSpPr>
        <p:spPr>
          <a:noFill/>
          <a:ln algn="ctr">
            <a:miter lim="800000"/>
            <a:headEnd/>
            <a:tailEnd/>
          </a:ln>
        </p:spPr>
        <p:txBody>
          <a:bodyPr/>
          <a:lstStyle/>
          <a:p>
            <a:r>
              <a:rPr lang="it-IT" altLang="it-IT" dirty="0" smtClean="0"/>
              <a:t>Architettura dei calcolatori © 2013 </a:t>
            </a:r>
            <a:r>
              <a:rPr lang="it-IT" altLang="it-IT" dirty="0" err="1" smtClean="0"/>
              <a:t>Pearson</a:t>
            </a:r>
            <a:r>
              <a:rPr lang="it-IT" altLang="it-IT" dirty="0" smtClean="0"/>
              <a:t> Italia S.p.A. </a:t>
            </a:r>
            <a:endParaRPr lang="en-US" altLang="it-IT" dirty="0" smtClean="0"/>
          </a:p>
        </p:txBody>
      </p:sp>
      <p:sp>
        <p:nvSpPr>
          <p:cNvPr id="55299" name="Segnaposto numero diapositiva 3"/>
          <p:cNvSpPr>
            <a:spLocks noGrp="1"/>
          </p:cNvSpPr>
          <p:nvPr>
            <p:ph type="sldNum" sz="quarter" idx="11"/>
          </p:nvPr>
        </p:nvSpPr>
        <p:spPr>
          <a:noFill/>
          <a:ln algn="ctr">
            <a:miter lim="800000"/>
            <a:headEnd/>
            <a:tailEnd/>
          </a:ln>
        </p:spPr>
        <p:txBody>
          <a:bodyPr/>
          <a:lstStyle/>
          <a:p>
            <a:fld id="{3044C1BA-2523-4449-8562-7AE5A1F69E3C}" type="slidenum">
              <a:rPr lang="en-US" altLang="it-IT" smtClean="0"/>
              <a:pPr/>
              <a:t>60</a:t>
            </a:fld>
            <a:endParaRPr lang="en-US" altLang="it-IT" smtClean="0"/>
          </a:p>
        </p:txBody>
      </p:sp>
      <p:sp>
        <p:nvSpPr>
          <p:cNvPr id="5" name="CasellaDiTesto 4"/>
          <p:cNvSpPr txBox="1"/>
          <p:nvPr/>
        </p:nvSpPr>
        <p:spPr>
          <a:xfrm>
            <a:off x="2743193" y="236393"/>
            <a:ext cx="5361716" cy="400110"/>
          </a:xfrm>
          <a:prstGeom prst="rect">
            <a:avLst/>
          </a:prstGeom>
          <a:noFill/>
        </p:spPr>
        <p:txBody>
          <a:bodyPr wrap="square" rtlCol="0">
            <a:spAutoFit/>
          </a:bodyPr>
          <a:lstStyle/>
          <a:p>
            <a:r>
              <a:rPr lang="it-IT" sz="2000" dirty="0" smtClean="0"/>
              <a:t>Texas </a:t>
            </a:r>
            <a:r>
              <a:rPr lang="it-IT" sz="2000" dirty="0" err="1" smtClean="0"/>
              <a:t>Instruments</a:t>
            </a:r>
            <a:r>
              <a:rPr lang="it-IT" sz="2000" dirty="0" smtClean="0"/>
              <a:t> OMAP 4430</a:t>
            </a:r>
            <a:endParaRPr lang="it-IT" sz="2000" i="1" dirty="0"/>
          </a:p>
        </p:txBody>
      </p:sp>
      <p:sp>
        <p:nvSpPr>
          <p:cNvPr id="6" name="CasellaDiTesto 5"/>
          <p:cNvSpPr txBox="1"/>
          <p:nvPr/>
        </p:nvSpPr>
        <p:spPr>
          <a:xfrm>
            <a:off x="-1" y="887531"/>
            <a:ext cx="8700655" cy="8048357"/>
          </a:xfrm>
          <a:prstGeom prst="rect">
            <a:avLst/>
          </a:prstGeom>
          <a:noFill/>
        </p:spPr>
        <p:txBody>
          <a:bodyPr wrap="square" rtlCol="0">
            <a:spAutoFit/>
          </a:bodyPr>
          <a:lstStyle/>
          <a:p>
            <a:pPr marL="457200" indent="-457200"/>
            <a:r>
              <a:rPr lang="it-IT" sz="2400" dirty="0" smtClean="0"/>
              <a:t>System on a Chip (</a:t>
            </a:r>
            <a:r>
              <a:rPr lang="it-IT" sz="2400" dirty="0" err="1" smtClean="0"/>
              <a:t>SoC</a:t>
            </a:r>
            <a:r>
              <a:rPr lang="it-IT" sz="2400" dirty="0" smtClean="0"/>
              <a:t>)</a:t>
            </a:r>
          </a:p>
          <a:p>
            <a:pPr marL="457200" indent="-457200">
              <a:buFontTx/>
              <a:buChar char="-"/>
            </a:pPr>
            <a:r>
              <a:rPr lang="it-IT" sz="1600" dirty="0" smtClean="0"/>
              <a:t>Introdotto nel 2011 implementa set di istruzioni ARM (</a:t>
            </a:r>
            <a:r>
              <a:rPr lang="it-IT" sz="1600" dirty="0" err="1" smtClean="0"/>
              <a:t>Advanced</a:t>
            </a:r>
            <a:r>
              <a:rPr lang="it-IT" sz="1600" dirty="0" smtClean="0"/>
              <a:t> RISC </a:t>
            </a:r>
            <a:r>
              <a:rPr lang="it-IT" sz="1600" dirty="0" err="1" smtClean="0"/>
              <a:t>Machine</a:t>
            </a:r>
            <a:r>
              <a:rPr lang="it-IT" sz="1600" dirty="0" smtClean="0"/>
              <a:t>) rivolta ad applicazioni mobili ed </a:t>
            </a:r>
            <a:r>
              <a:rPr lang="it-IT" sz="1600" dirty="0" err="1" smtClean="0"/>
              <a:t>embedded</a:t>
            </a:r>
            <a:r>
              <a:rPr lang="it-IT" sz="1600" dirty="0" smtClean="0"/>
              <a:t> (</a:t>
            </a:r>
            <a:r>
              <a:rPr lang="it-IT" sz="1600" dirty="0" err="1" smtClean="0"/>
              <a:t>smartphone</a:t>
            </a:r>
            <a:r>
              <a:rPr lang="it-IT" sz="1600" dirty="0" smtClean="0"/>
              <a:t>, </a:t>
            </a:r>
            <a:r>
              <a:rPr lang="it-IT" sz="1600" dirty="0" err="1" smtClean="0"/>
              <a:t>tablet</a:t>
            </a:r>
            <a:r>
              <a:rPr lang="it-IT" sz="1600" dirty="0" smtClean="0"/>
              <a:t>)</a:t>
            </a:r>
          </a:p>
          <a:p>
            <a:pPr marL="457200" indent="-457200">
              <a:buFontTx/>
              <a:buChar char="-"/>
            </a:pPr>
            <a:r>
              <a:rPr lang="it-IT" sz="1600" dirty="0" smtClean="0"/>
              <a:t>Il </a:t>
            </a:r>
            <a:r>
              <a:rPr lang="it-IT" sz="1600" dirty="0" err="1" smtClean="0"/>
              <a:t>SoC</a:t>
            </a:r>
            <a:r>
              <a:rPr lang="it-IT" sz="1600" dirty="0" smtClean="0"/>
              <a:t> OPAM 4430 include:</a:t>
            </a:r>
          </a:p>
          <a:p>
            <a:pPr marL="914400" lvl="1" indent="-457200">
              <a:buFontTx/>
              <a:buChar char="-"/>
            </a:pPr>
            <a:r>
              <a:rPr lang="it-IT" sz="1600" dirty="0" smtClean="0"/>
              <a:t>due </a:t>
            </a:r>
            <a:r>
              <a:rPr lang="it-IT" sz="1600" dirty="0" err="1" smtClean="0"/>
              <a:t>Core</a:t>
            </a:r>
            <a:r>
              <a:rPr lang="it-IT" sz="1600" dirty="0" smtClean="0"/>
              <a:t>  ARM A9 (a 1GHz, tecnologia 45 nanometri), </a:t>
            </a:r>
          </a:p>
          <a:p>
            <a:pPr marL="914400" lvl="1" indent="-457200">
              <a:buFontTx/>
              <a:buChar char="-"/>
            </a:pPr>
            <a:r>
              <a:rPr lang="it-IT" sz="1600" dirty="0" smtClean="0"/>
              <a:t>un acceleratore grafico </a:t>
            </a:r>
            <a:r>
              <a:rPr lang="it-IT" sz="1600" dirty="0" err="1" smtClean="0"/>
              <a:t>PowerVR</a:t>
            </a:r>
            <a:r>
              <a:rPr lang="it-IT" sz="1600" dirty="0" smtClean="0"/>
              <a:t> SGX540, </a:t>
            </a:r>
          </a:p>
          <a:p>
            <a:pPr marL="914400" lvl="1" indent="-457200">
              <a:buFontTx/>
              <a:buChar char="-"/>
            </a:pPr>
            <a:r>
              <a:rPr lang="it-IT" sz="1600" dirty="0" smtClean="0"/>
              <a:t>un processore di immagini ISP </a:t>
            </a:r>
          </a:p>
          <a:p>
            <a:pPr marL="914400" lvl="1" indent="-457200">
              <a:buFontTx/>
              <a:buChar char="-"/>
            </a:pPr>
            <a:r>
              <a:rPr lang="it-IT" sz="1600" dirty="0" smtClean="0"/>
              <a:t>un processore video IVA 3</a:t>
            </a:r>
          </a:p>
          <a:p>
            <a:pPr marL="457200" indent="-457200">
              <a:buFontTx/>
              <a:buChar char="-"/>
            </a:pPr>
            <a:r>
              <a:rPr lang="it-IT" sz="1600" dirty="0" smtClean="0"/>
              <a:t>Consumo </a:t>
            </a:r>
            <a:r>
              <a:rPr lang="it-IT" sz="1600" dirty="0" err="1" smtClean="0"/>
              <a:t>max</a:t>
            </a:r>
            <a:r>
              <a:rPr lang="it-IT" sz="1600" dirty="0" smtClean="0"/>
              <a:t>: 600mW di potenza (1/250 di un </a:t>
            </a:r>
            <a:r>
              <a:rPr lang="it-IT" sz="1600" dirty="0" err="1" smtClean="0"/>
              <a:t>Core</a:t>
            </a:r>
            <a:r>
              <a:rPr lang="it-IT" sz="1600" dirty="0" smtClean="0"/>
              <a:t> I7) / Consumo min (in modalità di sospensione):  100microWatt</a:t>
            </a:r>
          </a:p>
          <a:p>
            <a:pPr marL="457200" indent="-457200">
              <a:buFontTx/>
              <a:buChar char="-"/>
            </a:pPr>
            <a:r>
              <a:rPr lang="it-IT" sz="1600" dirty="0" smtClean="0"/>
              <a:t>Scala dinamica di tensione (meno consumo rallentando la velocità di funzionamento della CPU) / </a:t>
            </a:r>
            <a:r>
              <a:rPr lang="it-IT" sz="1600" dirty="0" err="1" smtClean="0"/>
              <a:t>Power</a:t>
            </a:r>
            <a:r>
              <a:rPr lang="it-IT" sz="1600" dirty="0" smtClean="0"/>
              <a:t> </a:t>
            </a:r>
            <a:r>
              <a:rPr lang="it-IT" sz="1600" dirty="0" err="1" smtClean="0"/>
              <a:t>gating</a:t>
            </a:r>
            <a:r>
              <a:rPr lang="it-IT" sz="1600" dirty="0" smtClean="0"/>
              <a:t> (esclusione di componenti della CPU che non devono funzionare)</a:t>
            </a:r>
          </a:p>
          <a:p>
            <a:pPr marL="457200" indent="-457200">
              <a:buFontTx/>
              <a:buChar char="-"/>
            </a:pPr>
            <a:endParaRPr lang="it-IT" sz="1600" dirty="0" smtClean="0"/>
          </a:p>
          <a:p>
            <a:pPr marL="457200" indent="-457200">
              <a:buFontTx/>
              <a:buChar char="-"/>
            </a:pPr>
            <a:endParaRPr lang="it-IT" sz="1600" dirty="0" smtClean="0"/>
          </a:p>
          <a:p>
            <a:pPr marL="457200" indent="-457200">
              <a:buFontTx/>
              <a:buChar char="-"/>
            </a:pPr>
            <a:endParaRPr lang="it-IT" sz="1600" dirty="0" smtClean="0"/>
          </a:p>
          <a:p>
            <a:pPr marL="457200" indent="-457200">
              <a:buFontTx/>
              <a:buChar char="-"/>
            </a:pPr>
            <a:endParaRPr lang="it-IT" sz="1600" dirty="0" smtClean="0"/>
          </a:p>
          <a:p>
            <a:pPr marL="457200" indent="-457200">
              <a:buFontTx/>
              <a:buChar char="-"/>
            </a:pPr>
            <a:endParaRPr lang="it-IT" dirty="0" smtClean="0">
              <a:sym typeface="Wingdings" pitchFamily="2" charset="2"/>
            </a:endParaRPr>
          </a:p>
          <a:p>
            <a:pPr marL="457200" indent="-457200">
              <a:buFontTx/>
              <a:buChar char="-"/>
            </a:pPr>
            <a:endParaRPr lang="it-IT" sz="2000" dirty="0" smtClean="0"/>
          </a:p>
          <a:p>
            <a:pPr marL="457200" indent="-457200"/>
            <a:endParaRPr lang="it-IT" sz="2000" dirty="0" smtClean="0"/>
          </a:p>
          <a:p>
            <a:pPr marL="457200" indent="-457200">
              <a:buFontTx/>
              <a:buChar char="-"/>
            </a:pPr>
            <a:endParaRPr lang="it-IT" sz="2000" dirty="0" smtClean="0"/>
          </a:p>
          <a:p>
            <a:pPr marL="457200" indent="-457200"/>
            <a:endParaRPr lang="it-IT" sz="2000" dirty="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55299" name="Segnaposto numero diapositiva 3"/>
          <p:cNvSpPr>
            <a:spLocks noGrp="1"/>
          </p:cNvSpPr>
          <p:nvPr>
            <p:ph type="sldNum" sz="quarter" idx="11"/>
          </p:nvPr>
        </p:nvSpPr>
        <p:spPr>
          <a:noFill/>
          <a:ln algn="ctr">
            <a:miter lim="800000"/>
            <a:headEnd/>
            <a:tailEnd/>
          </a:ln>
        </p:spPr>
        <p:txBody>
          <a:bodyPr/>
          <a:lstStyle/>
          <a:p>
            <a:fld id="{3044C1BA-2523-4449-8562-7AE5A1F69E3C}" type="slidenum">
              <a:rPr lang="en-US" altLang="it-IT" smtClean="0"/>
              <a:pPr/>
              <a:t>61</a:t>
            </a:fld>
            <a:endParaRPr lang="en-US" altLang="it-IT" smtClean="0"/>
          </a:p>
        </p:txBody>
      </p:sp>
      <p:pic>
        <p:nvPicPr>
          <p:cNvPr id="55300" name="Immagine 4"/>
          <p:cNvPicPr>
            <a:picLocks noChangeAspect="1"/>
          </p:cNvPicPr>
          <p:nvPr/>
        </p:nvPicPr>
        <p:blipFill>
          <a:blip r:embed="rId2" cstate="print"/>
          <a:srcRect/>
          <a:stretch>
            <a:fillRect/>
          </a:stretch>
        </p:blipFill>
        <p:spPr bwMode="auto">
          <a:xfrm>
            <a:off x="703133" y="872836"/>
            <a:ext cx="7803558" cy="5193926"/>
          </a:xfrm>
          <a:prstGeom prst="rect">
            <a:avLst/>
          </a:prstGeom>
          <a:noFill/>
          <a:ln w="9525">
            <a:noFill/>
            <a:miter lim="800000"/>
            <a:headEnd/>
            <a:tailEnd/>
          </a:ln>
        </p:spPr>
      </p:pic>
      <p:sp>
        <p:nvSpPr>
          <p:cNvPr id="5" name="CasellaDiTesto 4"/>
          <p:cNvSpPr txBox="1"/>
          <p:nvPr/>
        </p:nvSpPr>
        <p:spPr>
          <a:xfrm>
            <a:off x="2743193" y="236393"/>
            <a:ext cx="5361716" cy="400110"/>
          </a:xfrm>
          <a:prstGeom prst="rect">
            <a:avLst/>
          </a:prstGeom>
          <a:noFill/>
        </p:spPr>
        <p:txBody>
          <a:bodyPr wrap="square" rtlCol="0">
            <a:spAutoFit/>
          </a:bodyPr>
          <a:lstStyle/>
          <a:p>
            <a:r>
              <a:rPr lang="it-IT" sz="2000" dirty="0" smtClean="0"/>
              <a:t>Texas </a:t>
            </a:r>
            <a:r>
              <a:rPr lang="it-IT" sz="2000" dirty="0" err="1" smtClean="0"/>
              <a:t>Instruments</a:t>
            </a:r>
            <a:r>
              <a:rPr lang="it-IT" sz="2000" dirty="0" smtClean="0"/>
              <a:t> OMAP 4430</a:t>
            </a:r>
            <a:endParaRPr lang="it-IT" sz="2000" i="1"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gnaposto piè di pagina 2"/>
          <p:cNvSpPr>
            <a:spLocks noGrp="1"/>
          </p:cNvSpPr>
          <p:nvPr>
            <p:ph type="ftr" sz="quarter" idx="10"/>
          </p:nvPr>
        </p:nvSpPr>
        <p:spPr>
          <a:noFill/>
          <a:ln algn="ctr">
            <a:miter lim="800000"/>
            <a:headEnd/>
            <a:tailEnd/>
          </a:ln>
        </p:spPr>
        <p:txBody>
          <a:bodyPr/>
          <a:lstStyle/>
          <a:p>
            <a:r>
              <a:rPr lang="it-IT" altLang="it-IT" dirty="0" smtClean="0"/>
              <a:t>Architettura dei calcolatori © 2013 </a:t>
            </a:r>
            <a:r>
              <a:rPr lang="it-IT" altLang="it-IT" dirty="0" err="1" smtClean="0"/>
              <a:t>Pearson</a:t>
            </a:r>
            <a:r>
              <a:rPr lang="it-IT" altLang="it-IT" dirty="0" smtClean="0"/>
              <a:t> Italia S.p.A. </a:t>
            </a:r>
            <a:endParaRPr lang="en-US" altLang="it-IT" dirty="0" smtClean="0"/>
          </a:p>
        </p:txBody>
      </p:sp>
      <p:sp>
        <p:nvSpPr>
          <p:cNvPr id="55299" name="Segnaposto numero diapositiva 3"/>
          <p:cNvSpPr>
            <a:spLocks noGrp="1"/>
          </p:cNvSpPr>
          <p:nvPr>
            <p:ph type="sldNum" sz="quarter" idx="11"/>
          </p:nvPr>
        </p:nvSpPr>
        <p:spPr>
          <a:noFill/>
          <a:ln algn="ctr">
            <a:miter lim="800000"/>
            <a:headEnd/>
            <a:tailEnd/>
          </a:ln>
        </p:spPr>
        <p:txBody>
          <a:bodyPr/>
          <a:lstStyle/>
          <a:p>
            <a:fld id="{3044C1BA-2523-4449-8562-7AE5A1F69E3C}" type="slidenum">
              <a:rPr lang="en-US" altLang="it-IT" smtClean="0"/>
              <a:pPr/>
              <a:t>62</a:t>
            </a:fld>
            <a:endParaRPr lang="en-US" altLang="it-IT" smtClean="0"/>
          </a:p>
        </p:txBody>
      </p:sp>
      <p:sp>
        <p:nvSpPr>
          <p:cNvPr id="5" name="CasellaDiTesto 4"/>
          <p:cNvSpPr txBox="1"/>
          <p:nvPr/>
        </p:nvSpPr>
        <p:spPr>
          <a:xfrm>
            <a:off x="2743193" y="236393"/>
            <a:ext cx="5361716" cy="400110"/>
          </a:xfrm>
          <a:prstGeom prst="rect">
            <a:avLst/>
          </a:prstGeom>
          <a:noFill/>
        </p:spPr>
        <p:txBody>
          <a:bodyPr wrap="square" rtlCol="0">
            <a:spAutoFit/>
          </a:bodyPr>
          <a:lstStyle/>
          <a:p>
            <a:r>
              <a:rPr lang="it-IT" sz="2000" dirty="0" smtClean="0"/>
              <a:t>Texas </a:t>
            </a:r>
            <a:r>
              <a:rPr lang="it-IT" sz="2000" dirty="0" err="1" smtClean="0"/>
              <a:t>Instruments</a:t>
            </a:r>
            <a:r>
              <a:rPr lang="it-IT" sz="2000" dirty="0" smtClean="0"/>
              <a:t> OMAP 4430</a:t>
            </a:r>
            <a:endParaRPr lang="it-IT" sz="2000" i="1" dirty="0"/>
          </a:p>
        </p:txBody>
      </p:sp>
      <p:sp>
        <p:nvSpPr>
          <p:cNvPr id="6" name="CasellaDiTesto 5"/>
          <p:cNvSpPr txBox="1"/>
          <p:nvPr/>
        </p:nvSpPr>
        <p:spPr>
          <a:xfrm>
            <a:off x="-1" y="887531"/>
            <a:ext cx="8700655" cy="9279463"/>
          </a:xfrm>
          <a:prstGeom prst="rect">
            <a:avLst/>
          </a:prstGeom>
          <a:noFill/>
        </p:spPr>
        <p:txBody>
          <a:bodyPr wrap="square" rtlCol="0">
            <a:spAutoFit/>
          </a:bodyPr>
          <a:lstStyle/>
          <a:p>
            <a:pPr marL="457200" indent="-457200"/>
            <a:r>
              <a:rPr lang="it-IT" sz="2400" dirty="0" smtClean="0"/>
              <a:t>System on a Chip (</a:t>
            </a:r>
            <a:r>
              <a:rPr lang="it-IT" sz="2400" dirty="0" err="1" smtClean="0"/>
              <a:t>SoC</a:t>
            </a:r>
            <a:r>
              <a:rPr lang="it-IT" sz="2400" dirty="0" smtClean="0"/>
              <a:t>)</a:t>
            </a:r>
          </a:p>
          <a:p>
            <a:pPr marL="457200" indent="-457200">
              <a:buFontTx/>
              <a:buChar char="-"/>
            </a:pPr>
            <a:r>
              <a:rPr lang="it-IT" sz="1600" dirty="0" smtClean="0"/>
              <a:t>L’OMAP 4430 ha due cache interne principali L1 per ogni processore ARM A9, una di 32 KB per le istruzioni ed una di 32 KB per i dati.</a:t>
            </a:r>
          </a:p>
          <a:p>
            <a:pPr marL="457200" indent="-457200">
              <a:buFontTx/>
              <a:buChar char="-"/>
            </a:pPr>
            <a:r>
              <a:rPr lang="it-IT" sz="1600" dirty="0" smtClean="0"/>
              <a:t>L’OMAP 4430 ha una cache di secondo livello di 1 MB condivisa tra i due </a:t>
            </a:r>
            <a:r>
              <a:rPr lang="it-IT" sz="1600" dirty="0" err="1" smtClean="0"/>
              <a:t>core</a:t>
            </a:r>
            <a:r>
              <a:rPr lang="it-IT" sz="1600" dirty="0" smtClean="0"/>
              <a:t> ARM A9.</a:t>
            </a:r>
          </a:p>
          <a:p>
            <a:pPr marL="457200" indent="-457200">
              <a:buFontTx/>
              <a:buChar char="-"/>
            </a:pPr>
            <a:r>
              <a:rPr lang="it-IT" sz="1600" dirty="0" smtClean="0"/>
              <a:t>La memoria centrale è suddivisa in linee di cache (blocchi) di 32 byte. All’interno di ogni cache di L1 sono mantenute le 1024 linee di istruzioni e le 1024 linee di dati maggiormente utilizzate. Quelle usate frequentemente, ma che non trovano spazio in L1 vengono messe in L2 (</a:t>
            </a:r>
            <a:r>
              <a:rPr lang="it-IT" sz="1600" dirty="0" err="1" smtClean="0"/>
              <a:t>dati+istruzioni</a:t>
            </a:r>
            <a:r>
              <a:rPr lang="it-IT" sz="1600" dirty="0" smtClean="0"/>
              <a:t>) che contiene le 32768 linee della memoria principale usate più recentemente.</a:t>
            </a:r>
          </a:p>
          <a:p>
            <a:pPr marL="457200" indent="-457200">
              <a:buFontTx/>
              <a:buChar char="-"/>
            </a:pPr>
            <a:r>
              <a:rPr lang="it-IT" sz="1600" dirty="0" smtClean="0"/>
              <a:t>Quando si verifica un fallimento (miss) di L1, la CPU spedisce l’identificatore della linea che sta cercando (</a:t>
            </a:r>
            <a:r>
              <a:rPr lang="it-IT" sz="1600" dirty="0" err="1" smtClean="0"/>
              <a:t>tag</a:t>
            </a:r>
            <a:r>
              <a:rPr lang="it-IT" sz="1600" dirty="0" smtClean="0"/>
              <a:t> dell’indirizzo) a L2. La risposta (</a:t>
            </a:r>
            <a:r>
              <a:rPr lang="it-IT" sz="1600" dirty="0" err="1" smtClean="0"/>
              <a:t>tag</a:t>
            </a:r>
            <a:r>
              <a:rPr lang="it-IT" sz="1600" dirty="0" smtClean="0"/>
              <a:t> dei dati) comunica alla CPU se la linea si trova in L2. </a:t>
            </a:r>
          </a:p>
          <a:p>
            <a:pPr marL="914400" lvl="1" indent="-457200">
              <a:buFontTx/>
              <a:buChar char="-"/>
            </a:pPr>
            <a:r>
              <a:rPr lang="it-IT" dirty="0" smtClean="0"/>
              <a:t>Se è in L2 allora può ottenerla (attendendo 19 cicli). </a:t>
            </a:r>
          </a:p>
          <a:p>
            <a:pPr marL="914400" lvl="1" indent="-457200">
              <a:buFontTx/>
              <a:buChar char="-"/>
            </a:pPr>
            <a:r>
              <a:rPr lang="it-IT" dirty="0" smtClean="0"/>
              <a:t>Se la linea non è in L2 allora si deve prelevare dalla memoria centrale. La CPU invia prima di tutto la parte alta dell’indirizzo (13 linee di indirizzo) alla DRAM mediante l’operazione ACTIVATE. Questa operazione carica un’intera riga di memoria della DRAM in un buffer di riga. In seguito la CPU può emettere più comandi READ o WRITE inviando la parte restante dell’indirizzo sulle stesse 13 linee e inviando (o ricevendo) il dato sulle 32 linee di dati.</a:t>
            </a:r>
          </a:p>
          <a:p>
            <a:pPr marL="457200" indent="-457200">
              <a:buFontTx/>
              <a:buChar char="-"/>
            </a:pPr>
            <a:endParaRPr lang="it-IT" sz="1600" dirty="0" smtClean="0"/>
          </a:p>
          <a:p>
            <a:pPr marL="457200" indent="-457200">
              <a:buFontTx/>
              <a:buChar char="-"/>
            </a:pPr>
            <a:endParaRPr lang="it-IT" sz="1600" dirty="0" smtClean="0"/>
          </a:p>
          <a:p>
            <a:pPr marL="457200" indent="-457200">
              <a:buFontTx/>
              <a:buChar char="-"/>
            </a:pPr>
            <a:endParaRPr lang="it-IT" sz="1600" dirty="0" smtClean="0"/>
          </a:p>
          <a:p>
            <a:pPr marL="457200" indent="-457200">
              <a:buFontTx/>
              <a:buChar char="-"/>
            </a:pPr>
            <a:endParaRPr lang="it-IT" sz="1600" dirty="0" smtClean="0"/>
          </a:p>
          <a:p>
            <a:pPr marL="457200" indent="-457200">
              <a:buFontTx/>
              <a:buChar char="-"/>
            </a:pPr>
            <a:endParaRPr lang="it-IT" dirty="0" smtClean="0">
              <a:sym typeface="Wingdings" pitchFamily="2" charset="2"/>
            </a:endParaRPr>
          </a:p>
          <a:p>
            <a:pPr marL="457200" indent="-457200">
              <a:buFontTx/>
              <a:buChar char="-"/>
            </a:pPr>
            <a:endParaRPr lang="it-IT" sz="2000" dirty="0" smtClean="0"/>
          </a:p>
          <a:p>
            <a:pPr marL="457200" indent="-457200"/>
            <a:endParaRPr lang="it-IT" sz="2000" dirty="0" smtClean="0"/>
          </a:p>
          <a:p>
            <a:pPr marL="457200" indent="-457200">
              <a:buFontTx/>
              <a:buChar char="-"/>
            </a:pPr>
            <a:endParaRPr lang="it-IT" sz="2000" dirty="0" smtClean="0"/>
          </a:p>
          <a:p>
            <a:pPr marL="457200" indent="-457200"/>
            <a:endParaRPr lang="it-IT" sz="2000" dirty="0"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gnaposto piè di pagina 2"/>
          <p:cNvSpPr>
            <a:spLocks noGrp="1"/>
          </p:cNvSpPr>
          <p:nvPr>
            <p:ph type="ftr" sz="quarter" idx="10"/>
          </p:nvPr>
        </p:nvSpPr>
        <p:spPr>
          <a:noFill/>
          <a:ln algn="ctr">
            <a:miter lim="800000"/>
            <a:headEnd/>
            <a:tailEnd/>
          </a:ln>
        </p:spPr>
        <p:txBody>
          <a:bodyPr/>
          <a:lstStyle/>
          <a:p>
            <a:r>
              <a:rPr lang="it-IT" altLang="it-IT" dirty="0" smtClean="0"/>
              <a:t>Architettura dei calcolatori © 2013 </a:t>
            </a:r>
            <a:r>
              <a:rPr lang="it-IT" altLang="it-IT" dirty="0" err="1" smtClean="0"/>
              <a:t>Pearson</a:t>
            </a:r>
            <a:r>
              <a:rPr lang="it-IT" altLang="it-IT" dirty="0" smtClean="0"/>
              <a:t> Italia S.p.A. </a:t>
            </a:r>
            <a:endParaRPr lang="en-US" altLang="it-IT" dirty="0" smtClean="0"/>
          </a:p>
        </p:txBody>
      </p:sp>
      <p:sp>
        <p:nvSpPr>
          <p:cNvPr id="55299" name="Segnaposto numero diapositiva 3"/>
          <p:cNvSpPr>
            <a:spLocks noGrp="1"/>
          </p:cNvSpPr>
          <p:nvPr>
            <p:ph type="sldNum" sz="quarter" idx="11"/>
          </p:nvPr>
        </p:nvSpPr>
        <p:spPr>
          <a:noFill/>
          <a:ln algn="ctr">
            <a:miter lim="800000"/>
            <a:headEnd/>
            <a:tailEnd/>
          </a:ln>
        </p:spPr>
        <p:txBody>
          <a:bodyPr/>
          <a:lstStyle/>
          <a:p>
            <a:fld id="{3044C1BA-2523-4449-8562-7AE5A1F69E3C}" type="slidenum">
              <a:rPr lang="en-US" altLang="it-IT" smtClean="0"/>
              <a:pPr/>
              <a:t>63</a:t>
            </a:fld>
            <a:endParaRPr lang="en-US" altLang="it-IT" smtClean="0"/>
          </a:p>
        </p:txBody>
      </p:sp>
      <p:sp>
        <p:nvSpPr>
          <p:cNvPr id="5" name="CasellaDiTesto 4"/>
          <p:cNvSpPr txBox="1"/>
          <p:nvPr/>
        </p:nvSpPr>
        <p:spPr>
          <a:xfrm>
            <a:off x="2743193" y="236393"/>
            <a:ext cx="5361716" cy="400110"/>
          </a:xfrm>
          <a:prstGeom prst="rect">
            <a:avLst/>
          </a:prstGeom>
          <a:noFill/>
        </p:spPr>
        <p:txBody>
          <a:bodyPr wrap="square" rtlCol="0">
            <a:spAutoFit/>
          </a:bodyPr>
          <a:lstStyle/>
          <a:p>
            <a:r>
              <a:rPr lang="it-IT" sz="2000" dirty="0" smtClean="0"/>
              <a:t>Texas </a:t>
            </a:r>
            <a:r>
              <a:rPr lang="it-IT" sz="2000" dirty="0" err="1" smtClean="0"/>
              <a:t>Instruments</a:t>
            </a:r>
            <a:r>
              <a:rPr lang="it-IT" sz="2000" dirty="0" smtClean="0"/>
              <a:t> OMAP 4430</a:t>
            </a:r>
            <a:endParaRPr lang="it-IT" sz="2000" i="1" dirty="0"/>
          </a:p>
        </p:txBody>
      </p:sp>
      <p:sp>
        <p:nvSpPr>
          <p:cNvPr id="6" name="CasellaDiTesto 5"/>
          <p:cNvSpPr txBox="1"/>
          <p:nvPr/>
        </p:nvSpPr>
        <p:spPr>
          <a:xfrm>
            <a:off x="-1" y="887531"/>
            <a:ext cx="8700655" cy="3985706"/>
          </a:xfrm>
          <a:prstGeom prst="rect">
            <a:avLst/>
          </a:prstGeom>
          <a:noFill/>
        </p:spPr>
        <p:txBody>
          <a:bodyPr wrap="square" rtlCol="0">
            <a:spAutoFit/>
          </a:bodyPr>
          <a:lstStyle/>
          <a:p>
            <a:pPr marL="457200" indent="-457200"/>
            <a:r>
              <a:rPr lang="it-IT" sz="2400" dirty="0" smtClean="0"/>
              <a:t>System on a Chip (</a:t>
            </a:r>
            <a:r>
              <a:rPr lang="it-IT" sz="2400" dirty="0" err="1" smtClean="0"/>
              <a:t>SoC</a:t>
            </a:r>
            <a:r>
              <a:rPr lang="it-IT" sz="2400" dirty="0" smtClean="0"/>
              <a:t>)</a:t>
            </a:r>
          </a:p>
          <a:p>
            <a:pPr marL="457200" indent="-457200">
              <a:buFontTx/>
              <a:buChar char="-"/>
            </a:pPr>
            <a:r>
              <a:rPr lang="it-IT" sz="1600" dirty="0" smtClean="0"/>
              <a:t>Mentre attende i risultati la CPU può continuare a svolgere altri compiti.</a:t>
            </a:r>
          </a:p>
          <a:p>
            <a:pPr marL="457200" indent="-457200">
              <a:buFontTx/>
              <a:buChar char="-"/>
            </a:pPr>
            <a:r>
              <a:rPr lang="it-IT" sz="1600" dirty="0" smtClean="0">
                <a:sym typeface="Wingdings" pitchFamily="2" charset="2"/>
              </a:rPr>
              <a:t>Alla memoria arrivando quindi i dati 4byte alla volta.</a:t>
            </a:r>
          </a:p>
          <a:p>
            <a:pPr marL="457200" indent="-457200">
              <a:buFontTx/>
              <a:buChar char="-"/>
            </a:pPr>
            <a:r>
              <a:rPr lang="it-IT" sz="1600" dirty="0" smtClean="0">
                <a:sym typeface="Wingdings" pitchFamily="2" charset="2"/>
              </a:rPr>
              <a:t>Il Chip OMAP 4430 è </a:t>
            </a:r>
            <a:r>
              <a:rPr lang="it-IT" sz="1600" dirty="0" err="1" smtClean="0">
                <a:sym typeface="Wingdings" pitchFamily="2" charset="2"/>
              </a:rPr>
              <a:t>disctibuito</a:t>
            </a:r>
            <a:r>
              <a:rPr lang="it-IT" sz="1600" dirty="0" smtClean="0">
                <a:sym typeface="Wingdings" pitchFamily="2" charset="2"/>
              </a:rPr>
              <a:t> in un supporto PBGA (Ball </a:t>
            </a:r>
            <a:r>
              <a:rPr lang="it-IT" sz="1600" dirty="0" err="1" smtClean="0">
                <a:sym typeface="Wingdings" pitchFamily="2" charset="2"/>
              </a:rPr>
              <a:t>Grid</a:t>
            </a:r>
            <a:r>
              <a:rPr lang="it-IT" sz="1600" dirty="0" smtClean="0">
                <a:sym typeface="Wingdings" pitchFamily="2" charset="2"/>
              </a:rPr>
              <a:t> </a:t>
            </a:r>
            <a:r>
              <a:rPr lang="it-IT" sz="1600" dirty="0" err="1" smtClean="0">
                <a:sym typeface="Wingdings" pitchFamily="2" charset="2"/>
              </a:rPr>
              <a:t>Array</a:t>
            </a:r>
            <a:r>
              <a:rPr lang="it-IT" sz="1600" dirty="0" smtClean="0">
                <a:sym typeface="Wingdings" pitchFamily="2" charset="2"/>
              </a:rPr>
              <a:t> – simili a LGA) con 547 pin</a:t>
            </a:r>
          </a:p>
          <a:p>
            <a:pPr marL="457200" indent="-457200">
              <a:buFontTx/>
              <a:buChar char="-"/>
            </a:pPr>
            <a:endParaRPr lang="it-IT" dirty="0" smtClean="0">
              <a:sym typeface="Wingdings" pitchFamily="2" charset="2"/>
            </a:endParaRPr>
          </a:p>
          <a:p>
            <a:pPr marL="457200" indent="-457200">
              <a:buFontTx/>
              <a:buChar char="-"/>
            </a:pPr>
            <a:endParaRPr lang="it-IT" sz="2000" dirty="0" smtClean="0"/>
          </a:p>
          <a:p>
            <a:pPr marL="457200" indent="-457200"/>
            <a:endParaRPr lang="it-IT" sz="2000" dirty="0" smtClean="0"/>
          </a:p>
          <a:p>
            <a:pPr marL="457200" indent="-457200">
              <a:buFontTx/>
              <a:buChar char="-"/>
            </a:pPr>
            <a:endParaRPr lang="it-IT" sz="2000" dirty="0" smtClean="0"/>
          </a:p>
          <a:p>
            <a:pPr marL="457200" indent="-457200"/>
            <a:endParaRPr lang="it-IT" sz="2000" dirty="0" smtClean="0"/>
          </a:p>
        </p:txBody>
      </p:sp>
      <p:pic>
        <p:nvPicPr>
          <p:cNvPr id="7" name="Immagine 4"/>
          <p:cNvPicPr>
            <a:picLocks noChangeAspect="1"/>
          </p:cNvPicPr>
          <p:nvPr/>
        </p:nvPicPr>
        <p:blipFill>
          <a:blip r:embed="rId2" cstate="print"/>
          <a:srcRect/>
          <a:stretch>
            <a:fillRect/>
          </a:stretch>
        </p:blipFill>
        <p:spPr bwMode="auto">
          <a:xfrm>
            <a:off x="2860263" y="2570018"/>
            <a:ext cx="5175394" cy="3509450"/>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gnaposto piè di pagina 2"/>
          <p:cNvSpPr>
            <a:spLocks noGrp="1"/>
          </p:cNvSpPr>
          <p:nvPr>
            <p:ph type="ftr" sz="quarter" idx="10"/>
          </p:nvPr>
        </p:nvSpPr>
        <p:spPr>
          <a:noFill/>
          <a:ln algn="ctr">
            <a:miter lim="800000"/>
            <a:headEnd/>
            <a:tailEnd/>
          </a:ln>
        </p:spPr>
        <p:txBody>
          <a:bodyPr/>
          <a:lstStyle/>
          <a:p>
            <a:r>
              <a:rPr lang="it-IT" altLang="it-IT" dirty="0" smtClean="0"/>
              <a:t>Architettura dei calcolatori © 2013 </a:t>
            </a:r>
            <a:r>
              <a:rPr lang="it-IT" altLang="it-IT" dirty="0" err="1" smtClean="0"/>
              <a:t>Pearson</a:t>
            </a:r>
            <a:r>
              <a:rPr lang="it-IT" altLang="it-IT" dirty="0" smtClean="0"/>
              <a:t> Italia S.p.A. </a:t>
            </a:r>
            <a:endParaRPr lang="en-US" altLang="it-IT" dirty="0" smtClean="0"/>
          </a:p>
        </p:txBody>
      </p:sp>
      <p:sp>
        <p:nvSpPr>
          <p:cNvPr id="55299" name="Segnaposto numero diapositiva 3"/>
          <p:cNvSpPr>
            <a:spLocks noGrp="1"/>
          </p:cNvSpPr>
          <p:nvPr>
            <p:ph type="sldNum" sz="quarter" idx="11"/>
          </p:nvPr>
        </p:nvSpPr>
        <p:spPr>
          <a:noFill/>
          <a:ln algn="ctr">
            <a:miter lim="800000"/>
            <a:headEnd/>
            <a:tailEnd/>
          </a:ln>
        </p:spPr>
        <p:txBody>
          <a:bodyPr/>
          <a:lstStyle/>
          <a:p>
            <a:fld id="{3044C1BA-2523-4449-8562-7AE5A1F69E3C}" type="slidenum">
              <a:rPr lang="en-US" altLang="it-IT" smtClean="0"/>
              <a:pPr/>
              <a:t>64</a:t>
            </a:fld>
            <a:endParaRPr lang="en-US" altLang="it-IT" smtClean="0"/>
          </a:p>
        </p:txBody>
      </p:sp>
      <p:sp>
        <p:nvSpPr>
          <p:cNvPr id="5" name="CasellaDiTesto 4"/>
          <p:cNvSpPr txBox="1"/>
          <p:nvPr/>
        </p:nvSpPr>
        <p:spPr>
          <a:xfrm>
            <a:off x="2743193" y="236393"/>
            <a:ext cx="5361716" cy="400110"/>
          </a:xfrm>
          <a:prstGeom prst="rect">
            <a:avLst/>
          </a:prstGeom>
          <a:noFill/>
        </p:spPr>
        <p:txBody>
          <a:bodyPr wrap="square" rtlCol="0">
            <a:spAutoFit/>
          </a:bodyPr>
          <a:lstStyle/>
          <a:p>
            <a:r>
              <a:rPr lang="it-IT" sz="2000" dirty="0" smtClean="0"/>
              <a:t>Microcontrollore </a:t>
            </a:r>
            <a:r>
              <a:rPr lang="it-IT" sz="2000" dirty="0" err="1" smtClean="0"/>
              <a:t>Atmel</a:t>
            </a:r>
            <a:r>
              <a:rPr lang="it-IT" sz="2000" dirty="0" smtClean="0"/>
              <a:t> </a:t>
            </a:r>
            <a:r>
              <a:rPr lang="it-IT" sz="2000" dirty="0" err="1" smtClean="0"/>
              <a:t>Atmega</a:t>
            </a:r>
            <a:r>
              <a:rPr lang="it-IT" sz="2000" dirty="0" smtClean="0"/>
              <a:t> 168</a:t>
            </a:r>
            <a:endParaRPr lang="it-IT" sz="2000" i="1" dirty="0"/>
          </a:p>
        </p:txBody>
      </p:sp>
      <p:sp>
        <p:nvSpPr>
          <p:cNvPr id="6" name="CasellaDiTesto 5"/>
          <p:cNvSpPr txBox="1"/>
          <p:nvPr/>
        </p:nvSpPr>
        <p:spPr>
          <a:xfrm>
            <a:off x="-1" y="887531"/>
            <a:ext cx="8700655" cy="3339376"/>
          </a:xfrm>
          <a:prstGeom prst="rect">
            <a:avLst/>
          </a:prstGeom>
          <a:noFill/>
        </p:spPr>
        <p:txBody>
          <a:bodyPr wrap="square" rtlCol="0">
            <a:spAutoFit/>
          </a:bodyPr>
          <a:lstStyle/>
          <a:p>
            <a:pPr marL="457200" indent="-457200">
              <a:buFontTx/>
              <a:buChar char="-"/>
            </a:pPr>
            <a:r>
              <a:rPr lang="it-IT" sz="2000" dirty="0" smtClean="0"/>
              <a:t>Supporto a 28 pin</a:t>
            </a:r>
          </a:p>
          <a:p>
            <a:pPr marL="457200" indent="-457200">
              <a:buFontTx/>
              <a:buChar char="-"/>
            </a:pPr>
            <a:r>
              <a:rPr lang="it-IT" sz="2000" dirty="0" smtClean="0">
                <a:sym typeface="Wingdings" pitchFamily="2" charset="2"/>
              </a:rPr>
              <a:t>Non vi sono linee dati né linee di indirizzo in quanto tutta la memoria (SRAM o Flash) è contenuta nel processore</a:t>
            </a:r>
          </a:p>
          <a:p>
            <a:pPr marL="457200" indent="-457200">
              <a:buFontTx/>
              <a:buChar char="-"/>
            </a:pPr>
            <a:endParaRPr lang="it-IT" dirty="0" smtClean="0">
              <a:sym typeface="Wingdings" pitchFamily="2" charset="2"/>
            </a:endParaRPr>
          </a:p>
          <a:p>
            <a:pPr marL="457200" indent="-457200">
              <a:buFontTx/>
              <a:buChar char="-"/>
            </a:pPr>
            <a:endParaRPr lang="it-IT" sz="2000" dirty="0" smtClean="0"/>
          </a:p>
          <a:p>
            <a:pPr marL="457200" indent="-457200"/>
            <a:endParaRPr lang="it-IT" sz="2000" dirty="0" smtClean="0"/>
          </a:p>
          <a:p>
            <a:pPr marL="457200" indent="-457200">
              <a:buFontTx/>
              <a:buChar char="-"/>
            </a:pPr>
            <a:endParaRPr lang="it-IT" sz="2000" dirty="0" smtClean="0"/>
          </a:p>
          <a:p>
            <a:pPr marL="457200" indent="-457200"/>
            <a:endParaRPr lang="it-IT" sz="2000" dirty="0" smtClean="0"/>
          </a:p>
        </p:txBody>
      </p:sp>
      <p:pic>
        <p:nvPicPr>
          <p:cNvPr id="8" name="Immagine 4"/>
          <p:cNvPicPr>
            <a:picLocks noChangeAspect="1"/>
          </p:cNvPicPr>
          <p:nvPr/>
        </p:nvPicPr>
        <p:blipFill>
          <a:blip r:embed="rId2" cstate="print"/>
          <a:srcRect/>
          <a:stretch>
            <a:fillRect/>
          </a:stretch>
        </p:blipFill>
        <p:spPr bwMode="auto">
          <a:xfrm>
            <a:off x="2981325" y="2447925"/>
            <a:ext cx="3181350" cy="1962150"/>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gnaposto piè di pagina 2"/>
          <p:cNvSpPr>
            <a:spLocks noGrp="1"/>
          </p:cNvSpPr>
          <p:nvPr>
            <p:ph type="ftr" sz="quarter" idx="10"/>
          </p:nvPr>
        </p:nvSpPr>
        <p:spPr>
          <a:noFill/>
          <a:ln algn="ctr">
            <a:miter lim="800000"/>
            <a:headEnd/>
            <a:tailEnd/>
          </a:ln>
        </p:spPr>
        <p:txBody>
          <a:bodyPr/>
          <a:lstStyle/>
          <a:p>
            <a:r>
              <a:rPr lang="it-IT" altLang="it-IT" dirty="0" smtClean="0"/>
              <a:t>Architettura dei calcolatori © 2013 </a:t>
            </a:r>
            <a:r>
              <a:rPr lang="it-IT" altLang="it-IT" dirty="0" err="1" smtClean="0"/>
              <a:t>Pearson</a:t>
            </a:r>
            <a:r>
              <a:rPr lang="it-IT" altLang="it-IT" dirty="0" smtClean="0"/>
              <a:t> Italia S.p.A. </a:t>
            </a:r>
            <a:endParaRPr lang="en-US" altLang="it-IT" dirty="0" smtClean="0"/>
          </a:p>
        </p:txBody>
      </p:sp>
      <p:sp>
        <p:nvSpPr>
          <p:cNvPr id="55299" name="Segnaposto numero diapositiva 3"/>
          <p:cNvSpPr>
            <a:spLocks noGrp="1"/>
          </p:cNvSpPr>
          <p:nvPr>
            <p:ph type="sldNum" sz="quarter" idx="11"/>
          </p:nvPr>
        </p:nvSpPr>
        <p:spPr>
          <a:noFill/>
          <a:ln algn="ctr">
            <a:miter lim="800000"/>
            <a:headEnd/>
            <a:tailEnd/>
          </a:ln>
        </p:spPr>
        <p:txBody>
          <a:bodyPr/>
          <a:lstStyle/>
          <a:p>
            <a:fld id="{3044C1BA-2523-4449-8562-7AE5A1F69E3C}" type="slidenum">
              <a:rPr lang="en-US" altLang="it-IT" smtClean="0"/>
              <a:pPr/>
              <a:t>65</a:t>
            </a:fld>
            <a:endParaRPr lang="en-US" altLang="it-IT" smtClean="0"/>
          </a:p>
        </p:txBody>
      </p:sp>
      <p:sp>
        <p:nvSpPr>
          <p:cNvPr id="5" name="CasellaDiTesto 4"/>
          <p:cNvSpPr txBox="1"/>
          <p:nvPr/>
        </p:nvSpPr>
        <p:spPr>
          <a:xfrm>
            <a:off x="2743193" y="236393"/>
            <a:ext cx="5361716" cy="400110"/>
          </a:xfrm>
          <a:prstGeom prst="rect">
            <a:avLst/>
          </a:prstGeom>
          <a:noFill/>
        </p:spPr>
        <p:txBody>
          <a:bodyPr wrap="square" rtlCol="0">
            <a:spAutoFit/>
          </a:bodyPr>
          <a:lstStyle/>
          <a:p>
            <a:r>
              <a:rPr lang="it-IT" sz="2000" dirty="0" smtClean="0"/>
              <a:t>Microcontrollore </a:t>
            </a:r>
            <a:r>
              <a:rPr lang="it-IT" sz="2000" dirty="0" err="1" smtClean="0"/>
              <a:t>Atmel</a:t>
            </a:r>
            <a:r>
              <a:rPr lang="it-IT" sz="2000" dirty="0" smtClean="0"/>
              <a:t> </a:t>
            </a:r>
            <a:r>
              <a:rPr lang="it-IT" sz="2000" dirty="0" err="1" smtClean="0"/>
              <a:t>Atmega</a:t>
            </a:r>
            <a:r>
              <a:rPr lang="it-IT" sz="2000" dirty="0" smtClean="0"/>
              <a:t> 168</a:t>
            </a:r>
            <a:endParaRPr lang="it-IT" sz="2000" i="1" dirty="0"/>
          </a:p>
        </p:txBody>
      </p:sp>
      <p:sp>
        <p:nvSpPr>
          <p:cNvPr id="6" name="CasellaDiTesto 5"/>
          <p:cNvSpPr txBox="1"/>
          <p:nvPr/>
        </p:nvSpPr>
        <p:spPr>
          <a:xfrm>
            <a:off x="290945" y="1247749"/>
            <a:ext cx="4544292" cy="4555093"/>
          </a:xfrm>
          <a:prstGeom prst="rect">
            <a:avLst/>
          </a:prstGeom>
          <a:noFill/>
        </p:spPr>
        <p:txBody>
          <a:bodyPr wrap="square" rtlCol="0">
            <a:spAutoFit/>
          </a:bodyPr>
          <a:lstStyle/>
          <a:p>
            <a:pPr marL="457200" indent="-457200">
              <a:buFontTx/>
              <a:buChar char="-"/>
            </a:pPr>
            <a:r>
              <a:rPr lang="it-IT" sz="2000" dirty="0" smtClean="0"/>
              <a:t>Alcune linee possono essere considerate come segnali analogici (all’interno è dotato di A/D </a:t>
            </a:r>
            <a:r>
              <a:rPr lang="it-IT" sz="2000" dirty="0" err="1" smtClean="0"/>
              <a:t>converter</a:t>
            </a:r>
            <a:r>
              <a:rPr lang="it-IT" sz="2000" dirty="0" smtClean="0"/>
              <a:t>)</a:t>
            </a:r>
          </a:p>
          <a:p>
            <a:pPr marL="457200" indent="-457200">
              <a:buFontTx/>
              <a:buChar char="-"/>
            </a:pPr>
            <a:r>
              <a:rPr lang="it-IT" sz="2000" dirty="0" smtClean="0">
                <a:sym typeface="Wingdings" pitchFamily="2" charset="2"/>
              </a:rPr>
              <a:t>16KB di memoria flash interna, 1KB di EEPROM, 1KB di SRAM</a:t>
            </a:r>
          </a:p>
          <a:p>
            <a:pPr marL="457200" indent="-457200">
              <a:buFontTx/>
              <a:buChar char="-"/>
            </a:pPr>
            <a:r>
              <a:rPr lang="it-IT" sz="2000" dirty="0" smtClean="0">
                <a:sym typeface="Wingdings" pitchFamily="2" charset="2"/>
              </a:rPr>
              <a:t>L’ATMER ATMEGA 268 è un processore a 8 bit (registri/dati) che ha un set di 131 istruzioni AVR ognuna di 16 bit.</a:t>
            </a:r>
          </a:p>
          <a:p>
            <a:pPr marL="457200" indent="-457200"/>
            <a:endParaRPr lang="it-IT" sz="2000" dirty="0" smtClean="0"/>
          </a:p>
        </p:txBody>
      </p:sp>
      <p:pic>
        <p:nvPicPr>
          <p:cNvPr id="7" name="Immagine 4"/>
          <p:cNvPicPr>
            <a:picLocks noChangeAspect="1"/>
          </p:cNvPicPr>
          <p:nvPr/>
        </p:nvPicPr>
        <p:blipFill>
          <a:blip r:embed="rId2" cstate="print"/>
          <a:srcRect/>
          <a:stretch>
            <a:fillRect/>
          </a:stretch>
        </p:blipFill>
        <p:spPr bwMode="auto">
          <a:xfrm>
            <a:off x="5145336" y="595743"/>
            <a:ext cx="3569174" cy="5740977"/>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57347" name="Segnaposto numero diapositiva 3"/>
          <p:cNvSpPr>
            <a:spLocks noGrp="1"/>
          </p:cNvSpPr>
          <p:nvPr>
            <p:ph type="sldNum" sz="quarter" idx="11"/>
          </p:nvPr>
        </p:nvSpPr>
        <p:spPr>
          <a:noFill/>
          <a:ln algn="ctr">
            <a:miter lim="800000"/>
            <a:headEnd/>
            <a:tailEnd/>
          </a:ln>
        </p:spPr>
        <p:txBody>
          <a:bodyPr/>
          <a:lstStyle/>
          <a:p>
            <a:fld id="{B12580F1-04DE-4577-8CA9-58EBC3DA27F4}" type="slidenum">
              <a:rPr lang="en-US" altLang="it-IT" smtClean="0"/>
              <a:pPr/>
              <a:t>66</a:t>
            </a:fld>
            <a:endParaRPr lang="en-US" altLang="it-IT" smtClean="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58371" name="Segnaposto numero diapositiva 3"/>
          <p:cNvSpPr>
            <a:spLocks noGrp="1"/>
          </p:cNvSpPr>
          <p:nvPr>
            <p:ph type="sldNum" sz="quarter" idx="11"/>
          </p:nvPr>
        </p:nvSpPr>
        <p:spPr>
          <a:noFill/>
          <a:ln algn="ctr">
            <a:miter lim="800000"/>
            <a:headEnd/>
            <a:tailEnd/>
          </a:ln>
        </p:spPr>
        <p:txBody>
          <a:bodyPr/>
          <a:lstStyle/>
          <a:p>
            <a:fld id="{78DE44BC-B434-4214-83B1-F005FF2A1438}" type="slidenum">
              <a:rPr lang="en-US" altLang="it-IT" smtClean="0"/>
              <a:pPr/>
              <a:t>67</a:t>
            </a:fld>
            <a:endParaRPr lang="en-US" altLang="it-IT"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59395" name="Segnaposto numero diapositiva 3"/>
          <p:cNvSpPr>
            <a:spLocks noGrp="1"/>
          </p:cNvSpPr>
          <p:nvPr>
            <p:ph type="sldNum" sz="quarter" idx="11"/>
          </p:nvPr>
        </p:nvSpPr>
        <p:spPr>
          <a:noFill/>
          <a:ln algn="ctr">
            <a:miter lim="800000"/>
            <a:headEnd/>
            <a:tailEnd/>
          </a:ln>
        </p:spPr>
        <p:txBody>
          <a:bodyPr/>
          <a:lstStyle/>
          <a:p>
            <a:fld id="{4F0736F0-055D-4870-9B40-290ABC0CBC53}" type="slidenum">
              <a:rPr lang="en-US" altLang="it-IT" smtClean="0"/>
              <a:pPr/>
              <a:t>68</a:t>
            </a:fld>
            <a:endParaRPr lang="en-US" altLang="it-IT" smtClean="0"/>
          </a:p>
        </p:txBody>
      </p:sp>
      <p:pic>
        <p:nvPicPr>
          <p:cNvPr id="59396" name="Immagine 4"/>
          <p:cNvPicPr>
            <a:picLocks noChangeAspect="1"/>
          </p:cNvPicPr>
          <p:nvPr/>
        </p:nvPicPr>
        <p:blipFill>
          <a:blip r:embed="rId2" cstate="print"/>
          <a:srcRect/>
          <a:stretch>
            <a:fillRect/>
          </a:stretch>
        </p:blipFill>
        <p:spPr bwMode="auto">
          <a:xfrm>
            <a:off x="2182813" y="1544638"/>
            <a:ext cx="4778375" cy="37687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12291" name="Segnaposto numero diapositiva 3"/>
          <p:cNvSpPr>
            <a:spLocks noGrp="1"/>
          </p:cNvSpPr>
          <p:nvPr>
            <p:ph type="sldNum" sz="quarter" idx="11"/>
          </p:nvPr>
        </p:nvSpPr>
        <p:spPr>
          <a:noFill/>
          <a:ln algn="ctr">
            <a:miter lim="800000"/>
            <a:headEnd/>
            <a:tailEnd/>
          </a:ln>
        </p:spPr>
        <p:txBody>
          <a:bodyPr/>
          <a:lstStyle/>
          <a:p>
            <a:fld id="{71D41B86-0229-49C4-9842-F871C35EDA31}" type="slidenum">
              <a:rPr lang="en-US" altLang="it-IT" smtClean="0"/>
              <a:pPr/>
              <a:t>6</a:t>
            </a:fld>
            <a:endParaRPr lang="en-US" altLang="it-IT" smtClean="0"/>
          </a:p>
        </p:txBody>
      </p:sp>
      <p:pic>
        <p:nvPicPr>
          <p:cNvPr id="12292" name="Immagine 1"/>
          <p:cNvPicPr>
            <a:picLocks noChangeAspect="1"/>
          </p:cNvPicPr>
          <p:nvPr/>
        </p:nvPicPr>
        <p:blipFill>
          <a:blip r:embed="rId2" cstate="print"/>
          <a:srcRect/>
          <a:stretch>
            <a:fillRect/>
          </a:stretch>
        </p:blipFill>
        <p:spPr bwMode="auto">
          <a:xfrm>
            <a:off x="2022763" y="1348937"/>
            <a:ext cx="5686714" cy="4552522"/>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60419" name="Segnaposto numero diapositiva 3"/>
          <p:cNvSpPr>
            <a:spLocks noGrp="1"/>
          </p:cNvSpPr>
          <p:nvPr>
            <p:ph type="sldNum" sz="quarter" idx="11"/>
          </p:nvPr>
        </p:nvSpPr>
        <p:spPr>
          <a:noFill/>
          <a:ln algn="ctr">
            <a:miter lim="800000"/>
            <a:headEnd/>
            <a:tailEnd/>
          </a:ln>
        </p:spPr>
        <p:txBody>
          <a:bodyPr/>
          <a:lstStyle/>
          <a:p>
            <a:fld id="{C908DBA2-59B8-41E5-8A3A-4B512B9CE81A}" type="slidenum">
              <a:rPr lang="en-US" altLang="it-IT" smtClean="0"/>
              <a:pPr/>
              <a:t>69</a:t>
            </a:fld>
            <a:endParaRPr lang="en-US" altLang="it-IT" smtClean="0"/>
          </a:p>
        </p:txBody>
      </p:sp>
      <p:pic>
        <p:nvPicPr>
          <p:cNvPr id="60420" name="Immagine 4"/>
          <p:cNvPicPr>
            <a:picLocks noChangeAspect="1"/>
          </p:cNvPicPr>
          <p:nvPr/>
        </p:nvPicPr>
        <p:blipFill>
          <a:blip r:embed="rId2" cstate="print"/>
          <a:srcRect/>
          <a:stretch>
            <a:fillRect/>
          </a:stretch>
        </p:blipFill>
        <p:spPr bwMode="auto">
          <a:xfrm>
            <a:off x="2170113" y="917575"/>
            <a:ext cx="4803775" cy="5022850"/>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61443" name="Segnaposto numero diapositiva 3"/>
          <p:cNvSpPr>
            <a:spLocks noGrp="1"/>
          </p:cNvSpPr>
          <p:nvPr>
            <p:ph type="sldNum" sz="quarter" idx="11"/>
          </p:nvPr>
        </p:nvSpPr>
        <p:spPr>
          <a:noFill/>
          <a:ln algn="ctr">
            <a:miter lim="800000"/>
            <a:headEnd/>
            <a:tailEnd/>
          </a:ln>
        </p:spPr>
        <p:txBody>
          <a:bodyPr/>
          <a:lstStyle/>
          <a:p>
            <a:fld id="{8DC1C5AB-ADC9-44F9-A2B5-108860480083}" type="slidenum">
              <a:rPr lang="en-US" altLang="it-IT" smtClean="0"/>
              <a:pPr/>
              <a:t>70</a:t>
            </a:fld>
            <a:endParaRPr lang="en-US" altLang="it-IT" smtClean="0"/>
          </a:p>
        </p:txBody>
      </p:sp>
      <p:pic>
        <p:nvPicPr>
          <p:cNvPr id="61444" name="Immagine 4"/>
          <p:cNvPicPr>
            <a:picLocks noChangeAspect="1"/>
          </p:cNvPicPr>
          <p:nvPr/>
        </p:nvPicPr>
        <p:blipFill>
          <a:blip r:embed="rId2" cstate="print"/>
          <a:srcRect/>
          <a:stretch>
            <a:fillRect/>
          </a:stretch>
        </p:blipFill>
        <p:spPr bwMode="auto">
          <a:xfrm>
            <a:off x="2212975" y="2446338"/>
            <a:ext cx="4718050" cy="1965325"/>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62467" name="Segnaposto numero diapositiva 3"/>
          <p:cNvSpPr>
            <a:spLocks noGrp="1"/>
          </p:cNvSpPr>
          <p:nvPr>
            <p:ph type="sldNum" sz="quarter" idx="11"/>
          </p:nvPr>
        </p:nvSpPr>
        <p:spPr>
          <a:noFill/>
          <a:ln algn="ctr">
            <a:miter lim="800000"/>
            <a:headEnd/>
            <a:tailEnd/>
          </a:ln>
        </p:spPr>
        <p:txBody>
          <a:bodyPr/>
          <a:lstStyle/>
          <a:p>
            <a:fld id="{95DA2FAD-5FD5-40EF-B349-F471C320FA96}" type="slidenum">
              <a:rPr lang="en-US" altLang="it-IT" smtClean="0"/>
              <a:pPr/>
              <a:t>71</a:t>
            </a:fld>
            <a:endParaRPr lang="en-US" altLang="it-IT" smtClean="0"/>
          </a:p>
        </p:txBody>
      </p:sp>
      <p:pic>
        <p:nvPicPr>
          <p:cNvPr id="62468" name="Immagine 4"/>
          <p:cNvPicPr>
            <a:picLocks noChangeAspect="1"/>
          </p:cNvPicPr>
          <p:nvPr/>
        </p:nvPicPr>
        <p:blipFill>
          <a:blip r:embed="rId2" cstate="print"/>
          <a:srcRect/>
          <a:stretch>
            <a:fillRect/>
          </a:stretch>
        </p:blipFill>
        <p:spPr bwMode="auto">
          <a:xfrm>
            <a:off x="2182813" y="754063"/>
            <a:ext cx="4778375" cy="5349875"/>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63491" name="Segnaposto numero diapositiva 3"/>
          <p:cNvSpPr>
            <a:spLocks noGrp="1"/>
          </p:cNvSpPr>
          <p:nvPr>
            <p:ph type="sldNum" sz="quarter" idx="11"/>
          </p:nvPr>
        </p:nvSpPr>
        <p:spPr>
          <a:noFill/>
          <a:ln algn="ctr">
            <a:miter lim="800000"/>
            <a:headEnd/>
            <a:tailEnd/>
          </a:ln>
        </p:spPr>
        <p:txBody>
          <a:bodyPr/>
          <a:lstStyle/>
          <a:p>
            <a:fld id="{7D8D773A-9AE4-4A38-818F-E80249ACC235}" type="slidenum">
              <a:rPr lang="en-US" altLang="it-IT" smtClean="0"/>
              <a:pPr/>
              <a:t>72</a:t>
            </a:fld>
            <a:endParaRPr lang="en-US" altLang="it-IT" smtClean="0"/>
          </a:p>
        </p:txBody>
      </p:sp>
      <p:pic>
        <p:nvPicPr>
          <p:cNvPr id="63492" name="Immagine 4"/>
          <p:cNvPicPr>
            <a:picLocks noChangeAspect="1"/>
          </p:cNvPicPr>
          <p:nvPr/>
        </p:nvPicPr>
        <p:blipFill>
          <a:blip r:embed="rId2" cstate="print"/>
          <a:srcRect/>
          <a:stretch>
            <a:fillRect/>
          </a:stretch>
        </p:blipFill>
        <p:spPr bwMode="auto">
          <a:xfrm>
            <a:off x="2163763" y="1520825"/>
            <a:ext cx="4816475" cy="3816350"/>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64515" name="Segnaposto numero diapositiva 3"/>
          <p:cNvSpPr>
            <a:spLocks noGrp="1"/>
          </p:cNvSpPr>
          <p:nvPr>
            <p:ph type="sldNum" sz="quarter" idx="11"/>
          </p:nvPr>
        </p:nvSpPr>
        <p:spPr>
          <a:noFill/>
          <a:ln algn="ctr">
            <a:miter lim="800000"/>
            <a:headEnd/>
            <a:tailEnd/>
          </a:ln>
        </p:spPr>
        <p:txBody>
          <a:bodyPr/>
          <a:lstStyle/>
          <a:p>
            <a:fld id="{8D93ACBE-603A-41E3-93B2-2A3250B36246}" type="slidenum">
              <a:rPr lang="en-US" altLang="it-IT" smtClean="0"/>
              <a:pPr/>
              <a:t>73</a:t>
            </a:fld>
            <a:endParaRPr lang="en-US" altLang="it-IT" smtClean="0"/>
          </a:p>
        </p:txBody>
      </p:sp>
      <p:pic>
        <p:nvPicPr>
          <p:cNvPr id="64516" name="Immagine 4"/>
          <p:cNvPicPr>
            <a:picLocks noChangeAspect="1"/>
          </p:cNvPicPr>
          <p:nvPr/>
        </p:nvPicPr>
        <p:blipFill>
          <a:blip r:embed="rId2" cstate="print"/>
          <a:srcRect/>
          <a:stretch>
            <a:fillRect/>
          </a:stretch>
        </p:blipFill>
        <p:spPr bwMode="auto">
          <a:xfrm>
            <a:off x="2182813" y="1593850"/>
            <a:ext cx="4778375" cy="3670300"/>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65539" name="Segnaposto numero diapositiva 3"/>
          <p:cNvSpPr>
            <a:spLocks noGrp="1"/>
          </p:cNvSpPr>
          <p:nvPr>
            <p:ph type="sldNum" sz="quarter" idx="11"/>
          </p:nvPr>
        </p:nvSpPr>
        <p:spPr>
          <a:noFill/>
          <a:ln algn="ctr">
            <a:miter lim="800000"/>
            <a:headEnd/>
            <a:tailEnd/>
          </a:ln>
        </p:spPr>
        <p:txBody>
          <a:bodyPr/>
          <a:lstStyle/>
          <a:p>
            <a:fld id="{E50C8DC2-3FF0-43CC-98D7-5E89D7F3BFC7}" type="slidenum">
              <a:rPr lang="en-US" altLang="it-IT" smtClean="0"/>
              <a:pPr/>
              <a:t>74</a:t>
            </a:fld>
            <a:endParaRPr lang="en-US" altLang="it-IT" smtClean="0"/>
          </a:p>
        </p:txBody>
      </p:sp>
      <p:pic>
        <p:nvPicPr>
          <p:cNvPr id="65540" name="Immagine 4"/>
          <p:cNvPicPr>
            <a:picLocks noChangeAspect="1"/>
          </p:cNvPicPr>
          <p:nvPr/>
        </p:nvPicPr>
        <p:blipFill>
          <a:blip r:embed="rId2" cstate="print"/>
          <a:srcRect/>
          <a:stretch>
            <a:fillRect/>
          </a:stretch>
        </p:blipFill>
        <p:spPr bwMode="auto">
          <a:xfrm>
            <a:off x="2176463" y="2665413"/>
            <a:ext cx="4791075" cy="1527175"/>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66563" name="Segnaposto numero diapositiva 3"/>
          <p:cNvSpPr>
            <a:spLocks noGrp="1"/>
          </p:cNvSpPr>
          <p:nvPr>
            <p:ph type="sldNum" sz="quarter" idx="11"/>
          </p:nvPr>
        </p:nvSpPr>
        <p:spPr>
          <a:noFill/>
          <a:ln algn="ctr">
            <a:miter lim="800000"/>
            <a:headEnd/>
            <a:tailEnd/>
          </a:ln>
        </p:spPr>
        <p:txBody>
          <a:bodyPr/>
          <a:lstStyle/>
          <a:p>
            <a:fld id="{C5B503BD-08C5-4623-AC8D-A92D315054DF}" type="slidenum">
              <a:rPr lang="en-US" altLang="it-IT" smtClean="0"/>
              <a:pPr/>
              <a:t>75</a:t>
            </a:fld>
            <a:endParaRPr lang="en-US" altLang="it-IT" smtClean="0"/>
          </a:p>
        </p:txBody>
      </p:sp>
      <p:pic>
        <p:nvPicPr>
          <p:cNvPr id="66564" name="Immagine 4"/>
          <p:cNvPicPr>
            <a:picLocks noChangeAspect="1"/>
          </p:cNvPicPr>
          <p:nvPr/>
        </p:nvPicPr>
        <p:blipFill>
          <a:blip r:embed="rId2" cstate="print"/>
          <a:srcRect/>
          <a:stretch>
            <a:fillRect/>
          </a:stretch>
        </p:blipFill>
        <p:spPr bwMode="auto">
          <a:xfrm>
            <a:off x="2200275" y="2238375"/>
            <a:ext cx="4743450" cy="2381250"/>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67587" name="Segnaposto numero diapositiva 3"/>
          <p:cNvSpPr>
            <a:spLocks noGrp="1"/>
          </p:cNvSpPr>
          <p:nvPr>
            <p:ph type="sldNum" sz="quarter" idx="11"/>
          </p:nvPr>
        </p:nvSpPr>
        <p:spPr>
          <a:noFill/>
          <a:ln algn="ctr">
            <a:miter lim="800000"/>
            <a:headEnd/>
            <a:tailEnd/>
          </a:ln>
        </p:spPr>
        <p:txBody>
          <a:bodyPr/>
          <a:lstStyle/>
          <a:p>
            <a:fld id="{7AF9C228-10E8-45D4-89A1-16313C6FD963}" type="slidenum">
              <a:rPr lang="en-US" altLang="it-IT" smtClean="0"/>
              <a:pPr/>
              <a:t>76</a:t>
            </a:fld>
            <a:endParaRPr lang="en-US" altLang="it-IT" smtClean="0"/>
          </a:p>
        </p:txBody>
      </p:sp>
      <p:pic>
        <p:nvPicPr>
          <p:cNvPr id="67588" name="Immagine 4"/>
          <p:cNvPicPr>
            <a:picLocks noChangeAspect="1"/>
          </p:cNvPicPr>
          <p:nvPr/>
        </p:nvPicPr>
        <p:blipFill>
          <a:blip r:embed="rId2" cstate="print"/>
          <a:srcRect/>
          <a:stretch>
            <a:fillRect/>
          </a:stretch>
        </p:blipFill>
        <p:spPr bwMode="auto">
          <a:xfrm>
            <a:off x="3255963" y="2659063"/>
            <a:ext cx="2632075" cy="1539875"/>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68611" name="Segnaposto numero diapositiva 3"/>
          <p:cNvSpPr>
            <a:spLocks noGrp="1"/>
          </p:cNvSpPr>
          <p:nvPr>
            <p:ph type="sldNum" sz="quarter" idx="11"/>
          </p:nvPr>
        </p:nvSpPr>
        <p:spPr>
          <a:noFill/>
          <a:ln algn="ctr">
            <a:miter lim="800000"/>
            <a:headEnd/>
            <a:tailEnd/>
          </a:ln>
        </p:spPr>
        <p:txBody>
          <a:bodyPr/>
          <a:lstStyle/>
          <a:p>
            <a:fld id="{99AFD690-638D-4A6A-81CD-79AC3EB0CDB9}" type="slidenum">
              <a:rPr lang="en-US" altLang="it-IT" smtClean="0"/>
              <a:pPr/>
              <a:t>77</a:t>
            </a:fld>
            <a:endParaRPr lang="en-US" altLang="it-IT" smtClean="0"/>
          </a:p>
        </p:txBody>
      </p:sp>
      <p:pic>
        <p:nvPicPr>
          <p:cNvPr id="68612" name="Immagine 4"/>
          <p:cNvPicPr>
            <a:picLocks noChangeAspect="1"/>
          </p:cNvPicPr>
          <p:nvPr/>
        </p:nvPicPr>
        <p:blipFill>
          <a:blip r:embed="rId2" cstate="print"/>
          <a:srcRect/>
          <a:stretch>
            <a:fillRect/>
          </a:stretch>
        </p:blipFill>
        <p:spPr bwMode="auto">
          <a:xfrm>
            <a:off x="2571750" y="2606675"/>
            <a:ext cx="4000500" cy="1644650"/>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69635" name="Segnaposto numero diapositiva 3"/>
          <p:cNvSpPr>
            <a:spLocks noGrp="1"/>
          </p:cNvSpPr>
          <p:nvPr>
            <p:ph type="sldNum" sz="quarter" idx="11"/>
          </p:nvPr>
        </p:nvSpPr>
        <p:spPr>
          <a:noFill/>
          <a:ln algn="ctr">
            <a:miter lim="800000"/>
            <a:headEnd/>
            <a:tailEnd/>
          </a:ln>
        </p:spPr>
        <p:txBody>
          <a:bodyPr/>
          <a:lstStyle/>
          <a:p>
            <a:fld id="{222EA91D-3A88-43CE-8459-7160B36AB3BE}" type="slidenum">
              <a:rPr lang="en-US" altLang="it-IT" smtClean="0"/>
              <a:pPr/>
              <a:t>78</a:t>
            </a:fld>
            <a:endParaRPr lang="en-US" altLang="it-IT" smtClean="0"/>
          </a:p>
        </p:txBody>
      </p:sp>
      <p:pic>
        <p:nvPicPr>
          <p:cNvPr id="69636" name="Immagine 4"/>
          <p:cNvPicPr>
            <a:picLocks noChangeAspect="1"/>
          </p:cNvPicPr>
          <p:nvPr/>
        </p:nvPicPr>
        <p:blipFill>
          <a:blip r:embed="rId2" cstate="print"/>
          <a:srcRect/>
          <a:stretch>
            <a:fillRect/>
          </a:stretch>
        </p:blipFill>
        <p:spPr bwMode="auto">
          <a:xfrm>
            <a:off x="2505075" y="584200"/>
            <a:ext cx="4133850" cy="56896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13315" name="Segnaposto numero diapositiva 3"/>
          <p:cNvSpPr>
            <a:spLocks noGrp="1"/>
          </p:cNvSpPr>
          <p:nvPr>
            <p:ph type="sldNum" sz="quarter" idx="11"/>
          </p:nvPr>
        </p:nvSpPr>
        <p:spPr>
          <a:noFill/>
          <a:ln algn="ctr">
            <a:miter lim="800000"/>
            <a:headEnd/>
            <a:tailEnd/>
          </a:ln>
        </p:spPr>
        <p:txBody>
          <a:bodyPr/>
          <a:lstStyle/>
          <a:p>
            <a:fld id="{E7C85527-0F86-4F4B-A243-FACDC7061380}" type="slidenum">
              <a:rPr lang="en-US" altLang="it-IT" smtClean="0"/>
              <a:pPr/>
              <a:t>7</a:t>
            </a:fld>
            <a:endParaRPr lang="en-US" altLang="it-IT" smtClean="0"/>
          </a:p>
        </p:txBody>
      </p:sp>
      <p:pic>
        <p:nvPicPr>
          <p:cNvPr id="13316" name="Immagine 1"/>
          <p:cNvPicPr>
            <a:picLocks noChangeAspect="1"/>
          </p:cNvPicPr>
          <p:nvPr/>
        </p:nvPicPr>
        <p:blipFill>
          <a:blip r:embed="rId2" cstate="print"/>
          <a:srcRect/>
          <a:stretch>
            <a:fillRect/>
          </a:stretch>
        </p:blipFill>
        <p:spPr bwMode="auto">
          <a:xfrm>
            <a:off x="820276" y="1939637"/>
            <a:ext cx="7046654" cy="3209781"/>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egnaposto piè di pagina 2"/>
          <p:cNvSpPr>
            <a:spLocks noGrp="1"/>
          </p:cNvSpPr>
          <p:nvPr>
            <p:ph type="ftr" sz="quarter" idx="10"/>
          </p:nvPr>
        </p:nvSpPr>
        <p:spPr>
          <a:noFill/>
          <a:ln algn="ctr">
            <a:miter lim="800000"/>
            <a:headEnd/>
            <a:tailEnd/>
          </a:ln>
        </p:spPr>
        <p:txBody>
          <a:bodyPr/>
          <a:lstStyle/>
          <a:p>
            <a:r>
              <a:rPr lang="it-IT" altLang="it-IT" smtClean="0"/>
              <a:t>Architettura dei calcolatori © 2013 Pearson Italia S.p.A. </a:t>
            </a:r>
            <a:endParaRPr lang="en-US" altLang="it-IT" smtClean="0"/>
          </a:p>
        </p:txBody>
      </p:sp>
      <p:sp>
        <p:nvSpPr>
          <p:cNvPr id="14339" name="Segnaposto numero diapositiva 3"/>
          <p:cNvSpPr>
            <a:spLocks noGrp="1"/>
          </p:cNvSpPr>
          <p:nvPr>
            <p:ph type="sldNum" sz="quarter" idx="11"/>
          </p:nvPr>
        </p:nvSpPr>
        <p:spPr>
          <a:noFill/>
          <a:ln algn="ctr">
            <a:miter lim="800000"/>
            <a:headEnd/>
            <a:tailEnd/>
          </a:ln>
        </p:spPr>
        <p:txBody>
          <a:bodyPr/>
          <a:lstStyle/>
          <a:p>
            <a:fld id="{87FBB96E-7E41-42E4-B876-D14EAEAC5894}" type="slidenum">
              <a:rPr lang="en-US" altLang="it-IT" smtClean="0"/>
              <a:pPr/>
              <a:t>8</a:t>
            </a:fld>
            <a:endParaRPr lang="en-US" altLang="it-IT" smtClean="0"/>
          </a:p>
        </p:txBody>
      </p:sp>
      <p:pic>
        <p:nvPicPr>
          <p:cNvPr id="14340" name="Immagine 1"/>
          <p:cNvPicPr>
            <a:picLocks noChangeAspect="1"/>
          </p:cNvPicPr>
          <p:nvPr/>
        </p:nvPicPr>
        <p:blipFill>
          <a:blip r:embed="rId2" cstate="print"/>
          <a:srcRect/>
          <a:stretch>
            <a:fillRect/>
          </a:stretch>
        </p:blipFill>
        <p:spPr bwMode="auto">
          <a:xfrm>
            <a:off x="1194923" y="1939637"/>
            <a:ext cx="6683407" cy="3022311"/>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Custom Design">
  <a:themeElements>
    <a:clrScheme name="">
      <a:dk1>
        <a:srgbClr val="000000"/>
      </a:dk1>
      <a:lt1>
        <a:srgbClr val="FFFFFF"/>
      </a:lt1>
      <a:dk2>
        <a:srgbClr val="9D1348"/>
      </a:dk2>
      <a:lt2>
        <a:srgbClr val="FBF5EA"/>
      </a:lt2>
      <a:accent1>
        <a:srgbClr val="364395"/>
      </a:accent1>
      <a:accent2>
        <a:srgbClr val="008B5D"/>
      </a:accent2>
      <a:accent3>
        <a:srgbClr val="FFFFFF"/>
      </a:accent3>
      <a:accent4>
        <a:srgbClr val="000000"/>
      </a:accent4>
      <a:accent5>
        <a:srgbClr val="AEB0C8"/>
      </a:accent5>
      <a:accent6>
        <a:srgbClr val="007D53"/>
      </a:accent6>
      <a:hlink>
        <a:srgbClr val="ED6B06"/>
      </a:hlink>
      <a:folHlink>
        <a:srgbClr val="777777"/>
      </a:folHlink>
    </a:clrScheme>
    <a:fontScheme name="Custom Design">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altLang="it-IT" sz="1400" b="0" i="0" u="none" strike="noStrike" cap="none" normalizeH="0" baseline="0" smtClean="0">
            <a:ln>
              <a:noFill/>
            </a:ln>
            <a:solidFill>
              <a:schemeClr val="tx1"/>
            </a:solidFill>
            <a:effectLst/>
            <a:latin typeface="Verdana" charset="0"/>
            <a:cs typeface="Arial" charset="0"/>
          </a:defRPr>
        </a:defPPr>
      </a:lstStyle>
    </a:spDef>
    <a:lnDef>
      <a:spPr bwMode="auto">
        <a:xfrm>
          <a:off x="0" y="0"/>
          <a:ext cx="1" cy="1"/>
        </a:xfrm>
        <a:custGeom>
          <a:avLst/>
          <a:gdLst/>
          <a:ahLst/>
          <a:cxnLst/>
          <a:rect l="0" t="0" r="0" b="0"/>
          <a:pathLst/>
        </a:custGeom>
        <a:solidFill>
          <a:schemeClr val="tx2"/>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altLang="it-IT" sz="1400" b="0" i="0" u="none" strike="noStrike" cap="none" normalizeH="0" baseline="0" smtClean="0">
            <a:ln>
              <a:noFill/>
            </a:ln>
            <a:solidFill>
              <a:schemeClr val="tx1"/>
            </a:solidFill>
            <a:effectLst/>
            <a:latin typeface="Verdana" charset="0"/>
            <a:cs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9D1348"/>
        </a:dk2>
        <a:lt2>
          <a:srgbClr val="8DA7B5"/>
        </a:lt2>
        <a:accent1>
          <a:srgbClr val="364395"/>
        </a:accent1>
        <a:accent2>
          <a:srgbClr val="008B5D"/>
        </a:accent2>
        <a:accent3>
          <a:srgbClr val="FFFFFF"/>
        </a:accent3>
        <a:accent4>
          <a:srgbClr val="000000"/>
        </a:accent4>
        <a:accent5>
          <a:srgbClr val="AEB0C8"/>
        </a:accent5>
        <a:accent6>
          <a:srgbClr val="007D53"/>
        </a:accent6>
        <a:hlink>
          <a:srgbClr val="ED6B06"/>
        </a:hlink>
        <a:folHlink>
          <a:srgbClr val="8A7967"/>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BF5EA"/>
        </a:lt1>
        <a:dk2>
          <a:srgbClr val="9D1348"/>
        </a:dk2>
        <a:lt2>
          <a:srgbClr val="8DA7B5"/>
        </a:lt2>
        <a:accent1>
          <a:srgbClr val="364395"/>
        </a:accent1>
        <a:accent2>
          <a:srgbClr val="008B5D"/>
        </a:accent2>
        <a:accent3>
          <a:srgbClr val="FDF9F3"/>
        </a:accent3>
        <a:accent4>
          <a:srgbClr val="000000"/>
        </a:accent4>
        <a:accent5>
          <a:srgbClr val="AEB0C8"/>
        </a:accent5>
        <a:accent6>
          <a:srgbClr val="007D53"/>
        </a:accent6>
        <a:hlink>
          <a:srgbClr val="ED6B06"/>
        </a:hlink>
        <a:folHlink>
          <a:srgbClr val="8A7967"/>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9D1348"/>
        </a:dk2>
        <a:lt2>
          <a:srgbClr val="A4B9C4"/>
        </a:lt2>
        <a:accent1>
          <a:srgbClr val="364395"/>
        </a:accent1>
        <a:accent2>
          <a:srgbClr val="008B5D"/>
        </a:accent2>
        <a:accent3>
          <a:srgbClr val="FFFFFF"/>
        </a:accent3>
        <a:accent4>
          <a:srgbClr val="000000"/>
        </a:accent4>
        <a:accent5>
          <a:srgbClr val="AEB0C8"/>
        </a:accent5>
        <a:accent6>
          <a:srgbClr val="007D53"/>
        </a:accent6>
        <a:hlink>
          <a:srgbClr val="ED6B06"/>
        </a:hlink>
        <a:folHlink>
          <a:srgbClr val="8A7967"/>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BF5EA"/>
        </a:lt1>
        <a:dk2>
          <a:srgbClr val="9D1348"/>
        </a:dk2>
        <a:lt2>
          <a:srgbClr val="A4B9C4"/>
        </a:lt2>
        <a:accent1>
          <a:srgbClr val="364395"/>
        </a:accent1>
        <a:accent2>
          <a:srgbClr val="008B5D"/>
        </a:accent2>
        <a:accent3>
          <a:srgbClr val="FDF9F3"/>
        </a:accent3>
        <a:accent4>
          <a:srgbClr val="000000"/>
        </a:accent4>
        <a:accent5>
          <a:srgbClr val="AEB0C8"/>
        </a:accent5>
        <a:accent6>
          <a:srgbClr val="007D53"/>
        </a:accent6>
        <a:hlink>
          <a:srgbClr val="ED6B06"/>
        </a:hlink>
        <a:folHlink>
          <a:srgbClr val="8A796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
      <a:dk1>
        <a:srgbClr val="000000"/>
      </a:dk1>
      <a:lt1>
        <a:srgbClr val="FFFFFF"/>
      </a:lt1>
      <a:dk2>
        <a:srgbClr val="9D1348"/>
      </a:dk2>
      <a:lt2>
        <a:srgbClr val="FBF5EA"/>
      </a:lt2>
      <a:accent1>
        <a:srgbClr val="364395"/>
      </a:accent1>
      <a:accent2>
        <a:srgbClr val="008B5D"/>
      </a:accent2>
      <a:accent3>
        <a:srgbClr val="FFFFFF"/>
      </a:accent3>
      <a:accent4>
        <a:srgbClr val="000000"/>
      </a:accent4>
      <a:accent5>
        <a:srgbClr val="AEB0C8"/>
      </a:accent5>
      <a:accent6>
        <a:srgbClr val="007D53"/>
      </a:accent6>
      <a:hlink>
        <a:srgbClr val="ED6B06"/>
      </a:hlink>
      <a:folHlink>
        <a:srgbClr val="777777"/>
      </a:folHlink>
    </a:clrScheme>
    <a:fontScheme name="1_Custom Design">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altLang="it-IT" sz="1400" b="0" i="0" u="none" strike="noStrike" cap="none" normalizeH="0" baseline="0" smtClean="0">
            <a:ln>
              <a:noFill/>
            </a:ln>
            <a:solidFill>
              <a:schemeClr val="tx1"/>
            </a:solidFill>
            <a:effectLst/>
            <a:latin typeface="Verdana" charset="0"/>
            <a:cs typeface="Arial" charset="0"/>
          </a:defRPr>
        </a:defPPr>
      </a:lstStyle>
    </a:spDef>
    <a:lnDef>
      <a:spPr bwMode="auto">
        <a:xfrm>
          <a:off x="0" y="0"/>
          <a:ext cx="1" cy="1"/>
        </a:xfrm>
        <a:custGeom>
          <a:avLst/>
          <a:gdLst/>
          <a:ahLst/>
          <a:cxnLst/>
          <a:rect l="0" t="0" r="0" b="0"/>
          <a:pathLst/>
        </a:custGeom>
        <a:solidFill>
          <a:schemeClr val="tx2"/>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altLang="it-IT" sz="1400" b="0" i="0" u="none" strike="noStrike" cap="none" normalizeH="0" baseline="0" smtClean="0">
            <a:ln>
              <a:noFill/>
            </a:ln>
            <a:solidFill>
              <a:schemeClr val="tx1"/>
            </a:solidFill>
            <a:effectLst/>
            <a:latin typeface="Verdana" charset="0"/>
            <a:cs typeface="Arial" charset="0"/>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Custom Design 13">
        <a:dk1>
          <a:srgbClr val="000000"/>
        </a:dk1>
        <a:lt1>
          <a:srgbClr val="FFFFFF"/>
        </a:lt1>
        <a:dk2>
          <a:srgbClr val="9D1348"/>
        </a:dk2>
        <a:lt2>
          <a:srgbClr val="8DA7B5"/>
        </a:lt2>
        <a:accent1>
          <a:srgbClr val="364395"/>
        </a:accent1>
        <a:accent2>
          <a:srgbClr val="008B5D"/>
        </a:accent2>
        <a:accent3>
          <a:srgbClr val="FFFFFF"/>
        </a:accent3>
        <a:accent4>
          <a:srgbClr val="000000"/>
        </a:accent4>
        <a:accent5>
          <a:srgbClr val="AEB0C8"/>
        </a:accent5>
        <a:accent6>
          <a:srgbClr val="007D53"/>
        </a:accent6>
        <a:hlink>
          <a:srgbClr val="ED6B06"/>
        </a:hlink>
        <a:folHlink>
          <a:srgbClr val="8A7967"/>
        </a:folHlink>
      </a:clrScheme>
      <a:clrMap bg1="lt1" tx1="dk1" bg2="lt2" tx2="dk2" accent1="accent1" accent2="accent2" accent3="accent3" accent4="accent4" accent5="accent5" accent6="accent6" hlink="hlink" folHlink="folHlink"/>
    </a:extraClrScheme>
    <a:extraClrScheme>
      <a:clrScheme name="1_Custom Design 14">
        <a:dk1>
          <a:srgbClr val="000000"/>
        </a:dk1>
        <a:lt1>
          <a:srgbClr val="FBF5EA"/>
        </a:lt1>
        <a:dk2>
          <a:srgbClr val="9D1348"/>
        </a:dk2>
        <a:lt2>
          <a:srgbClr val="8DA7B5"/>
        </a:lt2>
        <a:accent1>
          <a:srgbClr val="364395"/>
        </a:accent1>
        <a:accent2>
          <a:srgbClr val="008B5D"/>
        </a:accent2>
        <a:accent3>
          <a:srgbClr val="FDF9F3"/>
        </a:accent3>
        <a:accent4>
          <a:srgbClr val="000000"/>
        </a:accent4>
        <a:accent5>
          <a:srgbClr val="AEB0C8"/>
        </a:accent5>
        <a:accent6>
          <a:srgbClr val="007D53"/>
        </a:accent6>
        <a:hlink>
          <a:srgbClr val="ED6B06"/>
        </a:hlink>
        <a:folHlink>
          <a:srgbClr val="8A7967"/>
        </a:folHlink>
      </a:clrScheme>
      <a:clrMap bg1="lt1" tx1="dk1" bg2="lt2" tx2="dk2" accent1="accent1" accent2="accent2" accent3="accent3" accent4="accent4" accent5="accent5" accent6="accent6" hlink="hlink" folHlink="folHlink"/>
    </a:extraClrScheme>
    <a:extraClrScheme>
      <a:clrScheme name="1_Custom Design 15">
        <a:dk1>
          <a:srgbClr val="000000"/>
        </a:dk1>
        <a:lt1>
          <a:srgbClr val="FFFFFF"/>
        </a:lt1>
        <a:dk2>
          <a:srgbClr val="9D1348"/>
        </a:dk2>
        <a:lt2>
          <a:srgbClr val="A4B9C4"/>
        </a:lt2>
        <a:accent1>
          <a:srgbClr val="364395"/>
        </a:accent1>
        <a:accent2>
          <a:srgbClr val="008B5D"/>
        </a:accent2>
        <a:accent3>
          <a:srgbClr val="FFFFFF"/>
        </a:accent3>
        <a:accent4>
          <a:srgbClr val="000000"/>
        </a:accent4>
        <a:accent5>
          <a:srgbClr val="AEB0C8"/>
        </a:accent5>
        <a:accent6>
          <a:srgbClr val="007D53"/>
        </a:accent6>
        <a:hlink>
          <a:srgbClr val="ED6B06"/>
        </a:hlink>
        <a:folHlink>
          <a:srgbClr val="8A7967"/>
        </a:folHlink>
      </a:clrScheme>
      <a:clrMap bg1="lt1" tx1="dk1" bg2="lt2" tx2="dk2" accent1="accent1" accent2="accent2" accent3="accent3" accent4="accent4" accent5="accent5" accent6="accent6" hlink="hlink" folHlink="folHlink"/>
    </a:extraClrScheme>
    <a:extraClrScheme>
      <a:clrScheme name="1_Custom Design 16">
        <a:dk1>
          <a:srgbClr val="000000"/>
        </a:dk1>
        <a:lt1>
          <a:srgbClr val="FBF5EA"/>
        </a:lt1>
        <a:dk2>
          <a:srgbClr val="9D1348"/>
        </a:dk2>
        <a:lt2>
          <a:srgbClr val="A4B9C4"/>
        </a:lt2>
        <a:accent1>
          <a:srgbClr val="364395"/>
        </a:accent1>
        <a:accent2>
          <a:srgbClr val="008B5D"/>
        </a:accent2>
        <a:accent3>
          <a:srgbClr val="FDF9F3"/>
        </a:accent3>
        <a:accent4>
          <a:srgbClr val="000000"/>
        </a:accent4>
        <a:accent5>
          <a:srgbClr val="AEB0C8"/>
        </a:accent5>
        <a:accent6>
          <a:srgbClr val="007D53"/>
        </a:accent6>
        <a:hlink>
          <a:srgbClr val="ED6B06"/>
        </a:hlink>
        <a:folHlink>
          <a:srgbClr val="8A7967"/>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Pearson_purple</Template>
  <TotalTime>2819</TotalTime>
  <Words>3604</Words>
  <Application>Microsoft Office PowerPoint</Application>
  <PresentationFormat>Presentazione su schermo (4:3)</PresentationFormat>
  <Paragraphs>621</Paragraphs>
  <Slides>79</Slides>
  <Notes>1</Notes>
  <HiddenSlides>0</HiddenSlides>
  <MMClips>0</MMClips>
  <ScaleCrop>false</ScaleCrop>
  <HeadingPairs>
    <vt:vector size="6" baseType="variant">
      <vt:variant>
        <vt:lpstr>Caratteri utilizzati</vt:lpstr>
      </vt:variant>
      <vt:variant>
        <vt:i4>4</vt:i4>
      </vt:variant>
      <vt:variant>
        <vt:lpstr>Tema</vt:lpstr>
      </vt:variant>
      <vt:variant>
        <vt:i4>2</vt:i4>
      </vt:variant>
      <vt:variant>
        <vt:lpstr>Titoli diapositive</vt:lpstr>
      </vt:variant>
      <vt:variant>
        <vt:i4>79</vt:i4>
      </vt:variant>
    </vt:vector>
  </HeadingPairs>
  <TitlesOfParts>
    <vt:vector size="85" baseType="lpstr">
      <vt:lpstr>Arial</vt:lpstr>
      <vt:lpstr>Symbol</vt:lpstr>
      <vt:lpstr>Verdana</vt:lpstr>
      <vt:lpstr>Wingdings</vt:lpstr>
      <vt:lpstr>Custom Design</vt:lpstr>
      <vt:lpstr>1_Custom Design</vt:lpstr>
      <vt:lpstr>Presentazione standard di PowerPoint</vt:lpstr>
      <vt:lpstr>Capitolo 3</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Pearson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rosimerr</dc:creator>
  <dc:description>www.showcase-online.co.uk_x000d_
0207 484 8080</dc:description>
  <cp:lastModifiedBy>Giuseppe</cp:lastModifiedBy>
  <cp:revision>219</cp:revision>
  <dcterms:created xsi:type="dcterms:W3CDTF">2010-11-30T15:26:50Z</dcterms:created>
  <dcterms:modified xsi:type="dcterms:W3CDTF">2015-10-20T08:52:30Z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_version">
    <vt:lpwstr>v1.0.1</vt:lpwstr>
  </property>
</Properties>
</file>