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0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7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7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6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1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2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3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73F1E-B5F2-4920-9028-6020D435E97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7D5D-76D1-46DF-ADE3-0EEC3E1708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 Dataset for </a:t>
            </a:r>
            <a:r>
              <a:rPr lang="en-US" dirty="0" err="1" smtClean="0"/>
              <a:t>pseudotime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030490"/>
            <a:ext cx="79248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45"/>
            <a:ext cx="6668431" cy="4115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1144" t="11486" r="30427" b="13224"/>
          <a:stretch/>
        </p:blipFill>
        <p:spPr>
          <a:xfrm>
            <a:off x="6211330" y="189470"/>
            <a:ext cx="5280453" cy="63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1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21" y="226503"/>
            <a:ext cx="9846578" cy="984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BM Dataset for pseudotime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 Dataset for pseudotime</dc:title>
  <dc:creator>Lorenzo Bonaguro Local</dc:creator>
  <cp:lastModifiedBy>Lorenzo Bonaguro Local</cp:lastModifiedBy>
  <cp:revision>3</cp:revision>
  <dcterms:created xsi:type="dcterms:W3CDTF">2023-08-03T12:04:53Z</dcterms:created>
  <dcterms:modified xsi:type="dcterms:W3CDTF">2023-08-03T12:17:29Z</dcterms:modified>
</cp:coreProperties>
</file>