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0"/>
  </p:notesMasterIdLst>
  <p:sldIdLst>
    <p:sldId id="256" r:id="rId2"/>
    <p:sldId id="261" r:id="rId3"/>
    <p:sldId id="259" r:id="rId4"/>
    <p:sldId id="265" r:id="rId5"/>
    <p:sldId id="267" r:id="rId6"/>
    <p:sldId id="258" r:id="rId7"/>
    <p:sldId id="266" r:id="rId8"/>
    <p:sldId id="262" r:id="rId9"/>
    <p:sldId id="264" r:id="rId10"/>
    <p:sldId id="306" r:id="rId11"/>
    <p:sldId id="307" r:id="rId12"/>
    <p:sldId id="269" r:id="rId13"/>
    <p:sldId id="308" r:id="rId14"/>
    <p:sldId id="304" r:id="rId15"/>
    <p:sldId id="263" r:id="rId16"/>
    <p:sldId id="310" r:id="rId17"/>
    <p:sldId id="311" r:id="rId18"/>
    <p:sldId id="278" r:id="rId19"/>
    <p:sldId id="270" r:id="rId20"/>
    <p:sldId id="312" r:id="rId21"/>
    <p:sldId id="313" r:id="rId22"/>
    <p:sldId id="314" r:id="rId23"/>
    <p:sldId id="315" r:id="rId24"/>
    <p:sldId id="316" r:id="rId25"/>
    <p:sldId id="317" r:id="rId26"/>
    <p:sldId id="283" r:id="rId27"/>
    <p:sldId id="282" r:id="rId28"/>
    <p:sldId id="284" r:id="rId29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31"/>
      <p:bold r:id="rId32"/>
      <p:italic r:id="rId33"/>
      <p:boldItalic r:id="rId34"/>
    </p:embeddedFont>
    <p:embeddedFont>
      <p:font typeface="Barlow Semi Condensed Medium" panose="020F0502020204030204" pitchFamily="34" charset="0"/>
      <p:regular r:id="rId35"/>
      <p:bold r:id="rId36"/>
      <p:italic r:id="rId37"/>
      <p:boldItalic r:id="rId38"/>
    </p:embeddedFont>
    <p:embeddedFont>
      <p:font typeface="Fjalla One" panose="02000506040000020004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AFE19-5507-4C10-B329-B94D331E985B}">
  <a:tblStyle styleId="{BFCAFE19-5507-4C10-B329-B94D331E9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34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4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62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90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64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0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085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76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4" r:id="rId13"/>
    <p:sldLayoutId id="2147483665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enzoborrelli/progetto_visu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65395" y="2128191"/>
            <a:ext cx="349777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ANALISI QUESTIONARI</a:t>
            </a:r>
            <a:br>
              <a:rPr lang="en" sz="4500" dirty="0">
                <a:solidFill>
                  <a:schemeClr val="dk2"/>
                </a:solidFill>
              </a:rPr>
            </a:br>
            <a:r>
              <a:rPr lang="en" sz="4500" dirty="0">
                <a:solidFill>
                  <a:schemeClr val="dk2"/>
                </a:solidFill>
              </a:rPr>
              <a:t>UNIVERSITARI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98874" y="3920391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accent1"/>
                </a:solidFill>
              </a:rPr>
              <a:t>Lorenzo Borrelli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/>
              <a:t>Shanti Ayala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69534-3B58-604E-8468-78A85A13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1" y="338328"/>
            <a:ext cx="5577900" cy="594300"/>
          </a:xfrm>
        </p:spPr>
        <p:txBody>
          <a:bodyPr/>
          <a:lstStyle/>
          <a:p>
            <a:r>
              <a:rPr lang="it-IT" dirty="0"/>
              <a:t>Conoscenze Informatiche Acquisite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7FC906-4216-EF4E-A730-D897A6CF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41" y="1160002"/>
            <a:ext cx="5732559" cy="3481158"/>
          </a:xfrm>
          <a:prstGeom prst="rect">
            <a:avLst/>
          </a:prstGeom>
          <a:noFill/>
          <a:ln w="28575">
            <a:noFill/>
          </a:ln>
        </p:spPr>
      </p:pic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8AF59AE-4FDE-3B45-A2B6-4457E4BB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429" y="419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2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13;p46">
            <a:extLst>
              <a:ext uri="{FF2B5EF4-FFF2-40B4-BE49-F238E27FC236}">
                <a16:creationId xmlns:a16="http://schemas.microsoft.com/office/drawing/2014/main" id="{2F176F9E-8999-DD4C-B63B-28B58C8F5C58}"/>
              </a:ext>
            </a:extLst>
          </p:cNvPr>
          <p:cNvSpPr txBox="1"/>
          <p:nvPr/>
        </p:nvSpPr>
        <p:spPr>
          <a:xfrm>
            <a:off x="587847" y="1914880"/>
            <a:ext cx="3856933" cy="208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Tutele Crescenti: 84,8%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Autonomo/In conto proprio: 25,3%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 tempo determinato: 19,0%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Apprendistato: 11,4%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Stage: 7,6%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Somministrazione di lavoro:6,3%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2699AF6-5C38-2640-9DED-5F911979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595767"/>
            <a:ext cx="3784600" cy="762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2DBF7DA-D2EB-E247-B35C-12924922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80" y="1750769"/>
            <a:ext cx="4629600" cy="24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1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0" y="3142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Infografica Studenti di Informatica</a:t>
            </a:r>
            <a:endParaRPr dirty="0"/>
          </a:p>
        </p:txBody>
      </p:sp>
      <p:sp>
        <p:nvSpPr>
          <p:cNvPr id="2641" name="Google Shape;2641;p48"/>
          <p:cNvSpPr txBox="1"/>
          <p:nvPr/>
        </p:nvSpPr>
        <p:spPr>
          <a:xfrm>
            <a:off x="5365411" y="2836953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Interessi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2" name="Google Shape;2642;p48"/>
          <p:cNvSpPr txBox="1"/>
          <p:nvPr/>
        </p:nvSpPr>
        <p:spPr>
          <a:xfrm>
            <a:off x="1124712" y="1078992"/>
            <a:ext cx="3218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Età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3" name="Google Shape;2643;p48"/>
          <p:cNvSpPr txBox="1"/>
          <p:nvPr/>
        </p:nvSpPr>
        <p:spPr>
          <a:xfrm>
            <a:off x="5184648" y="1078992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Sesso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4" name="Google Shape;2644;p48"/>
          <p:cNvSpPr txBox="1"/>
          <p:nvPr/>
        </p:nvSpPr>
        <p:spPr>
          <a:xfrm>
            <a:off x="5084064" y="2139696"/>
            <a:ext cx="621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12%</a:t>
            </a:r>
            <a:endParaRPr sz="16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5" name="Google Shape;2645;p48"/>
          <p:cNvSpPr txBox="1"/>
          <p:nvPr/>
        </p:nvSpPr>
        <p:spPr>
          <a:xfrm>
            <a:off x="7415784" y="2139696"/>
            <a:ext cx="622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88%</a:t>
            </a:r>
            <a:endParaRPr sz="16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6" name="Google Shape;2646;p48"/>
          <p:cNvSpPr/>
          <p:nvPr/>
        </p:nvSpPr>
        <p:spPr>
          <a:xfrm rot="5400000">
            <a:off x="6615614" y="800199"/>
            <a:ext cx="218100" cy="24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8"/>
          <p:cNvSpPr/>
          <p:nvPr/>
        </p:nvSpPr>
        <p:spPr>
          <a:xfrm rot="5400000">
            <a:off x="5334652" y="1745738"/>
            <a:ext cx="218100" cy="524524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49" name="Google Shape;2649;p48"/>
          <p:cNvGrpSpPr/>
          <p:nvPr/>
        </p:nvGrpSpPr>
        <p:grpSpPr>
          <a:xfrm>
            <a:off x="7672551" y="1558490"/>
            <a:ext cx="256500" cy="290463"/>
            <a:chOff x="-57950750" y="2296300"/>
            <a:chExt cx="279625" cy="316650"/>
          </a:xfrm>
        </p:grpSpPr>
        <p:sp>
          <p:nvSpPr>
            <p:cNvPr id="2650" name="Google Shape;2650;p48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8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8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8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8"/>
          <p:cNvGrpSpPr/>
          <p:nvPr/>
        </p:nvGrpSpPr>
        <p:grpSpPr>
          <a:xfrm>
            <a:off x="5176103" y="1531751"/>
            <a:ext cx="292642" cy="291908"/>
            <a:chOff x="-57578225" y="1904075"/>
            <a:chExt cx="319025" cy="318225"/>
          </a:xfrm>
        </p:grpSpPr>
        <p:sp>
          <p:nvSpPr>
            <p:cNvPr id="2655" name="Google Shape;2655;p48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8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8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8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8"/>
          <p:cNvGrpSpPr/>
          <p:nvPr/>
        </p:nvGrpSpPr>
        <p:grpSpPr>
          <a:xfrm>
            <a:off x="5990465" y="3757257"/>
            <a:ext cx="1151564" cy="129600"/>
            <a:chOff x="5986376" y="1587999"/>
            <a:chExt cx="1151564" cy="129600"/>
          </a:xfrm>
        </p:grpSpPr>
        <p:sp>
          <p:nvSpPr>
            <p:cNvPr id="2660" name="Google Shape;2660;p48"/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8"/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8"/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8"/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8"/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48"/>
          <p:cNvGrpSpPr/>
          <p:nvPr/>
        </p:nvGrpSpPr>
        <p:grpSpPr>
          <a:xfrm>
            <a:off x="5990465" y="4187032"/>
            <a:ext cx="1151564" cy="129600"/>
            <a:chOff x="5986376" y="2065201"/>
            <a:chExt cx="1151564" cy="129600"/>
          </a:xfrm>
        </p:grpSpPr>
        <p:sp>
          <p:nvSpPr>
            <p:cNvPr id="2666" name="Google Shape;2666;p48"/>
            <p:cNvSpPr/>
            <p:nvPr/>
          </p:nvSpPr>
          <p:spPr>
            <a:xfrm>
              <a:off x="5986376" y="2065201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8"/>
            <p:cNvSpPr/>
            <p:nvPr/>
          </p:nvSpPr>
          <p:spPr>
            <a:xfrm>
              <a:off x="6241867" y="2065201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8"/>
            <p:cNvSpPr/>
            <p:nvPr/>
          </p:nvSpPr>
          <p:spPr>
            <a:xfrm>
              <a:off x="6500843" y="2065201"/>
              <a:ext cx="129600" cy="1296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48"/>
            <p:cNvSpPr/>
            <p:nvPr/>
          </p:nvSpPr>
          <p:spPr>
            <a:xfrm>
              <a:off x="6756334" y="2065201"/>
              <a:ext cx="129600" cy="1296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8"/>
            <p:cNvSpPr/>
            <p:nvPr/>
          </p:nvSpPr>
          <p:spPr>
            <a:xfrm>
              <a:off x="7008340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48"/>
          <p:cNvGrpSpPr/>
          <p:nvPr/>
        </p:nvGrpSpPr>
        <p:grpSpPr>
          <a:xfrm>
            <a:off x="5990465" y="3327633"/>
            <a:ext cx="1151564" cy="129600"/>
            <a:chOff x="5986376" y="1114525"/>
            <a:chExt cx="1151564" cy="129600"/>
          </a:xfrm>
        </p:grpSpPr>
        <p:sp>
          <p:nvSpPr>
            <p:cNvPr id="2672" name="Google Shape;2672;p48"/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8"/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8"/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8"/>
            <p:cNvSpPr/>
            <p:nvPr/>
          </p:nvSpPr>
          <p:spPr>
            <a:xfrm>
              <a:off x="6756334" y="1114525"/>
              <a:ext cx="129600" cy="1296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48"/>
            <p:cNvSpPr/>
            <p:nvPr/>
          </p:nvSpPr>
          <p:spPr>
            <a:xfrm>
              <a:off x="7008340" y="1114525"/>
              <a:ext cx="129600" cy="1296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7" name="Google Shape;2677;p48"/>
          <p:cNvSpPr txBox="1"/>
          <p:nvPr/>
        </p:nvSpPr>
        <p:spPr>
          <a:xfrm>
            <a:off x="7249074" y="3230283"/>
            <a:ext cx="1145385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Informatica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8" name="Google Shape;2678;p48"/>
          <p:cNvSpPr txBox="1"/>
          <p:nvPr/>
        </p:nvSpPr>
        <p:spPr>
          <a:xfrm>
            <a:off x="7249062" y="3659907"/>
            <a:ext cx="1145385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Tecnologia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9" name="Google Shape;2679;p48"/>
          <p:cNvSpPr txBox="1"/>
          <p:nvPr/>
        </p:nvSpPr>
        <p:spPr>
          <a:xfrm>
            <a:off x="7249064" y="4089682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Economia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3" name="Google Shape;13367;p75">
            <a:extLst>
              <a:ext uri="{FF2B5EF4-FFF2-40B4-BE49-F238E27FC236}">
                <a16:creationId xmlns:a16="http://schemas.microsoft.com/office/drawing/2014/main" id="{1A31966E-7004-024A-8512-49C9473E4656}"/>
              </a:ext>
            </a:extLst>
          </p:cNvPr>
          <p:cNvSpPr/>
          <p:nvPr/>
        </p:nvSpPr>
        <p:spPr>
          <a:xfrm>
            <a:off x="5407005" y="3277899"/>
            <a:ext cx="230400" cy="2556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58" name="Google Shape;13801;p77">
            <a:extLst>
              <a:ext uri="{FF2B5EF4-FFF2-40B4-BE49-F238E27FC236}">
                <a16:creationId xmlns:a16="http://schemas.microsoft.com/office/drawing/2014/main" id="{534E9A2A-5160-DB48-AD9F-EB147C7FA328}"/>
              </a:ext>
            </a:extLst>
          </p:cNvPr>
          <p:cNvGrpSpPr/>
          <p:nvPr/>
        </p:nvGrpSpPr>
        <p:grpSpPr>
          <a:xfrm>
            <a:off x="5404968" y="3694257"/>
            <a:ext cx="230400" cy="255600"/>
            <a:chOff x="-63252250" y="1930850"/>
            <a:chExt cx="319000" cy="319025"/>
          </a:xfrm>
          <a:solidFill>
            <a:schemeClr val="tx1"/>
          </a:solidFill>
        </p:grpSpPr>
        <p:sp>
          <p:nvSpPr>
            <p:cNvPr id="59" name="Google Shape;13802;p77">
              <a:extLst>
                <a:ext uri="{FF2B5EF4-FFF2-40B4-BE49-F238E27FC236}">
                  <a16:creationId xmlns:a16="http://schemas.microsoft.com/office/drawing/2014/main" id="{40143630-7823-4243-88F9-5B6643A8BF13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03;p77">
              <a:extLst>
                <a:ext uri="{FF2B5EF4-FFF2-40B4-BE49-F238E27FC236}">
                  <a16:creationId xmlns:a16="http://schemas.microsoft.com/office/drawing/2014/main" id="{D36AD0B4-7CD1-7D44-8760-0EBF5F365DE5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3792;p77">
            <a:extLst>
              <a:ext uri="{FF2B5EF4-FFF2-40B4-BE49-F238E27FC236}">
                <a16:creationId xmlns:a16="http://schemas.microsoft.com/office/drawing/2014/main" id="{3EF676B4-643E-6047-8AA7-748171F7E859}"/>
              </a:ext>
            </a:extLst>
          </p:cNvPr>
          <p:cNvGrpSpPr/>
          <p:nvPr/>
        </p:nvGrpSpPr>
        <p:grpSpPr>
          <a:xfrm>
            <a:off x="5404968" y="4124032"/>
            <a:ext cx="230400" cy="255600"/>
            <a:chOff x="-65131525" y="1914325"/>
            <a:chExt cx="316650" cy="316625"/>
          </a:xfrm>
          <a:solidFill>
            <a:schemeClr val="tx1"/>
          </a:solidFill>
        </p:grpSpPr>
        <p:sp>
          <p:nvSpPr>
            <p:cNvPr id="62" name="Google Shape;13793;p77">
              <a:extLst>
                <a:ext uri="{FF2B5EF4-FFF2-40B4-BE49-F238E27FC236}">
                  <a16:creationId xmlns:a16="http://schemas.microsoft.com/office/drawing/2014/main" id="{0AFC8883-46D0-034C-934B-3A847EA8E7D6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94;p77">
              <a:extLst>
                <a:ext uri="{FF2B5EF4-FFF2-40B4-BE49-F238E27FC236}">
                  <a16:creationId xmlns:a16="http://schemas.microsoft.com/office/drawing/2014/main" id="{8FBA00BD-9C71-9A4C-8C58-123E406D0017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3501;p61">
            <a:extLst>
              <a:ext uri="{FF2B5EF4-FFF2-40B4-BE49-F238E27FC236}">
                <a16:creationId xmlns:a16="http://schemas.microsoft.com/office/drawing/2014/main" id="{ADBA2EAE-52F3-C342-AA7C-9643FABFA6C3}"/>
              </a:ext>
            </a:extLst>
          </p:cNvPr>
          <p:cNvSpPr/>
          <p:nvPr/>
        </p:nvSpPr>
        <p:spPr>
          <a:xfrm>
            <a:off x="1942061" y="3745800"/>
            <a:ext cx="792000" cy="126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502;p61">
            <a:extLst>
              <a:ext uri="{FF2B5EF4-FFF2-40B4-BE49-F238E27FC236}">
                <a16:creationId xmlns:a16="http://schemas.microsoft.com/office/drawing/2014/main" id="{A2866997-E1A8-2B4D-BFF1-E4D174660795}"/>
              </a:ext>
            </a:extLst>
          </p:cNvPr>
          <p:cNvSpPr/>
          <p:nvPr/>
        </p:nvSpPr>
        <p:spPr>
          <a:xfrm>
            <a:off x="1994856" y="3831785"/>
            <a:ext cx="684000" cy="11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3501;p61">
            <a:extLst>
              <a:ext uri="{FF2B5EF4-FFF2-40B4-BE49-F238E27FC236}">
                <a16:creationId xmlns:a16="http://schemas.microsoft.com/office/drawing/2014/main" id="{CB313097-E3C5-F34B-A6AC-AC30CB8DC3C1}"/>
              </a:ext>
            </a:extLst>
          </p:cNvPr>
          <p:cNvSpPr/>
          <p:nvPr/>
        </p:nvSpPr>
        <p:spPr>
          <a:xfrm>
            <a:off x="2734061" y="3738175"/>
            <a:ext cx="792000" cy="126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502;p61">
            <a:extLst>
              <a:ext uri="{FF2B5EF4-FFF2-40B4-BE49-F238E27FC236}">
                <a16:creationId xmlns:a16="http://schemas.microsoft.com/office/drawing/2014/main" id="{8C8EF879-DF71-584D-AC05-4C3CF8B52FEE}"/>
              </a:ext>
            </a:extLst>
          </p:cNvPr>
          <p:cNvSpPr/>
          <p:nvPr/>
        </p:nvSpPr>
        <p:spPr>
          <a:xfrm>
            <a:off x="2786856" y="3829834"/>
            <a:ext cx="684000" cy="11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4629BEB-5ABF-4D42-9D2B-6B2B9C2AAABB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455089" y="4389785"/>
            <a:ext cx="539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41246421-BBAC-6B4E-B475-81C46DE00901}"/>
              </a:ext>
            </a:extLst>
          </p:cNvPr>
          <p:cNvCxnSpPr>
            <a:cxnSpLocks/>
          </p:cNvCxnSpPr>
          <p:nvPr/>
        </p:nvCxnSpPr>
        <p:spPr>
          <a:xfrm>
            <a:off x="3470856" y="4381143"/>
            <a:ext cx="5406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2644;p48">
            <a:extLst>
              <a:ext uri="{FF2B5EF4-FFF2-40B4-BE49-F238E27FC236}">
                <a16:creationId xmlns:a16="http://schemas.microsoft.com/office/drawing/2014/main" id="{DF799696-760C-A741-BD73-FDB756BC1EC5}"/>
              </a:ext>
            </a:extLst>
          </p:cNvPr>
          <p:cNvSpPr txBox="1"/>
          <p:nvPr/>
        </p:nvSpPr>
        <p:spPr>
          <a:xfrm>
            <a:off x="1954423" y="4188750"/>
            <a:ext cx="770086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50%</a:t>
            </a:r>
            <a:endParaRPr sz="16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5" name="Google Shape;2644;p48">
            <a:extLst>
              <a:ext uri="{FF2B5EF4-FFF2-40B4-BE49-F238E27FC236}">
                <a16:creationId xmlns:a16="http://schemas.microsoft.com/office/drawing/2014/main" id="{DA68AD8C-F8BA-294C-A535-E0158D906C96}"/>
              </a:ext>
            </a:extLst>
          </p:cNvPr>
          <p:cNvSpPr txBox="1"/>
          <p:nvPr/>
        </p:nvSpPr>
        <p:spPr>
          <a:xfrm>
            <a:off x="2742532" y="4190914"/>
            <a:ext cx="770086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50%</a:t>
            </a:r>
            <a:endParaRPr sz="16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6" name="Google Shape;2677;p48">
            <a:extLst>
              <a:ext uri="{FF2B5EF4-FFF2-40B4-BE49-F238E27FC236}">
                <a16:creationId xmlns:a16="http://schemas.microsoft.com/office/drawing/2014/main" id="{574B6266-C4E9-644B-A743-A9A580DD26DF}"/>
              </a:ext>
            </a:extLst>
          </p:cNvPr>
          <p:cNvSpPr txBox="1"/>
          <p:nvPr/>
        </p:nvSpPr>
        <p:spPr>
          <a:xfrm>
            <a:off x="-6181" y="4206025"/>
            <a:ext cx="1455089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Residenza nella stessa provincia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della sede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8" name="Google Shape;2677;p48">
            <a:extLst>
              <a:ext uri="{FF2B5EF4-FFF2-40B4-BE49-F238E27FC236}">
                <a16:creationId xmlns:a16="http://schemas.microsoft.com/office/drawing/2014/main" id="{01DC74E8-3392-C041-9388-EEC8F6943C77}"/>
              </a:ext>
            </a:extLst>
          </p:cNvPr>
          <p:cNvSpPr txBox="1"/>
          <p:nvPr/>
        </p:nvSpPr>
        <p:spPr>
          <a:xfrm>
            <a:off x="4013656" y="4213650"/>
            <a:ext cx="1455089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Residenza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un’altra provincia,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regione o stato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33B58A-B579-D148-A27C-4F8CE076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94" y="1525570"/>
            <a:ext cx="3274418" cy="21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2. CONFRONTO LAUREATI DAL 2015 AL 2020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29469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36416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Laureati in Informatica</a:t>
            </a:r>
            <a:br>
              <a:rPr lang="en" dirty="0"/>
            </a:br>
            <a:r>
              <a:rPr lang="en" dirty="0"/>
              <a:t>negli ultimi 6 anni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56FA2B-D8E8-0A45-8CE0-581DF8B2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8" y="1777943"/>
            <a:ext cx="3524219" cy="2603223"/>
          </a:xfrm>
          <a:prstGeom prst="rect">
            <a:avLst/>
          </a:prstGeom>
          <a:ln w="28575"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A3D368-D39A-E445-A525-074FFBAB6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56" y="1777943"/>
            <a:ext cx="4772576" cy="2603223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71726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6286B62-3788-854F-8FAF-7077D1A6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155" y="818002"/>
            <a:ext cx="4925689" cy="3507496"/>
          </a:xfrm>
          <a:prstGeom prst="rect">
            <a:avLst/>
          </a:prstGeom>
          <a:ln w="2857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7D3A714-1A71-184C-90A8-35E51C99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07" y="818002"/>
            <a:ext cx="6828986" cy="350749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36162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36416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Quanto frequentano gli</a:t>
            </a:r>
            <a:br>
              <a:rPr lang="en" dirty="0"/>
            </a:br>
            <a:r>
              <a:rPr lang="en" dirty="0"/>
              <a:t>studenti di Informatica?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7316BD-B36C-2F4D-80AD-43101B52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9" y="1923133"/>
            <a:ext cx="5558619" cy="2275156"/>
          </a:xfrm>
          <a:prstGeom prst="rect">
            <a:avLst/>
          </a:prstGeom>
          <a:ln w="28575"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BED68E-2449-454C-9C13-408E49C8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07" y="1923133"/>
            <a:ext cx="3195074" cy="227515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5141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Studenti-Lavoratori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4B4541-7B39-2646-A32D-08B52A811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5" y="1337813"/>
            <a:ext cx="6758609" cy="2467874"/>
          </a:xfrm>
          <a:prstGeom prst="rect">
            <a:avLst/>
          </a:prstGeom>
          <a:ln w="28575">
            <a:noFill/>
          </a:ln>
        </p:spPr>
      </p:pic>
      <p:pic>
        <p:nvPicPr>
          <p:cNvPr id="248" name="Immagine 24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3022DC6-00FA-DE43-9A33-F58C14EE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1" y="4191160"/>
            <a:ext cx="900000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42766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Variazione voto Laurea nel tempo</a:t>
            </a:r>
            <a:endParaRPr dirty="0"/>
          </a:p>
        </p:txBody>
      </p:sp>
      <p:sp>
        <p:nvSpPr>
          <p:cNvPr id="2696" name="Google Shape;2696;p49"/>
          <p:cNvSpPr txBox="1"/>
          <p:nvPr/>
        </p:nvSpPr>
        <p:spPr>
          <a:xfrm>
            <a:off x="1938006" y="4409461"/>
            <a:ext cx="659575" cy="41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99,8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D053D57-698A-CB45-B070-4245CE2CC9EF}"/>
              </a:ext>
            </a:extLst>
          </p:cNvPr>
          <p:cNvGrpSpPr/>
          <p:nvPr/>
        </p:nvGrpSpPr>
        <p:grpSpPr>
          <a:xfrm>
            <a:off x="1913970" y="3310924"/>
            <a:ext cx="5316059" cy="720000"/>
            <a:chOff x="1928300" y="3382486"/>
            <a:chExt cx="5316059" cy="720000"/>
          </a:xfrm>
        </p:grpSpPr>
        <p:sp>
          <p:nvSpPr>
            <p:cNvPr id="38" name="Google Shape;2715;p49">
              <a:extLst>
                <a:ext uri="{FF2B5EF4-FFF2-40B4-BE49-F238E27FC236}">
                  <a16:creationId xmlns:a16="http://schemas.microsoft.com/office/drawing/2014/main" id="{35A3D34A-3B89-8A40-AFA0-827CDC290CBC}"/>
                </a:ext>
              </a:extLst>
            </p:cNvPr>
            <p:cNvSpPr/>
            <p:nvPr/>
          </p:nvSpPr>
          <p:spPr>
            <a:xfrm>
              <a:off x="2847099" y="3382486"/>
              <a:ext cx="720000" cy="72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716;p49">
              <a:extLst>
                <a:ext uri="{FF2B5EF4-FFF2-40B4-BE49-F238E27FC236}">
                  <a16:creationId xmlns:a16="http://schemas.microsoft.com/office/drawing/2014/main" id="{2F95F2DB-DD3C-E84E-BB8C-E6A1773B3C41}"/>
                </a:ext>
              </a:extLst>
            </p:cNvPr>
            <p:cNvSpPr/>
            <p:nvPr/>
          </p:nvSpPr>
          <p:spPr>
            <a:xfrm>
              <a:off x="2974899" y="3510286"/>
              <a:ext cx="464400" cy="464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712;p49">
              <a:extLst>
                <a:ext uri="{FF2B5EF4-FFF2-40B4-BE49-F238E27FC236}">
                  <a16:creationId xmlns:a16="http://schemas.microsoft.com/office/drawing/2014/main" id="{098DE47E-DEF2-634E-868F-D52A16692FE6}"/>
                </a:ext>
              </a:extLst>
            </p:cNvPr>
            <p:cNvSpPr/>
            <p:nvPr/>
          </p:nvSpPr>
          <p:spPr>
            <a:xfrm>
              <a:off x="1928300" y="3382486"/>
              <a:ext cx="720000" cy="720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10;p49">
              <a:extLst>
                <a:ext uri="{FF2B5EF4-FFF2-40B4-BE49-F238E27FC236}">
                  <a16:creationId xmlns:a16="http://schemas.microsoft.com/office/drawing/2014/main" id="{207074B7-5A93-7B4B-89B1-9CBF50C05C49}"/>
                </a:ext>
              </a:extLst>
            </p:cNvPr>
            <p:cNvSpPr/>
            <p:nvPr/>
          </p:nvSpPr>
          <p:spPr>
            <a:xfrm>
              <a:off x="2056100" y="3510286"/>
              <a:ext cx="464400" cy="464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4;p49">
              <a:extLst>
                <a:ext uri="{FF2B5EF4-FFF2-40B4-BE49-F238E27FC236}">
                  <a16:creationId xmlns:a16="http://schemas.microsoft.com/office/drawing/2014/main" id="{2EC04740-5C3E-9E4B-B1D7-3B65123413AA}"/>
                </a:ext>
              </a:extLst>
            </p:cNvPr>
            <p:cNvSpPr txBox="1"/>
            <p:nvPr/>
          </p:nvSpPr>
          <p:spPr>
            <a:xfrm>
              <a:off x="1936100" y="3600736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2015</a:t>
              </a:r>
              <a:endParaRPr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44" name="Google Shape;2725;p49">
              <a:extLst>
                <a:ext uri="{FF2B5EF4-FFF2-40B4-BE49-F238E27FC236}">
                  <a16:creationId xmlns:a16="http://schemas.microsoft.com/office/drawing/2014/main" id="{76DE64CA-E788-194B-980D-1A59570AA80B}"/>
                </a:ext>
              </a:extLst>
            </p:cNvPr>
            <p:cNvSpPr txBox="1"/>
            <p:nvPr/>
          </p:nvSpPr>
          <p:spPr>
            <a:xfrm>
              <a:off x="2854899" y="3600736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2016</a:t>
              </a:r>
              <a:endParaRPr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45" name="Google Shape;2712;p49">
              <a:extLst>
                <a:ext uri="{FF2B5EF4-FFF2-40B4-BE49-F238E27FC236}">
                  <a16:creationId xmlns:a16="http://schemas.microsoft.com/office/drawing/2014/main" id="{FC61D01A-6105-BE47-BB09-6748EEBA199F}"/>
                </a:ext>
              </a:extLst>
            </p:cNvPr>
            <p:cNvSpPr/>
            <p:nvPr/>
          </p:nvSpPr>
          <p:spPr>
            <a:xfrm>
              <a:off x="3766414" y="3382486"/>
              <a:ext cx="720000" cy="720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10;p49">
              <a:extLst>
                <a:ext uri="{FF2B5EF4-FFF2-40B4-BE49-F238E27FC236}">
                  <a16:creationId xmlns:a16="http://schemas.microsoft.com/office/drawing/2014/main" id="{85764F01-4D08-B94F-92BB-3CC1FE8B884B}"/>
                </a:ext>
              </a:extLst>
            </p:cNvPr>
            <p:cNvSpPr/>
            <p:nvPr/>
          </p:nvSpPr>
          <p:spPr>
            <a:xfrm>
              <a:off x="3894214" y="3510286"/>
              <a:ext cx="464400" cy="464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24;p49">
              <a:extLst>
                <a:ext uri="{FF2B5EF4-FFF2-40B4-BE49-F238E27FC236}">
                  <a16:creationId xmlns:a16="http://schemas.microsoft.com/office/drawing/2014/main" id="{1D460B96-8EBE-244B-9849-237832072E70}"/>
                </a:ext>
              </a:extLst>
            </p:cNvPr>
            <p:cNvSpPr txBox="1"/>
            <p:nvPr/>
          </p:nvSpPr>
          <p:spPr>
            <a:xfrm>
              <a:off x="3774214" y="3600736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2017</a:t>
              </a:r>
              <a:endParaRPr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50" name="Google Shape;2715;p49">
              <a:extLst>
                <a:ext uri="{FF2B5EF4-FFF2-40B4-BE49-F238E27FC236}">
                  <a16:creationId xmlns:a16="http://schemas.microsoft.com/office/drawing/2014/main" id="{D1E82E1E-3257-664F-BE90-D63E3448B4ED}"/>
                </a:ext>
              </a:extLst>
            </p:cNvPr>
            <p:cNvSpPr/>
            <p:nvPr/>
          </p:nvSpPr>
          <p:spPr>
            <a:xfrm>
              <a:off x="4685729" y="3382486"/>
              <a:ext cx="720000" cy="72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716;p49">
              <a:extLst>
                <a:ext uri="{FF2B5EF4-FFF2-40B4-BE49-F238E27FC236}">
                  <a16:creationId xmlns:a16="http://schemas.microsoft.com/office/drawing/2014/main" id="{5B3002EB-3E6B-9B48-B112-B20AE32E3E1F}"/>
                </a:ext>
              </a:extLst>
            </p:cNvPr>
            <p:cNvSpPr/>
            <p:nvPr/>
          </p:nvSpPr>
          <p:spPr>
            <a:xfrm>
              <a:off x="4813529" y="3510286"/>
              <a:ext cx="464400" cy="464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725;p49">
              <a:extLst>
                <a:ext uri="{FF2B5EF4-FFF2-40B4-BE49-F238E27FC236}">
                  <a16:creationId xmlns:a16="http://schemas.microsoft.com/office/drawing/2014/main" id="{BE263827-5AF6-0F4B-8EFF-A79C66CE38A8}"/>
                </a:ext>
              </a:extLst>
            </p:cNvPr>
            <p:cNvSpPr txBox="1"/>
            <p:nvPr/>
          </p:nvSpPr>
          <p:spPr>
            <a:xfrm>
              <a:off x="4693529" y="3600736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2018</a:t>
              </a:r>
              <a:endParaRPr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53" name="Google Shape;2712;p49">
              <a:extLst>
                <a:ext uri="{FF2B5EF4-FFF2-40B4-BE49-F238E27FC236}">
                  <a16:creationId xmlns:a16="http://schemas.microsoft.com/office/drawing/2014/main" id="{E8A368D0-CDDF-F140-A457-FB59BFA35E9D}"/>
                </a:ext>
              </a:extLst>
            </p:cNvPr>
            <p:cNvSpPr/>
            <p:nvPr/>
          </p:nvSpPr>
          <p:spPr>
            <a:xfrm>
              <a:off x="5605044" y="3382486"/>
              <a:ext cx="720000" cy="720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10;p49">
              <a:extLst>
                <a:ext uri="{FF2B5EF4-FFF2-40B4-BE49-F238E27FC236}">
                  <a16:creationId xmlns:a16="http://schemas.microsoft.com/office/drawing/2014/main" id="{63FF5BE8-6706-214E-88A8-B32601BDE42E}"/>
                </a:ext>
              </a:extLst>
            </p:cNvPr>
            <p:cNvSpPr/>
            <p:nvPr/>
          </p:nvSpPr>
          <p:spPr>
            <a:xfrm>
              <a:off x="5732844" y="3510286"/>
              <a:ext cx="464400" cy="464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4;p49">
              <a:extLst>
                <a:ext uri="{FF2B5EF4-FFF2-40B4-BE49-F238E27FC236}">
                  <a16:creationId xmlns:a16="http://schemas.microsoft.com/office/drawing/2014/main" id="{3FBE1A20-56ED-334B-99EA-1E787E7A35E9}"/>
                </a:ext>
              </a:extLst>
            </p:cNvPr>
            <p:cNvSpPr txBox="1"/>
            <p:nvPr/>
          </p:nvSpPr>
          <p:spPr>
            <a:xfrm>
              <a:off x="5612844" y="3600736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2019</a:t>
              </a:r>
              <a:endParaRPr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56" name="Google Shape;2715;p49">
              <a:extLst>
                <a:ext uri="{FF2B5EF4-FFF2-40B4-BE49-F238E27FC236}">
                  <a16:creationId xmlns:a16="http://schemas.microsoft.com/office/drawing/2014/main" id="{61BD83EC-481A-9944-9846-ABBC91E0FC57}"/>
                </a:ext>
              </a:extLst>
            </p:cNvPr>
            <p:cNvSpPr/>
            <p:nvPr/>
          </p:nvSpPr>
          <p:spPr>
            <a:xfrm>
              <a:off x="6524359" y="3382486"/>
              <a:ext cx="720000" cy="72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716;p49">
              <a:extLst>
                <a:ext uri="{FF2B5EF4-FFF2-40B4-BE49-F238E27FC236}">
                  <a16:creationId xmlns:a16="http://schemas.microsoft.com/office/drawing/2014/main" id="{2DEC0A6E-9A4B-0548-B7DD-A578C91B2B26}"/>
                </a:ext>
              </a:extLst>
            </p:cNvPr>
            <p:cNvSpPr/>
            <p:nvPr/>
          </p:nvSpPr>
          <p:spPr>
            <a:xfrm>
              <a:off x="6652159" y="3510286"/>
              <a:ext cx="464400" cy="464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25;p49">
              <a:extLst>
                <a:ext uri="{FF2B5EF4-FFF2-40B4-BE49-F238E27FC236}">
                  <a16:creationId xmlns:a16="http://schemas.microsoft.com/office/drawing/2014/main" id="{76B342CD-4B54-0D44-9EAF-16398B8E4282}"/>
                </a:ext>
              </a:extLst>
            </p:cNvPr>
            <p:cNvSpPr txBox="1"/>
            <p:nvPr/>
          </p:nvSpPr>
          <p:spPr>
            <a:xfrm>
              <a:off x="6532159" y="3600736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2020</a:t>
              </a:r>
              <a:endParaRPr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DDEE064-02B0-B444-8A4D-9F94A50ED3C1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2273970" y="4030924"/>
            <a:ext cx="0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39875C-C2C9-E148-BDF4-6F07EB6DE046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3192769" y="4030924"/>
            <a:ext cx="0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96DA99A-7336-F746-80EC-8EEDB3FDD12C}"/>
              </a:ext>
            </a:extLst>
          </p:cNvPr>
          <p:cNvCxnSpPr>
            <a:stCxn id="45" idx="4"/>
          </p:cNvCxnSpPr>
          <p:nvPr/>
        </p:nvCxnSpPr>
        <p:spPr>
          <a:xfrm>
            <a:off x="4112084" y="4030924"/>
            <a:ext cx="0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203442F-4B83-D44E-B21F-46AD62DCC2A2}"/>
              </a:ext>
            </a:extLst>
          </p:cNvPr>
          <p:cNvCxnSpPr>
            <a:stCxn id="50" idx="4"/>
          </p:cNvCxnSpPr>
          <p:nvPr/>
        </p:nvCxnSpPr>
        <p:spPr>
          <a:xfrm>
            <a:off x="5031399" y="4030924"/>
            <a:ext cx="0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9EC56A5-3EFA-C845-A73A-58807251A465}"/>
              </a:ext>
            </a:extLst>
          </p:cNvPr>
          <p:cNvCxnSpPr>
            <a:stCxn id="53" idx="4"/>
          </p:cNvCxnSpPr>
          <p:nvPr/>
        </p:nvCxnSpPr>
        <p:spPr>
          <a:xfrm>
            <a:off x="5950714" y="4030924"/>
            <a:ext cx="0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42961D7-05A4-8944-9802-8EAB573DFD4C}"/>
              </a:ext>
            </a:extLst>
          </p:cNvPr>
          <p:cNvCxnSpPr>
            <a:stCxn id="56" idx="4"/>
          </p:cNvCxnSpPr>
          <p:nvPr/>
        </p:nvCxnSpPr>
        <p:spPr>
          <a:xfrm>
            <a:off x="6870029" y="4030924"/>
            <a:ext cx="0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2696;p49">
            <a:extLst>
              <a:ext uri="{FF2B5EF4-FFF2-40B4-BE49-F238E27FC236}">
                <a16:creationId xmlns:a16="http://schemas.microsoft.com/office/drawing/2014/main" id="{F2BE3F8A-4564-9F47-90D5-C50C06FCBEF9}"/>
              </a:ext>
            </a:extLst>
          </p:cNvPr>
          <p:cNvSpPr txBox="1"/>
          <p:nvPr/>
        </p:nvSpPr>
        <p:spPr>
          <a:xfrm>
            <a:off x="4701092" y="4384876"/>
            <a:ext cx="659575" cy="41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96,4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6" name="Google Shape;2696;p49">
            <a:extLst>
              <a:ext uri="{FF2B5EF4-FFF2-40B4-BE49-F238E27FC236}">
                <a16:creationId xmlns:a16="http://schemas.microsoft.com/office/drawing/2014/main" id="{FD2C74C5-C58F-F542-AA20-00FB0AEB84CA}"/>
              </a:ext>
            </a:extLst>
          </p:cNvPr>
          <p:cNvSpPr txBox="1"/>
          <p:nvPr/>
        </p:nvSpPr>
        <p:spPr>
          <a:xfrm>
            <a:off x="2862981" y="4389120"/>
            <a:ext cx="659575" cy="41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100,5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7" name="Google Shape;2696;p49">
            <a:extLst>
              <a:ext uri="{FF2B5EF4-FFF2-40B4-BE49-F238E27FC236}">
                <a16:creationId xmlns:a16="http://schemas.microsoft.com/office/drawing/2014/main" id="{A262A5E4-E265-6445-A7AF-B3EE3DA2B3E1}"/>
              </a:ext>
            </a:extLst>
          </p:cNvPr>
          <p:cNvSpPr txBox="1"/>
          <p:nvPr/>
        </p:nvSpPr>
        <p:spPr>
          <a:xfrm>
            <a:off x="3781778" y="4386998"/>
            <a:ext cx="659575" cy="41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97,5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8" name="Google Shape;2696;p49">
            <a:extLst>
              <a:ext uri="{FF2B5EF4-FFF2-40B4-BE49-F238E27FC236}">
                <a16:creationId xmlns:a16="http://schemas.microsoft.com/office/drawing/2014/main" id="{08897154-42DC-244B-9C7A-CFBCE2B38083}"/>
              </a:ext>
            </a:extLst>
          </p:cNvPr>
          <p:cNvSpPr txBox="1"/>
          <p:nvPr/>
        </p:nvSpPr>
        <p:spPr>
          <a:xfrm>
            <a:off x="5619886" y="4384876"/>
            <a:ext cx="659575" cy="41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95,7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9" name="Google Shape;2696;p49">
            <a:extLst>
              <a:ext uri="{FF2B5EF4-FFF2-40B4-BE49-F238E27FC236}">
                <a16:creationId xmlns:a16="http://schemas.microsoft.com/office/drawing/2014/main" id="{A6E1E8D6-C77F-2B4D-A771-E7578438F3A1}"/>
              </a:ext>
            </a:extLst>
          </p:cNvPr>
          <p:cNvSpPr txBox="1"/>
          <p:nvPr/>
        </p:nvSpPr>
        <p:spPr>
          <a:xfrm>
            <a:off x="6546421" y="4384876"/>
            <a:ext cx="659575" cy="41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96,5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5EB3B2F5-6BAE-764F-832B-621F599B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60" y="1043266"/>
            <a:ext cx="2825329" cy="2011867"/>
          </a:xfrm>
          <a:prstGeom prst="rect">
            <a:avLst/>
          </a:prstGeom>
          <a:ln w="2857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28215" y="4164160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91622" y="4177660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15200" y="4137160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Descrizione</a:t>
            </a:r>
            <a:r>
              <a:rPr lang="en" dirty="0"/>
              <a:t> del Progetto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89550" y="162195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Confronto Laureati dal 2015 al 2020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37580" y="1622046"/>
            <a:ext cx="1764900" cy="994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Statistiche  Laureati Informatica 2020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22529" y="162195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Generale sui Gruppi Disciplinari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6679" y="257175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temporale sui cambiamenti dei laureat</a:t>
            </a:r>
            <a:r>
              <a:rPr lang="it-IT" dirty="0"/>
              <a:t>i in Informatica in Italia (L-31)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33272" y="257175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Grafici riguardanti </a:t>
            </a:r>
            <a:r>
              <a:rPr lang="it-IT" dirty="0"/>
              <a:t>i laureati in Informatica dell’Università degli studi di Milano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22529" y="257175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 e Contro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delle 15 aree tematiche universitarie italiane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" name="Google Shape;13530;p76">
            <a:extLst>
              <a:ext uri="{FF2B5EF4-FFF2-40B4-BE49-F238E27FC236}">
                <a16:creationId xmlns:a16="http://schemas.microsoft.com/office/drawing/2014/main" id="{4612D00C-17A2-814F-95F1-AC9DA2266D7B}"/>
              </a:ext>
            </a:extLst>
          </p:cNvPr>
          <p:cNvSpPr/>
          <p:nvPr/>
        </p:nvSpPr>
        <p:spPr>
          <a:xfrm>
            <a:off x="1705220" y="1222684"/>
            <a:ext cx="375620" cy="372441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40" name="Google Shape;13290;p75">
            <a:extLst>
              <a:ext uri="{FF2B5EF4-FFF2-40B4-BE49-F238E27FC236}">
                <a16:creationId xmlns:a16="http://schemas.microsoft.com/office/drawing/2014/main" id="{FA6F6C2F-18F5-784F-85FF-C0FB2F7DD86C}"/>
              </a:ext>
            </a:extLst>
          </p:cNvPr>
          <p:cNvGrpSpPr/>
          <p:nvPr/>
        </p:nvGrpSpPr>
        <p:grpSpPr>
          <a:xfrm>
            <a:off x="4388389" y="1241937"/>
            <a:ext cx="340221" cy="340168"/>
            <a:chOff x="3270475" y="1427025"/>
            <a:chExt cx="483200" cy="483125"/>
          </a:xfrm>
        </p:grpSpPr>
        <p:sp>
          <p:nvSpPr>
            <p:cNvPr id="41" name="Google Shape;13291;p75">
              <a:extLst>
                <a:ext uri="{FF2B5EF4-FFF2-40B4-BE49-F238E27FC236}">
                  <a16:creationId xmlns:a16="http://schemas.microsoft.com/office/drawing/2014/main" id="{82F50AE8-753E-514D-9172-5334FD698041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2" name="Google Shape;13292;p75">
              <a:extLst>
                <a:ext uri="{FF2B5EF4-FFF2-40B4-BE49-F238E27FC236}">
                  <a16:creationId xmlns:a16="http://schemas.microsoft.com/office/drawing/2014/main" id="{E86CD5DC-3D93-D245-9988-19CD66260CCC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43" name="Google Shape;13293;p75">
              <a:extLst>
                <a:ext uri="{FF2B5EF4-FFF2-40B4-BE49-F238E27FC236}">
                  <a16:creationId xmlns:a16="http://schemas.microsoft.com/office/drawing/2014/main" id="{4A0B8FD0-FA89-5C4D-909A-E290AF0215F1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44" name="Google Shape;13298;p75">
            <a:extLst>
              <a:ext uri="{FF2B5EF4-FFF2-40B4-BE49-F238E27FC236}">
                <a16:creationId xmlns:a16="http://schemas.microsoft.com/office/drawing/2014/main" id="{42F11965-3BC4-7941-8F03-DABE7B7CB861}"/>
              </a:ext>
            </a:extLst>
          </p:cNvPr>
          <p:cNvSpPr/>
          <p:nvPr/>
        </p:nvSpPr>
        <p:spPr>
          <a:xfrm>
            <a:off x="7036159" y="1241937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3" name="Immagine 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F889C5B3-BE57-954C-952E-F0EF8273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429" y="4191160"/>
            <a:ext cx="900000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3. ANALISI GENERALE SUI GRUPPI DISCIPLINARI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23538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425194" y="1076362"/>
            <a:ext cx="576000" cy="64800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0485" y="1182739"/>
            <a:ext cx="429881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283" name="Google Shape;2106;p37">
            <a:extLst>
              <a:ext uri="{FF2B5EF4-FFF2-40B4-BE49-F238E27FC236}">
                <a16:creationId xmlns:a16="http://schemas.microsoft.com/office/drawing/2014/main" id="{BB348706-EEB7-7B44-AF38-3045024F818A}"/>
              </a:ext>
            </a:extLst>
          </p:cNvPr>
          <p:cNvGrpSpPr/>
          <p:nvPr/>
        </p:nvGrpSpPr>
        <p:grpSpPr>
          <a:xfrm>
            <a:off x="425194" y="1830739"/>
            <a:ext cx="576000" cy="648000"/>
            <a:chOff x="731647" y="573573"/>
            <a:chExt cx="635100" cy="734640"/>
          </a:xfrm>
        </p:grpSpPr>
        <p:grpSp>
          <p:nvGrpSpPr>
            <p:cNvPr id="284" name="Google Shape;2107;p37">
              <a:extLst>
                <a:ext uri="{FF2B5EF4-FFF2-40B4-BE49-F238E27FC236}">
                  <a16:creationId xmlns:a16="http://schemas.microsoft.com/office/drawing/2014/main" id="{987D0031-3333-544D-8B1E-0A46DF747E8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89" name="Google Shape;2108;p37">
                <a:extLst>
                  <a:ext uri="{FF2B5EF4-FFF2-40B4-BE49-F238E27FC236}">
                    <a16:creationId xmlns:a16="http://schemas.microsoft.com/office/drawing/2014/main" id="{7E1290D0-4600-1044-A8CD-3F0F9FE8216A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109;p37">
                <a:extLst>
                  <a:ext uri="{FF2B5EF4-FFF2-40B4-BE49-F238E27FC236}">
                    <a16:creationId xmlns:a16="http://schemas.microsoft.com/office/drawing/2014/main" id="{E34728C2-7DB5-B24B-ABDA-43FD128DBB78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110;p37">
              <a:extLst>
                <a:ext uri="{FF2B5EF4-FFF2-40B4-BE49-F238E27FC236}">
                  <a16:creationId xmlns:a16="http://schemas.microsoft.com/office/drawing/2014/main" id="{E5DF0758-8265-F641-BE21-C3012FF90B52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111;p37">
                <a:extLst>
                  <a:ext uri="{FF2B5EF4-FFF2-40B4-BE49-F238E27FC236}">
                    <a16:creationId xmlns:a16="http://schemas.microsoft.com/office/drawing/2014/main" id="{769BBCC0-BEDE-E341-9146-952B88759B2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7" name="Google Shape;2112;p37">
                <a:extLst>
                  <a:ext uri="{FF2B5EF4-FFF2-40B4-BE49-F238E27FC236}">
                    <a16:creationId xmlns:a16="http://schemas.microsoft.com/office/drawing/2014/main" id="{F2151A78-BD01-C941-9E5C-726FD512BA0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8" name="Google Shape;2113;p37">
                <a:extLst>
                  <a:ext uri="{FF2B5EF4-FFF2-40B4-BE49-F238E27FC236}">
                    <a16:creationId xmlns:a16="http://schemas.microsoft.com/office/drawing/2014/main" id="{4E345304-FD3D-F945-AC9E-6C5967BC731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1" name="Google Shape;2147;p37">
            <a:extLst>
              <a:ext uri="{FF2B5EF4-FFF2-40B4-BE49-F238E27FC236}">
                <a16:creationId xmlns:a16="http://schemas.microsoft.com/office/drawing/2014/main" id="{237F8947-14EB-B54E-B6C5-50BCE6531DA8}"/>
              </a:ext>
            </a:extLst>
          </p:cNvPr>
          <p:cNvSpPr txBox="1">
            <a:spLocks/>
          </p:cNvSpPr>
          <p:nvPr/>
        </p:nvSpPr>
        <p:spPr>
          <a:xfrm>
            <a:off x="510485" y="1937116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2</a:t>
            </a:r>
          </a:p>
        </p:txBody>
      </p:sp>
      <p:grpSp>
        <p:nvGrpSpPr>
          <p:cNvPr id="292" name="Google Shape;2106;p37">
            <a:extLst>
              <a:ext uri="{FF2B5EF4-FFF2-40B4-BE49-F238E27FC236}">
                <a16:creationId xmlns:a16="http://schemas.microsoft.com/office/drawing/2014/main" id="{1D797A95-AB5A-5547-98E7-DCEC4C462A54}"/>
              </a:ext>
            </a:extLst>
          </p:cNvPr>
          <p:cNvGrpSpPr/>
          <p:nvPr/>
        </p:nvGrpSpPr>
        <p:grpSpPr>
          <a:xfrm>
            <a:off x="425194" y="2585116"/>
            <a:ext cx="576000" cy="648000"/>
            <a:chOff x="731647" y="573573"/>
            <a:chExt cx="635100" cy="734640"/>
          </a:xfrm>
        </p:grpSpPr>
        <p:grpSp>
          <p:nvGrpSpPr>
            <p:cNvPr id="293" name="Google Shape;2107;p37">
              <a:extLst>
                <a:ext uri="{FF2B5EF4-FFF2-40B4-BE49-F238E27FC236}">
                  <a16:creationId xmlns:a16="http://schemas.microsoft.com/office/drawing/2014/main" id="{537B9F92-02A7-3248-B3B2-2F5FBF9AF13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8" name="Google Shape;2108;p37">
                <a:extLst>
                  <a:ext uri="{FF2B5EF4-FFF2-40B4-BE49-F238E27FC236}">
                    <a16:creationId xmlns:a16="http://schemas.microsoft.com/office/drawing/2014/main" id="{9FBD5822-4F2D-9D4F-8458-80590ACD48BF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109;p37">
                <a:extLst>
                  <a:ext uri="{FF2B5EF4-FFF2-40B4-BE49-F238E27FC236}">
                    <a16:creationId xmlns:a16="http://schemas.microsoft.com/office/drawing/2014/main" id="{8BB2A7B2-F52D-4E47-A3A2-10E9A0C8A68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110;p37">
              <a:extLst>
                <a:ext uri="{FF2B5EF4-FFF2-40B4-BE49-F238E27FC236}">
                  <a16:creationId xmlns:a16="http://schemas.microsoft.com/office/drawing/2014/main" id="{B49EC4E7-7FC6-A54D-82DC-07327195FDF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5" name="Google Shape;2111;p37">
                <a:extLst>
                  <a:ext uri="{FF2B5EF4-FFF2-40B4-BE49-F238E27FC236}">
                    <a16:creationId xmlns:a16="http://schemas.microsoft.com/office/drawing/2014/main" id="{98F7FBD2-E6FD-6A4F-A1B6-E612CBA6EC2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6" name="Google Shape;2112;p37">
                <a:extLst>
                  <a:ext uri="{FF2B5EF4-FFF2-40B4-BE49-F238E27FC236}">
                    <a16:creationId xmlns:a16="http://schemas.microsoft.com/office/drawing/2014/main" id="{B3D487B5-68A3-2544-AFCE-4CB9D6736D0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7" name="Google Shape;2113;p37">
                <a:extLst>
                  <a:ext uri="{FF2B5EF4-FFF2-40B4-BE49-F238E27FC236}">
                    <a16:creationId xmlns:a16="http://schemas.microsoft.com/office/drawing/2014/main" id="{0776DCCB-9534-0349-8D8F-BCDDB649718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00" name="Google Shape;2147;p37">
            <a:extLst>
              <a:ext uri="{FF2B5EF4-FFF2-40B4-BE49-F238E27FC236}">
                <a16:creationId xmlns:a16="http://schemas.microsoft.com/office/drawing/2014/main" id="{4503430F-A32D-534D-91B5-C25E5B34701C}"/>
              </a:ext>
            </a:extLst>
          </p:cNvPr>
          <p:cNvSpPr txBox="1">
            <a:spLocks/>
          </p:cNvSpPr>
          <p:nvPr/>
        </p:nvSpPr>
        <p:spPr>
          <a:xfrm>
            <a:off x="510485" y="2691493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301" name="Google Shape;2106;p37">
            <a:extLst>
              <a:ext uri="{FF2B5EF4-FFF2-40B4-BE49-F238E27FC236}">
                <a16:creationId xmlns:a16="http://schemas.microsoft.com/office/drawing/2014/main" id="{00832DBB-361B-3947-89AF-DBD28051E0D0}"/>
              </a:ext>
            </a:extLst>
          </p:cNvPr>
          <p:cNvGrpSpPr/>
          <p:nvPr/>
        </p:nvGrpSpPr>
        <p:grpSpPr>
          <a:xfrm>
            <a:off x="425194" y="4051478"/>
            <a:ext cx="576000" cy="648000"/>
            <a:chOff x="731647" y="573573"/>
            <a:chExt cx="635100" cy="734640"/>
          </a:xfrm>
        </p:grpSpPr>
        <p:grpSp>
          <p:nvGrpSpPr>
            <p:cNvPr id="302" name="Google Shape;2107;p37">
              <a:extLst>
                <a:ext uri="{FF2B5EF4-FFF2-40B4-BE49-F238E27FC236}">
                  <a16:creationId xmlns:a16="http://schemas.microsoft.com/office/drawing/2014/main" id="{256ACA59-E4A7-004C-B409-4C300745E6B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07" name="Google Shape;2108;p37">
                <a:extLst>
                  <a:ext uri="{FF2B5EF4-FFF2-40B4-BE49-F238E27FC236}">
                    <a16:creationId xmlns:a16="http://schemas.microsoft.com/office/drawing/2014/main" id="{897176AC-7A3C-B34E-AB09-E6819243634C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109;p37">
                <a:extLst>
                  <a:ext uri="{FF2B5EF4-FFF2-40B4-BE49-F238E27FC236}">
                    <a16:creationId xmlns:a16="http://schemas.microsoft.com/office/drawing/2014/main" id="{A7AA8BD2-F713-EE42-B962-941F87704D1E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2110;p37">
              <a:extLst>
                <a:ext uri="{FF2B5EF4-FFF2-40B4-BE49-F238E27FC236}">
                  <a16:creationId xmlns:a16="http://schemas.microsoft.com/office/drawing/2014/main" id="{56913DA2-5C24-B84A-A073-BADC813117CE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04" name="Google Shape;2111;p37">
                <a:extLst>
                  <a:ext uri="{FF2B5EF4-FFF2-40B4-BE49-F238E27FC236}">
                    <a16:creationId xmlns:a16="http://schemas.microsoft.com/office/drawing/2014/main" id="{B3E3CF7E-6D5B-7C4F-976C-3A0220CFFDE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5" name="Google Shape;2112;p37">
                <a:extLst>
                  <a:ext uri="{FF2B5EF4-FFF2-40B4-BE49-F238E27FC236}">
                    <a16:creationId xmlns:a16="http://schemas.microsoft.com/office/drawing/2014/main" id="{A57A1276-0A51-AF4D-BD85-C16CABDB9B2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6" name="Google Shape;2113;p37">
                <a:extLst>
                  <a:ext uri="{FF2B5EF4-FFF2-40B4-BE49-F238E27FC236}">
                    <a16:creationId xmlns:a16="http://schemas.microsoft.com/office/drawing/2014/main" id="{1822B589-4CC3-9E4B-8C7A-86ED53D6919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09" name="Google Shape;2147;p37">
            <a:extLst>
              <a:ext uri="{FF2B5EF4-FFF2-40B4-BE49-F238E27FC236}">
                <a16:creationId xmlns:a16="http://schemas.microsoft.com/office/drawing/2014/main" id="{81BAA33F-927B-994A-9F22-15F1D77677E7}"/>
              </a:ext>
            </a:extLst>
          </p:cNvPr>
          <p:cNvSpPr txBox="1">
            <a:spLocks/>
          </p:cNvSpPr>
          <p:nvPr/>
        </p:nvSpPr>
        <p:spPr>
          <a:xfrm>
            <a:off x="510485" y="4157855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319" name="Google Shape;2106;p37">
            <a:extLst>
              <a:ext uri="{FF2B5EF4-FFF2-40B4-BE49-F238E27FC236}">
                <a16:creationId xmlns:a16="http://schemas.microsoft.com/office/drawing/2014/main" id="{68C2685B-332F-A440-BA55-F1123CAC1084}"/>
              </a:ext>
            </a:extLst>
          </p:cNvPr>
          <p:cNvGrpSpPr/>
          <p:nvPr/>
        </p:nvGrpSpPr>
        <p:grpSpPr>
          <a:xfrm>
            <a:off x="425194" y="3339493"/>
            <a:ext cx="576000" cy="648000"/>
            <a:chOff x="731647" y="573573"/>
            <a:chExt cx="635100" cy="734640"/>
          </a:xfrm>
        </p:grpSpPr>
        <p:grpSp>
          <p:nvGrpSpPr>
            <p:cNvPr id="320" name="Google Shape;2107;p37">
              <a:extLst>
                <a:ext uri="{FF2B5EF4-FFF2-40B4-BE49-F238E27FC236}">
                  <a16:creationId xmlns:a16="http://schemas.microsoft.com/office/drawing/2014/main" id="{BB562B3E-CD02-084B-BC85-0157E85EFF1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25" name="Google Shape;2108;p37">
                <a:extLst>
                  <a:ext uri="{FF2B5EF4-FFF2-40B4-BE49-F238E27FC236}">
                    <a16:creationId xmlns:a16="http://schemas.microsoft.com/office/drawing/2014/main" id="{7C759F84-1B77-D74A-9304-8992E71351F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109;p37">
                <a:extLst>
                  <a:ext uri="{FF2B5EF4-FFF2-40B4-BE49-F238E27FC236}">
                    <a16:creationId xmlns:a16="http://schemas.microsoft.com/office/drawing/2014/main" id="{E0A55823-692A-6340-B824-4A5FAED811B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2110;p37">
              <a:extLst>
                <a:ext uri="{FF2B5EF4-FFF2-40B4-BE49-F238E27FC236}">
                  <a16:creationId xmlns:a16="http://schemas.microsoft.com/office/drawing/2014/main" id="{45580158-4C00-7140-BF5C-8D5146DC7D4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22" name="Google Shape;2111;p37">
                <a:extLst>
                  <a:ext uri="{FF2B5EF4-FFF2-40B4-BE49-F238E27FC236}">
                    <a16:creationId xmlns:a16="http://schemas.microsoft.com/office/drawing/2014/main" id="{87908ACB-39A0-5545-AAB1-1E0BF403C116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3" name="Google Shape;2112;p37">
                <a:extLst>
                  <a:ext uri="{FF2B5EF4-FFF2-40B4-BE49-F238E27FC236}">
                    <a16:creationId xmlns:a16="http://schemas.microsoft.com/office/drawing/2014/main" id="{1A5EE67F-ECC7-AA43-B145-62B9DFCE795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4" name="Google Shape;2113;p37">
                <a:extLst>
                  <a:ext uri="{FF2B5EF4-FFF2-40B4-BE49-F238E27FC236}">
                    <a16:creationId xmlns:a16="http://schemas.microsoft.com/office/drawing/2014/main" id="{10EB65AA-2C24-DB4D-A65C-AE4C03D1B25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27" name="Google Shape;2147;p37">
            <a:extLst>
              <a:ext uri="{FF2B5EF4-FFF2-40B4-BE49-F238E27FC236}">
                <a16:creationId xmlns:a16="http://schemas.microsoft.com/office/drawing/2014/main" id="{2C86C271-5BC3-3F4E-8C0D-B3053C24E346}"/>
              </a:ext>
            </a:extLst>
          </p:cNvPr>
          <p:cNvSpPr txBox="1">
            <a:spLocks/>
          </p:cNvSpPr>
          <p:nvPr/>
        </p:nvSpPr>
        <p:spPr>
          <a:xfrm>
            <a:off x="510485" y="3445870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4</a:t>
            </a:r>
          </a:p>
        </p:txBody>
      </p:sp>
      <p:grpSp>
        <p:nvGrpSpPr>
          <p:cNvPr id="328" name="Google Shape;2106;p37">
            <a:extLst>
              <a:ext uri="{FF2B5EF4-FFF2-40B4-BE49-F238E27FC236}">
                <a16:creationId xmlns:a16="http://schemas.microsoft.com/office/drawing/2014/main" id="{EB4FB20D-AB00-C14B-AF77-1BB2F6525EE2}"/>
              </a:ext>
            </a:extLst>
          </p:cNvPr>
          <p:cNvGrpSpPr/>
          <p:nvPr/>
        </p:nvGrpSpPr>
        <p:grpSpPr>
          <a:xfrm>
            <a:off x="3101426" y="1076362"/>
            <a:ext cx="576000" cy="648000"/>
            <a:chOff x="731647" y="573573"/>
            <a:chExt cx="635100" cy="734640"/>
          </a:xfrm>
        </p:grpSpPr>
        <p:grpSp>
          <p:nvGrpSpPr>
            <p:cNvPr id="329" name="Google Shape;2107;p37">
              <a:extLst>
                <a:ext uri="{FF2B5EF4-FFF2-40B4-BE49-F238E27FC236}">
                  <a16:creationId xmlns:a16="http://schemas.microsoft.com/office/drawing/2014/main" id="{AF16BDD8-EE6C-3441-8561-868F80866B6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34" name="Google Shape;2108;p37">
                <a:extLst>
                  <a:ext uri="{FF2B5EF4-FFF2-40B4-BE49-F238E27FC236}">
                    <a16:creationId xmlns:a16="http://schemas.microsoft.com/office/drawing/2014/main" id="{CF29A99E-D80D-5F42-A204-17297E6BC1A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109;p37">
                <a:extLst>
                  <a:ext uri="{FF2B5EF4-FFF2-40B4-BE49-F238E27FC236}">
                    <a16:creationId xmlns:a16="http://schemas.microsoft.com/office/drawing/2014/main" id="{7326D614-9F8B-B647-AC21-373D2F88E718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2110;p37">
              <a:extLst>
                <a:ext uri="{FF2B5EF4-FFF2-40B4-BE49-F238E27FC236}">
                  <a16:creationId xmlns:a16="http://schemas.microsoft.com/office/drawing/2014/main" id="{647D5337-117E-3E4D-969D-15A920879CC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31" name="Google Shape;2111;p37">
                <a:extLst>
                  <a:ext uri="{FF2B5EF4-FFF2-40B4-BE49-F238E27FC236}">
                    <a16:creationId xmlns:a16="http://schemas.microsoft.com/office/drawing/2014/main" id="{7F17C34C-6D5B-4C40-BB50-278ACB436B2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32" name="Google Shape;2112;p37">
                <a:extLst>
                  <a:ext uri="{FF2B5EF4-FFF2-40B4-BE49-F238E27FC236}">
                    <a16:creationId xmlns:a16="http://schemas.microsoft.com/office/drawing/2014/main" id="{03ADB864-83DF-9344-B386-35AC835DF97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33" name="Google Shape;2113;p37">
                <a:extLst>
                  <a:ext uri="{FF2B5EF4-FFF2-40B4-BE49-F238E27FC236}">
                    <a16:creationId xmlns:a16="http://schemas.microsoft.com/office/drawing/2014/main" id="{A913CDDB-10D7-134C-8825-4B021CD7E31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36" name="Google Shape;2147;p37">
            <a:extLst>
              <a:ext uri="{FF2B5EF4-FFF2-40B4-BE49-F238E27FC236}">
                <a16:creationId xmlns:a16="http://schemas.microsoft.com/office/drawing/2014/main" id="{5FDB84F7-3DBA-9944-A8E1-62483A371E63}"/>
              </a:ext>
            </a:extLst>
          </p:cNvPr>
          <p:cNvSpPr txBox="1">
            <a:spLocks/>
          </p:cNvSpPr>
          <p:nvPr/>
        </p:nvSpPr>
        <p:spPr>
          <a:xfrm>
            <a:off x="3186717" y="1182739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37" name="Google Shape;2106;p37">
            <a:extLst>
              <a:ext uri="{FF2B5EF4-FFF2-40B4-BE49-F238E27FC236}">
                <a16:creationId xmlns:a16="http://schemas.microsoft.com/office/drawing/2014/main" id="{1B553BE1-B75A-684C-8300-69F68DD6713F}"/>
              </a:ext>
            </a:extLst>
          </p:cNvPr>
          <p:cNvGrpSpPr/>
          <p:nvPr/>
        </p:nvGrpSpPr>
        <p:grpSpPr>
          <a:xfrm>
            <a:off x="3101426" y="1830739"/>
            <a:ext cx="576000" cy="648000"/>
            <a:chOff x="731647" y="573573"/>
            <a:chExt cx="635100" cy="734640"/>
          </a:xfrm>
        </p:grpSpPr>
        <p:grpSp>
          <p:nvGrpSpPr>
            <p:cNvPr id="338" name="Google Shape;2107;p37">
              <a:extLst>
                <a:ext uri="{FF2B5EF4-FFF2-40B4-BE49-F238E27FC236}">
                  <a16:creationId xmlns:a16="http://schemas.microsoft.com/office/drawing/2014/main" id="{75458B5E-B525-AB42-8706-77897833C93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43" name="Google Shape;2108;p37">
                <a:extLst>
                  <a:ext uri="{FF2B5EF4-FFF2-40B4-BE49-F238E27FC236}">
                    <a16:creationId xmlns:a16="http://schemas.microsoft.com/office/drawing/2014/main" id="{DB35F03E-F59B-894F-B251-F48D741FD58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109;p37">
                <a:extLst>
                  <a:ext uri="{FF2B5EF4-FFF2-40B4-BE49-F238E27FC236}">
                    <a16:creationId xmlns:a16="http://schemas.microsoft.com/office/drawing/2014/main" id="{F180F108-0802-FB48-8833-EBE9EA6B8F4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2110;p37">
              <a:extLst>
                <a:ext uri="{FF2B5EF4-FFF2-40B4-BE49-F238E27FC236}">
                  <a16:creationId xmlns:a16="http://schemas.microsoft.com/office/drawing/2014/main" id="{280B8DAE-A5F4-FC4F-8CCD-38503B466A6D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40" name="Google Shape;2111;p37">
                <a:extLst>
                  <a:ext uri="{FF2B5EF4-FFF2-40B4-BE49-F238E27FC236}">
                    <a16:creationId xmlns:a16="http://schemas.microsoft.com/office/drawing/2014/main" id="{F3C97D8F-7646-EF48-9666-AD902949C60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1" name="Google Shape;2112;p37">
                <a:extLst>
                  <a:ext uri="{FF2B5EF4-FFF2-40B4-BE49-F238E27FC236}">
                    <a16:creationId xmlns:a16="http://schemas.microsoft.com/office/drawing/2014/main" id="{97E818A9-28B9-5541-BC58-AD0939B8FE6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2" name="Google Shape;2113;p37">
                <a:extLst>
                  <a:ext uri="{FF2B5EF4-FFF2-40B4-BE49-F238E27FC236}">
                    <a16:creationId xmlns:a16="http://schemas.microsoft.com/office/drawing/2014/main" id="{EC22E631-9E7C-C048-9F0E-50886FA532C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45" name="Google Shape;2147;p37">
            <a:extLst>
              <a:ext uri="{FF2B5EF4-FFF2-40B4-BE49-F238E27FC236}">
                <a16:creationId xmlns:a16="http://schemas.microsoft.com/office/drawing/2014/main" id="{003B1916-1E1B-9F4A-AFB8-F61DAFFD9963}"/>
              </a:ext>
            </a:extLst>
          </p:cNvPr>
          <p:cNvSpPr txBox="1">
            <a:spLocks/>
          </p:cNvSpPr>
          <p:nvPr/>
        </p:nvSpPr>
        <p:spPr>
          <a:xfrm>
            <a:off x="3186717" y="1937116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346" name="Google Shape;2106;p37">
            <a:extLst>
              <a:ext uri="{FF2B5EF4-FFF2-40B4-BE49-F238E27FC236}">
                <a16:creationId xmlns:a16="http://schemas.microsoft.com/office/drawing/2014/main" id="{B479C6E7-DD8C-CA47-990A-3993EB1CDD9F}"/>
              </a:ext>
            </a:extLst>
          </p:cNvPr>
          <p:cNvGrpSpPr/>
          <p:nvPr/>
        </p:nvGrpSpPr>
        <p:grpSpPr>
          <a:xfrm>
            <a:off x="3101426" y="2585116"/>
            <a:ext cx="576000" cy="648000"/>
            <a:chOff x="731647" y="573573"/>
            <a:chExt cx="635100" cy="734640"/>
          </a:xfrm>
        </p:grpSpPr>
        <p:grpSp>
          <p:nvGrpSpPr>
            <p:cNvPr id="347" name="Google Shape;2107;p37">
              <a:extLst>
                <a:ext uri="{FF2B5EF4-FFF2-40B4-BE49-F238E27FC236}">
                  <a16:creationId xmlns:a16="http://schemas.microsoft.com/office/drawing/2014/main" id="{17DA02CA-B0A3-7E46-94AB-1BB96ADE749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52" name="Google Shape;2108;p37">
                <a:extLst>
                  <a:ext uri="{FF2B5EF4-FFF2-40B4-BE49-F238E27FC236}">
                    <a16:creationId xmlns:a16="http://schemas.microsoft.com/office/drawing/2014/main" id="{280B0D05-F7E9-8943-8A9D-7156D45D1249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109;p37">
                <a:extLst>
                  <a:ext uri="{FF2B5EF4-FFF2-40B4-BE49-F238E27FC236}">
                    <a16:creationId xmlns:a16="http://schemas.microsoft.com/office/drawing/2014/main" id="{5BC894AA-DD95-E040-B7AC-FC76585CDCE2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2110;p37">
              <a:extLst>
                <a:ext uri="{FF2B5EF4-FFF2-40B4-BE49-F238E27FC236}">
                  <a16:creationId xmlns:a16="http://schemas.microsoft.com/office/drawing/2014/main" id="{1A317A1B-4782-7443-9FF6-D3A396F067CB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49" name="Google Shape;2111;p37">
                <a:extLst>
                  <a:ext uri="{FF2B5EF4-FFF2-40B4-BE49-F238E27FC236}">
                    <a16:creationId xmlns:a16="http://schemas.microsoft.com/office/drawing/2014/main" id="{E71F32D2-705D-9F4B-B3AA-7F582930CFD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50" name="Google Shape;2112;p37">
                <a:extLst>
                  <a:ext uri="{FF2B5EF4-FFF2-40B4-BE49-F238E27FC236}">
                    <a16:creationId xmlns:a16="http://schemas.microsoft.com/office/drawing/2014/main" id="{588B3567-FBAD-BC43-B42F-1DD7A0D2446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51" name="Google Shape;2113;p37">
                <a:extLst>
                  <a:ext uri="{FF2B5EF4-FFF2-40B4-BE49-F238E27FC236}">
                    <a16:creationId xmlns:a16="http://schemas.microsoft.com/office/drawing/2014/main" id="{22609D1C-8AF4-644A-B18A-CA3C2EECC66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54" name="Google Shape;2147;p37">
            <a:extLst>
              <a:ext uri="{FF2B5EF4-FFF2-40B4-BE49-F238E27FC236}">
                <a16:creationId xmlns:a16="http://schemas.microsoft.com/office/drawing/2014/main" id="{DFA5477D-8EAA-1045-92AA-01B7B3B12D77}"/>
              </a:ext>
            </a:extLst>
          </p:cNvPr>
          <p:cNvSpPr txBox="1">
            <a:spLocks/>
          </p:cNvSpPr>
          <p:nvPr/>
        </p:nvSpPr>
        <p:spPr>
          <a:xfrm>
            <a:off x="3186717" y="2691493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355" name="Google Shape;2106;p37">
            <a:extLst>
              <a:ext uri="{FF2B5EF4-FFF2-40B4-BE49-F238E27FC236}">
                <a16:creationId xmlns:a16="http://schemas.microsoft.com/office/drawing/2014/main" id="{353BB8D9-C9BC-8142-9C09-83BC719BD404}"/>
              </a:ext>
            </a:extLst>
          </p:cNvPr>
          <p:cNvGrpSpPr/>
          <p:nvPr/>
        </p:nvGrpSpPr>
        <p:grpSpPr>
          <a:xfrm>
            <a:off x="3101426" y="4051478"/>
            <a:ext cx="576000" cy="648000"/>
            <a:chOff x="731647" y="573573"/>
            <a:chExt cx="635100" cy="734640"/>
          </a:xfrm>
        </p:grpSpPr>
        <p:grpSp>
          <p:nvGrpSpPr>
            <p:cNvPr id="356" name="Google Shape;2107;p37">
              <a:extLst>
                <a:ext uri="{FF2B5EF4-FFF2-40B4-BE49-F238E27FC236}">
                  <a16:creationId xmlns:a16="http://schemas.microsoft.com/office/drawing/2014/main" id="{0E930969-2BDB-3342-9D39-98D5CBD55D1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61" name="Google Shape;2108;p37">
                <a:extLst>
                  <a:ext uri="{FF2B5EF4-FFF2-40B4-BE49-F238E27FC236}">
                    <a16:creationId xmlns:a16="http://schemas.microsoft.com/office/drawing/2014/main" id="{9EF49337-EDB3-3E47-98A3-73C6AE3FABCC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109;p37">
                <a:extLst>
                  <a:ext uri="{FF2B5EF4-FFF2-40B4-BE49-F238E27FC236}">
                    <a16:creationId xmlns:a16="http://schemas.microsoft.com/office/drawing/2014/main" id="{6A50E382-E10B-5949-8497-3D6A56392EC7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2110;p37">
              <a:extLst>
                <a:ext uri="{FF2B5EF4-FFF2-40B4-BE49-F238E27FC236}">
                  <a16:creationId xmlns:a16="http://schemas.microsoft.com/office/drawing/2014/main" id="{7B24AA14-CCAB-A443-8859-C37ED1B1BBCB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58" name="Google Shape;2111;p37">
                <a:extLst>
                  <a:ext uri="{FF2B5EF4-FFF2-40B4-BE49-F238E27FC236}">
                    <a16:creationId xmlns:a16="http://schemas.microsoft.com/office/drawing/2014/main" id="{8886AA64-1C3B-5442-A6D9-D7172F47EF2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59" name="Google Shape;2112;p37">
                <a:extLst>
                  <a:ext uri="{FF2B5EF4-FFF2-40B4-BE49-F238E27FC236}">
                    <a16:creationId xmlns:a16="http://schemas.microsoft.com/office/drawing/2014/main" id="{6632A0B0-D696-744D-A657-4932232EC1C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0" name="Google Shape;2113;p37">
                <a:extLst>
                  <a:ext uri="{FF2B5EF4-FFF2-40B4-BE49-F238E27FC236}">
                    <a16:creationId xmlns:a16="http://schemas.microsoft.com/office/drawing/2014/main" id="{40F33B74-22C8-AF44-BBD2-C2913FB1AE9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63" name="Google Shape;2147;p37">
            <a:extLst>
              <a:ext uri="{FF2B5EF4-FFF2-40B4-BE49-F238E27FC236}">
                <a16:creationId xmlns:a16="http://schemas.microsoft.com/office/drawing/2014/main" id="{E18210D0-B96B-8E4B-82F6-E37CB3FBF470}"/>
              </a:ext>
            </a:extLst>
          </p:cNvPr>
          <p:cNvSpPr txBox="1">
            <a:spLocks/>
          </p:cNvSpPr>
          <p:nvPr/>
        </p:nvSpPr>
        <p:spPr>
          <a:xfrm>
            <a:off x="3186717" y="4157855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364" name="Google Shape;2106;p37">
            <a:extLst>
              <a:ext uri="{FF2B5EF4-FFF2-40B4-BE49-F238E27FC236}">
                <a16:creationId xmlns:a16="http://schemas.microsoft.com/office/drawing/2014/main" id="{420FC7D9-0367-134A-A094-7149A7EB15B8}"/>
              </a:ext>
            </a:extLst>
          </p:cNvPr>
          <p:cNvGrpSpPr/>
          <p:nvPr/>
        </p:nvGrpSpPr>
        <p:grpSpPr>
          <a:xfrm>
            <a:off x="3101426" y="3339493"/>
            <a:ext cx="576000" cy="648000"/>
            <a:chOff x="731647" y="573573"/>
            <a:chExt cx="635100" cy="734640"/>
          </a:xfrm>
        </p:grpSpPr>
        <p:grpSp>
          <p:nvGrpSpPr>
            <p:cNvPr id="365" name="Google Shape;2107;p37">
              <a:extLst>
                <a:ext uri="{FF2B5EF4-FFF2-40B4-BE49-F238E27FC236}">
                  <a16:creationId xmlns:a16="http://schemas.microsoft.com/office/drawing/2014/main" id="{191F3900-E151-2C48-B942-52F6DAEB9926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70" name="Google Shape;2108;p37">
                <a:extLst>
                  <a:ext uri="{FF2B5EF4-FFF2-40B4-BE49-F238E27FC236}">
                    <a16:creationId xmlns:a16="http://schemas.microsoft.com/office/drawing/2014/main" id="{08BD9205-35D5-874C-A9C2-56CA7865BA29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109;p37">
                <a:extLst>
                  <a:ext uri="{FF2B5EF4-FFF2-40B4-BE49-F238E27FC236}">
                    <a16:creationId xmlns:a16="http://schemas.microsoft.com/office/drawing/2014/main" id="{838BBAE7-9439-C34E-97E5-60397EA186E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2110;p37">
              <a:extLst>
                <a:ext uri="{FF2B5EF4-FFF2-40B4-BE49-F238E27FC236}">
                  <a16:creationId xmlns:a16="http://schemas.microsoft.com/office/drawing/2014/main" id="{0303EB5C-4076-B447-AAF5-2152DFD86BEA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67" name="Google Shape;2111;p37">
                <a:extLst>
                  <a:ext uri="{FF2B5EF4-FFF2-40B4-BE49-F238E27FC236}">
                    <a16:creationId xmlns:a16="http://schemas.microsoft.com/office/drawing/2014/main" id="{9F22CBBA-71BB-8141-A987-0E4E3644404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8" name="Google Shape;2112;p37">
                <a:extLst>
                  <a:ext uri="{FF2B5EF4-FFF2-40B4-BE49-F238E27FC236}">
                    <a16:creationId xmlns:a16="http://schemas.microsoft.com/office/drawing/2014/main" id="{75D799F2-FB22-6048-BED6-89EA7F762E7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9" name="Google Shape;2113;p37">
                <a:extLst>
                  <a:ext uri="{FF2B5EF4-FFF2-40B4-BE49-F238E27FC236}">
                    <a16:creationId xmlns:a16="http://schemas.microsoft.com/office/drawing/2014/main" id="{DFB6CA25-97A6-1347-94A9-0B2974B0971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72" name="Google Shape;2147;p37">
            <a:extLst>
              <a:ext uri="{FF2B5EF4-FFF2-40B4-BE49-F238E27FC236}">
                <a16:creationId xmlns:a16="http://schemas.microsoft.com/office/drawing/2014/main" id="{280906C3-49E5-224C-83A4-FD3A075E849C}"/>
              </a:ext>
            </a:extLst>
          </p:cNvPr>
          <p:cNvSpPr txBox="1">
            <a:spLocks/>
          </p:cNvSpPr>
          <p:nvPr/>
        </p:nvSpPr>
        <p:spPr>
          <a:xfrm>
            <a:off x="3186717" y="3445870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9</a:t>
            </a:r>
          </a:p>
        </p:txBody>
      </p:sp>
      <p:grpSp>
        <p:nvGrpSpPr>
          <p:cNvPr id="373" name="Google Shape;2106;p37">
            <a:extLst>
              <a:ext uri="{FF2B5EF4-FFF2-40B4-BE49-F238E27FC236}">
                <a16:creationId xmlns:a16="http://schemas.microsoft.com/office/drawing/2014/main" id="{7F7E7D3E-E730-D74F-8E3B-91E32A914313}"/>
              </a:ext>
            </a:extLst>
          </p:cNvPr>
          <p:cNvGrpSpPr/>
          <p:nvPr/>
        </p:nvGrpSpPr>
        <p:grpSpPr>
          <a:xfrm>
            <a:off x="6058042" y="1076362"/>
            <a:ext cx="576000" cy="648000"/>
            <a:chOff x="731647" y="573573"/>
            <a:chExt cx="635100" cy="734640"/>
          </a:xfrm>
        </p:grpSpPr>
        <p:grpSp>
          <p:nvGrpSpPr>
            <p:cNvPr id="374" name="Google Shape;2107;p37">
              <a:extLst>
                <a:ext uri="{FF2B5EF4-FFF2-40B4-BE49-F238E27FC236}">
                  <a16:creationId xmlns:a16="http://schemas.microsoft.com/office/drawing/2014/main" id="{52E77594-A5DE-3D45-86C5-5C2CB1B96C48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79" name="Google Shape;2108;p37">
                <a:extLst>
                  <a:ext uri="{FF2B5EF4-FFF2-40B4-BE49-F238E27FC236}">
                    <a16:creationId xmlns:a16="http://schemas.microsoft.com/office/drawing/2014/main" id="{9C69766C-505E-FB44-BA60-89635321E3D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109;p37">
                <a:extLst>
                  <a:ext uri="{FF2B5EF4-FFF2-40B4-BE49-F238E27FC236}">
                    <a16:creationId xmlns:a16="http://schemas.microsoft.com/office/drawing/2014/main" id="{C8D0E911-5800-F446-AFF7-F3F3127B2B63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2110;p37">
              <a:extLst>
                <a:ext uri="{FF2B5EF4-FFF2-40B4-BE49-F238E27FC236}">
                  <a16:creationId xmlns:a16="http://schemas.microsoft.com/office/drawing/2014/main" id="{67468468-A7C8-C64D-943D-6BF04A4F512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76" name="Google Shape;2111;p37">
                <a:extLst>
                  <a:ext uri="{FF2B5EF4-FFF2-40B4-BE49-F238E27FC236}">
                    <a16:creationId xmlns:a16="http://schemas.microsoft.com/office/drawing/2014/main" id="{0B85067A-9F6D-DE4F-A419-64CBF10AD40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7" name="Google Shape;2112;p37">
                <a:extLst>
                  <a:ext uri="{FF2B5EF4-FFF2-40B4-BE49-F238E27FC236}">
                    <a16:creationId xmlns:a16="http://schemas.microsoft.com/office/drawing/2014/main" id="{6D970EF3-971F-9142-A668-37EA42F1981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8" name="Google Shape;2113;p37">
                <a:extLst>
                  <a:ext uri="{FF2B5EF4-FFF2-40B4-BE49-F238E27FC236}">
                    <a16:creationId xmlns:a16="http://schemas.microsoft.com/office/drawing/2014/main" id="{AD07EBDD-89DE-744A-9AB0-9B6BE8FE6F1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81" name="Google Shape;2147;p37">
            <a:extLst>
              <a:ext uri="{FF2B5EF4-FFF2-40B4-BE49-F238E27FC236}">
                <a16:creationId xmlns:a16="http://schemas.microsoft.com/office/drawing/2014/main" id="{24025E18-F5AA-CD4A-9FCC-AD1D74E8C90B}"/>
              </a:ext>
            </a:extLst>
          </p:cNvPr>
          <p:cNvSpPr txBox="1">
            <a:spLocks/>
          </p:cNvSpPr>
          <p:nvPr/>
        </p:nvSpPr>
        <p:spPr>
          <a:xfrm>
            <a:off x="6143333" y="1182739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382" name="Google Shape;2106;p37">
            <a:extLst>
              <a:ext uri="{FF2B5EF4-FFF2-40B4-BE49-F238E27FC236}">
                <a16:creationId xmlns:a16="http://schemas.microsoft.com/office/drawing/2014/main" id="{2FB72B0A-DE41-214C-802E-C009C09FEDB8}"/>
              </a:ext>
            </a:extLst>
          </p:cNvPr>
          <p:cNvGrpSpPr/>
          <p:nvPr/>
        </p:nvGrpSpPr>
        <p:grpSpPr>
          <a:xfrm>
            <a:off x="6058042" y="1830739"/>
            <a:ext cx="576000" cy="648000"/>
            <a:chOff x="731647" y="573573"/>
            <a:chExt cx="635100" cy="734640"/>
          </a:xfrm>
        </p:grpSpPr>
        <p:grpSp>
          <p:nvGrpSpPr>
            <p:cNvPr id="383" name="Google Shape;2107;p37">
              <a:extLst>
                <a:ext uri="{FF2B5EF4-FFF2-40B4-BE49-F238E27FC236}">
                  <a16:creationId xmlns:a16="http://schemas.microsoft.com/office/drawing/2014/main" id="{74DEC5D3-0BC5-5643-A06B-B94597770ED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88" name="Google Shape;2108;p37">
                <a:extLst>
                  <a:ext uri="{FF2B5EF4-FFF2-40B4-BE49-F238E27FC236}">
                    <a16:creationId xmlns:a16="http://schemas.microsoft.com/office/drawing/2014/main" id="{71BDF684-8C3D-0640-B1E0-821AABE63860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109;p37">
                <a:extLst>
                  <a:ext uri="{FF2B5EF4-FFF2-40B4-BE49-F238E27FC236}">
                    <a16:creationId xmlns:a16="http://schemas.microsoft.com/office/drawing/2014/main" id="{7DECB1D2-9862-FC4B-A82F-32EBFD19452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2110;p37">
              <a:extLst>
                <a:ext uri="{FF2B5EF4-FFF2-40B4-BE49-F238E27FC236}">
                  <a16:creationId xmlns:a16="http://schemas.microsoft.com/office/drawing/2014/main" id="{1DEDB13C-37E7-9C40-A91E-CF34802E4D4E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85" name="Google Shape;2111;p37">
                <a:extLst>
                  <a:ext uri="{FF2B5EF4-FFF2-40B4-BE49-F238E27FC236}">
                    <a16:creationId xmlns:a16="http://schemas.microsoft.com/office/drawing/2014/main" id="{C562FB94-C6ED-5A47-8D61-08B4C54DF0E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86" name="Google Shape;2112;p37">
                <a:extLst>
                  <a:ext uri="{FF2B5EF4-FFF2-40B4-BE49-F238E27FC236}">
                    <a16:creationId xmlns:a16="http://schemas.microsoft.com/office/drawing/2014/main" id="{C47838E7-9F68-D845-AE6B-FBC77FFB8D5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87" name="Google Shape;2113;p37">
                <a:extLst>
                  <a:ext uri="{FF2B5EF4-FFF2-40B4-BE49-F238E27FC236}">
                    <a16:creationId xmlns:a16="http://schemas.microsoft.com/office/drawing/2014/main" id="{0DA50437-2E1F-5C40-9DB7-FF765862F2F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90" name="Google Shape;2147;p37">
            <a:extLst>
              <a:ext uri="{FF2B5EF4-FFF2-40B4-BE49-F238E27FC236}">
                <a16:creationId xmlns:a16="http://schemas.microsoft.com/office/drawing/2014/main" id="{422DAF20-C49F-B946-8AE0-CBAF676F87CC}"/>
              </a:ext>
            </a:extLst>
          </p:cNvPr>
          <p:cNvSpPr txBox="1">
            <a:spLocks/>
          </p:cNvSpPr>
          <p:nvPr/>
        </p:nvSpPr>
        <p:spPr>
          <a:xfrm>
            <a:off x="6143333" y="1937116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12</a:t>
            </a:r>
          </a:p>
        </p:txBody>
      </p:sp>
      <p:grpSp>
        <p:nvGrpSpPr>
          <p:cNvPr id="391" name="Google Shape;2106;p37">
            <a:extLst>
              <a:ext uri="{FF2B5EF4-FFF2-40B4-BE49-F238E27FC236}">
                <a16:creationId xmlns:a16="http://schemas.microsoft.com/office/drawing/2014/main" id="{6A1E0EE7-E961-F349-B54C-DD634FB36610}"/>
              </a:ext>
            </a:extLst>
          </p:cNvPr>
          <p:cNvGrpSpPr/>
          <p:nvPr/>
        </p:nvGrpSpPr>
        <p:grpSpPr>
          <a:xfrm>
            <a:off x="6058042" y="2585116"/>
            <a:ext cx="576000" cy="648000"/>
            <a:chOff x="731647" y="573573"/>
            <a:chExt cx="635100" cy="734640"/>
          </a:xfrm>
        </p:grpSpPr>
        <p:grpSp>
          <p:nvGrpSpPr>
            <p:cNvPr id="392" name="Google Shape;2107;p37">
              <a:extLst>
                <a:ext uri="{FF2B5EF4-FFF2-40B4-BE49-F238E27FC236}">
                  <a16:creationId xmlns:a16="http://schemas.microsoft.com/office/drawing/2014/main" id="{164DC3AA-1279-BA4F-9EA1-5B9FAE06271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97" name="Google Shape;2108;p37">
                <a:extLst>
                  <a:ext uri="{FF2B5EF4-FFF2-40B4-BE49-F238E27FC236}">
                    <a16:creationId xmlns:a16="http://schemas.microsoft.com/office/drawing/2014/main" id="{AA25DC22-742A-C14E-A381-C63317313060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109;p37">
                <a:extLst>
                  <a:ext uri="{FF2B5EF4-FFF2-40B4-BE49-F238E27FC236}">
                    <a16:creationId xmlns:a16="http://schemas.microsoft.com/office/drawing/2014/main" id="{CCAA235C-B0F1-A847-877F-3330DB464610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2110;p37">
              <a:extLst>
                <a:ext uri="{FF2B5EF4-FFF2-40B4-BE49-F238E27FC236}">
                  <a16:creationId xmlns:a16="http://schemas.microsoft.com/office/drawing/2014/main" id="{3C81BC0B-46E9-5041-8DA4-27EFD216BBED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94" name="Google Shape;2111;p37">
                <a:extLst>
                  <a:ext uri="{FF2B5EF4-FFF2-40B4-BE49-F238E27FC236}">
                    <a16:creationId xmlns:a16="http://schemas.microsoft.com/office/drawing/2014/main" id="{FD43BB69-9283-B749-AD38-3AFE56758C8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95" name="Google Shape;2112;p37">
                <a:extLst>
                  <a:ext uri="{FF2B5EF4-FFF2-40B4-BE49-F238E27FC236}">
                    <a16:creationId xmlns:a16="http://schemas.microsoft.com/office/drawing/2014/main" id="{A97B7E50-C390-2B47-8B20-F14F906ED59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96" name="Google Shape;2113;p37">
                <a:extLst>
                  <a:ext uri="{FF2B5EF4-FFF2-40B4-BE49-F238E27FC236}">
                    <a16:creationId xmlns:a16="http://schemas.microsoft.com/office/drawing/2014/main" id="{9F05C7AA-63AD-6B44-B272-F994CA245B9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99" name="Google Shape;2147;p37">
            <a:extLst>
              <a:ext uri="{FF2B5EF4-FFF2-40B4-BE49-F238E27FC236}">
                <a16:creationId xmlns:a16="http://schemas.microsoft.com/office/drawing/2014/main" id="{D8C7BAE5-A09A-064E-8E06-DFDCA3CCA804}"/>
              </a:ext>
            </a:extLst>
          </p:cNvPr>
          <p:cNvSpPr txBox="1">
            <a:spLocks/>
          </p:cNvSpPr>
          <p:nvPr/>
        </p:nvSpPr>
        <p:spPr>
          <a:xfrm>
            <a:off x="6143333" y="2691493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13</a:t>
            </a:r>
          </a:p>
        </p:txBody>
      </p:sp>
      <p:grpSp>
        <p:nvGrpSpPr>
          <p:cNvPr id="400" name="Google Shape;2106;p37">
            <a:extLst>
              <a:ext uri="{FF2B5EF4-FFF2-40B4-BE49-F238E27FC236}">
                <a16:creationId xmlns:a16="http://schemas.microsoft.com/office/drawing/2014/main" id="{3868298D-2A6C-084A-9297-60D9B3C1E42C}"/>
              </a:ext>
            </a:extLst>
          </p:cNvPr>
          <p:cNvGrpSpPr/>
          <p:nvPr/>
        </p:nvGrpSpPr>
        <p:grpSpPr>
          <a:xfrm>
            <a:off x="6058042" y="4051478"/>
            <a:ext cx="576000" cy="648000"/>
            <a:chOff x="731647" y="573573"/>
            <a:chExt cx="635100" cy="734640"/>
          </a:xfrm>
        </p:grpSpPr>
        <p:grpSp>
          <p:nvGrpSpPr>
            <p:cNvPr id="401" name="Google Shape;2107;p37">
              <a:extLst>
                <a:ext uri="{FF2B5EF4-FFF2-40B4-BE49-F238E27FC236}">
                  <a16:creationId xmlns:a16="http://schemas.microsoft.com/office/drawing/2014/main" id="{0CA95EF7-5F28-0B48-AD40-23C6C6D6E27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06" name="Google Shape;2108;p37">
                <a:extLst>
                  <a:ext uri="{FF2B5EF4-FFF2-40B4-BE49-F238E27FC236}">
                    <a16:creationId xmlns:a16="http://schemas.microsoft.com/office/drawing/2014/main" id="{6587CCE5-0B27-E74B-A179-036D45E01155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109;p37">
                <a:extLst>
                  <a:ext uri="{FF2B5EF4-FFF2-40B4-BE49-F238E27FC236}">
                    <a16:creationId xmlns:a16="http://schemas.microsoft.com/office/drawing/2014/main" id="{6DEEACBA-FE54-1541-AFCB-75626BD7D1C8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2110;p37">
              <a:extLst>
                <a:ext uri="{FF2B5EF4-FFF2-40B4-BE49-F238E27FC236}">
                  <a16:creationId xmlns:a16="http://schemas.microsoft.com/office/drawing/2014/main" id="{28D20790-39D2-B84E-B697-11FC49475CA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03" name="Google Shape;2111;p37">
                <a:extLst>
                  <a:ext uri="{FF2B5EF4-FFF2-40B4-BE49-F238E27FC236}">
                    <a16:creationId xmlns:a16="http://schemas.microsoft.com/office/drawing/2014/main" id="{44A38BB3-7F01-1544-8366-EE94B9B8657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04" name="Google Shape;2112;p37">
                <a:extLst>
                  <a:ext uri="{FF2B5EF4-FFF2-40B4-BE49-F238E27FC236}">
                    <a16:creationId xmlns:a16="http://schemas.microsoft.com/office/drawing/2014/main" id="{7E185B0E-B7CA-224E-8C12-CEE2B7A90A8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05" name="Google Shape;2113;p37">
                <a:extLst>
                  <a:ext uri="{FF2B5EF4-FFF2-40B4-BE49-F238E27FC236}">
                    <a16:creationId xmlns:a16="http://schemas.microsoft.com/office/drawing/2014/main" id="{6A817007-C106-1346-BB1B-B3E8BE0D84B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08" name="Google Shape;2147;p37">
            <a:extLst>
              <a:ext uri="{FF2B5EF4-FFF2-40B4-BE49-F238E27FC236}">
                <a16:creationId xmlns:a16="http://schemas.microsoft.com/office/drawing/2014/main" id="{F8670549-0C16-6D40-8193-06ACE679637C}"/>
              </a:ext>
            </a:extLst>
          </p:cNvPr>
          <p:cNvSpPr txBox="1">
            <a:spLocks/>
          </p:cNvSpPr>
          <p:nvPr/>
        </p:nvSpPr>
        <p:spPr>
          <a:xfrm>
            <a:off x="6143333" y="4157855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15</a:t>
            </a:r>
          </a:p>
        </p:txBody>
      </p:sp>
      <p:grpSp>
        <p:nvGrpSpPr>
          <p:cNvPr id="409" name="Google Shape;2106;p37">
            <a:extLst>
              <a:ext uri="{FF2B5EF4-FFF2-40B4-BE49-F238E27FC236}">
                <a16:creationId xmlns:a16="http://schemas.microsoft.com/office/drawing/2014/main" id="{1F1679DC-C213-C947-812A-D7AE95C59C0C}"/>
              </a:ext>
            </a:extLst>
          </p:cNvPr>
          <p:cNvGrpSpPr/>
          <p:nvPr/>
        </p:nvGrpSpPr>
        <p:grpSpPr>
          <a:xfrm>
            <a:off x="6058042" y="3339493"/>
            <a:ext cx="576000" cy="648000"/>
            <a:chOff x="731647" y="573573"/>
            <a:chExt cx="635100" cy="734640"/>
          </a:xfrm>
        </p:grpSpPr>
        <p:grpSp>
          <p:nvGrpSpPr>
            <p:cNvPr id="410" name="Google Shape;2107;p37">
              <a:extLst>
                <a:ext uri="{FF2B5EF4-FFF2-40B4-BE49-F238E27FC236}">
                  <a16:creationId xmlns:a16="http://schemas.microsoft.com/office/drawing/2014/main" id="{10848AF4-808E-7849-A650-1BA9B4276F16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15" name="Google Shape;2108;p37">
                <a:extLst>
                  <a:ext uri="{FF2B5EF4-FFF2-40B4-BE49-F238E27FC236}">
                    <a16:creationId xmlns:a16="http://schemas.microsoft.com/office/drawing/2014/main" id="{1906EC41-04B6-6A4B-898F-D00E20C2A110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109;p37">
                <a:extLst>
                  <a:ext uri="{FF2B5EF4-FFF2-40B4-BE49-F238E27FC236}">
                    <a16:creationId xmlns:a16="http://schemas.microsoft.com/office/drawing/2014/main" id="{A7BC571F-FA94-6F4B-B961-79CB10C6A8A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2110;p37">
              <a:extLst>
                <a:ext uri="{FF2B5EF4-FFF2-40B4-BE49-F238E27FC236}">
                  <a16:creationId xmlns:a16="http://schemas.microsoft.com/office/drawing/2014/main" id="{815152D8-9CC2-E04C-80BA-5E43F13235B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12" name="Google Shape;2111;p37">
                <a:extLst>
                  <a:ext uri="{FF2B5EF4-FFF2-40B4-BE49-F238E27FC236}">
                    <a16:creationId xmlns:a16="http://schemas.microsoft.com/office/drawing/2014/main" id="{755B7B18-C664-FA4A-A29C-0F05B23FDB5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13" name="Google Shape;2112;p37">
                <a:extLst>
                  <a:ext uri="{FF2B5EF4-FFF2-40B4-BE49-F238E27FC236}">
                    <a16:creationId xmlns:a16="http://schemas.microsoft.com/office/drawing/2014/main" id="{49F712DB-542A-1D48-9639-51B9407C57E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14" name="Google Shape;2113;p37">
                <a:extLst>
                  <a:ext uri="{FF2B5EF4-FFF2-40B4-BE49-F238E27FC236}">
                    <a16:creationId xmlns:a16="http://schemas.microsoft.com/office/drawing/2014/main" id="{461AB426-49F0-9843-BF8B-8ED47EC0392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17" name="Google Shape;2147;p37">
            <a:extLst>
              <a:ext uri="{FF2B5EF4-FFF2-40B4-BE49-F238E27FC236}">
                <a16:creationId xmlns:a16="http://schemas.microsoft.com/office/drawing/2014/main" id="{83BA40D3-FFE7-A144-B738-1DA4C8347EC1}"/>
              </a:ext>
            </a:extLst>
          </p:cNvPr>
          <p:cNvSpPr txBox="1">
            <a:spLocks/>
          </p:cNvSpPr>
          <p:nvPr/>
        </p:nvSpPr>
        <p:spPr>
          <a:xfrm>
            <a:off x="6143333" y="3445870"/>
            <a:ext cx="42988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14</a:t>
            </a:r>
          </a:p>
        </p:txBody>
      </p:sp>
      <p:sp>
        <p:nvSpPr>
          <p:cNvPr id="418" name="Google Shape;2694;p49">
            <a:extLst>
              <a:ext uri="{FF2B5EF4-FFF2-40B4-BE49-F238E27FC236}">
                <a16:creationId xmlns:a16="http://schemas.microsoft.com/office/drawing/2014/main" id="{2AEEC51E-7F19-7A4A-BBDD-F35A118CF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42766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</a:t>
            </a:r>
            <a:r>
              <a:rPr lang="en" dirty="0"/>
              <a:t> 15 Gruppi Disciplinari:</a:t>
            </a:r>
            <a:endParaRPr dirty="0"/>
          </a:p>
        </p:txBody>
      </p:sp>
      <p:sp>
        <p:nvSpPr>
          <p:cNvPr id="419" name="Google Shape;2139;p37">
            <a:extLst>
              <a:ext uri="{FF2B5EF4-FFF2-40B4-BE49-F238E27FC236}">
                <a16:creationId xmlns:a16="http://schemas.microsoft.com/office/drawing/2014/main" id="{5D5BE64D-3EE3-5D4F-8515-F22E2A281E0B}"/>
              </a:ext>
            </a:extLst>
          </p:cNvPr>
          <p:cNvSpPr txBox="1">
            <a:spLocks/>
          </p:cNvSpPr>
          <p:nvPr/>
        </p:nvSpPr>
        <p:spPr>
          <a:xfrm>
            <a:off x="3676055" y="1815076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Informatica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Tecnologie ICT</a:t>
            </a:r>
          </a:p>
        </p:txBody>
      </p:sp>
      <p:sp>
        <p:nvSpPr>
          <p:cNvPr id="420" name="Google Shape;2139;p37">
            <a:extLst>
              <a:ext uri="{FF2B5EF4-FFF2-40B4-BE49-F238E27FC236}">
                <a16:creationId xmlns:a16="http://schemas.microsoft.com/office/drawing/2014/main" id="{66FB4FE1-CD7D-B24A-8C42-367FCA6A6B1D}"/>
              </a:ext>
            </a:extLst>
          </p:cNvPr>
          <p:cNvSpPr txBox="1">
            <a:spLocks/>
          </p:cNvSpPr>
          <p:nvPr/>
        </p:nvSpPr>
        <p:spPr>
          <a:xfrm>
            <a:off x="1001125" y="1815076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Architettura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Ingegneria Civile</a:t>
            </a:r>
          </a:p>
        </p:txBody>
      </p:sp>
      <p:sp>
        <p:nvSpPr>
          <p:cNvPr id="421" name="Google Shape;2139;p37">
            <a:extLst>
              <a:ext uri="{FF2B5EF4-FFF2-40B4-BE49-F238E27FC236}">
                <a16:creationId xmlns:a16="http://schemas.microsoft.com/office/drawing/2014/main" id="{B01EE0F4-C114-B748-85B1-FEF28631610E}"/>
              </a:ext>
            </a:extLst>
          </p:cNvPr>
          <p:cNvSpPr txBox="1">
            <a:spLocks/>
          </p:cNvSpPr>
          <p:nvPr/>
        </p:nvSpPr>
        <p:spPr>
          <a:xfrm>
            <a:off x="1001125" y="2611707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Arte e Design</a:t>
            </a:r>
          </a:p>
        </p:txBody>
      </p:sp>
      <p:sp>
        <p:nvSpPr>
          <p:cNvPr id="422" name="Google Shape;2139;p37">
            <a:extLst>
              <a:ext uri="{FF2B5EF4-FFF2-40B4-BE49-F238E27FC236}">
                <a16:creationId xmlns:a16="http://schemas.microsoft.com/office/drawing/2014/main" id="{749125FA-4C51-3D46-93F8-0D409B5D80F1}"/>
              </a:ext>
            </a:extLst>
          </p:cNvPr>
          <p:cNvSpPr txBox="1">
            <a:spLocks/>
          </p:cNvSpPr>
          <p:nvPr/>
        </p:nvSpPr>
        <p:spPr>
          <a:xfrm>
            <a:off x="985429" y="3350311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Economia</a:t>
            </a:r>
          </a:p>
        </p:txBody>
      </p:sp>
      <p:sp>
        <p:nvSpPr>
          <p:cNvPr id="423" name="Google Shape;2139;p37">
            <a:extLst>
              <a:ext uri="{FF2B5EF4-FFF2-40B4-BE49-F238E27FC236}">
                <a16:creationId xmlns:a16="http://schemas.microsoft.com/office/drawing/2014/main" id="{59211701-B094-154C-AA4E-5DD816F00E30}"/>
              </a:ext>
            </a:extLst>
          </p:cNvPr>
          <p:cNvSpPr txBox="1">
            <a:spLocks/>
          </p:cNvSpPr>
          <p:nvPr/>
        </p:nvSpPr>
        <p:spPr>
          <a:xfrm>
            <a:off x="995800" y="4035677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Educazione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Formazione</a:t>
            </a:r>
          </a:p>
        </p:txBody>
      </p:sp>
      <p:sp>
        <p:nvSpPr>
          <p:cNvPr id="424" name="Google Shape;2139;p37">
            <a:extLst>
              <a:ext uri="{FF2B5EF4-FFF2-40B4-BE49-F238E27FC236}">
                <a16:creationId xmlns:a16="http://schemas.microsoft.com/office/drawing/2014/main" id="{6CB0EE9A-90E4-E34C-A615-85BFF36571FA}"/>
              </a:ext>
            </a:extLst>
          </p:cNvPr>
          <p:cNvSpPr txBox="1">
            <a:spLocks/>
          </p:cNvSpPr>
          <p:nvPr/>
        </p:nvSpPr>
        <p:spPr>
          <a:xfrm>
            <a:off x="3676056" y="1084893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Giuridico</a:t>
            </a:r>
          </a:p>
        </p:txBody>
      </p:sp>
      <p:sp>
        <p:nvSpPr>
          <p:cNvPr id="425" name="Google Shape;2139;p37">
            <a:extLst>
              <a:ext uri="{FF2B5EF4-FFF2-40B4-BE49-F238E27FC236}">
                <a16:creationId xmlns:a16="http://schemas.microsoft.com/office/drawing/2014/main" id="{69FED892-4662-7E40-B212-DA531AE44F54}"/>
              </a:ext>
            </a:extLst>
          </p:cNvPr>
          <p:cNvSpPr txBox="1">
            <a:spLocks/>
          </p:cNvSpPr>
          <p:nvPr/>
        </p:nvSpPr>
        <p:spPr>
          <a:xfrm>
            <a:off x="1009656" y="1086698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Agrario-Forestale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e Veterinario</a:t>
            </a:r>
          </a:p>
        </p:txBody>
      </p:sp>
      <p:sp>
        <p:nvSpPr>
          <p:cNvPr id="426" name="Google Shape;2139;p37">
            <a:extLst>
              <a:ext uri="{FF2B5EF4-FFF2-40B4-BE49-F238E27FC236}">
                <a16:creationId xmlns:a16="http://schemas.microsoft.com/office/drawing/2014/main" id="{0FB3C4E7-EF40-134E-991D-87803B90D5F3}"/>
              </a:ext>
            </a:extLst>
          </p:cNvPr>
          <p:cNvSpPr txBox="1">
            <a:spLocks/>
          </p:cNvSpPr>
          <p:nvPr/>
        </p:nvSpPr>
        <p:spPr>
          <a:xfrm>
            <a:off x="3676054" y="2595934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Ingegneria Industriale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dell’Informazione</a:t>
            </a:r>
          </a:p>
        </p:txBody>
      </p:sp>
      <p:sp>
        <p:nvSpPr>
          <p:cNvPr id="427" name="Google Shape;2139;p37">
            <a:extLst>
              <a:ext uri="{FF2B5EF4-FFF2-40B4-BE49-F238E27FC236}">
                <a16:creationId xmlns:a16="http://schemas.microsoft.com/office/drawing/2014/main" id="{7C27853D-17DF-C144-A515-60ED50230F56}"/>
              </a:ext>
            </a:extLst>
          </p:cNvPr>
          <p:cNvSpPr txBox="1">
            <a:spLocks/>
          </p:cNvSpPr>
          <p:nvPr/>
        </p:nvSpPr>
        <p:spPr>
          <a:xfrm>
            <a:off x="3676053" y="3350311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Letterario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Umanistico</a:t>
            </a:r>
          </a:p>
        </p:txBody>
      </p:sp>
      <p:sp>
        <p:nvSpPr>
          <p:cNvPr id="428" name="Google Shape;2139;p37">
            <a:extLst>
              <a:ext uri="{FF2B5EF4-FFF2-40B4-BE49-F238E27FC236}">
                <a16:creationId xmlns:a16="http://schemas.microsoft.com/office/drawing/2014/main" id="{6FCA4845-62E8-594F-B2B8-2426A4C4A264}"/>
              </a:ext>
            </a:extLst>
          </p:cNvPr>
          <p:cNvSpPr txBox="1">
            <a:spLocks/>
          </p:cNvSpPr>
          <p:nvPr/>
        </p:nvSpPr>
        <p:spPr>
          <a:xfrm>
            <a:off x="3683426" y="4043555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Linguistico</a:t>
            </a:r>
          </a:p>
        </p:txBody>
      </p:sp>
      <p:sp>
        <p:nvSpPr>
          <p:cNvPr id="429" name="Google Shape;2139;p37">
            <a:extLst>
              <a:ext uri="{FF2B5EF4-FFF2-40B4-BE49-F238E27FC236}">
                <a16:creationId xmlns:a16="http://schemas.microsoft.com/office/drawing/2014/main" id="{0EEC36DE-F2AA-4F4A-A7AA-3E1CC097392F}"/>
              </a:ext>
            </a:extLst>
          </p:cNvPr>
          <p:cNvSpPr txBox="1">
            <a:spLocks/>
          </p:cNvSpPr>
          <p:nvPr/>
        </p:nvSpPr>
        <p:spPr>
          <a:xfrm>
            <a:off x="6642504" y="1084893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Medico-Sanitario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Farmaceutico</a:t>
            </a:r>
          </a:p>
        </p:txBody>
      </p:sp>
      <p:sp>
        <p:nvSpPr>
          <p:cNvPr id="430" name="Google Shape;2139;p37">
            <a:extLst>
              <a:ext uri="{FF2B5EF4-FFF2-40B4-BE49-F238E27FC236}">
                <a16:creationId xmlns:a16="http://schemas.microsoft.com/office/drawing/2014/main" id="{A312B70A-28B3-7B4E-8266-584507882AAE}"/>
              </a:ext>
            </a:extLst>
          </p:cNvPr>
          <p:cNvSpPr txBox="1">
            <a:spLocks/>
          </p:cNvSpPr>
          <p:nvPr/>
        </p:nvSpPr>
        <p:spPr>
          <a:xfrm>
            <a:off x="6633971" y="4051478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Scienze Motorie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Sportive</a:t>
            </a:r>
          </a:p>
        </p:txBody>
      </p:sp>
      <p:sp>
        <p:nvSpPr>
          <p:cNvPr id="431" name="Google Shape;2139;p37">
            <a:extLst>
              <a:ext uri="{FF2B5EF4-FFF2-40B4-BE49-F238E27FC236}">
                <a16:creationId xmlns:a16="http://schemas.microsoft.com/office/drawing/2014/main" id="{1FC2444D-7D22-B34D-ADF8-930A85327666}"/>
              </a:ext>
            </a:extLst>
          </p:cNvPr>
          <p:cNvSpPr txBox="1">
            <a:spLocks/>
          </p:cNvSpPr>
          <p:nvPr/>
        </p:nvSpPr>
        <p:spPr>
          <a:xfrm>
            <a:off x="6633972" y="1828452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Politico-Sociale e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Comunicazione</a:t>
            </a:r>
          </a:p>
        </p:txBody>
      </p:sp>
      <p:sp>
        <p:nvSpPr>
          <p:cNvPr id="432" name="Google Shape;2139;p37">
            <a:extLst>
              <a:ext uri="{FF2B5EF4-FFF2-40B4-BE49-F238E27FC236}">
                <a16:creationId xmlns:a16="http://schemas.microsoft.com/office/drawing/2014/main" id="{8C1B2C7B-B132-994E-AF70-ADA1CA6F519B}"/>
              </a:ext>
            </a:extLst>
          </p:cNvPr>
          <p:cNvSpPr txBox="1">
            <a:spLocks/>
          </p:cNvSpPr>
          <p:nvPr/>
        </p:nvSpPr>
        <p:spPr>
          <a:xfrm>
            <a:off x="6642504" y="3350311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Scientifico</a:t>
            </a:r>
          </a:p>
        </p:txBody>
      </p:sp>
      <p:sp>
        <p:nvSpPr>
          <p:cNvPr id="433" name="Google Shape;2139;p37">
            <a:extLst>
              <a:ext uri="{FF2B5EF4-FFF2-40B4-BE49-F238E27FC236}">
                <a16:creationId xmlns:a16="http://schemas.microsoft.com/office/drawing/2014/main" id="{A031AD40-3D5F-9740-B72D-7D31F2CC884D}"/>
              </a:ext>
            </a:extLst>
          </p:cNvPr>
          <p:cNvSpPr txBox="1">
            <a:spLocks/>
          </p:cNvSpPr>
          <p:nvPr/>
        </p:nvSpPr>
        <p:spPr>
          <a:xfrm>
            <a:off x="6633970" y="2573879"/>
            <a:ext cx="261509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400" dirty="0"/>
              <a:t>Psicologico</a:t>
            </a:r>
          </a:p>
        </p:txBody>
      </p:sp>
    </p:spTree>
    <p:extLst>
      <p:ext uri="{BB962C8B-B14F-4D97-AF65-F5344CB8AC3E}">
        <p14:creationId xmlns:p14="http://schemas.microsoft.com/office/powerpoint/2010/main" val="19536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69534-3B58-604E-8468-78A85A13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1" y="338328"/>
            <a:ext cx="5577900" cy="594300"/>
          </a:xfrm>
        </p:spPr>
        <p:txBody>
          <a:bodyPr/>
          <a:lstStyle/>
          <a:p>
            <a:r>
              <a:rPr lang="it-IT" dirty="0"/>
              <a:t>Numero di Laureati per Anno</a:t>
            </a:r>
          </a:p>
        </p:txBody>
      </p:sp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8AF59AE-4FDE-3B45-A2B6-4457E4BB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29" y="4191160"/>
            <a:ext cx="900000" cy="900000"/>
          </a:xfrm>
          <a:prstGeom prst="rect">
            <a:avLst/>
          </a:prstGeom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73D5B7D-3FDE-DB47-856E-443CF91E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04" y="1215997"/>
            <a:ext cx="6296992" cy="29751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71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69534-3B58-604E-8468-78A85A13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1" y="338328"/>
            <a:ext cx="5577900" cy="594300"/>
          </a:xfrm>
        </p:spPr>
        <p:txBody>
          <a:bodyPr/>
          <a:lstStyle/>
          <a:p>
            <a:r>
              <a:rPr lang="it-IT" dirty="0"/>
              <a:t>Indice di Ritardo</a:t>
            </a:r>
          </a:p>
        </p:txBody>
      </p:sp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8AF59AE-4FDE-3B45-A2B6-4457E4BB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29" y="4191160"/>
            <a:ext cx="900000" cy="900000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6356AD-B26E-A54C-AEFC-2A3E7452C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04" y="1200077"/>
            <a:ext cx="6296992" cy="29910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87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36416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Condizione Occupazionale</a:t>
            </a:r>
            <a:br>
              <a:rPr lang="en" dirty="0"/>
            </a:br>
            <a:r>
              <a:rPr lang="en" sz="2000" dirty="0">
                <a:solidFill>
                  <a:schemeClr val="tx2">
                    <a:lumMod val="50000"/>
                  </a:schemeClr>
                </a:solidFill>
              </a:rPr>
              <a:t>Laurea di Primo Livello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Immagine 2" descr="Immagine che contiene testo, strumento scrittorio, matita, screenshot&#10;&#10;Descrizione generata automaticamente">
            <a:extLst>
              <a:ext uri="{FF2B5EF4-FFF2-40B4-BE49-F238E27FC236}">
                <a16:creationId xmlns:a16="http://schemas.microsoft.com/office/drawing/2014/main" id="{E03A7A9F-9704-514F-A0DF-5F723EC2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1223331"/>
            <a:ext cx="5384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36416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Condizione Occupazionale</a:t>
            </a:r>
            <a:br>
              <a:rPr lang="en" dirty="0"/>
            </a:br>
            <a:r>
              <a:rPr lang="en" sz="2000" dirty="0">
                <a:solidFill>
                  <a:schemeClr val="tx2">
                    <a:lumMod val="50000"/>
                  </a:schemeClr>
                </a:solidFill>
              </a:rPr>
              <a:t>Laurea Magistrale Biennale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3BFE5-A5C7-A948-905D-5E523AE1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1223331"/>
            <a:ext cx="5384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03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BD3319C-203D-4444-ADB8-221BAA2B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88" y="1613127"/>
            <a:ext cx="3322090" cy="1884824"/>
          </a:xfrm>
          <a:prstGeom prst="rect">
            <a:avLst/>
          </a:prstGeom>
        </p:spPr>
      </p:pic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Dati Istat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609829" y="699715"/>
            <a:ext cx="5074284" cy="4443785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2613;p46">
            <a:extLst>
              <a:ext uri="{FF2B5EF4-FFF2-40B4-BE49-F238E27FC236}">
                <a16:creationId xmlns:a16="http://schemas.microsoft.com/office/drawing/2014/main" id="{3828EA77-A19D-5B47-8F5B-017F12A3FF94}"/>
              </a:ext>
            </a:extLst>
          </p:cNvPr>
          <p:cNvSpPr txBox="1"/>
          <p:nvPr/>
        </p:nvSpPr>
        <p:spPr>
          <a:xfrm>
            <a:off x="296688" y="893180"/>
            <a:ext cx="3323464" cy="277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Tramite il portale »Istat» siamo riusciti a trovare i dati per visualizzare l’ultimo grafico. Abbiamo filtrato la ricerca in modo tale da scaricare un dataset contenente il numero di persone laureate per regione nel gruppo disciplinare scientifico.  </a:t>
            </a:r>
            <a:endParaRPr sz="1800" dirty="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mappa&#10;&#10;Descrizione generata automaticamente">
            <a:extLst>
              <a:ext uri="{FF2B5EF4-FFF2-40B4-BE49-F238E27FC236}">
                <a16:creationId xmlns:a16="http://schemas.microsoft.com/office/drawing/2014/main" id="{156C1E29-26C3-ED4D-BFB9-AFEBE754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6006" y="0"/>
            <a:ext cx="4629150" cy="5143500"/>
          </a:xfrm>
          <a:prstGeom prst="rect">
            <a:avLst/>
          </a:prstGeom>
        </p:spPr>
      </p:pic>
      <p:pic>
        <p:nvPicPr>
          <p:cNvPr id="23" name="Immagine 2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216836-637E-FA40-985B-E4B8E7564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575" y="228490"/>
            <a:ext cx="1055435" cy="23432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20116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Grazie!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1947234" y="1463148"/>
            <a:ext cx="5249532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Tutto il codice per la creazione dei grafici è disponibile nel repository di github</a:t>
            </a:r>
            <a:endParaRPr sz="20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000"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it-IT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https://github.com/lorenzoborrelli/progetto_visual</a:t>
            </a:r>
            <a:endParaRPr lang="it-IT" sz="2000" dirty="0">
              <a:solidFill>
                <a:schemeClr val="tx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it-IT" sz="20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it-IT" sz="2000" dirty="0">
                <a:solidFill>
                  <a:schemeClr val="tx1"/>
                </a:solidFill>
              </a:rPr>
              <a:t>Progetto di: Lorenzo Borrelli, Shanti Ayala</a:t>
            </a:r>
            <a:endParaRPr sz="20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637901" y="1046989"/>
            <a:ext cx="3868198" cy="2130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ALMALAUREA</a:t>
            </a:r>
            <a:endParaRPr sz="60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 cos’è?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Come </a:t>
            </a:r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funziona?</a:t>
            </a:r>
            <a:endParaRPr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814378" y="632005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728361" y="1885949"/>
            <a:ext cx="3492273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b="1" dirty="0"/>
              <a:t>AlmaLaurea</a:t>
            </a:r>
            <a:r>
              <a:rPr lang="it-IT" sz="1800" dirty="0"/>
              <a:t> è un </a:t>
            </a:r>
            <a:r>
              <a:rPr lang="it-IT" sz="1800" b="1" dirty="0"/>
              <a:t>Consorzio Interuniversitario </a:t>
            </a:r>
            <a:r>
              <a:rPr lang="it-IT" sz="1800" dirty="0"/>
              <a:t>fondato nel 1994 che rappresenta 76 Atenei e circa il </a:t>
            </a:r>
            <a:r>
              <a:rPr lang="it-IT" sz="1800" b="1" dirty="0"/>
              <a:t>90%</a:t>
            </a:r>
            <a:r>
              <a:rPr lang="it-IT" sz="1800" dirty="0"/>
              <a:t> dei laureati complessivamente usciti, ogni anno, dal sistema universitario italiano.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E4B13F-F9AD-E84F-B25C-AEAFB202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22" y="1401749"/>
            <a:ext cx="234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40037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Il Portale</a:t>
            </a:r>
            <a:endParaRPr dirty="0"/>
          </a:p>
        </p:txBody>
      </p:sp>
      <p:sp>
        <p:nvSpPr>
          <p:cNvPr id="2613" name="Google Shape;2613;p46"/>
          <p:cNvSpPr txBox="1"/>
          <p:nvPr/>
        </p:nvSpPr>
        <p:spPr>
          <a:xfrm>
            <a:off x="5213965" y="1395454"/>
            <a:ext cx="3323464" cy="277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Nella sezione »Profilo dei Laureati» è presente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un’opzione chiamata «consulta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 dati» che permette tramite appositi filtri di cercare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le statistiche dei questionari proposti agli studenti alla fine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del percorso universitario.</a:t>
            </a:r>
            <a:endParaRPr sz="1800" dirty="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FFA234-E0FF-ED44-BCFD-64BD2739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46" y="1099625"/>
            <a:ext cx="3861933" cy="3070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79" name="Immagine 27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D1EA16F-2D62-5D43-A971-7B3F74100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429" y="4191160"/>
            <a:ext cx="900000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68632" y="1434975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864694" y="237768"/>
            <a:ext cx="365743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abbiamo lavorato?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0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</a:t>
            </a:r>
            <a:r>
              <a:rPr lang="it-IT" sz="1400" dirty="0"/>
              <a:t>mite una scaletta ci siamo fatti un’idea delle domande a cui volevamo rispondere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Decisione delle sezioni</a:t>
            </a:r>
            <a:endParaRPr sz="20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Download dei file csv</a:t>
            </a:r>
            <a:endParaRPr sz="2000"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dirty="0"/>
              <a:t>Con il portale di AlmaLaurea abbiamo deciso quali filtri impostare per la nostra ricerca</a:t>
            </a:r>
            <a:endParaRPr sz="14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7" y="2587752"/>
            <a:ext cx="280442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Focalizzazione sui grafici</a:t>
            </a:r>
            <a:endParaRPr sz="2000"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dirty="0"/>
              <a:t>Mediante un’attenta visualizzazione del dataset abbiamo individuato i grafici più consoni da utilizzare</a:t>
            </a:r>
            <a:endParaRPr sz="14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Stesura del codice</a:t>
            </a:r>
            <a:endParaRPr sz="2000"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dirty="0"/>
              <a:t>Tramite l’utilizzo del notebook di Jupyter abbiamo creato i nostri risultati su Python</a:t>
            </a:r>
            <a:endParaRPr sz="14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1. STATISTICHE LAUREATI INFORMATICA 2020</a:t>
            </a:r>
            <a:endParaRPr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36416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Precedenti</a:t>
            </a:r>
            <a:endParaRPr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D432A99-57C4-1945-A0A1-B29F17C97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"/>
          <a:stretch/>
        </p:blipFill>
        <p:spPr>
          <a:xfrm>
            <a:off x="768209" y="1109712"/>
            <a:ext cx="3768919" cy="3669619"/>
          </a:xfrm>
          <a:prstGeom prst="rect">
            <a:avLst/>
          </a:prstGeom>
          <a:ln w="28575">
            <a:noFill/>
          </a:ln>
        </p:spPr>
      </p:pic>
      <p:sp>
        <p:nvSpPr>
          <p:cNvPr id="35" name="Google Shape;2613;p46">
            <a:extLst>
              <a:ext uri="{FF2B5EF4-FFF2-40B4-BE49-F238E27FC236}">
                <a16:creationId xmlns:a16="http://schemas.microsoft.com/office/drawing/2014/main" id="{6E14B8B3-7336-BD46-82D7-E799F14A8954}"/>
              </a:ext>
            </a:extLst>
          </p:cNvPr>
          <p:cNvSpPr txBox="1"/>
          <p:nvPr/>
        </p:nvSpPr>
        <p:spPr>
          <a:xfrm>
            <a:off x="5052327" y="1349986"/>
            <a:ext cx="3323464" cy="31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Liceo Scientifico: 47.5%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Tecnico Tecnologico: 35.0%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Tecnico Economico: 11.3%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Liceo Classico 3.8%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Liceo delle scienze umane: 1.3%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Titolo estero: 1.3%</a:t>
            </a:r>
          </a:p>
        </p:txBody>
      </p:sp>
      <p:pic>
        <p:nvPicPr>
          <p:cNvPr id="5" name="Immagine 4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E2CBA4D-D7D6-8349-AB8F-DC181C425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429" y="4191160"/>
            <a:ext cx="900000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Precedenti Studi Universitari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" name="Google Shape;2613;p46">
            <a:extLst>
              <a:ext uri="{FF2B5EF4-FFF2-40B4-BE49-F238E27FC236}">
                <a16:creationId xmlns:a16="http://schemas.microsoft.com/office/drawing/2014/main" id="{8746B1A7-633E-1D46-9420-F8AC50154869}"/>
              </a:ext>
            </a:extLst>
          </p:cNvPr>
          <p:cNvSpPr txBox="1"/>
          <p:nvPr/>
        </p:nvSpPr>
        <p:spPr>
          <a:xfrm>
            <a:off x="931119" y="911028"/>
            <a:ext cx="2869019" cy="389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Nel primo grafico si evince che la maggior parte degli iscritti ad informatica non ha precedenti esperienze universitarie (84.8%).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Nel secondo grafico si evince che alcuni studenti (15.2%) hanno avuto precedenti esperienze universitarie e che solo il 16,5% ha portato a termine gli studi.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A3C67B-7C21-5F44-810F-EBC39475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38" y="1201241"/>
            <a:ext cx="4576086" cy="165685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D1592B4-E5FD-C24E-8F21-1678FE73A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72" y="2863036"/>
            <a:ext cx="2869019" cy="16568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578</Words>
  <Application>Microsoft Macintosh PowerPoint</Application>
  <PresentationFormat>Presentazione su schermo (16:9)</PresentationFormat>
  <Paragraphs>145</Paragraphs>
  <Slides>28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Barlow Semi Condensed Medium</vt:lpstr>
      <vt:lpstr>Barlow Semi Condensed</vt:lpstr>
      <vt:lpstr>Arial</vt:lpstr>
      <vt:lpstr>Fjalla One</vt:lpstr>
      <vt:lpstr>Technology Consulting by Slidesgo</vt:lpstr>
      <vt:lpstr>ANALISI QUESTIONARI UNIVERSITARI</vt:lpstr>
      <vt:lpstr>Descrizione del Progetto</vt:lpstr>
      <vt:lpstr>ALMALAUREA</vt:lpstr>
      <vt:lpstr>Presentazione standard di PowerPoint</vt:lpstr>
      <vt:lpstr>Il Portale</vt:lpstr>
      <vt:lpstr>Come abbiamo lavorato?</vt:lpstr>
      <vt:lpstr>1. STATISTICHE LAUREATI INFORMATICA 2020</vt:lpstr>
      <vt:lpstr>Studi Precedenti</vt:lpstr>
      <vt:lpstr>Precedenti Studi Universitari</vt:lpstr>
      <vt:lpstr>Conoscenze Informatiche Acquisite</vt:lpstr>
      <vt:lpstr>Presentazione standard di PowerPoint</vt:lpstr>
      <vt:lpstr>Infografica Studenti di Informatica</vt:lpstr>
      <vt:lpstr>2. CONFRONTO LAUREATI DAL 2015 AL 2020</vt:lpstr>
      <vt:lpstr>I Laureati in Informatica negli ultimi 6 anni</vt:lpstr>
      <vt:lpstr>Presentazione standard di PowerPoint</vt:lpstr>
      <vt:lpstr>Presentazione standard di PowerPoint</vt:lpstr>
      <vt:lpstr>Quanto frequentano gli studenti di Informatica?</vt:lpstr>
      <vt:lpstr>Studenti-Lavoratori </vt:lpstr>
      <vt:lpstr>Variazione voto Laurea nel tempo</vt:lpstr>
      <vt:lpstr>3. ANALISI GENERALE SUI GRUPPI DISCIPLINARI</vt:lpstr>
      <vt:lpstr>1</vt:lpstr>
      <vt:lpstr>Numero di Laureati per Anno</vt:lpstr>
      <vt:lpstr>Indice di Ritardo</vt:lpstr>
      <vt:lpstr>Condizione Occupazionale Laurea di Primo Livello</vt:lpstr>
      <vt:lpstr>Condizione Occupazionale Laurea Magistrale Biennale</vt:lpstr>
      <vt:lpstr>Dati Istat</vt:lpstr>
      <vt:lpstr>Presentazione standard di PowerPoint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QUESTIONARI UNIVERSITARI</dc:title>
  <cp:lastModifiedBy>Lorenzo Borrelli</cp:lastModifiedBy>
  <cp:revision>31</cp:revision>
  <dcterms:modified xsi:type="dcterms:W3CDTF">2021-09-14T13:42:35Z</dcterms:modified>
</cp:coreProperties>
</file>