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4" r:id="rId3"/>
    <p:sldId id="265" r:id="rId4"/>
    <p:sldId id="266" r:id="rId5"/>
    <p:sldId id="267"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7" autoAdjust="0"/>
  </p:normalViewPr>
  <p:slideViewPr>
    <p:cSldViewPr snapToGrid="0">
      <p:cViewPr varScale="1">
        <p:scale>
          <a:sx n="60" d="100"/>
          <a:sy n="60" d="100"/>
        </p:scale>
        <p:origin x="84"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de Gregorio" userId="18d268f9673672ef" providerId="LiveId" clId="{492A4028-1834-418C-B745-4EB50B3840E2}"/>
    <pc:docChg chg="undo custSel addSld delSld modSld sldOrd">
      <pc:chgData name="Lorenzo de Gregorio" userId="18d268f9673672ef" providerId="LiveId" clId="{492A4028-1834-418C-B745-4EB50B3840E2}" dt="2023-07-09T16:46:20.477" v="10215" actId="403"/>
      <pc:docMkLst>
        <pc:docMk/>
      </pc:docMkLst>
      <pc:sldChg chg="addSp modSp mod">
        <pc:chgData name="Lorenzo de Gregorio" userId="18d268f9673672ef" providerId="LiveId" clId="{492A4028-1834-418C-B745-4EB50B3840E2}" dt="2023-07-09T16:46:20.477" v="10215" actId="403"/>
        <pc:sldMkLst>
          <pc:docMk/>
          <pc:sldMk cId="2335224590" sldId="256"/>
        </pc:sldMkLst>
        <pc:spChg chg="mod">
          <ac:chgData name="Lorenzo de Gregorio" userId="18d268f9673672ef" providerId="LiveId" clId="{492A4028-1834-418C-B745-4EB50B3840E2}" dt="2023-07-08T21:01:22.053" v="5688" actId="404"/>
          <ac:spMkLst>
            <pc:docMk/>
            <pc:sldMk cId="2335224590" sldId="256"/>
            <ac:spMk id="2" creationId="{6827367C-BD8D-0E6E-CFFC-6979F881F041}"/>
          </ac:spMkLst>
        </pc:spChg>
        <pc:spChg chg="add mod">
          <ac:chgData name="Lorenzo de Gregorio" userId="18d268f9673672ef" providerId="LiveId" clId="{492A4028-1834-418C-B745-4EB50B3840E2}" dt="2023-07-09T16:46:20.477" v="10215" actId="403"/>
          <ac:spMkLst>
            <pc:docMk/>
            <pc:sldMk cId="2335224590" sldId="256"/>
            <ac:spMk id="3" creationId="{E67340B3-9348-A3B3-3B01-3791653863C5}"/>
          </ac:spMkLst>
        </pc:spChg>
        <pc:picChg chg="add mod modCrop">
          <ac:chgData name="Lorenzo de Gregorio" userId="18d268f9673672ef" providerId="LiveId" clId="{492A4028-1834-418C-B745-4EB50B3840E2}" dt="2023-07-08T20:41:17.855" v="5663" actId="14100"/>
          <ac:picMkLst>
            <pc:docMk/>
            <pc:sldMk cId="2335224590" sldId="256"/>
            <ac:picMk id="4" creationId="{BAA4077B-1BB9-56BC-B690-316C05D851CC}"/>
          </ac:picMkLst>
        </pc:picChg>
      </pc:sldChg>
      <pc:sldChg chg="modSp del mod">
        <pc:chgData name="Lorenzo de Gregorio" userId="18d268f9673672ef" providerId="LiveId" clId="{492A4028-1834-418C-B745-4EB50B3840E2}" dt="2023-07-09T08:32:05.474" v="9270" actId="2696"/>
        <pc:sldMkLst>
          <pc:docMk/>
          <pc:sldMk cId="1136507556" sldId="257"/>
        </pc:sldMkLst>
        <pc:spChg chg="mod">
          <ac:chgData name="Lorenzo de Gregorio" userId="18d268f9673672ef" providerId="LiveId" clId="{492A4028-1834-418C-B745-4EB50B3840E2}" dt="2023-07-08T20:42:11.659" v="5676"/>
          <ac:spMkLst>
            <pc:docMk/>
            <pc:sldMk cId="1136507556" sldId="257"/>
            <ac:spMk id="2" creationId="{844ACF62-EEE6-F9C6-6497-E5E0327B0C26}"/>
          </ac:spMkLst>
        </pc:spChg>
        <pc:spChg chg="mod">
          <ac:chgData name="Lorenzo de Gregorio" userId="18d268f9673672ef" providerId="LiveId" clId="{492A4028-1834-418C-B745-4EB50B3840E2}" dt="2023-07-08T20:42:12.483" v="5679" actId="27636"/>
          <ac:spMkLst>
            <pc:docMk/>
            <pc:sldMk cId="1136507556" sldId="257"/>
            <ac:spMk id="3" creationId="{432004AF-7EDB-D2D8-3FEE-CC7329859AA8}"/>
          </ac:spMkLst>
        </pc:spChg>
      </pc:sldChg>
      <pc:sldChg chg="modSp new del mod">
        <pc:chgData name="Lorenzo de Gregorio" userId="18d268f9673672ef" providerId="LiveId" clId="{492A4028-1834-418C-B745-4EB50B3840E2}" dt="2023-07-09T08:32:14.343" v="9273" actId="2696"/>
        <pc:sldMkLst>
          <pc:docMk/>
          <pc:sldMk cId="1841894135" sldId="258"/>
        </pc:sldMkLst>
        <pc:spChg chg="mod">
          <ac:chgData name="Lorenzo de Gregorio" userId="18d268f9673672ef" providerId="LiveId" clId="{492A4028-1834-418C-B745-4EB50B3840E2}" dt="2023-07-06T14:52:29.471" v="4992" actId="1076"/>
          <ac:spMkLst>
            <pc:docMk/>
            <pc:sldMk cId="1841894135" sldId="258"/>
            <ac:spMk id="2" creationId="{B37B73EA-0866-3CFF-419E-1EF370860683}"/>
          </ac:spMkLst>
        </pc:spChg>
        <pc:spChg chg="mod">
          <ac:chgData name="Lorenzo de Gregorio" userId="18d268f9673672ef" providerId="LiveId" clId="{492A4028-1834-418C-B745-4EB50B3840E2}" dt="2023-07-06T14:51:51.157" v="4989" actId="20577"/>
          <ac:spMkLst>
            <pc:docMk/>
            <pc:sldMk cId="1841894135" sldId="258"/>
            <ac:spMk id="3" creationId="{18F26F4D-CC89-E008-C6A5-088810F67A60}"/>
          </ac:spMkLst>
        </pc:spChg>
      </pc:sldChg>
      <pc:sldChg chg="addSp delSp modSp new del mod ord">
        <pc:chgData name="Lorenzo de Gregorio" userId="18d268f9673672ef" providerId="LiveId" clId="{492A4028-1834-418C-B745-4EB50B3840E2}" dt="2023-07-09T08:32:02.535" v="9269" actId="2696"/>
        <pc:sldMkLst>
          <pc:docMk/>
          <pc:sldMk cId="3993573160" sldId="259"/>
        </pc:sldMkLst>
        <pc:spChg chg="mod">
          <ac:chgData name="Lorenzo de Gregorio" userId="18d268f9673672ef" providerId="LiveId" clId="{492A4028-1834-418C-B745-4EB50B3840E2}" dt="2023-07-06T13:05:38.908" v="1618" actId="1076"/>
          <ac:spMkLst>
            <pc:docMk/>
            <pc:sldMk cId="3993573160" sldId="259"/>
            <ac:spMk id="2" creationId="{BC470352-5EE5-7093-C107-C9DB5E0114CE}"/>
          </ac:spMkLst>
        </pc:spChg>
        <pc:spChg chg="mod">
          <ac:chgData name="Lorenzo de Gregorio" userId="18d268f9673672ef" providerId="LiveId" clId="{492A4028-1834-418C-B745-4EB50B3840E2}" dt="2023-07-08T20:42:12.391" v="5678" actId="27636"/>
          <ac:spMkLst>
            <pc:docMk/>
            <pc:sldMk cId="3993573160" sldId="259"/>
            <ac:spMk id="3" creationId="{334ED4B8-6B78-D2BD-5AD2-88ED233CE068}"/>
          </ac:spMkLst>
        </pc:spChg>
        <pc:spChg chg="add del">
          <ac:chgData name="Lorenzo de Gregorio" userId="18d268f9673672ef" providerId="LiveId" clId="{492A4028-1834-418C-B745-4EB50B3840E2}" dt="2023-07-06T13:03:23.819" v="1374"/>
          <ac:spMkLst>
            <pc:docMk/>
            <pc:sldMk cId="3993573160" sldId="259"/>
            <ac:spMk id="4" creationId="{AC45DA8E-0C43-0E30-B367-81DB23673436}"/>
          </ac:spMkLst>
        </pc:spChg>
      </pc:sldChg>
      <pc:sldChg chg="modSp new del mod ord">
        <pc:chgData name="Lorenzo de Gregorio" userId="18d268f9673672ef" providerId="LiveId" clId="{492A4028-1834-418C-B745-4EB50B3840E2}" dt="2023-07-09T08:32:07.840" v="9271" actId="2696"/>
        <pc:sldMkLst>
          <pc:docMk/>
          <pc:sldMk cId="3499016442" sldId="260"/>
        </pc:sldMkLst>
        <pc:spChg chg="mod">
          <ac:chgData name="Lorenzo de Gregorio" userId="18d268f9673672ef" providerId="LiveId" clId="{492A4028-1834-418C-B745-4EB50B3840E2}" dt="2023-07-06T14:40:36.015" v="4218" actId="1076"/>
          <ac:spMkLst>
            <pc:docMk/>
            <pc:sldMk cId="3499016442" sldId="260"/>
            <ac:spMk id="2" creationId="{8FBFB720-3D36-852C-9D57-589E4B15615A}"/>
          </ac:spMkLst>
        </pc:spChg>
        <pc:spChg chg="mod">
          <ac:chgData name="Lorenzo de Gregorio" userId="18d268f9673672ef" providerId="LiveId" clId="{492A4028-1834-418C-B745-4EB50B3840E2}" dt="2023-07-06T14:44:58.436" v="4546" actId="27636"/>
          <ac:spMkLst>
            <pc:docMk/>
            <pc:sldMk cId="3499016442" sldId="260"/>
            <ac:spMk id="3" creationId="{34F03C79-C68B-4C01-CBAC-0FFD6A102ED5}"/>
          </ac:spMkLst>
        </pc:spChg>
      </pc:sldChg>
      <pc:sldChg chg="addSp delSp modSp new del mod">
        <pc:chgData name="Lorenzo de Gregorio" userId="18d268f9673672ef" providerId="LiveId" clId="{492A4028-1834-418C-B745-4EB50B3840E2}" dt="2023-07-09T07:20:52.871" v="6133" actId="2696"/>
        <pc:sldMkLst>
          <pc:docMk/>
          <pc:sldMk cId="1047222576" sldId="261"/>
        </pc:sldMkLst>
        <pc:spChg chg="del">
          <ac:chgData name="Lorenzo de Gregorio" userId="18d268f9673672ef" providerId="LiveId" clId="{492A4028-1834-418C-B745-4EB50B3840E2}" dt="2023-07-06T14:28:19.505" v="3339" actId="478"/>
          <ac:spMkLst>
            <pc:docMk/>
            <pc:sldMk cId="1047222576" sldId="261"/>
            <ac:spMk id="2" creationId="{03FD4512-3FC0-2B5E-2770-A688A20F9A2A}"/>
          </ac:spMkLst>
        </pc:spChg>
        <pc:spChg chg="mod">
          <ac:chgData name="Lorenzo de Gregorio" userId="18d268f9673672ef" providerId="LiveId" clId="{492A4028-1834-418C-B745-4EB50B3840E2}" dt="2023-07-08T21:01:44.454" v="5690" actId="1076"/>
          <ac:spMkLst>
            <pc:docMk/>
            <pc:sldMk cId="1047222576" sldId="261"/>
            <ac:spMk id="3" creationId="{13F6F532-173B-2FCC-EEEA-B4E1158D823C}"/>
          </ac:spMkLst>
        </pc:spChg>
        <pc:spChg chg="add mod">
          <ac:chgData name="Lorenzo de Gregorio" userId="18d268f9673672ef" providerId="LiveId" clId="{492A4028-1834-418C-B745-4EB50B3840E2}" dt="2023-07-08T21:01:38.282" v="5689" actId="14100"/>
          <ac:spMkLst>
            <pc:docMk/>
            <pc:sldMk cId="1047222576" sldId="261"/>
            <ac:spMk id="4" creationId="{BDD07729-868D-7270-E627-D0B573D0C197}"/>
          </ac:spMkLst>
        </pc:spChg>
        <pc:picChg chg="add del mod">
          <ac:chgData name="Lorenzo de Gregorio" userId="18d268f9673672ef" providerId="LiveId" clId="{492A4028-1834-418C-B745-4EB50B3840E2}" dt="2023-07-08T21:01:49.194" v="5691" actId="14100"/>
          <ac:picMkLst>
            <pc:docMk/>
            <pc:sldMk cId="1047222576" sldId="261"/>
            <ac:picMk id="6" creationId="{BDECD0A8-7AF2-6CE3-774C-DA0A07BD43E5}"/>
          </ac:picMkLst>
        </pc:picChg>
        <pc:picChg chg="add del mod">
          <ac:chgData name="Lorenzo de Gregorio" userId="18d268f9673672ef" providerId="LiveId" clId="{492A4028-1834-418C-B745-4EB50B3840E2}" dt="2023-07-06T20:42:13.874" v="5040" actId="478"/>
          <ac:picMkLst>
            <pc:docMk/>
            <pc:sldMk cId="1047222576" sldId="261"/>
            <ac:picMk id="8" creationId="{6F03054C-33EC-6BE6-5EF6-5AB99FAE3563}"/>
          </ac:picMkLst>
        </pc:picChg>
      </pc:sldChg>
      <pc:sldChg chg="addSp delSp modSp new del mod">
        <pc:chgData name="Lorenzo de Gregorio" userId="18d268f9673672ef" providerId="LiveId" clId="{492A4028-1834-418C-B745-4EB50B3840E2}" dt="2023-07-09T07:20:52.871" v="6133" actId="2696"/>
        <pc:sldMkLst>
          <pc:docMk/>
          <pc:sldMk cId="399438360" sldId="262"/>
        </pc:sldMkLst>
        <pc:spChg chg="del">
          <ac:chgData name="Lorenzo de Gregorio" userId="18d268f9673672ef" providerId="LiveId" clId="{492A4028-1834-418C-B745-4EB50B3840E2}" dt="2023-07-06T14:41:42.809" v="4263" actId="478"/>
          <ac:spMkLst>
            <pc:docMk/>
            <pc:sldMk cId="399438360" sldId="262"/>
            <ac:spMk id="2" creationId="{2688C39F-BB13-D22C-FC55-94B55D2C43E3}"/>
          </ac:spMkLst>
        </pc:spChg>
        <pc:spChg chg="add del mod ord">
          <ac:chgData name="Lorenzo de Gregorio" userId="18d268f9673672ef" providerId="LiveId" clId="{492A4028-1834-418C-B745-4EB50B3840E2}" dt="2023-07-08T20:42:12.517" v="5681" actId="27636"/>
          <ac:spMkLst>
            <pc:docMk/>
            <pc:sldMk cId="399438360" sldId="262"/>
            <ac:spMk id="3" creationId="{A4FA5325-64B1-D390-72CB-CB903FC4ED01}"/>
          </ac:spMkLst>
        </pc:spChg>
        <pc:spChg chg="add del mod">
          <ac:chgData name="Lorenzo de Gregorio" userId="18d268f9673672ef" providerId="LiveId" clId="{492A4028-1834-418C-B745-4EB50B3840E2}" dt="2023-07-06T20:43:38.637" v="5067" actId="478"/>
          <ac:spMkLst>
            <pc:docMk/>
            <pc:sldMk cId="399438360" sldId="262"/>
            <ac:spMk id="6" creationId="{6EAC41E7-168B-A1FD-1BBF-499C329B5A29}"/>
          </ac:spMkLst>
        </pc:spChg>
        <pc:picChg chg="add mod">
          <ac:chgData name="Lorenzo de Gregorio" userId="18d268f9673672ef" providerId="LiveId" clId="{492A4028-1834-418C-B745-4EB50B3840E2}" dt="2023-07-08T21:02:06.687" v="5694" actId="14100"/>
          <ac:picMkLst>
            <pc:docMk/>
            <pc:sldMk cId="399438360" sldId="262"/>
            <ac:picMk id="4" creationId="{0152EE8B-2AF9-8174-D484-DBC42C68ECFF}"/>
          </ac:picMkLst>
        </pc:picChg>
      </pc:sldChg>
      <pc:sldChg chg="addSp modSp new del mod">
        <pc:chgData name="Lorenzo de Gregorio" userId="18d268f9673672ef" providerId="LiveId" clId="{492A4028-1834-418C-B745-4EB50B3840E2}" dt="2023-07-09T08:32:11.250" v="9272" actId="2696"/>
        <pc:sldMkLst>
          <pc:docMk/>
          <pc:sldMk cId="1986667206" sldId="263"/>
        </pc:sldMkLst>
        <pc:spChg chg="mod">
          <ac:chgData name="Lorenzo de Gregorio" userId="18d268f9673672ef" providerId="LiveId" clId="{492A4028-1834-418C-B745-4EB50B3840E2}" dt="2023-07-08T20:42:11.659" v="5676"/>
          <ac:spMkLst>
            <pc:docMk/>
            <pc:sldMk cId="1986667206" sldId="263"/>
            <ac:spMk id="2" creationId="{9E54F9DB-E804-0F65-ACFD-B1CAF3C7B830}"/>
          </ac:spMkLst>
        </pc:spChg>
        <pc:spChg chg="mod">
          <ac:chgData name="Lorenzo de Gregorio" userId="18d268f9673672ef" providerId="LiveId" clId="{492A4028-1834-418C-B745-4EB50B3840E2}" dt="2023-07-06T14:45:23.030" v="4562" actId="14100"/>
          <ac:spMkLst>
            <pc:docMk/>
            <pc:sldMk cId="1986667206" sldId="263"/>
            <ac:spMk id="3" creationId="{72D08F4B-A53B-F31E-90D4-8D789E6C0278}"/>
          </ac:spMkLst>
        </pc:spChg>
        <pc:spChg chg="add mod">
          <ac:chgData name="Lorenzo de Gregorio" userId="18d268f9673672ef" providerId="LiveId" clId="{492A4028-1834-418C-B745-4EB50B3840E2}" dt="2023-07-06T14:45:18.219" v="4561" actId="20577"/>
          <ac:spMkLst>
            <pc:docMk/>
            <pc:sldMk cId="1986667206" sldId="263"/>
            <ac:spMk id="4" creationId="{45008FC3-B52F-1887-3540-A189A069464B}"/>
          </ac:spMkLst>
        </pc:spChg>
        <pc:spChg chg="add mod">
          <ac:chgData name="Lorenzo de Gregorio" userId="18d268f9673672ef" providerId="LiveId" clId="{492A4028-1834-418C-B745-4EB50B3840E2}" dt="2023-07-06T14:46:51.481" v="4710" actId="20577"/>
          <ac:spMkLst>
            <pc:docMk/>
            <pc:sldMk cId="1986667206" sldId="263"/>
            <ac:spMk id="5" creationId="{37618CBF-D1F8-6022-D396-240406731432}"/>
          </ac:spMkLst>
        </pc:spChg>
      </pc:sldChg>
      <pc:sldChg chg="modSp new mod ord">
        <pc:chgData name="Lorenzo de Gregorio" userId="18d268f9673672ef" providerId="LiveId" clId="{492A4028-1834-418C-B745-4EB50B3840E2}" dt="2023-07-09T06:52:52.182" v="5721" actId="1076"/>
        <pc:sldMkLst>
          <pc:docMk/>
          <pc:sldMk cId="4002988474" sldId="264"/>
        </pc:sldMkLst>
        <pc:spChg chg="mod">
          <ac:chgData name="Lorenzo de Gregorio" userId="18d268f9673672ef" providerId="LiveId" clId="{492A4028-1834-418C-B745-4EB50B3840E2}" dt="2023-07-09T06:52:02.665" v="5706" actId="20577"/>
          <ac:spMkLst>
            <pc:docMk/>
            <pc:sldMk cId="4002988474" sldId="264"/>
            <ac:spMk id="2" creationId="{86159EEB-2DDD-2B05-6717-48E794DF3010}"/>
          </ac:spMkLst>
        </pc:spChg>
        <pc:spChg chg="mod">
          <ac:chgData name="Lorenzo de Gregorio" userId="18d268f9673672ef" providerId="LiveId" clId="{492A4028-1834-418C-B745-4EB50B3840E2}" dt="2023-07-09T06:52:52.182" v="5721" actId="1076"/>
          <ac:spMkLst>
            <pc:docMk/>
            <pc:sldMk cId="4002988474" sldId="264"/>
            <ac:spMk id="3" creationId="{544FB8E5-D410-54B2-10E8-BDAF086FB481}"/>
          </ac:spMkLst>
        </pc:spChg>
      </pc:sldChg>
      <pc:sldChg chg="addSp delSp modSp new mod">
        <pc:chgData name="Lorenzo de Gregorio" userId="18d268f9673672ef" providerId="LiveId" clId="{492A4028-1834-418C-B745-4EB50B3840E2}" dt="2023-07-09T14:46:46.170" v="9967" actId="1076"/>
        <pc:sldMkLst>
          <pc:docMk/>
          <pc:sldMk cId="2514667893" sldId="265"/>
        </pc:sldMkLst>
        <pc:spChg chg="del">
          <ac:chgData name="Lorenzo de Gregorio" userId="18d268f9673672ef" providerId="LiveId" clId="{492A4028-1834-418C-B745-4EB50B3840E2}" dt="2023-07-09T06:53:42.825" v="5723" actId="478"/>
          <ac:spMkLst>
            <pc:docMk/>
            <pc:sldMk cId="2514667893" sldId="265"/>
            <ac:spMk id="2" creationId="{9395FB19-B581-00EE-4F87-5843904CF85D}"/>
          </ac:spMkLst>
        </pc:spChg>
        <pc:spChg chg="mod">
          <ac:chgData name="Lorenzo de Gregorio" userId="18d268f9673672ef" providerId="LiveId" clId="{492A4028-1834-418C-B745-4EB50B3840E2}" dt="2023-07-09T06:56:26.910" v="5787" actId="14100"/>
          <ac:spMkLst>
            <pc:docMk/>
            <pc:sldMk cId="2514667893" sldId="265"/>
            <ac:spMk id="3" creationId="{88C980CA-0057-99E8-1B21-A4330FE51106}"/>
          </ac:spMkLst>
        </pc:spChg>
        <pc:picChg chg="add del mod modCrop">
          <ac:chgData name="Lorenzo de Gregorio" userId="18d268f9673672ef" providerId="LiveId" clId="{492A4028-1834-418C-B745-4EB50B3840E2}" dt="2023-07-09T14:46:25.385" v="9963" actId="478"/>
          <ac:picMkLst>
            <pc:docMk/>
            <pc:sldMk cId="2514667893" sldId="265"/>
            <ac:picMk id="4" creationId="{BDECD0A8-7AF2-6CE3-774C-DA0A07BD43E5}"/>
          </ac:picMkLst>
        </pc:picChg>
        <pc:picChg chg="add del mod">
          <ac:chgData name="Lorenzo de Gregorio" userId="18d268f9673672ef" providerId="LiveId" clId="{492A4028-1834-418C-B745-4EB50B3840E2}" dt="2023-07-09T14:46:01.049" v="9957" actId="478"/>
          <ac:picMkLst>
            <pc:docMk/>
            <pc:sldMk cId="2514667893" sldId="265"/>
            <ac:picMk id="5" creationId="{0EB50917-A5BA-9F03-2B1D-079E914FA7C6}"/>
          </ac:picMkLst>
        </pc:picChg>
        <pc:picChg chg="add del mod">
          <ac:chgData name="Lorenzo de Gregorio" userId="18d268f9673672ef" providerId="LiveId" clId="{492A4028-1834-418C-B745-4EB50B3840E2}" dt="2023-07-09T14:46:15.297" v="9961" actId="478"/>
          <ac:picMkLst>
            <pc:docMk/>
            <pc:sldMk cId="2514667893" sldId="265"/>
            <ac:picMk id="7" creationId="{BF5D3BA5-6083-1B8E-CE0C-3B743FE7A644}"/>
          </ac:picMkLst>
        </pc:picChg>
        <pc:picChg chg="add mod modCrop">
          <ac:chgData name="Lorenzo de Gregorio" userId="18d268f9673672ef" providerId="LiveId" clId="{492A4028-1834-418C-B745-4EB50B3840E2}" dt="2023-07-09T14:46:46.170" v="9967" actId="1076"/>
          <ac:picMkLst>
            <pc:docMk/>
            <pc:sldMk cId="2514667893" sldId="265"/>
            <ac:picMk id="9" creationId="{76E64E77-556C-F844-E2E5-C25E5CCD7527}"/>
          </ac:picMkLst>
        </pc:picChg>
      </pc:sldChg>
      <pc:sldChg chg="addSp delSp modSp new mod">
        <pc:chgData name="Lorenzo de Gregorio" userId="18d268f9673672ef" providerId="LiveId" clId="{492A4028-1834-418C-B745-4EB50B3840E2}" dt="2023-07-09T14:45:57.897" v="9956" actId="1076"/>
        <pc:sldMkLst>
          <pc:docMk/>
          <pc:sldMk cId="1907334300" sldId="266"/>
        </pc:sldMkLst>
        <pc:spChg chg="del">
          <ac:chgData name="Lorenzo de Gregorio" userId="18d268f9673672ef" providerId="LiveId" clId="{492A4028-1834-418C-B745-4EB50B3840E2}" dt="2023-07-09T06:56:32.096" v="5789" actId="478"/>
          <ac:spMkLst>
            <pc:docMk/>
            <pc:sldMk cId="1907334300" sldId="266"/>
            <ac:spMk id="2" creationId="{78C3F686-1749-57FE-AB88-28D8380355CE}"/>
          </ac:spMkLst>
        </pc:spChg>
        <pc:spChg chg="mod">
          <ac:chgData name="Lorenzo de Gregorio" userId="18d268f9673672ef" providerId="LiveId" clId="{492A4028-1834-418C-B745-4EB50B3840E2}" dt="2023-07-09T14:42:54.270" v="9952" actId="1076"/>
          <ac:spMkLst>
            <pc:docMk/>
            <pc:sldMk cId="1907334300" sldId="266"/>
            <ac:spMk id="3" creationId="{B9738789-98CF-8AB0-2467-B0601FDF0B60}"/>
          </ac:spMkLst>
        </pc:spChg>
        <pc:picChg chg="add mod">
          <ac:chgData name="Lorenzo de Gregorio" userId="18d268f9673672ef" providerId="LiveId" clId="{492A4028-1834-418C-B745-4EB50B3840E2}" dt="2023-07-09T14:45:57.897" v="9956" actId="1076"/>
          <ac:picMkLst>
            <pc:docMk/>
            <pc:sldMk cId="1907334300" sldId="266"/>
            <ac:picMk id="2" creationId="{CABC86DF-A841-0A45-0DE4-B7189E77A47C}"/>
          </ac:picMkLst>
        </pc:picChg>
        <pc:picChg chg="add del mod">
          <ac:chgData name="Lorenzo de Gregorio" userId="18d268f9673672ef" providerId="LiveId" clId="{492A4028-1834-418C-B745-4EB50B3840E2}" dt="2023-07-09T14:45:53.897" v="9954" actId="478"/>
          <ac:picMkLst>
            <pc:docMk/>
            <pc:sldMk cId="1907334300" sldId="266"/>
            <ac:picMk id="4" creationId="{A2BDF8DB-0A99-E1DA-6ACF-DA1C820F98CF}"/>
          </ac:picMkLst>
        </pc:picChg>
      </pc:sldChg>
      <pc:sldChg chg="modSp new mod">
        <pc:chgData name="Lorenzo de Gregorio" userId="18d268f9673672ef" providerId="LiveId" clId="{492A4028-1834-418C-B745-4EB50B3840E2}" dt="2023-07-09T07:13:01.317" v="6025" actId="27636"/>
        <pc:sldMkLst>
          <pc:docMk/>
          <pc:sldMk cId="1323791206" sldId="267"/>
        </pc:sldMkLst>
        <pc:spChg chg="mod">
          <ac:chgData name="Lorenzo de Gregorio" userId="18d268f9673672ef" providerId="LiveId" clId="{492A4028-1834-418C-B745-4EB50B3840E2}" dt="2023-07-09T06:59:54.959" v="5822" actId="20577"/>
          <ac:spMkLst>
            <pc:docMk/>
            <pc:sldMk cId="1323791206" sldId="267"/>
            <ac:spMk id="2" creationId="{CEAD22A4-A142-EDD7-29A1-B5DFA03308E0}"/>
          </ac:spMkLst>
        </pc:spChg>
        <pc:spChg chg="mod">
          <ac:chgData name="Lorenzo de Gregorio" userId="18d268f9673672ef" providerId="LiveId" clId="{492A4028-1834-418C-B745-4EB50B3840E2}" dt="2023-07-09T07:13:01.317" v="6025" actId="27636"/>
          <ac:spMkLst>
            <pc:docMk/>
            <pc:sldMk cId="1323791206" sldId="267"/>
            <ac:spMk id="3" creationId="{E4EC106B-2BF7-FE34-FC30-30D6D63CE060}"/>
          </ac:spMkLst>
        </pc:spChg>
      </pc:sldChg>
      <pc:sldChg chg="modSp new mod">
        <pc:chgData name="Lorenzo de Gregorio" userId="18d268f9673672ef" providerId="LiveId" clId="{492A4028-1834-418C-B745-4EB50B3840E2}" dt="2023-07-09T08:46:35.318" v="9686" actId="403"/>
        <pc:sldMkLst>
          <pc:docMk/>
          <pc:sldMk cId="1411696486" sldId="268"/>
        </pc:sldMkLst>
        <pc:spChg chg="mod">
          <ac:chgData name="Lorenzo de Gregorio" userId="18d268f9673672ef" providerId="LiveId" clId="{492A4028-1834-418C-B745-4EB50B3840E2}" dt="2023-07-09T07:19:58.776" v="6132" actId="1076"/>
          <ac:spMkLst>
            <pc:docMk/>
            <pc:sldMk cId="1411696486" sldId="268"/>
            <ac:spMk id="2" creationId="{4703EC4D-F26F-11E5-7D5A-E88B8476B4F6}"/>
          </ac:spMkLst>
        </pc:spChg>
        <pc:spChg chg="mod">
          <ac:chgData name="Lorenzo de Gregorio" userId="18d268f9673672ef" providerId="LiveId" clId="{492A4028-1834-418C-B745-4EB50B3840E2}" dt="2023-07-09T08:46:35.318" v="9686" actId="403"/>
          <ac:spMkLst>
            <pc:docMk/>
            <pc:sldMk cId="1411696486" sldId="268"/>
            <ac:spMk id="3" creationId="{B1ACEDF9-93C4-87A5-BED6-A69875B2AAFE}"/>
          </ac:spMkLst>
        </pc:spChg>
      </pc:sldChg>
      <pc:sldChg chg="modSp new mod">
        <pc:chgData name="Lorenzo de Gregorio" userId="18d268f9673672ef" providerId="LiveId" clId="{492A4028-1834-418C-B745-4EB50B3840E2}" dt="2023-07-09T07:36:31.291" v="7165" actId="1076"/>
        <pc:sldMkLst>
          <pc:docMk/>
          <pc:sldMk cId="3709797724" sldId="269"/>
        </pc:sldMkLst>
        <pc:spChg chg="mod">
          <ac:chgData name="Lorenzo de Gregorio" userId="18d268f9673672ef" providerId="LiveId" clId="{492A4028-1834-418C-B745-4EB50B3840E2}" dt="2023-07-09T07:34:16.055" v="7147" actId="1076"/>
          <ac:spMkLst>
            <pc:docMk/>
            <pc:sldMk cId="3709797724" sldId="269"/>
            <ac:spMk id="2" creationId="{68C1EEF2-424F-732B-D3FB-75F767C5E066}"/>
          </ac:spMkLst>
        </pc:spChg>
        <pc:spChg chg="mod">
          <ac:chgData name="Lorenzo de Gregorio" userId="18d268f9673672ef" providerId="LiveId" clId="{492A4028-1834-418C-B745-4EB50B3840E2}" dt="2023-07-09T07:36:31.291" v="7165" actId="1076"/>
          <ac:spMkLst>
            <pc:docMk/>
            <pc:sldMk cId="3709797724" sldId="269"/>
            <ac:spMk id="3" creationId="{BD3B9D70-123D-B441-3B41-70B4E3C20A1A}"/>
          </ac:spMkLst>
        </pc:spChg>
      </pc:sldChg>
      <pc:sldChg chg="modSp new mod">
        <pc:chgData name="Lorenzo de Gregorio" userId="18d268f9673672ef" providerId="LiveId" clId="{492A4028-1834-418C-B745-4EB50B3840E2}" dt="2023-07-09T08:52:14.678" v="9780" actId="20577"/>
        <pc:sldMkLst>
          <pc:docMk/>
          <pc:sldMk cId="2884289293" sldId="270"/>
        </pc:sldMkLst>
        <pc:spChg chg="mod">
          <ac:chgData name="Lorenzo de Gregorio" userId="18d268f9673672ef" providerId="LiveId" clId="{492A4028-1834-418C-B745-4EB50B3840E2}" dt="2023-07-09T08:29:45.373" v="9263" actId="1076"/>
          <ac:spMkLst>
            <pc:docMk/>
            <pc:sldMk cId="2884289293" sldId="270"/>
            <ac:spMk id="2" creationId="{1E774FB9-B6DE-B6F9-F6DA-5F40156AB3F4}"/>
          </ac:spMkLst>
        </pc:spChg>
        <pc:spChg chg="mod">
          <ac:chgData name="Lorenzo de Gregorio" userId="18d268f9673672ef" providerId="LiveId" clId="{492A4028-1834-418C-B745-4EB50B3840E2}" dt="2023-07-09T08:52:14.678" v="9780" actId="20577"/>
          <ac:spMkLst>
            <pc:docMk/>
            <pc:sldMk cId="2884289293" sldId="270"/>
            <ac:spMk id="3" creationId="{64A01FBB-2418-7D99-1B1F-8F9BB259F818}"/>
          </ac:spMkLst>
        </pc:spChg>
      </pc:sldChg>
      <pc:sldChg chg="modSp new mod">
        <pc:chgData name="Lorenzo de Gregorio" userId="18d268f9673672ef" providerId="LiveId" clId="{492A4028-1834-418C-B745-4EB50B3840E2}" dt="2023-07-09T16:27:41.410" v="10156" actId="20577"/>
        <pc:sldMkLst>
          <pc:docMk/>
          <pc:sldMk cId="2366745055" sldId="271"/>
        </pc:sldMkLst>
        <pc:spChg chg="mod">
          <ac:chgData name="Lorenzo de Gregorio" userId="18d268f9673672ef" providerId="LiveId" clId="{492A4028-1834-418C-B745-4EB50B3840E2}" dt="2023-07-09T08:26:06.312" v="9115" actId="1076"/>
          <ac:spMkLst>
            <pc:docMk/>
            <pc:sldMk cId="2366745055" sldId="271"/>
            <ac:spMk id="2" creationId="{58B36DC9-16F1-D06B-CF34-043CA376B67F}"/>
          </ac:spMkLst>
        </pc:spChg>
        <pc:spChg chg="mod">
          <ac:chgData name="Lorenzo de Gregorio" userId="18d268f9673672ef" providerId="LiveId" clId="{492A4028-1834-418C-B745-4EB50B3840E2}" dt="2023-07-09T16:27:41.410" v="10156" actId="20577"/>
          <ac:spMkLst>
            <pc:docMk/>
            <pc:sldMk cId="2366745055" sldId="271"/>
            <ac:spMk id="3" creationId="{38B3E5D2-AAEE-185C-56E3-8FC70C8273CF}"/>
          </ac:spMkLst>
        </pc:spChg>
      </pc:sldChg>
      <pc:sldChg chg="addSp delSp modSp new mod">
        <pc:chgData name="Lorenzo de Gregorio" userId="18d268f9673672ef" providerId="LiveId" clId="{492A4028-1834-418C-B745-4EB50B3840E2}" dt="2023-07-09T14:55:31.765" v="10151" actId="13822"/>
        <pc:sldMkLst>
          <pc:docMk/>
          <pc:sldMk cId="3721221839" sldId="272"/>
        </pc:sldMkLst>
        <pc:spChg chg="mod">
          <ac:chgData name="Lorenzo de Gregorio" userId="18d268f9673672ef" providerId="LiveId" clId="{492A4028-1834-418C-B745-4EB50B3840E2}" dt="2023-07-09T14:47:21.962" v="9971" actId="14100"/>
          <ac:spMkLst>
            <pc:docMk/>
            <pc:sldMk cId="3721221839" sldId="272"/>
            <ac:spMk id="2" creationId="{86E3BB45-0FA2-5FB2-81FA-FFAD71086E13}"/>
          </ac:spMkLst>
        </pc:spChg>
        <pc:spChg chg="mod">
          <ac:chgData name="Lorenzo de Gregorio" userId="18d268f9673672ef" providerId="LiveId" clId="{492A4028-1834-418C-B745-4EB50B3840E2}" dt="2023-07-09T14:52:46.022" v="10117" actId="20577"/>
          <ac:spMkLst>
            <pc:docMk/>
            <pc:sldMk cId="3721221839" sldId="272"/>
            <ac:spMk id="3" creationId="{C1FE5FC6-3EBD-C276-05DA-074572E40D0C}"/>
          </ac:spMkLst>
        </pc:spChg>
        <pc:picChg chg="add mod">
          <ac:chgData name="Lorenzo de Gregorio" userId="18d268f9673672ef" providerId="LiveId" clId="{492A4028-1834-418C-B745-4EB50B3840E2}" dt="2023-07-09T14:49:29.794" v="9988" actId="1076"/>
          <ac:picMkLst>
            <pc:docMk/>
            <pc:sldMk cId="3721221839" sldId="272"/>
            <ac:picMk id="4" creationId="{657011B9-E7E3-328E-1C3A-CD5A7F3E11BD}"/>
          </ac:picMkLst>
        </pc:picChg>
        <pc:picChg chg="add del mod">
          <ac:chgData name="Lorenzo de Gregorio" userId="18d268f9673672ef" providerId="LiveId" clId="{492A4028-1834-418C-B745-4EB50B3840E2}" dt="2023-07-09T14:48:26.899" v="9976" actId="478"/>
          <ac:picMkLst>
            <pc:docMk/>
            <pc:sldMk cId="3721221839" sldId="272"/>
            <ac:picMk id="6" creationId="{58C856FB-EEDD-8E72-ACE2-00EBCA70B691}"/>
          </ac:picMkLst>
        </pc:picChg>
        <pc:picChg chg="add del mod">
          <ac:chgData name="Lorenzo de Gregorio" userId="18d268f9673672ef" providerId="LiveId" clId="{492A4028-1834-418C-B745-4EB50B3840E2}" dt="2023-07-09T14:48:26.079" v="9975" actId="478"/>
          <ac:picMkLst>
            <pc:docMk/>
            <pc:sldMk cId="3721221839" sldId="272"/>
            <ac:picMk id="8" creationId="{DAC519EC-5F26-7774-EED9-6C1B2F308DEB}"/>
          </ac:picMkLst>
        </pc:picChg>
        <pc:picChg chg="add del mod">
          <ac:chgData name="Lorenzo de Gregorio" userId="18d268f9673672ef" providerId="LiveId" clId="{492A4028-1834-418C-B745-4EB50B3840E2}" dt="2023-07-09T14:48:40.679" v="9978" actId="478"/>
          <ac:picMkLst>
            <pc:docMk/>
            <pc:sldMk cId="3721221839" sldId="272"/>
            <ac:picMk id="10" creationId="{2C9E62F2-6E8F-B2D0-7F9A-8267B01D078D}"/>
          </ac:picMkLst>
        </pc:picChg>
        <pc:picChg chg="add mod modCrop">
          <ac:chgData name="Lorenzo de Gregorio" userId="18d268f9673672ef" providerId="LiveId" clId="{492A4028-1834-418C-B745-4EB50B3840E2}" dt="2023-07-09T14:49:36.147" v="9990" actId="14100"/>
          <ac:picMkLst>
            <pc:docMk/>
            <pc:sldMk cId="3721221839" sldId="272"/>
            <ac:picMk id="12" creationId="{819966FD-0315-5439-0875-F595C317B22C}"/>
          </ac:picMkLst>
        </pc:picChg>
        <pc:picChg chg="add mod modCrop">
          <ac:chgData name="Lorenzo de Gregorio" userId="18d268f9673672ef" providerId="LiveId" clId="{492A4028-1834-418C-B745-4EB50B3840E2}" dt="2023-07-09T14:50:12.383" v="9997" actId="1076"/>
          <ac:picMkLst>
            <pc:docMk/>
            <pc:sldMk cId="3721221839" sldId="272"/>
            <ac:picMk id="14" creationId="{C05FD77C-2102-13B3-095E-32CA6875DED5}"/>
          </ac:picMkLst>
        </pc:picChg>
        <pc:cxnChg chg="add mod">
          <ac:chgData name="Lorenzo de Gregorio" userId="18d268f9673672ef" providerId="LiveId" clId="{492A4028-1834-418C-B745-4EB50B3840E2}" dt="2023-07-09T14:55:25.948" v="10150" actId="13822"/>
          <ac:cxnSpMkLst>
            <pc:docMk/>
            <pc:sldMk cId="3721221839" sldId="272"/>
            <ac:cxnSpMk id="16" creationId="{CE993AEC-7E43-0233-CFC7-0D32B0A575C3}"/>
          </ac:cxnSpMkLst>
        </pc:cxnChg>
        <pc:cxnChg chg="add mod">
          <ac:chgData name="Lorenzo de Gregorio" userId="18d268f9673672ef" providerId="LiveId" clId="{492A4028-1834-418C-B745-4EB50B3840E2}" dt="2023-07-09T14:55:19.974" v="10149" actId="13822"/>
          <ac:cxnSpMkLst>
            <pc:docMk/>
            <pc:sldMk cId="3721221839" sldId="272"/>
            <ac:cxnSpMk id="18" creationId="{B0AF7203-3390-FAD4-27B2-1348BEE727E6}"/>
          </ac:cxnSpMkLst>
        </pc:cxnChg>
        <pc:cxnChg chg="add mod">
          <ac:chgData name="Lorenzo de Gregorio" userId="18d268f9673672ef" providerId="LiveId" clId="{492A4028-1834-418C-B745-4EB50B3840E2}" dt="2023-07-09T14:55:31.765" v="10151" actId="13822"/>
          <ac:cxnSpMkLst>
            <pc:docMk/>
            <pc:sldMk cId="3721221839" sldId="272"/>
            <ac:cxnSpMk id="21" creationId="{41035CEE-DB7B-BBEB-E05B-95D69176FEF5}"/>
          </ac:cxnSpMkLst>
        </pc:cxnChg>
      </pc:sldChg>
      <pc:sldChg chg="new del">
        <pc:chgData name="Lorenzo de Gregorio" userId="18d268f9673672ef" providerId="LiveId" clId="{492A4028-1834-418C-B745-4EB50B3840E2}" dt="2023-07-09T14:46:05.140" v="9959" actId="680"/>
        <pc:sldMkLst>
          <pc:docMk/>
          <pc:sldMk cId="4129395146"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03F9E-BBBE-4DBD-8F22-99F7013DFF46}" type="datetimeFigureOut">
              <a:rPr lang="it-IT" smtClean="0"/>
              <a:t>09/07/2023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C45C9-F5BF-4815-8AA2-1D3A70D4ACE9}" type="slidenum">
              <a:rPr lang="it-IT" smtClean="0"/>
              <a:t>‹N›</a:t>
            </a:fld>
            <a:endParaRPr lang="it-IT"/>
          </a:p>
        </p:txBody>
      </p:sp>
    </p:spTree>
    <p:extLst>
      <p:ext uri="{BB962C8B-B14F-4D97-AF65-F5344CB8AC3E}">
        <p14:creationId xmlns:p14="http://schemas.microsoft.com/office/powerpoint/2010/main" val="315629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DAC45C9-F5BF-4815-8AA2-1D3A70D4ACE9}" type="slidenum">
              <a:rPr lang="it-IT" smtClean="0"/>
              <a:t>10</a:t>
            </a:fld>
            <a:endParaRPr lang="it-IT"/>
          </a:p>
        </p:txBody>
      </p:sp>
    </p:spTree>
    <p:extLst>
      <p:ext uri="{BB962C8B-B14F-4D97-AF65-F5344CB8AC3E}">
        <p14:creationId xmlns:p14="http://schemas.microsoft.com/office/powerpoint/2010/main" val="21078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6072823-2BCD-47B7-B85A-D51583E6CECA}" type="datetimeFigureOut">
              <a:rPr lang="it-IT" smtClean="0"/>
              <a:t>09/07/2023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80494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78333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84152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3927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940630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C6072823-2BCD-47B7-B85A-D51583E6CECA}" type="datetimeFigureOut">
              <a:rPr lang="it-IT" smtClean="0"/>
              <a:t>09/07/2023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68057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C6072823-2BCD-47B7-B85A-D51583E6CECA}" type="datetimeFigureOut">
              <a:rPr lang="it-IT" smtClean="0"/>
              <a:t>09/07/2023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11709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6072823-2BCD-47B7-B85A-D51583E6CECA}" type="datetimeFigureOut">
              <a:rPr lang="it-IT" smtClean="0"/>
              <a:t>09/07/2023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134771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6072823-2BCD-47B7-B85A-D51583E6CECA}" type="datetimeFigureOut">
              <a:rPr lang="it-IT" smtClean="0"/>
              <a:t>09/07/2023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2957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6072823-2BCD-47B7-B85A-D51583E6CECA}" type="datetimeFigureOut">
              <a:rPr lang="it-IT" smtClean="0"/>
              <a:t>09/07/2023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9633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6072823-2BCD-47B7-B85A-D51583E6CECA}" type="datetimeFigureOut">
              <a:rPr lang="it-IT" smtClean="0"/>
              <a:t>09/07/2023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32312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66570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6072823-2BCD-47B7-B85A-D51583E6CECA}" type="datetimeFigureOut">
              <a:rPr lang="it-IT" smtClean="0"/>
              <a:t>09/07/2023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925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6072823-2BCD-47B7-B85A-D51583E6CECA}" type="datetimeFigureOut">
              <a:rPr lang="it-IT" smtClean="0"/>
              <a:t>09/07/2023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48096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72823-2BCD-47B7-B85A-D51583E6CECA}" type="datetimeFigureOut">
              <a:rPr lang="it-IT" smtClean="0"/>
              <a:t>09/07/2023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41259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327249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6072823-2BCD-47B7-B85A-D51583E6CECA}" type="datetimeFigureOut">
              <a:rPr lang="it-IT" smtClean="0"/>
              <a:t>09/07/2023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FCE6813-BD53-4602-98A9-BEE0D089FFA4}" type="slidenum">
              <a:rPr lang="it-IT" smtClean="0"/>
              <a:t>‹N›</a:t>
            </a:fld>
            <a:endParaRPr lang="it-IT"/>
          </a:p>
        </p:txBody>
      </p:sp>
    </p:spTree>
    <p:extLst>
      <p:ext uri="{BB962C8B-B14F-4D97-AF65-F5344CB8AC3E}">
        <p14:creationId xmlns:p14="http://schemas.microsoft.com/office/powerpoint/2010/main" val="277927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072823-2BCD-47B7-B85A-D51583E6CECA}" type="datetimeFigureOut">
              <a:rPr lang="it-IT" smtClean="0"/>
              <a:t>09/07/2023</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FCE6813-BD53-4602-98A9-BEE0D089FFA4}" type="slidenum">
              <a:rPr lang="it-IT" smtClean="0"/>
              <a:t>‹N›</a:t>
            </a:fld>
            <a:endParaRPr lang="it-IT"/>
          </a:p>
        </p:txBody>
      </p:sp>
    </p:spTree>
    <p:extLst>
      <p:ext uri="{BB962C8B-B14F-4D97-AF65-F5344CB8AC3E}">
        <p14:creationId xmlns:p14="http://schemas.microsoft.com/office/powerpoint/2010/main" val="4241980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27367C-BD8D-0E6E-CFFC-6979F881F041}"/>
              </a:ext>
            </a:extLst>
          </p:cNvPr>
          <p:cNvSpPr>
            <a:spLocks noGrp="1"/>
          </p:cNvSpPr>
          <p:nvPr>
            <p:ph type="ctrTitle"/>
          </p:nvPr>
        </p:nvSpPr>
        <p:spPr>
          <a:xfrm>
            <a:off x="-83891" y="1770078"/>
            <a:ext cx="4085439" cy="2548156"/>
          </a:xfrm>
        </p:spPr>
        <p:txBody>
          <a:bodyPr>
            <a:normAutofit/>
          </a:bodyPr>
          <a:lstStyle/>
          <a:p>
            <a:r>
              <a:rPr lang="it-IT" sz="3200" dirty="0"/>
              <a:t>RAFFINAMENTO MESH TRIANGOLARE</a:t>
            </a:r>
          </a:p>
        </p:txBody>
      </p:sp>
      <p:pic>
        <p:nvPicPr>
          <p:cNvPr id="4" name="Immagine 3">
            <a:extLst>
              <a:ext uri="{FF2B5EF4-FFF2-40B4-BE49-F238E27FC236}">
                <a16:creationId xmlns:a16="http://schemas.microsoft.com/office/drawing/2014/main" id="{BAA4077B-1BB9-56BC-B690-316C05D851CC}"/>
              </a:ext>
            </a:extLst>
          </p:cNvPr>
          <p:cNvPicPr>
            <a:picLocks noChangeAspect="1"/>
          </p:cNvPicPr>
          <p:nvPr/>
        </p:nvPicPr>
        <p:blipFill rotWithShape="1">
          <a:blip r:embed="rId2">
            <a:extLst>
              <a:ext uri="{28A0092B-C50C-407E-A947-70E740481C1C}">
                <a14:useLocalDpi xmlns:a14="http://schemas.microsoft.com/office/drawing/2010/main" val="0"/>
              </a:ext>
            </a:extLst>
          </a:blip>
          <a:srcRect l="22293" t="10520" r="22179" b="8991"/>
          <a:stretch/>
        </p:blipFill>
        <p:spPr>
          <a:xfrm>
            <a:off x="3775047" y="0"/>
            <a:ext cx="8416954" cy="6862896"/>
          </a:xfrm>
          <a:prstGeom prst="rect">
            <a:avLst/>
          </a:prstGeom>
        </p:spPr>
      </p:pic>
      <p:sp>
        <p:nvSpPr>
          <p:cNvPr id="3" name="CasellaDiTesto 2">
            <a:extLst>
              <a:ext uri="{FF2B5EF4-FFF2-40B4-BE49-F238E27FC236}">
                <a16:creationId xmlns:a16="http://schemas.microsoft.com/office/drawing/2014/main" id="{E67340B3-9348-A3B3-3B01-3791653863C5}"/>
              </a:ext>
            </a:extLst>
          </p:cNvPr>
          <p:cNvSpPr txBox="1"/>
          <p:nvPr/>
        </p:nvSpPr>
        <p:spPr>
          <a:xfrm>
            <a:off x="0" y="5775158"/>
            <a:ext cx="2486526" cy="1015663"/>
          </a:xfrm>
          <a:prstGeom prst="rect">
            <a:avLst/>
          </a:prstGeom>
          <a:noFill/>
        </p:spPr>
        <p:txBody>
          <a:bodyPr wrap="square" rtlCol="0">
            <a:spAutoFit/>
          </a:bodyPr>
          <a:lstStyle/>
          <a:p>
            <a:r>
              <a:rPr lang="it-IT" sz="2000" dirty="0"/>
              <a:t>Lorenzo de Gregorio</a:t>
            </a:r>
          </a:p>
          <a:p>
            <a:r>
              <a:rPr lang="it-IT" sz="2000" dirty="0"/>
              <a:t>Andrea Grasso</a:t>
            </a:r>
          </a:p>
          <a:p>
            <a:r>
              <a:rPr lang="it-IT" sz="2000" dirty="0"/>
              <a:t>Luca Mercuriali</a:t>
            </a:r>
          </a:p>
        </p:txBody>
      </p:sp>
    </p:spTree>
    <p:extLst>
      <p:ext uri="{BB962C8B-B14F-4D97-AF65-F5344CB8AC3E}">
        <p14:creationId xmlns:p14="http://schemas.microsoft.com/office/powerpoint/2010/main" val="233522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E3BB45-0FA2-5FB2-81FA-FFAD71086E13}"/>
              </a:ext>
            </a:extLst>
          </p:cNvPr>
          <p:cNvSpPr>
            <a:spLocks noGrp="1"/>
          </p:cNvSpPr>
          <p:nvPr>
            <p:ph type="title"/>
          </p:nvPr>
        </p:nvSpPr>
        <p:spPr>
          <a:xfrm>
            <a:off x="919119" y="0"/>
            <a:ext cx="6156384" cy="970450"/>
          </a:xfrm>
        </p:spPr>
        <p:txBody>
          <a:bodyPr/>
          <a:lstStyle/>
          <a:p>
            <a:r>
              <a:rPr lang="it-IT" dirty="0"/>
              <a:t>RISULTATI</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1FE5FC6-3EBD-C276-05DA-074572E40D0C}"/>
                  </a:ext>
                </a:extLst>
              </p:cNvPr>
              <p:cNvSpPr>
                <a:spLocks noGrp="1"/>
              </p:cNvSpPr>
              <p:nvPr>
                <p:ph idx="1"/>
              </p:nvPr>
            </p:nvSpPr>
            <p:spPr>
              <a:xfrm>
                <a:off x="240027" y="970450"/>
                <a:ext cx="7519056" cy="4058751"/>
              </a:xfrm>
            </p:spPr>
            <p:txBody>
              <a:bodyPr/>
              <a:lstStyle/>
              <a:p>
                <a:r>
                  <a:rPr lang="it-IT" dirty="0"/>
                  <a:t>Nel main_program.cpp imponiamo due criteri di arresto. Un numero di interazioni massime </a:t>
                </a:r>
                <a:r>
                  <a:rPr lang="it-IT" dirty="0" err="1"/>
                  <a:t>max_it</a:t>
                </a:r>
                <a:r>
                  <a:rPr lang="it-IT" dirty="0"/>
                  <a:t>  e un valore theta di tolleranza sull’area.</a:t>
                </a:r>
              </a:p>
              <a:p>
                <a:r>
                  <a:rPr lang="it-IT" dirty="0"/>
                  <a:t>Modificando i criteri di arresto avremo mesh più o meno fini</a:t>
                </a:r>
              </a:p>
              <a:p>
                <a:pPr marL="36900" indent="0">
                  <a:buNone/>
                </a:pPr>
                <a:r>
                  <a:rPr lang="it-IT" dirty="0"/>
                  <a:t>    </a:t>
                </a:r>
                <a:r>
                  <a:rPr lang="it-IT" dirty="0" err="1"/>
                  <a:t>max_it</a:t>
                </a:r>
                <a:r>
                  <a:rPr lang="it-IT" dirty="0"/>
                  <a:t>=800 theta=</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−3</m:t>
                        </m:r>
                      </m:sup>
                    </m:sSup>
                  </m:oMath>
                </a14:m>
                <a:endParaRPr lang="it-IT" dirty="0"/>
              </a:p>
              <a:p>
                <a:pPr marL="36900" indent="0">
                  <a:buNone/>
                </a:pPr>
                <a:r>
                  <a:rPr lang="it-IT" dirty="0"/>
                  <a:t>   </a:t>
                </a:r>
                <a:r>
                  <a:rPr lang="it-IT" dirty="0" err="1"/>
                  <a:t>max_it</a:t>
                </a:r>
                <a:r>
                  <a:rPr lang="it-IT" dirty="0"/>
                  <a:t>=2000 theta=</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m:t>
                        </m:r>
                        <m:r>
                          <a:rPr lang="it-IT" b="0" i="1" smtClean="0">
                            <a:latin typeface="Cambria Math" panose="02040503050406030204" pitchFamily="18" charset="0"/>
                          </a:rPr>
                          <m:t>4</m:t>
                        </m:r>
                      </m:sup>
                    </m:sSup>
                  </m:oMath>
                </a14:m>
                <a:endParaRPr lang="it-IT" dirty="0"/>
              </a:p>
              <a:p>
                <a:pPr marL="36900" indent="0">
                  <a:buNone/>
                </a:pPr>
                <a:r>
                  <a:rPr lang="it-IT" dirty="0"/>
                  <a:t>   </a:t>
                </a:r>
                <a:r>
                  <a:rPr lang="it-IT" dirty="0" err="1"/>
                  <a:t>max_it</a:t>
                </a:r>
                <a:r>
                  <a:rPr lang="it-IT" dirty="0"/>
                  <a:t>=9000 theta=</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m:t>
                        </m:r>
                      </m:e>
                      <m:sup>
                        <m:r>
                          <a:rPr lang="it-IT" b="0" i="1" smtClean="0">
                            <a:latin typeface="Cambria Math" panose="02040503050406030204" pitchFamily="18" charset="0"/>
                          </a:rPr>
                          <m:t>−</m:t>
                        </m:r>
                        <m:r>
                          <a:rPr lang="it-IT" b="0" i="1" smtClean="0">
                            <a:latin typeface="Cambria Math" panose="02040503050406030204" pitchFamily="18" charset="0"/>
                          </a:rPr>
                          <m:t>4</m:t>
                        </m:r>
                      </m:sup>
                    </m:sSup>
                  </m:oMath>
                </a14:m>
                <a:endParaRPr lang="it-IT" dirty="0"/>
              </a:p>
              <a:p>
                <a:endParaRPr lang="it-IT" dirty="0"/>
              </a:p>
            </p:txBody>
          </p:sp>
        </mc:Choice>
        <mc:Fallback>
          <p:sp>
            <p:nvSpPr>
              <p:cNvPr id="3" name="Segnaposto contenuto 2">
                <a:extLst>
                  <a:ext uri="{FF2B5EF4-FFF2-40B4-BE49-F238E27FC236}">
                    <a16:creationId xmlns:a16="http://schemas.microsoft.com/office/drawing/2014/main" id="{C1FE5FC6-3EBD-C276-05DA-074572E40D0C}"/>
                  </a:ext>
                </a:extLst>
              </p:cNvPr>
              <p:cNvSpPr>
                <a:spLocks noGrp="1" noRot="1" noChangeAspect="1" noMove="1" noResize="1" noEditPoints="1" noAdjustHandles="1" noChangeArrowheads="1" noChangeShapeType="1" noTextEdit="1"/>
              </p:cNvSpPr>
              <p:nvPr>
                <p:ph idx="1"/>
              </p:nvPr>
            </p:nvSpPr>
            <p:spPr>
              <a:xfrm>
                <a:off x="240027" y="970450"/>
                <a:ext cx="7519056" cy="4058751"/>
              </a:xfrm>
              <a:blipFill>
                <a:blip r:embed="rId3"/>
                <a:stretch>
                  <a:fillRect/>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657011B9-E7E3-328E-1C3A-CD5A7F3E11BD}"/>
              </a:ext>
            </a:extLst>
          </p:cNvPr>
          <p:cNvPicPr>
            <a:picLocks noChangeAspect="1"/>
          </p:cNvPicPr>
          <p:nvPr/>
        </p:nvPicPr>
        <p:blipFill rotWithShape="1">
          <a:blip r:embed="rId4">
            <a:extLst>
              <a:ext uri="{28A0092B-C50C-407E-A947-70E740481C1C}">
                <a14:useLocalDpi xmlns:a14="http://schemas.microsoft.com/office/drawing/2010/main" val="0"/>
              </a:ext>
            </a:extLst>
          </a:blip>
          <a:srcRect l="22293" t="10520" r="22179" b="8991"/>
          <a:stretch/>
        </p:blipFill>
        <p:spPr>
          <a:xfrm>
            <a:off x="8025414" y="-33427"/>
            <a:ext cx="4166586" cy="3397291"/>
          </a:xfrm>
          <a:prstGeom prst="rect">
            <a:avLst/>
          </a:prstGeom>
        </p:spPr>
      </p:pic>
      <p:pic>
        <p:nvPicPr>
          <p:cNvPr id="12" name="Immagine 11">
            <a:extLst>
              <a:ext uri="{FF2B5EF4-FFF2-40B4-BE49-F238E27FC236}">
                <a16:creationId xmlns:a16="http://schemas.microsoft.com/office/drawing/2014/main" id="{819966FD-0315-5439-0875-F595C317B22C}"/>
              </a:ext>
            </a:extLst>
          </p:cNvPr>
          <p:cNvPicPr>
            <a:picLocks noChangeAspect="1"/>
          </p:cNvPicPr>
          <p:nvPr/>
        </p:nvPicPr>
        <p:blipFill rotWithShape="1">
          <a:blip r:embed="rId5">
            <a:extLst>
              <a:ext uri="{28A0092B-C50C-407E-A947-70E740481C1C}">
                <a14:useLocalDpi xmlns:a14="http://schemas.microsoft.com/office/drawing/2010/main" val="0"/>
              </a:ext>
            </a:extLst>
          </a:blip>
          <a:srcRect l="4506" r="7666"/>
          <a:stretch/>
        </p:blipFill>
        <p:spPr>
          <a:xfrm>
            <a:off x="8052047" y="3363864"/>
            <a:ext cx="4139953" cy="3535253"/>
          </a:xfrm>
          <a:prstGeom prst="rect">
            <a:avLst/>
          </a:prstGeom>
        </p:spPr>
      </p:pic>
      <p:pic>
        <p:nvPicPr>
          <p:cNvPr id="14" name="Immagine 13">
            <a:extLst>
              <a:ext uri="{FF2B5EF4-FFF2-40B4-BE49-F238E27FC236}">
                <a16:creationId xmlns:a16="http://schemas.microsoft.com/office/drawing/2014/main" id="{C05FD77C-2102-13B3-095E-32CA6875DED5}"/>
              </a:ext>
            </a:extLst>
          </p:cNvPr>
          <p:cNvPicPr>
            <a:picLocks noChangeAspect="1"/>
          </p:cNvPicPr>
          <p:nvPr/>
        </p:nvPicPr>
        <p:blipFill rotWithShape="1">
          <a:blip r:embed="rId6">
            <a:extLst>
              <a:ext uri="{28A0092B-C50C-407E-A947-70E740481C1C}">
                <a14:useLocalDpi xmlns:a14="http://schemas.microsoft.com/office/drawing/2010/main" val="0"/>
              </a:ext>
            </a:extLst>
          </a:blip>
          <a:srcRect l="3226" r="8945"/>
          <a:stretch/>
        </p:blipFill>
        <p:spPr>
          <a:xfrm>
            <a:off x="4060339" y="3494137"/>
            <a:ext cx="3978392" cy="3397291"/>
          </a:xfrm>
          <a:prstGeom prst="rect">
            <a:avLst/>
          </a:prstGeom>
        </p:spPr>
      </p:pic>
      <p:cxnSp>
        <p:nvCxnSpPr>
          <p:cNvPr id="16" name="Connettore 2 15">
            <a:extLst>
              <a:ext uri="{FF2B5EF4-FFF2-40B4-BE49-F238E27FC236}">
                <a16:creationId xmlns:a16="http://schemas.microsoft.com/office/drawing/2014/main" id="{CE993AEC-7E43-0233-CFC7-0D32B0A575C3}"/>
              </a:ext>
            </a:extLst>
          </p:cNvPr>
          <p:cNvCxnSpPr>
            <a:cxnSpLocks/>
          </p:cNvCxnSpPr>
          <p:nvPr/>
        </p:nvCxnSpPr>
        <p:spPr>
          <a:xfrm flipV="1">
            <a:off x="3275860" y="2521258"/>
            <a:ext cx="4595696" cy="1686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ttore 2 17">
            <a:extLst>
              <a:ext uri="{FF2B5EF4-FFF2-40B4-BE49-F238E27FC236}">
                <a16:creationId xmlns:a16="http://schemas.microsoft.com/office/drawing/2014/main" id="{B0AF7203-3390-FAD4-27B2-1348BEE727E6}"/>
              </a:ext>
            </a:extLst>
          </p:cNvPr>
          <p:cNvCxnSpPr>
            <a:cxnSpLocks/>
          </p:cNvCxnSpPr>
          <p:nvPr/>
        </p:nvCxnSpPr>
        <p:spPr>
          <a:xfrm flipV="1">
            <a:off x="3424084" y="3396431"/>
            <a:ext cx="5080724" cy="651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Connettore curvo 20">
            <a:extLst>
              <a:ext uri="{FF2B5EF4-FFF2-40B4-BE49-F238E27FC236}">
                <a16:creationId xmlns:a16="http://schemas.microsoft.com/office/drawing/2014/main" id="{41035CEE-DB7B-BBEB-E05B-95D69176FEF5}"/>
              </a:ext>
            </a:extLst>
          </p:cNvPr>
          <p:cNvCxnSpPr>
            <a:cxnSpLocks/>
          </p:cNvCxnSpPr>
          <p:nvPr/>
        </p:nvCxnSpPr>
        <p:spPr>
          <a:xfrm>
            <a:off x="373147" y="3195961"/>
            <a:ext cx="3462006" cy="1996821"/>
          </a:xfrm>
          <a:prstGeom prst="curvedConnector3">
            <a:avLst>
              <a:gd name="adj1" fmla="val -2825"/>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22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159EEB-2DDD-2B05-6717-48E794DF3010}"/>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544FB8E5-D410-54B2-10E8-BDAF086FB481}"/>
              </a:ext>
            </a:extLst>
          </p:cNvPr>
          <p:cNvSpPr>
            <a:spLocks noGrp="1"/>
          </p:cNvSpPr>
          <p:nvPr>
            <p:ph idx="1"/>
          </p:nvPr>
        </p:nvSpPr>
        <p:spPr>
          <a:xfrm>
            <a:off x="694832" y="1732449"/>
            <a:ext cx="10802336" cy="4515951"/>
          </a:xfrm>
        </p:spPr>
        <p:txBody>
          <a:bodyPr>
            <a:normAutofit fontScale="92500"/>
          </a:bodyPr>
          <a:lstStyle/>
          <a:p>
            <a:pPr marL="36900" indent="0">
              <a:buNone/>
            </a:pPr>
            <a:r>
              <a:rPr lang="it-IT" sz="3600" kern="100" dirty="0">
                <a:effectLst/>
                <a:latin typeface="Calibri" panose="020F0502020204030204" pitchFamily="34" charset="0"/>
                <a:ea typeface="Calibri" panose="020F0502020204030204" pitchFamily="34" charset="0"/>
                <a:cs typeface="Times New Roman" panose="02020603050405020304" pitchFamily="18" charset="0"/>
              </a:rPr>
              <a:t>L’obiettivo del raffinamento è quello di generare una versione più dettagliata di una mesh triangolare bidimensionale, a patto che questa sia ammissibile. Perché una mesh sia considerata ammissibile, deve rispettare il seguente criterio: per ogni cella della mesh, le sue celle adiacenti possono condividere un lato completo o solo un vertice. Non è permesso che più di un lato completo o più di un vertice siano adiacenti a una cella.</a:t>
            </a:r>
          </a:p>
          <a:p>
            <a:pPr marL="36900" indent="0">
              <a:buNone/>
            </a:pPr>
            <a:endParaRPr lang="it-IT" sz="4000" dirty="0"/>
          </a:p>
        </p:txBody>
      </p:sp>
    </p:spTree>
    <p:extLst>
      <p:ext uri="{BB962C8B-B14F-4D97-AF65-F5344CB8AC3E}">
        <p14:creationId xmlns:p14="http://schemas.microsoft.com/office/powerpoint/2010/main" val="400298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8C980CA-0057-99E8-1B21-A4330FE51106}"/>
              </a:ext>
            </a:extLst>
          </p:cNvPr>
          <p:cNvSpPr>
            <a:spLocks noGrp="1"/>
          </p:cNvSpPr>
          <p:nvPr>
            <p:ph idx="1"/>
          </p:nvPr>
        </p:nvSpPr>
        <p:spPr>
          <a:xfrm>
            <a:off x="304800" y="368968"/>
            <a:ext cx="11341769" cy="2823411"/>
          </a:xfrm>
        </p:spPr>
        <p:txBody>
          <a:bodyPr>
            <a:normAutofit/>
          </a:bodyPr>
          <a:lstStyle/>
          <a:p>
            <a:pPr marL="36900" indent="0">
              <a:buNone/>
            </a:pPr>
            <a:r>
              <a:rPr lang="it-IT" sz="2400" kern="100" dirty="0">
                <a:effectLst/>
                <a:latin typeface="Calibri" panose="020F0502020204030204" pitchFamily="34" charset="0"/>
                <a:ea typeface="Calibri" panose="020F0502020204030204" pitchFamily="34" charset="0"/>
                <a:cs typeface="Times New Roman" panose="02020603050405020304" pitchFamily="18" charset="0"/>
              </a:rPr>
              <a:t>L’algoritmo deve trovare il lato maggiore e dividerlo a metà. si inizia selezionando un lato qualsiasi del triangolo:</a:t>
            </a:r>
          </a:p>
          <a:p>
            <a:pPr marL="36900" indent="0">
              <a:buNone/>
            </a:pPr>
            <a:r>
              <a:rPr lang="it-IT" sz="2800" dirty="0"/>
              <a:t>DICHIARO LA FUNZIONE </a:t>
            </a:r>
            <a:r>
              <a:rPr lang="it-IT" sz="2800" dirty="0">
                <a:sym typeface="Wingdings" panose="05000000000000000000" pitchFamily="2" charset="2"/>
              </a:rPr>
              <a:t> DIVIDICELLA</a:t>
            </a:r>
          </a:p>
          <a:p>
            <a:pPr marL="36900" indent="0">
              <a:buNone/>
            </a:pPr>
            <a:r>
              <a:rPr lang="it-IT" sz="2400" kern="100" dirty="0">
                <a:effectLst/>
                <a:latin typeface="Calibri" panose="020F0502020204030204" pitchFamily="34" charset="0"/>
                <a:ea typeface="Calibri" panose="020F0502020204030204" pitchFamily="34" charset="0"/>
                <a:cs typeface="Times New Roman" panose="02020603050405020304" pitchFamily="18" charset="0"/>
              </a:rPr>
              <a:t>Se il lato selezionato è il lato maggiore divido la cella in 2. Dichiaro l1 il lato che congiunge punto 1 al vertice opposto ed l2 il lato che congiunge il punto 2 al vertice opposto. Creo 2 celle e riempio la matrice di adiacenza delle due celle. </a:t>
            </a:r>
          </a:p>
          <a:p>
            <a:pPr marL="36900" indent="0">
              <a:buNone/>
            </a:pPr>
            <a:endParaRPr lang="it-IT" sz="1800" dirty="0">
              <a:sym typeface="Wingdings" panose="05000000000000000000" pitchFamily="2" charset="2"/>
            </a:endParaRPr>
          </a:p>
          <a:p>
            <a:pPr marL="36900" indent="0">
              <a:buNone/>
            </a:pPr>
            <a:endParaRPr lang="it-IT" sz="1800" dirty="0"/>
          </a:p>
        </p:txBody>
      </p:sp>
      <p:pic>
        <p:nvPicPr>
          <p:cNvPr id="9" name="Immagine 8">
            <a:extLst>
              <a:ext uri="{FF2B5EF4-FFF2-40B4-BE49-F238E27FC236}">
                <a16:creationId xmlns:a16="http://schemas.microsoft.com/office/drawing/2014/main" id="{76E64E77-556C-F844-E2E5-C25E5CCD7527}"/>
              </a:ext>
            </a:extLst>
          </p:cNvPr>
          <p:cNvPicPr>
            <a:picLocks noChangeAspect="1"/>
          </p:cNvPicPr>
          <p:nvPr/>
        </p:nvPicPr>
        <p:blipFill rotWithShape="1">
          <a:blip r:embed="rId2">
            <a:extLst>
              <a:ext uri="{28A0092B-C50C-407E-A947-70E740481C1C}">
                <a14:useLocalDpi xmlns:a14="http://schemas.microsoft.com/office/drawing/2010/main" val="0"/>
              </a:ext>
            </a:extLst>
          </a:blip>
          <a:srcRect t="9915" b="5127"/>
          <a:stretch/>
        </p:blipFill>
        <p:spPr>
          <a:xfrm>
            <a:off x="0" y="3401003"/>
            <a:ext cx="12192000" cy="3456997"/>
          </a:xfrm>
          <a:prstGeom prst="rect">
            <a:avLst/>
          </a:prstGeom>
        </p:spPr>
      </p:pic>
    </p:spTree>
    <p:extLst>
      <p:ext uri="{BB962C8B-B14F-4D97-AF65-F5344CB8AC3E}">
        <p14:creationId xmlns:p14="http://schemas.microsoft.com/office/powerpoint/2010/main" val="251466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738789-98CF-8AB0-2467-B0601FDF0B60}"/>
              </a:ext>
            </a:extLst>
          </p:cNvPr>
          <p:cNvSpPr>
            <a:spLocks noGrp="1"/>
          </p:cNvSpPr>
          <p:nvPr>
            <p:ph idx="1"/>
          </p:nvPr>
        </p:nvSpPr>
        <p:spPr>
          <a:xfrm>
            <a:off x="296778" y="220072"/>
            <a:ext cx="11598443" cy="4058751"/>
          </a:xfrm>
        </p:spPr>
        <p:txBody>
          <a:bodyPr>
            <a:normAutofit/>
          </a:bodyPr>
          <a:lstStyle/>
          <a:p>
            <a:pPr marL="0" lvl="0" indent="0">
              <a:lnSpc>
                <a:spcPct val="107000"/>
              </a:lnSpc>
              <a:buNone/>
            </a:pPr>
            <a:r>
              <a:rPr lang="it-IT" sz="2300" kern="100" dirty="0">
                <a:effectLst/>
                <a:latin typeface="Calibri" panose="020F0502020204030204" pitchFamily="34" charset="0"/>
                <a:ea typeface="Calibri" panose="020F0502020204030204" pitchFamily="34" charset="0"/>
                <a:cs typeface="Times New Roman" panose="02020603050405020304" pitchFamily="18" charset="0"/>
              </a:rPr>
              <a:t>Se il lato selezionato non  il lato maggiore divido la cella in tre parti: </a:t>
            </a:r>
          </a:p>
          <a:p>
            <a:pPr marL="457200">
              <a:lnSpc>
                <a:spcPct val="107000"/>
              </a:lnSpc>
            </a:pPr>
            <a:r>
              <a:rPr lang="it-IT" sz="2300" kern="100" dirty="0">
                <a:effectLst/>
                <a:latin typeface="Calibri" panose="020F0502020204030204" pitchFamily="34" charset="0"/>
                <a:ea typeface="Calibri" panose="020F0502020204030204" pitchFamily="34" charset="0"/>
                <a:cs typeface="Times New Roman" panose="02020603050405020304" pitchFamily="18" charset="0"/>
              </a:rPr>
              <a:t>Prendo il punto medio sia del lato maggiore che del lato selezionato. Poi trovo il punto comune tra i due lati e il vertice opposto del lato maggiore. </a:t>
            </a:r>
          </a:p>
          <a:p>
            <a:pPr marL="457200">
              <a:lnSpc>
                <a:spcPct val="107000"/>
              </a:lnSpc>
              <a:spcAft>
                <a:spcPts val="800"/>
              </a:spcAft>
            </a:pPr>
            <a:r>
              <a:rPr lang="it-IT" sz="2300" kern="100" dirty="0">
                <a:effectLst/>
                <a:latin typeface="Calibri" panose="020F0502020204030204" pitchFamily="34" charset="0"/>
                <a:ea typeface="Calibri" panose="020F0502020204030204" pitchFamily="34" charset="0"/>
                <a:cs typeface="Times New Roman" panose="02020603050405020304" pitchFamily="18" charset="0"/>
              </a:rPr>
              <a:t>Eseguo poi due tagli che partono entrambi dal punto medio del lato maggiore e uno va a puntotaglio2 e l’altro a </a:t>
            </a:r>
            <a:r>
              <a:rPr lang="it-IT" sz="2300" kern="100" dirty="0" err="1">
                <a:effectLst/>
                <a:latin typeface="Calibri" panose="020F0502020204030204" pitchFamily="34" charset="0"/>
                <a:ea typeface="Calibri" panose="020F0502020204030204" pitchFamily="34" charset="0"/>
                <a:cs typeface="Times New Roman" panose="02020603050405020304" pitchFamily="18" charset="0"/>
              </a:rPr>
              <a:t>midpoint</a:t>
            </a:r>
            <a:r>
              <a:rPr lang="it-IT" sz="2300" kern="100" dirty="0">
                <a:effectLst/>
                <a:latin typeface="Calibri" panose="020F0502020204030204" pitchFamily="34" charset="0"/>
                <a:ea typeface="Calibri" panose="020F0502020204030204" pitchFamily="34" charset="0"/>
                <a:cs typeface="Times New Roman" panose="02020603050405020304" pitchFamily="18" charset="0"/>
              </a:rPr>
              <a:t> del lato selezionato. Chiamo poi i lati opportunamente per poi dare un ordine preciso alle celle che creo.  Avendo diviso il triangolo in tre parti devo creare le tre nuove celle generate dalla separazione e riempire quindi l’adiacenza opportunamente.</a:t>
            </a:r>
          </a:p>
          <a:p>
            <a:pPr marL="36900" indent="0">
              <a:buNone/>
            </a:pPr>
            <a:endParaRPr lang="it-IT" sz="2300" dirty="0"/>
          </a:p>
        </p:txBody>
      </p:sp>
      <p:pic>
        <p:nvPicPr>
          <p:cNvPr id="2" name="Immagine 1">
            <a:extLst>
              <a:ext uri="{FF2B5EF4-FFF2-40B4-BE49-F238E27FC236}">
                <a16:creationId xmlns:a16="http://schemas.microsoft.com/office/drawing/2014/main" id="{CABC86DF-A841-0A45-0DE4-B7189E77A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38600"/>
            <a:ext cx="12192000" cy="2819400"/>
          </a:xfrm>
          <a:prstGeom prst="rect">
            <a:avLst/>
          </a:prstGeom>
        </p:spPr>
      </p:pic>
    </p:spTree>
    <p:extLst>
      <p:ext uri="{BB962C8B-B14F-4D97-AF65-F5344CB8AC3E}">
        <p14:creationId xmlns:p14="http://schemas.microsoft.com/office/powerpoint/2010/main" val="190733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AD22A4-A142-EDD7-29A1-B5DFA03308E0}"/>
              </a:ext>
            </a:extLst>
          </p:cNvPr>
          <p:cNvSpPr>
            <a:spLocks noGrp="1"/>
          </p:cNvSpPr>
          <p:nvPr>
            <p:ph type="title"/>
          </p:nvPr>
        </p:nvSpPr>
        <p:spPr/>
        <p:txBody>
          <a:bodyPr/>
          <a:lstStyle/>
          <a:p>
            <a:r>
              <a:rPr lang="it-IT" dirty="0"/>
              <a:t>STRUTTURA LOGICA</a:t>
            </a:r>
          </a:p>
        </p:txBody>
      </p:sp>
      <p:sp>
        <p:nvSpPr>
          <p:cNvPr id="3" name="Segnaposto contenuto 2">
            <a:extLst>
              <a:ext uri="{FF2B5EF4-FFF2-40B4-BE49-F238E27FC236}">
                <a16:creationId xmlns:a16="http://schemas.microsoft.com/office/drawing/2014/main" id="{E4EC106B-2BF7-FE34-FC30-30D6D63CE060}"/>
              </a:ext>
            </a:extLst>
          </p:cNvPr>
          <p:cNvSpPr>
            <a:spLocks noGrp="1"/>
          </p:cNvSpPr>
          <p:nvPr>
            <p:ph idx="1"/>
          </p:nvPr>
        </p:nvSpPr>
        <p:spPr/>
        <p:txBody>
          <a:bodyPr>
            <a:normAutofit lnSpcReduction="10000"/>
          </a:bodyPr>
          <a:lstStyle/>
          <a:p>
            <a:r>
              <a:rPr lang="it-IT" sz="2800" dirty="0"/>
              <a:t>MAIN_PROGRAM.cpp: </a:t>
            </a:r>
            <a:r>
              <a:rPr lang="it-IT" sz="2800" dirty="0">
                <a:effectLst/>
                <a:latin typeface="Calibri" panose="020F0502020204030204" pitchFamily="34" charset="0"/>
                <a:ea typeface="Calibri" panose="020F0502020204030204" pitchFamily="34" charset="0"/>
                <a:cs typeface="Times New Roman" panose="02020603050405020304" pitchFamily="18" charset="0"/>
              </a:rPr>
              <a:t>istruzioni per importare i dati dai file dati e dare inizio al processo di raffinamento della mesh; </a:t>
            </a:r>
          </a:p>
          <a:p>
            <a:r>
              <a:rPr lang="it-IT" sz="2800" dirty="0">
                <a:effectLst/>
                <a:latin typeface="Calibri" panose="020F0502020204030204" pitchFamily="34" charset="0"/>
                <a:ea typeface="Calibri" panose="020F0502020204030204" pitchFamily="34" charset="0"/>
                <a:cs typeface="Times New Roman" panose="02020603050405020304" pitchFamily="18" charset="0"/>
              </a:rPr>
              <a:t>EMPTY_CLASS.hpp: Dichiarazione delle classi, costruttori e metodi/funzioni degli oggetti.</a:t>
            </a:r>
          </a:p>
          <a:p>
            <a:r>
              <a:rPr lang="it-IT" sz="2800" dirty="0">
                <a:effectLst/>
                <a:latin typeface="Calibri" panose="020F0502020204030204" pitchFamily="34" charset="0"/>
                <a:ea typeface="Calibri" panose="020F0502020204030204" pitchFamily="34" charset="0"/>
                <a:cs typeface="Times New Roman" panose="02020603050405020304" pitchFamily="18" charset="0"/>
              </a:rPr>
              <a:t>EMPTY_CLASS.cpp:  </a:t>
            </a:r>
            <a:r>
              <a:rPr lang="it-IT" sz="2800" kern="100" dirty="0">
                <a:effectLst/>
                <a:latin typeface="Calibri" panose="020F0502020204030204" pitchFamily="34" charset="0"/>
                <a:ea typeface="Calibri" panose="020F0502020204030204" pitchFamily="34" charset="0"/>
                <a:cs typeface="Times New Roman" panose="02020603050405020304" pitchFamily="18" charset="0"/>
              </a:rPr>
              <a:t>l’implementazione dei costruttori, dei metodi e delle funzioni dichiarate in “empty_class.hpp”; </a:t>
            </a:r>
          </a:p>
          <a:p>
            <a:r>
              <a:rPr lang="it-IT" sz="2800" dirty="0">
                <a:effectLst/>
                <a:latin typeface="Calibri" panose="020F0502020204030204" pitchFamily="34" charset="0"/>
                <a:ea typeface="Calibri" panose="020F0502020204030204" pitchFamily="34" charset="0"/>
                <a:cs typeface="Times New Roman" panose="02020603050405020304" pitchFamily="18" charset="0"/>
              </a:rPr>
              <a:t>TEST_EMPTY.hpp:  implemento i test</a:t>
            </a:r>
          </a:p>
          <a:p>
            <a:r>
              <a:rPr lang="it-IT" sz="2800" dirty="0">
                <a:effectLst/>
                <a:latin typeface="Calibri" panose="020F0502020204030204" pitchFamily="34" charset="0"/>
                <a:ea typeface="Calibri" panose="020F0502020204030204" pitchFamily="34" charset="0"/>
                <a:cs typeface="Times New Roman" panose="02020603050405020304" pitchFamily="18" charset="0"/>
              </a:rPr>
              <a:t>MAIN_TEST.cpp: istruzioni per lanciare tutti i test</a:t>
            </a:r>
          </a:p>
          <a:p>
            <a:endParaRPr lang="it-IT"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2800" dirty="0"/>
          </a:p>
        </p:txBody>
      </p:sp>
    </p:spTree>
    <p:extLst>
      <p:ext uri="{BB962C8B-B14F-4D97-AF65-F5344CB8AC3E}">
        <p14:creationId xmlns:p14="http://schemas.microsoft.com/office/powerpoint/2010/main" val="132379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03EC4D-F26F-11E5-7D5A-E88B8476B4F6}"/>
              </a:ext>
            </a:extLst>
          </p:cNvPr>
          <p:cNvSpPr>
            <a:spLocks noGrp="1"/>
          </p:cNvSpPr>
          <p:nvPr>
            <p:ph type="title"/>
          </p:nvPr>
        </p:nvSpPr>
        <p:spPr>
          <a:xfrm>
            <a:off x="919119" y="401053"/>
            <a:ext cx="10353762" cy="970450"/>
          </a:xfrm>
        </p:spPr>
        <p:txBody>
          <a:bodyPr/>
          <a:lstStyle/>
          <a:p>
            <a:r>
              <a:rPr lang="it-IT" dirty="0"/>
              <a:t>PROGRAMMMAZIONE AD OGGETTI</a:t>
            </a:r>
          </a:p>
        </p:txBody>
      </p:sp>
      <p:sp>
        <p:nvSpPr>
          <p:cNvPr id="3" name="Segnaposto contenuto 2">
            <a:extLst>
              <a:ext uri="{FF2B5EF4-FFF2-40B4-BE49-F238E27FC236}">
                <a16:creationId xmlns:a16="http://schemas.microsoft.com/office/drawing/2014/main" id="{B1ACEDF9-93C4-87A5-BED6-A69875B2AAFE}"/>
              </a:ext>
            </a:extLst>
          </p:cNvPr>
          <p:cNvSpPr>
            <a:spLocks noGrp="1"/>
          </p:cNvSpPr>
          <p:nvPr>
            <p:ph idx="1"/>
          </p:nvPr>
        </p:nvSpPr>
        <p:spPr>
          <a:xfrm>
            <a:off x="304800" y="1580050"/>
            <a:ext cx="11438021" cy="4668349"/>
          </a:xfrm>
        </p:spPr>
        <p:txBody>
          <a:bodyPr>
            <a:normAutofit/>
          </a:bodyPr>
          <a:lstStyle/>
          <a:p>
            <a:pPr marL="36900" indent="0">
              <a:lnSpc>
                <a:spcPct val="107000"/>
              </a:lnSpc>
              <a:spcAft>
                <a:spcPts val="800"/>
              </a:spcAft>
              <a:buNone/>
            </a:pPr>
            <a:r>
              <a:rPr lang="it-IT" sz="2800" kern="100" dirty="0">
                <a:effectLst/>
                <a:latin typeface="Calibri" panose="020F0502020204030204" pitchFamily="34" charset="0"/>
                <a:ea typeface="Calibri" panose="020F0502020204030204" pitchFamily="34" charset="0"/>
                <a:cs typeface="Times New Roman" panose="02020603050405020304" pitchFamily="18" charset="0"/>
              </a:rPr>
              <a:t>La programmazione ad oggetti rappresenta i concetti del mondo reale come oggetti con caratteristiche (dati)e comportamenti (moduli). Ciò facilita la gestione del codice suddividendolo in classi che interagiscono tra loro. Inoltre, si può definire il polimorfismo, ovvero diverse implementazioni per gli stessi metodi o operazioni, rendendo il codice più flessibile e riutilizzabile.</a:t>
            </a:r>
          </a:p>
          <a:p>
            <a:pPr marL="36900" indent="0">
              <a:lnSpc>
                <a:spcPct val="107000"/>
              </a:lnSpc>
              <a:spcAft>
                <a:spcPts val="800"/>
              </a:spcAft>
              <a:buNone/>
            </a:pPr>
            <a:r>
              <a:rPr lang="it-IT" sz="2800" dirty="0">
                <a:effectLst/>
                <a:latin typeface="Calibri" panose="020F0502020204030204" pitchFamily="34" charset="0"/>
                <a:ea typeface="Calibri" panose="020F0502020204030204" pitchFamily="34" charset="0"/>
                <a:cs typeface="Times New Roman" panose="02020603050405020304" pitchFamily="18" charset="0"/>
              </a:rPr>
              <a:t>Nel nostro codice, per esempio, il metodo per trovare e creare il punto medio (</a:t>
            </a:r>
            <a:r>
              <a:rPr lang="it-IT" sz="2800" dirty="0" err="1">
                <a:effectLst/>
                <a:latin typeface="Calibri" panose="020F0502020204030204" pitchFamily="34" charset="0"/>
                <a:ea typeface="Calibri" panose="020F0502020204030204" pitchFamily="34" charset="0"/>
                <a:cs typeface="Times New Roman" panose="02020603050405020304" pitchFamily="18" charset="0"/>
              </a:rPr>
              <a:t>CreaPuntoMedio</a:t>
            </a:r>
            <a:r>
              <a:rPr lang="it-IT" sz="2800" dirty="0">
                <a:effectLst/>
                <a:latin typeface="Calibri" panose="020F0502020204030204" pitchFamily="34" charset="0"/>
                <a:ea typeface="Calibri" panose="020F0502020204030204" pitchFamily="34" charset="0"/>
                <a:cs typeface="Times New Roman" panose="02020603050405020304" pitchFamily="18" charset="0"/>
              </a:rPr>
              <a:t>) viene usato sia quando il lato che selezioniamo è  il lato maggiore, sia quando non lo è,  non devo quindi riformulare il metodo ogni volta che mi serve ma vi ci accedo direttamente</a:t>
            </a:r>
            <a:endParaRPr lang="it-IT" sz="3200" dirty="0"/>
          </a:p>
        </p:txBody>
      </p:sp>
    </p:spTree>
    <p:extLst>
      <p:ext uri="{BB962C8B-B14F-4D97-AF65-F5344CB8AC3E}">
        <p14:creationId xmlns:p14="http://schemas.microsoft.com/office/powerpoint/2010/main" val="141169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C1EEF2-424F-732B-D3FB-75F767C5E066}"/>
              </a:ext>
            </a:extLst>
          </p:cNvPr>
          <p:cNvSpPr>
            <a:spLocks noGrp="1"/>
          </p:cNvSpPr>
          <p:nvPr>
            <p:ph type="title"/>
          </p:nvPr>
        </p:nvSpPr>
        <p:spPr>
          <a:xfrm>
            <a:off x="919119" y="124374"/>
            <a:ext cx="10353762" cy="970450"/>
          </a:xfrm>
        </p:spPr>
        <p:txBody>
          <a:bodyPr/>
          <a:lstStyle/>
          <a:p>
            <a:r>
              <a:rPr lang="it-IT" dirty="0"/>
              <a:t>RELAZIONI</a:t>
            </a:r>
          </a:p>
        </p:txBody>
      </p:sp>
      <p:sp>
        <p:nvSpPr>
          <p:cNvPr id="3" name="Segnaposto contenuto 2">
            <a:extLst>
              <a:ext uri="{FF2B5EF4-FFF2-40B4-BE49-F238E27FC236}">
                <a16:creationId xmlns:a16="http://schemas.microsoft.com/office/drawing/2014/main" id="{BD3B9D70-123D-B441-3B41-70B4E3C20A1A}"/>
              </a:ext>
            </a:extLst>
          </p:cNvPr>
          <p:cNvSpPr>
            <a:spLocks noGrp="1"/>
          </p:cNvSpPr>
          <p:nvPr>
            <p:ph idx="1"/>
          </p:nvPr>
        </p:nvSpPr>
        <p:spPr>
          <a:xfrm>
            <a:off x="360947" y="1094824"/>
            <a:ext cx="11470106" cy="5382223"/>
          </a:xfrm>
        </p:spPr>
        <p:txBody>
          <a:bodyPr>
            <a:noAutofit/>
          </a:bodyPr>
          <a:lstStyle/>
          <a:p>
            <a:pPr marL="36900" indent="0">
              <a:buNone/>
            </a:pPr>
            <a:r>
              <a:rPr lang="it-IT" sz="2400" dirty="0"/>
              <a:t>I file MAIN_PROGRAM.cpp e EMPTY_CLASS.hpp gestiscono la creazione e la lettura dei dati punti, segmenti e celle dai file Excel, suddividendoli in vettori corrispondenti. </a:t>
            </a:r>
          </a:p>
          <a:p>
            <a:pPr marL="36900" indent="0">
              <a:buNone/>
            </a:pPr>
            <a:r>
              <a:rPr lang="it-IT" sz="2400" dirty="0"/>
              <a:t>Per correlare le tre classi abbiamo usato le RELAZIONI DI AGGREGAZIONE.</a:t>
            </a:r>
          </a:p>
          <a:p>
            <a:pPr marL="36900" indent="0">
              <a:buNone/>
            </a:pPr>
            <a:r>
              <a:rPr lang="it-IT" sz="2400" dirty="0"/>
              <a:t>Essa viene usata per rappresentare una relazione di «parte-tutto» tra due classi, in cui un oggetto di una classe è composto da uno o più oggetti di un’altra classe. </a:t>
            </a:r>
          </a:p>
          <a:p>
            <a:pPr marL="36900" indent="0">
              <a:buNone/>
            </a:pPr>
            <a:endParaRPr lang="it-IT" sz="2400" dirty="0"/>
          </a:p>
          <a:p>
            <a:r>
              <a:rPr lang="it-IT" sz="2400" dirty="0"/>
              <a:t>EDGES- CELLS &amp; POINTS-CELLS : perché quando viene eliminato un triangolo (operatore booleano ’flag’=False) non voglio eliminare i suoi lati e i suoi vertici. </a:t>
            </a:r>
          </a:p>
          <a:p>
            <a:r>
              <a:rPr lang="it-IT" sz="2400" dirty="0"/>
              <a:t>EDGES-POINTS perché la classe </a:t>
            </a:r>
            <a:r>
              <a:rPr lang="it-IT" sz="2400" dirty="0" err="1"/>
              <a:t>Edges</a:t>
            </a:r>
            <a:r>
              <a:rPr lang="it-IT" sz="2400" dirty="0"/>
              <a:t> è composta da istanze della classe Points in quanto quest’ultima, contiene le coordinate di punto1, punto2 di ogni segmento</a:t>
            </a:r>
          </a:p>
          <a:p>
            <a:pPr marL="36900" indent="0">
              <a:buNone/>
            </a:pPr>
            <a:endParaRPr lang="it-IT" sz="2400" dirty="0"/>
          </a:p>
          <a:p>
            <a:pPr marL="36900" indent="0">
              <a:buNone/>
            </a:pPr>
            <a:endParaRPr lang="it-IT" sz="2400" dirty="0"/>
          </a:p>
        </p:txBody>
      </p:sp>
    </p:spTree>
    <p:extLst>
      <p:ext uri="{BB962C8B-B14F-4D97-AF65-F5344CB8AC3E}">
        <p14:creationId xmlns:p14="http://schemas.microsoft.com/office/powerpoint/2010/main" val="3709797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74FB9-B6DE-B6F9-F6DA-5F40156AB3F4}"/>
              </a:ext>
            </a:extLst>
          </p:cNvPr>
          <p:cNvSpPr>
            <a:spLocks noGrp="1"/>
          </p:cNvSpPr>
          <p:nvPr>
            <p:ph type="title"/>
          </p:nvPr>
        </p:nvSpPr>
        <p:spPr>
          <a:xfrm>
            <a:off x="919119" y="216569"/>
            <a:ext cx="10353762" cy="970450"/>
          </a:xfrm>
        </p:spPr>
        <p:txBody>
          <a:bodyPr/>
          <a:lstStyle/>
          <a:p>
            <a:r>
              <a:rPr lang="it-IT" dirty="0"/>
              <a:t>SCELTE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4A01FBB-2418-7D99-1B1F-8F9BB259F818}"/>
                  </a:ext>
                </a:extLst>
              </p:cNvPr>
              <p:cNvSpPr>
                <a:spLocks noGrp="1"/>
              </p:cNvSpPr>
              <p:nvPr>
                <p:ph idx="1"/>
              </p:nvPr>
            </p:nvSpPr>
            <p:spPr>
              <a:xfrm>
                <a:off x="497305" y="890433"/>
                <a:ext cx="11197390" cy="5967567"/>
              </a:xfrm>
            </p:spPr>
            <p:txBody>
              <a:bodyPr>
                <a:noAutofit/>
              </a:bodyPr>
              <a:lstStyle/>
              <a:p>
                <a:pPr marL="36900" indent="0">
                  <a:buNone/>
                </a:pPr>
                <a:r>
                  <a:rPr lang="it-IT" sz="2100" dirty="0"/>
                  <a:t>VECTOR: </a:t>
                </a:r>
              </a:p>
              <a:p>
                <a:pPr marL="494100" indent="-457200">
                  <a:buFont typeface="+mj-lt"/>
                  <a:buAutoNum type="arabicPeriod"/>
                </a:pPr>
                <a:r>
                  <a:rPr lang="it-IT" sz="2100" dirty="0"/>
                  <a:t>NO array perché non sapevamo quanta memoria allocare per l’array. Nel </a:t>
                </a:r>
                <a:r>
                  <a:rPr lang="it-IT" sz="2100" dirty="0" err="1"/>
                  <a:t>vector</a:t>
                </a:r>
                <a:r>
                  <a:rPr lang="it-IT" sz="2100" dirty="0"/>
                  <a:t> posso invece usare i puntatori che puntano all’ID univoco dell’oggetto</a:t>
                </a:r>
              </a:p>
              <a:p>
                <a:pPr marL="494100" indent="-457200">
                  <a:buFont typeface="+mj-lt"/>
                  <a:buAutoNum type="arabicPeriod"/>
                </a:pPr>
                <a:r>
                  <a:rPr lang="it-IT" sz="2100" dirty="0"/>
                  <a:t>NO </a:t>
                </a:r>
                <a:r>
                  <a:rPr lang="it-IT" sz="2100" dirty="0" err="1"/>
                  <a:t>map</a:t>
                </a:r>
                <a:r>
                  <a:rPr lang="it-IT" sz="2100" dirty="0"/>
                  <a:t> perché unico vantaggio di usare </a:t>
                </a:r>
                <a:r>
                  <a:rPr lang="it-IT" sz="2100" dirty="0" err="1"/>
                  <a:t>map</a:t>
                </a:r>
                <a:r>
                  <a:rPr lang="it-IT" sz="2100" dirty="0"/>
                  <a:t> sarebbe stato l’accesso tramite puntatore (problema già risolto in 1.). Inoltre area non può essere una chiave univoca</a:t>
                </a:r>
              </a:p>
              <a:p>
                <a:pPr marL="36900" indent="0">
                  <a:buNone/>
                </a:pPr>
                <a:r>
                  <a:rPr lang="it-IT" sz="2100" dirty="0"/>
                  <a:t>ORDINAMENTO CELLE</a:t>
                </a:r>
              </a:p>
              <a:p>
                <a:pPr marL="36900" indent="0">
                  <a:buNone/>
                </a:pPr>
                <a:r>
                  <a:rPr lang="it-IT" sz="2100" dirty="0"/>
                  <a:t>Piuttosto che ordinare le celle in senso antiorario oppure in ordine decrescente di area, abbiamo scelto una soluzione più costosa ma più semplice per la gestione delle celle</a:t>
                </a:r>
                <a:r>
                  <a:rPr lang="it-IT" sz="2100" dirty="0">
                    <a:sym typeface="Wingdings" panose="05000000000000000000" pitchFamily="2" charset="2"/>
                  </a:rPr>
                  <a:t> calcoliamo l’area massima ad ogni iterazione. </a:t>
                </a:r>
              </a:p>
              <a:p>
                <a:pPr marL="36900" indent="0">
                  <a:buNone/>
                </a:pPr>
                <a:r>
                  <a:rPr lang="it-IT" sz="2100" dirty="0">
                    <a:sym typeface="Wingdings" panose="05000000000000000000" pitchFamily="2" charset="2"/>
                  </a:rPr>
                  <a:t>COSTO: (per k iterazioni)                              </a:t>
                </a:r>
                <a14:m>
                  <m:oMath xmlns:m="http://schemas.openxmlformats.org/officeDocument/2006/math">
                    <m:nary>
                      <m:naryPr>
                        <m:chr m:val="∑"/>
                        <m:ctrlPr>
                          <a:rPr lang="pt-BR" sz="2100" i="1" smtClean="0">
                            <a:latin typeface="Cambria Math" panose="02040503050406030204" pitchFamily="18" charset="0"/>
                          </a:rPr>
                        </m:ctrlPr>
                      </m:naryPr>
                      <m:sub>
                        <m:r>
                          <m:rPr>
                            <m:brk m:alnAt="23"/>
                          </m:rPr>
                          <a:rPr lang="it-IT" sz="2100" b="0" i="1" smtClean="0">
                            <a:latin typeface="Cambria Math" panose="02040503050406030204" pitchFamily="18" charset="0"/>
                          </a:rPr>
                          <m:t>𝑖</m:t>
                        </m:r>
                        <m:r>
                          <a:rPr lang="pt-BR" sz="2100" i="1" smtClean="0">
                            <a:latin typeface="Cambria Math" panose="02040503050406030204" pitchFamily="18" charset="0"/>
                          </a:rPr>
                          <m:t>=0</m:t>
                        </m:r>
                      </m:sub>
                      <m:sup>
                        <m:r>
                          <a:rPr lang="it-IT" sz="2100" b="0" i="1" smtClean="0">
                            <a:latin typeface="Cambria Math" panose="02040503050406030204" pitchFamily="18" charset="0"/>
                          </a:rPr>
                          <m:t>𝑘</m:t>
                        </m:r>
                      </m:sup>
                      <m:e>
                        <m:r>
                          <a:rPr lang="it-IT" sz="2100" b="0" i="1" smtClean="0">
                            <a:latin typeface="Cambria Math" panose="02040503050406030204" pitchFamily="18" charset="0"/>
                          </a:rPr>
                          <m:t>𝑜</m:t>
                        </m:r>
                        <m:r>
                          <a:rPr lang="it-IT" sz="2100" b="0" i="1" smtClean="0">
                            <a:latin typeface="Cambria Math" panose="02040503050406030204" pitchFamily="18" charset="0"/>
                          </a:rPr>
                          <m:t> (</m:t>
                        </m:r>
                        <m:sSub>
                          <m:sSubPr>
                            <m:ctrlPr>
                              <a:rPr lang="it-IT" sz="2100" b="0" i="1" smtClean="0">
                                <a:latin typeface="Cambria Math" panose="02040503050406030204" pitchFamily="18" charset="0"/>
                              </a:rPr>
                            </m:ctrlPr>
                          </m:sSubPr>
                          <m:e>
                            <m:r>
                              <a:rPr lang="it-IT" sz="2100" b="0" i="1" smtClean="0">
                                <a:latin typeface="Cambria Math" panose="02040503050406030204" pitchFamily="18" charset="0"/>
                              </a:rPr>
                              <m:t>𝑛</m:t>
                            </m:r>
                          </m:e>
                          <m:sub>
                            <m:r>
                              <a:rPr lang="it-IT" sz="2100" b="0" i="1" smtClean="0">
                                <a:latin typeface="Cambria Math" panose="02040503050406030204" pitchFamily="18" charset="0"/>
                              </a:rPr>
                              <m:t>𝑖</m:t>
                            </m:r>
                          </m:sub>
                        </m:sSub>
                        <m:r>
                          <a:rPr lang="it-IT" sz="2100" b="0" i="1" smtClean="0">
                            <a:latin typeface="Cambria Math" panose="02040503050406030204" pitchFamily="18" charset="0"/>
                          </a:rPr>
                          <m:t>)</m:t>
                        </m:r>
                        <m:r>
                          <a:rPr lang="pt-BR" sz="2100" i="1" smtClean="0">
                            <a:latin typeface="Cambria Math" panose="02040503050406030204" pitchFamily="18" charset="0"/>
                          </a:rPr>
                          <m:t> </m:t>
                        </m:r>
                      </m:e>
                    </m:nary>
                  </m:oMath>
                </a14:m>
                <a:r>
                  <a:rPr lang="it-IT" sz="2100" dirty="0">
                    <a:sym typeface="Wingdings" panose="05000000000000000000" pitchFamily="2" charset="2"/>
                  </a:rPr>
                  <a:t>   </a:t>
                </a:r>
              </a:p>
              <a:p>
                <a:pPr marL="36900" indent="0">
                  <a:buNone/>
                </a:pPr>
                <a:r>
                  <a:rPr lang="it-IT" sz="2100" dirty="0">
                    <a:sym typeface="Wingdings" panose="05000000000000000000" pitchFamily="2" charset="2"/>
                  </a:rPr>
                  <a:t> (</a:t>
                </a:r>
                <a14:m>
                  <m:oMath xmlns:m="http://schemas.openxmlformats.org/officeDocument/2006/math">
                    <m:sSub>
                      <m:sSubPr>
                        <m:ctrlPr>
                          <a:rPr lang="it-IT" sz="2100" b="0" i="1" smtClean="0">
                            <a:latin typeface="Cambria Math" panose="02040503050406030204" pitchFamily="18" charset="0"/>
                          </a:rPr>
                        </m:ctrlPr>
                      </m:sSubPr>
                      <m:e>
                        <m:r>
                          <a:rPr lang="it-IT" sz="2100" b="0" i="1" smtClean="0">
                            <a:latin typeface="Cambria Math" panose="02040503050406030204" pitchFamily="18" charset="0"/>
                          </a:rPr>
                          <m:t>𝑛</m:t>
                        </m:r>
                      </m:e>
                      <m:sub>
                        <m:r>
                          <a:rPr lang="it-IT" sz="2100" b="0" i="1" smtClean="0">
                            <a:latin typeface="Cambria Math" panose="02040503050406030204" pitchFamily="18" charset="0"/>
                          </a:rPr>
                          <m:t>𝑖</m:t>
                        </m:r>
                      </m:sub>
                    </m:sSub>
                  </m:oMath>
                </a14:m>
                <a:r>
                  <a:rPr lang="it-IT" sz="2100" dirty="0">
                    <a:sym typeface="Wingdings" panose="05000000000000000000" pitchFamily="2" charset="2"/>
                  </a:rPr>
                  <a:t> numero di celle alla i-1 iterazione)</a:t>
                </a:r>
              </a:p>
              <a:p>
                <a:pPr marL="36900" indent="0">
                  <a:buNone/>
                </a:pPr>
                <a:endParaRPr lang="it-IT" sz="2100" dirty="0">
                  <a:sym typeface="Wingdings" panose="05000000000000000000" pitchFamily="2" charset="2"/>
                </a:endParaRPr>
              </a:p>
              <a:p>
                <a:pPr marL="36900" indent="0">
                  <a:buNone/>
                </a:pPr>
                <a:r>
                  <a:rPr lang="it-IT" sz="2100" dirty="0"/>
                  <a:t>COSTRUTTORE DENTRO ARGOMENTO DEL PUSH_BACK: creiamo una variabile globale e non locale, che  non cessa di esistere alla fine della funzione. </a:t>
                </a:r>
              </a:p>
            </p:txBody>
          </p:sp>
        </mc:Choice>
        <mc:Fallback xmlns="">
          <p:sp>
            <p:nvSpPr>
              <p:cNvPr id="3" name="Segnaposto contenuto 2">
                <a:extLst>
                  <a:ext uri="{FF2B5EF4-FFF2-40B4-BE49-F238E27FC236}">
                    <a16:creationId xmlns:a16="http://schemas.microsoft.com/office/drawing/2014/main" id="{64A01FBB-2418-7D99-1B1F-8F9BB259F818}"/>
                  </a:ext>
                </a:extLst>
              </p:cNvPr>
              <p:cNvSpPr>
                <a:spLocks noGrp="1" noRot="1" noChangeAspect="1" noMove="1" noResize="1" noEditPoints="1" noAdjustHandles="1" noChangeArrowheads="1" noChangeShapeType="1" noTextEdit="1"/>
              </p:cNvSpPr>
              <p:nvPr>
                <p:ph idx="1"/>
              </p:nvPr>
            </p:nvSpPr>
            <p:spPr>
              <a:xfrm>
                <a:off x="497305" y="890433"/>
                <a:ext cx="11197390" cy="5967567"/>
              </a:xfr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88428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B36DC9-16F1-D06B-CF34-043CA376B67F}"/>
              </a:ext>
            </a:extLst>
          </p:cNvPr>
          <p:cNvSpPr>
            <a:spLocks noGrp="1"/>
          </p:cNvSpPr>
          <p:nvPr>
            <p:ph type="title"/>
          </p:nvPr>
        </p:nvSpPr>
        <p:spPr>
          <a:xfrm>
            <a:off x="919119" y="425116"/>
            <a:ext cx="10353762" cy="970450"/>
          </a:xfrm>
        </p:spPr>
        <p:txBody>
          <a:bodyPr/>
          <a:lstStyle/>
          <a:p>
            <a:r>
              <a:rPr lang="it-IT" dirty="0"/>
              <a:t>RAFFINAMENTO</a:t>
            </a:r>
          </a:p>
        </p:txBody>
      </p:sp>
      <p:sp>
        <p:nvSpPr>
          <p:cNvPr id="3" name="Segnaposto contenuto 2">
            <a:extLst>
              <a:ext uri="{FF2B5EF4-FFF2-40B4-BE49-F238E27FC236}">
                <a16:creationId xmlns:a16="http://schemas.microsoft.com/office/drawing/2014/main" id="{38B3E5D2-AAEE-185C-56E3-8FC70C8273CF}"/>
              </a:ext>
            </a:extLst>
          </p:cNvPr>
          <p:cNvSpPr>
            <a:spLocks noGrp="1"/>
          </p:cNvSpPr>
          <p:nvPr>
            <p:ph idx="1"/>
          </p:nvPr>
        </p:nvSpPr>
        <p:spPr>
          <a:xfrm>
            <a:off x="336885" y="1395566"/>
            <a:ext cx="11165304" cy="4700435"/>
          </a:xfrm>
        </p:spPr>
        <p:txBody>
          <a:bodyPr>
            <a:normAutofit lnSpcReduction="10000"/>
          </a:bodyPr>
          <a:lstStyle/>
          <a:p>
            <a:pPr marL="36900" indent="0">
              <a:buNone/>
            </a:pPr>
            <a:r>
              <a:rPr lang="it-IT" sz="2400" dirty="0"/>
              <a:t>Ad ogni iterazione cerchiamo cella area massima, poi cerchiamo il lato massimo e sulla cella selezionata chiamiamo la funzione RAFFINACELLA</a:t>
            </a:r>
          </a:p>
          <a:p>
            <a:pPr marL="494100" indent="-457200">
              <a:buFont typeface="+mj-lt"/>
              <a:buAutoNum type="arabicPeriod"/>
            </a:pPr>
            <a:r>
              <a:rPr lang="it-IT" sz="2400" dirty="0"/>
              <a:t>Passo come argomenti una cella e un lato</a:t>
            </a:r>
          </a:p>
          <a:p>
            <a:pPr marL="494100" indent="-457200">
              <a:buFont typeface="+mj-lt"/>
              <a:buAutoNum type="arabicPeriod"/>
            </a:pPr>
            <a:r>
              <a:rPr lang="it-IT" sz="2400" dirty="0"/>
              <a:t>Chiamo cella successiva la cella adiacente alla cella selezionata che ha in comune con essa il lato maggiore</a:t>
            </a:r>
          </a:p>
          <a:p>
            <a:pPr marL="494100" indent="-457200">
              <a:buFont typeface="+mj-lt"/>
              <a:buAutoNum type="arabicPeriod"/>
            </a:pPr>
            <a:r>
              <a:rPr lang="it-IT" sz="2400" dirty="0"/>
              <a:t>Chiamo la funzione </a:t>
            </a:r>
            <a:r>
              <a:rPr lang="it-IT" sz="2400" dirty="0" err="1"/>
              <a:t>DividiCella</a:t>
            </a:r>
            <a:r>
              <a:rPr lang="it-IT" sz="2400" dirty="0"/>
              <a:t> , spiegata nelle </a:t>
            </a:r>
            <a:r>
              <a:rPr lang="it-IT" sz="2400" dirty="0">
                <a:hlinkClick r:id="rId2" action="ppaction://hlinksldjump"/>
              </a:rPr>
              <a:t>slide 3</a:t>
            </a:r>
            <a:r>
              <a:rPr lang="it-IT" sz="2400" dirty="0"/>
              <a:t> – </a:t>
            </a:r>
            <a:r>
              <a:rPr lang="it-IT" sz="2400" dirty="0">
                <a:hlinkClick r:id="rId3" action="ppaction://hlinksldjump"/>
              </a:rPr>
              <a:t>4</a:t>
            </a:r>
            <a:endParaRPr lang="it-IT" sz="2400" dirty="0"/>
          </a:p>
          <a:p>
            <a:pPr marL="494100" indent="-457200">
              <a:buFont typeface="+mj-lt"/>
              <a:buAutoNum type="arabicPeriod"/>
            </a:pPr>
            <a:r>
              <a:rPr lang="it-IT" sz="2400" dirty="0"/>
              <a:t>Controllo se il lato massimo della cella successiva è uguale al lato massimo della cella selezionata   </a:t>
            </a:r>
            <a:r>
              <a:rPr lang="it-IT" sz="2400" dirty="0">
                <a:sym typeface="Wingdings" panose="05000000000000000000" pitchFamily="2" charset="2"/>
              </a:rPr>
              <a:t></a:t>
            </a:r>
            <a:r>
              <a:rPr lang="it-IT" sz="2400" dirty="0"/>
              <a:t> Chiamo la funzione </a:t>
            </a:r>
            <a:r>
              <a:rPr lang="it-IT" sz="2400" dirty="0" err="1"/>
              <a:t>DividiCella</a:t>
            </a:r>
            <a:r>
              <a:rPr lang="it-IT" sz="2400" dirty="0"/>
              <a:t> (passando però come argomenti la cella successiva e il lato)</a:t>
            </a:r>
          </a:p>
          <a:p>
            <a:pPr marL="414000" lvl="1" indent="0">
              <a:buNone/>
            </a:pPr>
            <a:r>
              <a:rPr lang="it-IT" sz="2400" dirty="0"/>
              <a:t>Altrimenti chiamo la funzione </a:t>
            </a:r>
            <a:r>
              <a:rPr lang="it-IT" sz="2400" dirty="0" err="1"/>
              <a:t>RaffinaCella</a:t>
            </a:r>
            <a:r>
              <a:rPr lang="it-IT" sz="2400" dirty="0"/>
              <a:t> (passando come argomenti cella successiva e lato)</a:t>
            </a:r>
          </a:p>
          <a:p>
            <a:pPr marL="36900" indent="0">
              <a:buNone/>
            </a:pPr>
            <a:endParaRPr lang="it-IT" sz="2400" dirty="0"/>
          </a:p>
        </p:txBody>
      </p:sp>
    </p:spTree>
    <p:extLst>
      <p:ext uri="{BB962C8B-B14F-4D97-AF65-F5344CB8AC3E}">
        <p14:creationId xmlns:p14="http://schemas.microsoft.com/office/powerpoint/2010/main" val="2366745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Ardesia</Template>
  <TotalTime>0</TotalTime>
  <Words>928</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Calibri</vt:lpstr>
      <vt:lpstr>Calisto MT</vt:lpstr>
      <vt:lpstr>Cambria Math</vt:lpstr>
      <vt:lpstr>Wingdings 2</vt:lpstr>
      <vt:lpstr>Ardesia</vt:lpstr>
      <vt:lpstr>RAFFINAMENTO MESH TRIANGOLARE</vt:lpstr>
      <vt:lpstr>OBIETTIVO</vt:lpstr>
      <vt:lpstr>Presentazione standard di PowerPoint</vt:lpstr>
      <vt:lpstr>Presentazione standard di PowerPoint</vt:lpstr>
      <vt:lpstr>STRUTTURA LOGICA</vt:lpstr>
      <vt:lpstr>PROGRAMMMAZIONE AD OGGETTI</vt:lpstr>
      <vt:lpstr>RELAZIONI</vt:lpstr>
      <vt:lpstr>SCELTE</vt:lpstr>
      <vt:lpstr>RAFFINAMENTO</vt:lpstr>
      <vt:lpstr>RISULTATI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RAFFINAMENTO MESH TRIANGOLARE</dc:title>
  <dc:creator>Lorenzo de Gregorio</dc:creator>
  <cp:lastModifiedBy>Lorenzo de Gregorio</cp:lastModifiedBy>
  <cp:revision>1</cp:revision>
  <dcterms:created xsi:type="dcterms:W3CDTF">2023-07-05T21:20:09Z</dcterms:created>
  <dcterms:modified xsi:type="dcterms:W3CDTF">2023-07-09T16:47:55Z</dcterms:modified>
</cp:coreProperties>
</file>