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73" r:id="rId7"/>
    <p:sldId id="274" r:id="rId8"/>
    <p:sldId id="275" r:id="rId9"/>
    <p:sldId id="276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2" autoAdjust="0"/>
    <p:restoredTop sz="94607" autoAdjust="0"/>
  </p:normalViewPr>
  <p:slideViewPr>
    <p:cSldViewPr snapToGrid="0">
      <p:cViewPr>
        <p:scale>
          <a:sx n="98" d="100"/>
          <a:sy n="98" d="100"/>
        </p:scale>
        <p:origin x="63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de Gregorio" userId="18d268f9673672ef" providerId="LiveId" clId="{492A4028-1834-418C-B745-4EB50B3840E2}"/>
    <pc:docChg chg="undo custSel addSld delSld modSld sldOrd">
      <pc:chgData name="Lorenzo de Gregorio" userId="18d268f9673672ef" providerId="LiveId" clId="{492A4028-1834-418C-B745-4EB50B3840E2}" dt="2023-07-09T16:46:20.477" v="10215" actId="403"/>
      <pc:docMkLst>
        <pc:docMk/>
      </pc:docMkLst>
      <pc:sldChg chg="addSp modSp mod">
        <pc:chgData name="Lorenzo de Gregorio" userId="18d268f9673672ef" providerId="LiveId" clId="{492A4028-1834-418C-B745-4EB50B3840E2}" dt="2023-07-09T16:46:20.477" v="10215" actId="403"/>
        <pc:sldMkLst>
          <pc:docMk/>
          <pc:sldMk cId="2335224590" sldId="256"/>
        </pc:sldMkLst>
        <pc:spChg chg="mod">
          <ac:chgData name="Lorenzo de Gregorio" userId="18d268f9673672ef" providerId="LiveId" clId="{492A4028-1834-418C-B745-4EB50B3840E2}" dt="2023-07-08T21:01:22.053" v="5688" actId="404"/>
          <ac:spMkLst>
            <pc:docMk/>
            <pc:sldMk cId="2335224590" sldId="256"/>
            <ac:spMk id="2" creationId="{6827367C-BD8D-0E6E-CFFC-6979F881F041}"/>
          </ac:spMkLst>
        </pc:spChg>
        <pc:spChg chg="add mod">
          <ac:chgData name="Lorenzo de Gregorio" userId="18d268f9673672ef" providerId="LiveId" clId="{492A4028-1834-418C-B745-4EB50B3840E2}" dt="2023-07-09T16:46:20.477" v="10215" actId="403"/>
          <ac:spMkLst>
            <pc:docMk/>
            <pc:sldMk cId="2335224590" sldId="256"/>
            <ac:spMk id="3" creationId="{E67340B3-9348-A3B3-3B01-3791653863C5}"/>
          </ac:spMkLst>
        </pc:spChg>
        <pc:picChg chg="add mod modCrop">
          <ac:chgData name="Lorenzo de Gregorio" userId="18d268f9673672ef" providerId="LiveId" clId="{492A4028-1834-418C-B745-4EB50B3840E2}" dt="2023-07-08T20:41:17.855" v="5663" actId="14100"/>
          <ac:picMkLst>
            <pc:docMk/>
            <pc:sldMk cId="2335224590" sldId="256"/>
            <ac:picMk id="4" creationId="{BAA4077B-1BB9-56BC-B690-316C05D851CC}"/>
          </ac:picMkLst>
        </pc:picChg>
      </pc:sldChg>
      <pc:sldChg chg="modSp del mod">
        <pc:chgData name="Lorenzo de Gregorio" userId="18d268f9673672ef" providerId="LiveId" clId="{492A4028-1834-418C-B745-4EB50B3840E2}" dt="2023-07-09T08:32:05.474" v="9270" actId="2696"/>
        <pc:sldMkLst>
          <pc:docMk/>
          <pc:sldMk cId="1136507556" sldId="257"/>
        </pc:sldMkLst>
        <pc:spChg chg="mod">
          <ac:chgData name="Lorenzo de Gregorio" userId="18d268f9673672ef" providerId="LiveId" clId="{492A4028-1834-418C-B745-4EB50B3840E2}" dt="2023-07-08T20:42:11.659" v="5676"/>
          <ac:spMkLst>
            <pc:docMk/>
            <pc:sldMk cId="1136507556" sldId="257"/>
            <ac:spMk id="2" creationId="{844ACF62-EEE6-F9C6-6497-E5E0327B0C26}"/>
          </ac:spMkLst>
        </pc:spChg>
        <pc:spChg chg="mod">
          <ac:chgData name="Lorenzo de Gregorio" userId="18d268f9673672ef" providerId="LiveId" clId="{492A4028-1834-418C-B745-4EB50B3840E2}" dt="2023-07-08T20:42:12.483" v="5679" actId="27636"/>
          <ac:spMkLst>
            <pc:docMk/>
            <pc:sldMk cId="1136507556" sldId="257"/>
            <ac:spMk id="3" creationId="{432004AF-7EDB-D2D8-3FEE-CC7329859AA8}"/>
          </ac:spMkLst>
        </pc:spChg>
      </pc:sldChg>
      <pc:sldChg chg="modSp new del mod">
        <pc:chgData name="Lorenzo de Gregorio" userId="18d268f9673672ef" providerId="LiveId" clId="{492A4028-1834-418C-B745-4EB50B3840E2}" dt="2023-07-09T08:32:14.343" v="9273" actId="2696"/>
        <pc:sldMkLst>
          <pc:docMk/>
          <pc:sldMk cId="1841894135" sldId="258"/>
        </pc:sldMkLst>
        <pc:spChg chg="mod">
          <ac:chgData name="Lorenzo de Gregorio" userId="18d268f9673672ef" providerId="LiveId" clId="{492A4028-1834-418C-B745-4EB50B3840E2}" dt="2023-07-06T14:52:29.471" v="4992" actId="1076"/>
          <ac:spMkLst>
            <pc:docMk/>
            <pc:sldMk cId="1841894135" sldId="258"/>
            <ac:spMk id="2" creationId="{B37B73EA-0866-3CFF-419E-1EF370860683}"/>
          </ac:spMkLst>
        </pc:spChg>
        <pc:spChg chg="mod">
          <ac:chgData name="Lorenzo de Gregorio" userId="18d268f9673672ef" providerId="LiveId" clId="{492A4028-1834-418C-B745-4EB50B3840E2}" dt="2023-07-06T14:51:51.157" v="4989" actId="20577"/>
          <ac:spMkLst>
            <pc:docMk/>
            <pc:sldMk cId="1841894135" sldId="258"/>
            <ac:spMk id="3" creationId="{18F26F4D-CC89-E008-C6A5-088810F67A60}"/>
          </ac:spMkLst>
        </pc:spChg>
      </pc:sldChg>
      <pc:sldChg chg="addSp delSp modSp new del mod ord">
        <pc:chgData name="Lorenzo de Gregorio" userId="18d268f9673672ef" providerId="LiveId" clId="{492A4028-1834-418C-B745-4EB50B3840E2}" dt="2023-07-09T08:32:02.535" v="9269" actId="2696"/>
        <pc:sldMkLst>
          <pc:docMk/>
          <pc:sldMk cId="3993573160" sldId="259"/>
        </pc:sldMkLst>
        <pc:spChg chg="mod">
          <ac:chgData name="Lorenzo de Gregorio" userId="18d268f9673672ef" providerId="LiveId" clId="{492A4028-1834-418C-B745-4EB50B3840E2}" dt="2023-07-06T13:05:38.908" v="1618" actId="1076"/>
          <ac:spMkLst>
            <pc:docMk/>
            <pc:sldMk cId="3993573160" sldId="259"/>
            <ac:spMk id="2" creationId="{BC470352-5EE5-7093-C107-C9DB5E0114CE}"/>
          </ac:spMkLst>
        </pc:spChg>
        <pc:spChg chg="mod">
          <ac:chgData name="Lorenzo de Gregorio" userId="18d268f9673672ef" providerId="LiveId" clId="{492A4028-1834-418C-B745-4EB50B3840E2}" dt="2023-07-08T20:42:12.391" v="5678" actId="27636"/>
          <ac:spMkLst>
            <pc:docMk/>
            <pc:sldMk cId="3993573160" sldId="259"/>
            <ac:spMk id="3" creationId="{334ED4B8-6B78-D2BD-5AD2-88ED233CE068}"/>
          </ac:spMkLst>
        </pc:spChg>
        <pc:spChg chg="add del">
          <ac:chgData name="Lorenzo de Gregorio" userId="18d268f9673672ef" providerId="LiveId" clId="{492A4028-1834-418C-B745-4EB50B3840E2}" dt="2023-07-06T13:03:23.819" v="1374"/>
          <ac:spMkLst>
            <pc:docMk/>
            <pc:sldMk cId="3993573160" sldId="259"/>
            <ac:spMk id="4" creationId="{AC45DA8E-0C43-0E30-B367-81DB23673436}"/>
          </ac:spMkLst>
        </pc:spChg>
      </pc:sldChg>
      <pc:sldChg chg="modSp new del mod ord">
        <pc:chgData name="Lorenzo de Gregorio" userId="18d268f9673672ef" providerId="LiveId" clId="{492A4028-1834-418C-B745-4EB50B3840E2}" dt="2023-07-09T08:32:07.840" v="9271" actId="2696"/>
        <pc:sldMkLst>
          <pc:docMk/>
          <pc:sldMk cId="3499016442" sldId="260"/>
        </pc:sldMkLst>
        <pc:spChg chg="mod">
          <ac:chgData name="Lorenzo de Gregorio" userId="18d268f9673672ef" providerId="LiveId" clId="{492A4028-1834-418C-B745-4EB50B3840E2}" dt="2023-07-06T14:40:36.015" v="4218" actId="1076"/>
          <ac:spMkLst>
            <pc:docMk/>
            <pc:sldMk cId="3499016442" sldId="260"/>
            <ac:spMk id="2" creationId="{8FBFB720-3D36-852C-9D57-589E4B15615A}"/>
          </ac:spMkLst>
        </pc:spChg>
        <pc:spChg chg="mod">
          <ac:chgData name="Lorenzo de Gregorio" userId="18d268f9673672ef" providerId="LiveId" clId="{492A4028-1834-418C-B745-4EB50B3840E2}" dt="2023-07-06T14:44:58.436" v="4546" actId="27636"/>
          <ac:spMkLst>
            <pc:docMk/>
            <pc:sldMk cId="3499016442" sldId="260"/>
            <ac:spMk id="3" creationId="{34F03C79-C68B-4C01-CBAC-0FFD6A102ED5}"/>
          </ac:spMkLst>
        </pc:spChg>
      </pc:sldChg>
      <pc:sldChg chg="addSp delSp modSp new del mod">
        <pc:chgData name="Lorenzo de Gregorio" userId="18d268f9673672ef" providerId="LiveId" clId="{492A4028-1834-418C-B745-4EB50B3840E2}" dt="2023-07-09T07:20:52.871" v="6133" actId="2696"/>
        <pc:sldMkLst>
          <pc:docMk/>
          <pc:sldMk cId="1047222576" sldId="261"/>
        </pc:sldMkLst>
        <pc:spChg chg="del">
          <ac:chgData name="Lorenzo de Gregorio" userId="18d268f9673672ef" providerId="LiveId" clId="{492A4028-1834-418C-B745-4EB50B3840E2}" dt="2023-07-06T14:28:19.505" v="3339" actId="478"/>
          <ac:spMkLst>
            <pc:docMk/>
            <pc:sldMk cId="1047222576" sldId="261"/>
            <ac:spMk id="2" creationId="{03FD4512-3FC0-2B5E-2770-A688A20F9A2A}"/>
          </ac:spMkLst>
        </pc:spChg>
        <pc:spChg chg="mod">
          <ac:chgData name="Lorenzo de Gregorio" userId="18d268f9673672ef" providerId="LiveId" clId="{492A4028-1834-418C-B745-4EB50B3840E2}" dt="2023-07-08T21:01:44.454" v="5690" actId="1076"/>
          <ac:spMkLst>
            <pc:docMk/>
            <pc:sldMk cId="1047222576" sldId="261"/>
            <ac:spMk id="3" creationId="{13F6F532-173B-2FCC-EEEA-B4E1158D823C}"/>
          </ac:spMkLst>
        </pc:spChg>
        <pc:spChg chg="add mod">
          <ac:chgData name="Lorenzo de Gregorio" userId="18d268f9673672ef" providerId="LiveId" clId="{492A4028-1834-418C-B745-4EB50B3840E2}" dt="2023-07-08T21:01:38.282" v="5689" actId="14100"/>
          <ac:spMkLst>
            <pc:docMk/>
            <pc:sldMk cId="1047222576" sldId="261"/>
            <ac:spMk id="4" creationId="{BDD07729-868D-7270-E627-D0B573D0C197}"/>
          </ac:spMkLst>
        </pc:spChg>
        <pc:picChg chg="add del mod">
          <ac:chgData name="Lorenzo de Gregorio" userId="18d268f9673672ef" providerId="LiveId" clId="{492A4028-1834-418C-B745-4EB50B3840E2}" dt="2023-07-08T21:01:49.194" v="5691" actId="14100"/>
          <ac:picMkLst>
            <pc:docMk/>
            <pc:sldMk cId="1047222576" sldId="261"/>
            <ac:picMk id="6" creationId="{BDECD0A8-7AF2-6CE3-774C-DA0A07BD43E5}"/>
          </ac:picMkLst>
        </pc:picChg>
        <pc:picChg chg="add del mod">
          <ac:chgData name="Lorenzo de Gregorio" userId="18d268f9673672ef" providerId="LiveId" clId="{492A4028-1834-418C-B745-4EB50B3840E2}" dt="2023-07-06T20:42:13.874" v="5040" actId="478"/>
          <ac:picMkLst>
            <pc:docMk/>
            <pc:sldMk cId="1047222576" sldId="261"/>
            <ac:picMk id="8" creationId="{6F03054C-33EC-6BE6-5EF6-5AB99FAE3563}"/>
          </ac:picMkLst>
        </pc:picChg>
      </pc:sldChg>
      <pc:sldChg chg="addSp delSp modSp new del mod">
        <pc:chgData name="Lorenzo de Gregorio" userId="18d268f9673672ef" providerId="LiveId" clId="{492A4028-1834-418C-B745-4EB50B3840E2}" dt="2023-07-09T07:20:52.871" v="6133" actId="2696"/>
        <pc:sldMkLst>
          <pc:docMk/>
          <pc:sldMk cId="399438360" sldId="262"/>
        </pc:sldMkLst>
        <pc:spChg chg="del">
          <ac:chgData name="Lorenzo de Gregorio" userId="18d268f9673672ef" providerId="LiveId" clId="{492A4028-1834-418C-B745-4EB50B3840E2}" dt="2023-07-06T14:41:42.809" v="4263" actId="478"/>
          <ac:spMkLst>
            <pc:docMk/>
            <pc:sldMk cId="399438360" sldId="262"/>
            <ac:spMk id="2" creationId="{2688C39F-BB13-D22C-FC55-94B55D2C43E3}"/>
          </ac:spMkLst>
        </pc:spChg>
        <pc:spChg chg="add del mod ord">
          <ac:chgData name="Lorenzo de Gregorio" userId="18d268f9673672ef" providerId="LiveId" clId="{492A4028-1834-418C-B745-4EB50B3840E2}" dt="2023-07-08T20:42:12.517" v="5681" actId="27636"/>
          <ac:spMkLst>
            <pc:docMk/>
            <pc:sldMk cId="399438360" sldId="262"/>
            <ac:spMk id="3" creationId="{A4FA5325-64B1-D390-72CB-CB903FC4ED01}"/>
          </ac:spMkLst>
        </pc:spChg>
        <pc:spChg chg="add del mod">
          <ac:chgData name="Lorenzo de Gregorio" userId="18d268f9673672ef" providerId="LiveId" clId="{492A4028-1834-418C-B745-4EB50B3840E2}" dt="2023-07-06T20:43:38.637" v="5067" actId="478"/>
          <ac:spMkLst>
            <pc:docMk/>
            <pc:sldMk cId="399438360" sldId="262"/>
            <ac:spMk id="6" creationId="{6EAC41E7-168B-A1FD-1BBF-499C329B5A29}"/>
          </ac:spMkLst>
        </pc:spChg>
        <pc:picChg chg="add mod">
          <ac:chgData name="Lorenzo de Gregorio" userId="18d268f9673672ef" providerId="LiveId" clId="{492A4028-1834-418C-B745-4EB50B3840E2}" dt="2023-07-08T21:02:06.687" v="5694" actId="14100"/>
          <ac:picMkLst>
            <pc:docMk/>
            <pc:sldMk cId="399438360" sldId="262"/>
            <ac:picMk id="4" creationId="{0152EE8B-2AF9-8174-D484-DBC42C68ECFF}"/>
          </ac:picMkLst>
        </pc:picChg>
      </pc:sldChg>
      <pc:sldChg chg="addSp modSp new del mod">
        <pc:chgData name="Lorenzo de Gregorio" userId="18d268f9673672ef" providerId="LiveId" clId="{492A4028-1834-418C-B745-4EB50B3840E2}" dt="2023-07-09T08:32:11.250" v="9272" actId="2696"/>
        <pc:sldMkLst>
          <pc:docMk/>
          <pc:sldMk cId="1986667206" sldId="263"/>
        </pc:sldMkLst>
        <pc:spChg chg="mod">
          <ac:chgData name="Lorenzo de Gregorio" userId="18d268f9673672ef" providerId="LiveId" clId="{492A4028-1834-418C-B745-4EB50B3840E2}" dt="2023-07-08T20:42:11.659" v="5676"/>
          <ac:spMkLst>
            <pc:docMk/>
            <pc:sldMk cId="1986667206" sldId="263"/>
            <ac:spMk id="2" creationId="{9E54F9DB-E804-0F65-ACFD-B1CAF3C7B830}"/>
          </ac:spMkLst>
        </pc:spChg>
        <pc:spChg chg="mod">
          <ac:chgData name="Lorenzo de Gregorio" userId="18d268f9673672ef" providerId="LiveId" clId="{492A4028-1834-418C-B745-4EB50B3840E2}" dt="2023-07-06T14:45:23.030" v="4562" actId="14100"/>
          <ac:spMkLst>
            <pc:docMk/>
            <pc:sldMk cId="1986667206" sldId="263"/>
            <ac:spMk id="3" creationId="{72D08F4B-A53B-F31E-90D4-8D789E6C0278}"/>
          </ac:spMkLst>
        </pc:spChg>
        <pc:spChg chg="add mod">
          <ac:chgData name="Lorenzo de Gregorio" userId="18d268f9673672ef" providerId="LiveId" clId="{492A4028-1834-418C-B745-4EB50B3840E2}" dt="2023-07-06T14:45:18.219" v="4561" actId="20577"/>
          <ac:spMkLst>
            <pc:docMk/>
            <pc:sldMk cId="1986667206" sldId="263"/>
            <ac:spMk id="4" creationId="{45008FC3-B52F-1887-3540-A189A069464B}"/>
          </ac:spMkLst>
        </pc:spChg>
        <pc:spChg chg="add mod">
          <ac:chgData name="Lorenzo de Gregorio" userId="18d268f9673672ef" providerId="LiveId" clId="{492A4028-1834-418C-B745-4EB50B3840E2}" dt="2023-07-06T14:46:51.481" v="4710" actId="20577"/>
          <ac:spMkLst>
            <pc:docMk/>
            <pc:sldMk cId="1986667206" sldId="263"/>
            <ac:spMk id="5" creationId="{37618CBF-D1F8-6022-D396-240406731432}"/>
          </ac:spMkLst>
        </pc:spChg>
      </pc:sldChg>
      <pc:sldChg chg="modSp new mod ord">
        <pc:chgData name="Lorenzo de Gregorio" userId="18d268f9673672ef" providerId="LiveId" clId="{492A4028-1834-418C-B745-4EB50B3840E2}" dt="2023-07-09T06:52:52.182" v="5721" actId="1076"/>
        <pc:sldMkLst>
          <pc:docMk/>
          <pc:sldMk cId="4002988474" sldId="264"/>
        </pc:sldMkLst>
        <pc:spChg chg="mod">
          <ac:chgData name="Lorenzo de Gregorio" userId="18d268f9673672ef" providerId="LiveId" clId="{492A4028-1834-418C-B745-4EB50B3840E2}" dt="2023-07-09T06:52:02.665" v="5706" actId="20577"/>
          <ac:spMkLst>
            <pc:docMk/>
            <pc:sldMk cId="4002988474" sldId="264"/>
            <ac:spMk id="2" creationId="{86159EEB-2DDD-2B05-6717-48E794DF3010}"/>
          </ac:spMkLst>
        </pc:spChg>
        <pc:spChg chg="mod">
          <ac:chgData name="Lorenzo de Gregorio" userId="18d268f9673672ef" providerId="LiveId" clId="{492A4028-1834-418C-B745-4EB50B3840E2}" dt="2023-07-09T06:52:52.182" v="5721" actId="1076"/>
          <ac:spMkLst>
            <pc:docMk/>
            <pc:sldMk cId="4002988474" sldId="264"/>
            <ac:spMk id="3" creationId="{544FB8E5-D410-54B2-10E8-BDAF086FB481}"/>
          </ac:spMkLst>
        </pc:spChg>
      </pc:sldChg>
      <pc:sldChg chg="addSp delSp modSp new mod">
        <pc:chgData name="Lorenzo de Gregorio" userId="18d268f9673672ef" providerId="LiveId" clId="{492A4028-1834-418C-B745-4EB50B3840E2}" dt="2023-07-09T14:46:46.170" v="9967" actId="1076"/>
        <pc:sldMkLst>
          <pc:docMk/>
          <pc:sldMk cId="2514667893" sldId="265"/>
        </pc:sldMkLst>
        <pc:spChg chg="del">
          <ac:chgData name="Lorenzo de Gregorio" userId="18d268f9673672ef" providerId="LiveId" clId="{492A4028-1834-418C-B745-4EB50B3840E2}" dt="2023-07-09T06:53:42.825" v="5723" actId="478"/>
          <ac:spMkLst>
            <pc:docMk/>
            <pc:sldMk cId="2514667893" sldId="265"/>
            <ac:spMk id="2" creationId="{9395FB19-B581-00EE-4F87-5843904CF85D}"/>
          </ac:spMkLst>
        </pc:spChg>
        <pc:spChg chg="mod">
          <ac:chgData name="Lorenzo de Gregorio" userId="18d268f9673672ef" providerId="LiveId" clId="{492A4028-1834-418C-B745-4EB50B3840E2}" dt="2023-07-09T06:56:26.910" v="5787" actId="14100"/>
          <ac:spMkLst>
            <pc:docMk/>
            <pc:sldMk cId="2514667893" sldId="265"/>
            <ac:spMk id="3" creationId="{88C980CA-0057-99E8-1B21-A4330FE51106}"/>
          </ac:spMkLst>
        </pc:spChg>
        <pc:picChg chg="add del mod modCrop">
          <ac:chgData name="Lorenzo de Gregorio" userId="18d268f9673672ef" providerId="LiveId" clId="{492A4028-1834-418C-B745-4EB50B3840E2}" dt="2023-07-09T14:46:25.385" v="9963" actId="478"/>
          <ac:picMkLst>
            <pc:docMk/>
            <pc:sldMk cId="2514667893" sldId="265"/>
            <ac:picMk id="4" creationId="{BDECD0A8-7AF2-6CE3-774C-DA0A07BD43E5}"/>
          </ac:picMkLst>
        </pc:picChg>
        <pc:picChg chg="add del mod">
          <ac:chgData name="Lorenzo de Gregorio" userId="18d268f9673672ef" providerId="LiveId" clId="{492A4028-1834-418C-B745-4EB50B3840E2}" dt="2023-07-09T14:46:01.049" v="9957" actId="478"/>
          <ac:picMkLst>
            <pc:docMk/>
            <pc:sldMk cId="2514667893" sldId="265"/>
            <ac:picMk id="5" creationId="{0EB50917-A5BA-9F03-2B1D-079E914FA7C6}"/>
          </ac:picMkLst>
        </pc:picChg>
        <pc:picChg chg="add del mod">
          <ac:chgData name="Lorenzo de Gregorio" userId="18d268f9673672ef" providerId="LiveId" clId="{492A4028-1834-418C-B745-4EB50B3840E2}" dt="2023-07-09T14:46:15.297" v="9961" actId="478"/>
          <ac:picMkLst>
            <pc:docMk/>
            <pc:sldMk cId="2514667893" sldId="265"/>
            <ac:picMk id="7" creationId="{BF5D3BA5-6083-1B8E-CE0C-3B743FE7A644}"/>
          </ac:picMkLst>
        </pc:picChg>
        <pc:picChg chg="add mod modCrop">
          <ac:chgData name="Lorenzo de Gregorio" userId="18d268f9673672ef" providerId="LiveId" clId="{492A4028-1834-418C-B745-4EB50B3840E2}" dt="2023-07-09T14:46:46.170" v="9967" actId="1076"/>
          <ac:picMkLst>
            <pc:docMk/>
            <pc:sldMk cId="2514667893" sldId="265"/>
            <ac:picMk id="9" creationId="{76E64E77-556C-F844-E2E5-C25E5CCD7527}"/>
          </ac:picMkLst>
        </pc:picChg>
      </pc:sldChg>
      <pc:sldChg chg="addSp delSp modSp new mod">
        <pc:chgData name="Lorenzo de Gregorio" userId="18d268f9673672ef" providerId="LiveId" clId="{492A4028-1834-418C-B745-4EB50B3840E2}" dt="2023-07-09T14:45:57.897" v="9956" actId="1076"/>
        <pc:sldMkLst>
          <pc:docMk/>
          <pc:sldMk cId="1907334300" sldId="266"/>
        </pc:sldMkLst>
        <pc:spChg chg="del">
          <ac:chgData name="Lorenzo de Gregorio" userId="18d268f9673672ef" providerId="LiveId" clId="{492A4028-1834-418C-B745-4EB50B3840E2}" dt="2023-07-09T06:56:32.096" v="5789" actId="478"/>
          <ac:spMkLst>
            <pc:docMk/>
            <pc:sldMk cId="1907334300" sldId="266"/>
            <ac:spMk id="2" creationId="{78C3F686-1749-57FE-AB88-28D8380355CE}"/>
          </ac:spMkLst>
        </pc:spChg>
        <pc:spChg chg="mod">
          <ac:chgData name="Lorenzo de Gregorio" userId="18d268f9673672ef" providerId="LiveId" clId="{492A4028-1834-418C-B745-4EB50B3840E2}" dt="2023-07-09T14:42:54.270" v="9952" actId="1076"/>
          <ac:spMkLst>
            <pc:docMk/>
            <pc:sldMk cId="1907334300" sldId="266"/>
            <ac:spMk id="3" creationId="{B9738789-98CF-8AB0-2467-B0601FDF0B60}"/>
          </ac:spMkLst>
        </pc:spChg>
        <pc:picChg chg="add mod">
          <ac:chgData name="Lorenzo de Gregorio" userId="18d268f9673672ef" providerId="LiveId" clId="{492A4028-1834-418C-B745-4EB50B3840E2}" dt="2023-07-09T14:45:57.897" v="9956" actId="1076"/>
          <ac:picMkLst>
            <pc:docMk/>
            <pc:sldMk cId="1907334300" sldId="266"/>
            <ac:picMk id="2" creationId="{CABC86DF-A841-0A45-0DE4-B7189E77A47C}"/>
          </ac:picMkLst>
        </pc:picChg>
        <pc:picChg chg="add del mod">
          <ac:chgData name="Lorenzo de Gregorio" userId="18d268f9673672ef" providerId="LiveId" clId="{492A4028-1834-418C-B745-4EB50B3840E2}" dt="2023-07-09T14:45:53.897" v="9954" actId="478"/>
          <ac:picMkLst>
            <pc:docMk/>
            <pc:sldMk cId="1907334300" sldId="266"/>
            <ac:picMk id="4" creationId="{A2BDF8DB-0A99-E1DA-6ACF-DA1C820F98CF}"/>
          </ac:picMkLst>
        </pc:picChg>
      </pc:sldChg>
      <pc:sldChg chg="modSp new mod">
        <pc:chgData name="Lorenzo de Gregorio" userId="18d268f9673672ef" providerId="LiveId" clId="{492A4028-1834-418C-B745-4EB50B3840E2}" dt="2023-07-09T07:13:01.317" v="6025" actId="27636"/>
        <pc:sldMkLst>
          <pc:docMk/>
          <pc:sldMk cId="1323791206" sldId="267"/>
        </pc:sldMkLst>
        <pc:spChg chg="mod">
          <ac:chgData name="Lorenzo de Gregorio" userId="18d268f9673672ef" providerId="LiveId" clId="{492A4028-1834-418C-B745-4EB50B3840E2}" dt="2023-07-09T06:59:54.959" v="5822" actId="20577"/>
          <ac:spMkLst>
            <pc:docMk/>
            <pc:sldMk cId="1323791206" sldId="267"/>
            <ac:spMk id="2" creationId="{CEAD22A4-A142-EDD7-29A1-B5DFA03308E0}"/>
          </ac:spMkLst>
        </pc:spChg>
        <pc:spChg chg="mod">
          <ac:chgData name="Lorenzo de Gregorio" userId="18d268f9673672ef" providerId="LiveId" clId="{492A4028-1834-418C-B745-4EB50B3840E2}" dt="2023-07-09T07:13:01.317" v="6025" actId="27636"/>
          <ac:spMkLst>
            <pc:docMk/>
            <pc:sldMk cId="1323791206" sldId="267"/>
            <ac:spMk id="3" creationId="{E4EC106B-2BF7-FE34-FC30-30D6D63CE060}"/>
          </ac:spMkLst>
        </pc:spChg>
      </pc:sldChg>
      <pc:sldChg chg="modSp new mod">
        <pc:chgData name="Lorenzo de Gregorio" userId="18d268f9673672ef" providerId="LiveId" clId="{492A4028-1834-418C-B745-4EB50B3840E2}" dt="2023-07-09T08:46:35.318" v="9686" actId="403"/>
        <pc:sldMkLst>
          <pc:docMk/>
          <pc:sldMk cId="1411696486" sldId="268"/>
        </pc:sldMkLst>
        <pc:spChg chg="mod">
          <ac:chgData name="Lorenzo de Gregorio" userId="18d268f9673672ef" providerId="LiveId" clId="{492A4028-1834-418C-B745-4EB50B3840E2}" dt="2023-07-09T07:19:58.776" v="6132" actId="1076"/>
          <ac:spMkLst>
            <pc:docMk/>
            <pc:sldMk cId="1411696486" sldId="268"/>
            <ac:spMk id="2" creationId="{4703EC4D-F26F-11E5-7D5A-E88B8476B4F6}"/>
          </ac:spMkLst>
        </pc:spChg>
        <pc:spChg chg="mod">
          <ac:chgData name="Lorenzo de Gregorio" userId="18d268f9673672ef" providerId="LiveId" clId="{492A4028-1834-418C-B745-4EB50B3840E2}" dt="2023-07-09T08:46:35.318" v="9686" actId="403"/>
          <ac:spMkLst>
            <pc:docMk/>
            <pc:sldMk cId="1411696486" sldId="268"/>
            <ac:spMk id="3" creationId="{B1ACEDF9-93C4-87A5-BED6-A69875B2AAFE}"/>
          </ac:spMkLst>
        </pc:spChg>
      </pc:sldChg>
      <pc:sldChg chg="modSp new mod">
        <pc:chgData name="Lorenzo de Gregorio" userId="18d268f9673672ef" providerId="LiveId" clId="{492A4028-1834-418C-B745-4EB50B3840E2}" dt="2023-07-09T07:36:31.291" v="7165" actId="1076"/>
        <pc:sldMkLst>
          <pc:docMk/>
          <pc:sldMk cId="3709797724" sldId="269"/>
        </pc:sldMkLst>
        <pc:spChg chg="mod">
          <ac:chgData name="Lorenzo de Gregorio" userId="18d268f9673672ef" providerId="LiveId" clId="{492A4028-1834-418C-B745-4EB50B3840E2}" dt="2023-07-09T07:34:16.055" v="7147" actId="1076"/>
          <ac:spMkLst>
            <pc:docMk/>
            <pc:sldMk cId="3709797724" sldId="269"/>
            <ac:spMk id="2" creationId="{68C1EEF2-424F-732B-D3FB-75F767C5E066}"/>
          </ac:spMkLst>
        </pc:spChg>
        <pc:spChg chg="mod">
          <ac:chgData name="Lorenzo de Gregorio" userId="18d268f9673672ef" providerId="LiveId" clId="{492A4028-1834-418C-B745-4EB50B3840E2}" dt="2023-07-09T07:36:31.291" v="7165" actId="1076"/>
          <ac:spMkLst>
            <pc:docMk/>
            <pc:sldMk cId="3709797724" sldId="269"/>
            <ac:spMk id="3" creationId="{BD3B9D70-123D-B441-3B41-70B4E3C20A1A}"/>
          </ac:spMkLst>
        </pc:spChg>
      </pc:sldChg>
      <pc:sldChg chg="modSp new mod">
        <pc:chgData name="Lorenzo de Gregorio" userId="18d268f9673672ef" providerId="LiveId" clId="{492A4028-1834-418C-B745-4EB50B3840E2}" dt="2023-07-09T08:52:14.678" v="9780" actId="20577"/>
        <pc:sldMkLst>
          <pc:docMk/>
          <pc:sldMk cId="2884289293" sldId="270"/>
        </pc:sldMkLst>
        <pc:spChg chg="mod">
          <ac:chgData name="Lorenzo de Gregorio" userId="18d268f9673672ef" providerId="LiveId" clId="{492A4028-1834-418C-B745-4EB50B3840E2}" dt="2023-07-09T08:29:45.373" v="9263" actId="1076"/>
          <ac:spMkLst>
            <pc:docMk/>
            <pc:sldMk cId="2884289293" sldId="270"/>
            <ac:spMk id="2" creationId="{1E774FB9-B6DE-B6F9-F6DA-5F40156AB3F4}"/>
          </ac:spMkLst>
        </pc:spChg>
        <pc:spChg chg="mod">
          <ac:chgData name="Lorenzo de Gregorio" userId="18d268f9673672ef" providerId="LiveId" clId="{492A4028-1834-418C-B745-4EB50B3840E2}" dt="2023-07-09T08:52:14.678" v="9780" actId="20577"/>
          <ac:spMkLst>
            <pc:docMk/>
            <pc:sldMk cId="2884289293" sldId="270"/>
            <ac:spMk id="3" creationId="{64A01FBB-2418-7D99-1B1F-8F9BB259F818}"/>
          </ac:spMkLst>
        </pc:spChg>
      </pc:sldChg>
      <pc:sldChg chg="modSp new mod">
        <pc:chgData name="Lorenzo de Gregorio" userId="18d268f9673672ef" providerId="LiveId" clId="{492A4028-1834-418C-B745-4EB50B3840E2}" dt="2023-07-09T16:27:41.410" v="10156" actId="20577"/>
        <pc:sldMkLst>
          <pc:docMk/>
          <pc:sldMk cId="2366745055" sldId="271"/>
        </pc:sldMkLst>
        <pc:spChg chg="mod">
          <ac:chgData name="Lorenzo de Gregorio" userId="18d268f9673672ef" providerId="LiveId" clId="{492A4028-1834-418C-B745-4EB50B3840E2}" dt="2023-07-09T08:26:06.312" v="9115" actId="1076"/>
          <ac:spMkLst>
            <pc:docMk/>
            <pc:sldMk cId="2366745055" sldId="271"/>
            <ac:spMk id="2" creationId="{58B36DC9-16F1-D06B-CF34-043CA376B67F}"/>
          </ac:spMkLst>
        </pc:spChg>
        <pc:spChg chg="mod">
          <ac:chgData name="Lorenzo de Gregorio" userId="18d268f9673672ef" providerId="LiveId" clId="{492A4028-1834-418C-B745-4EB50B3840E2}" dt="2023-07-09T16:27:41.410" v="10156" actId="20577"/>
          <ac:spMkLst>
            <pc:docMk/>
            <pc:sldMk cId="2366745055" sldId="271"/>
            <ac:spMk id="3" creationId="{38B3E5D2-AAEE-185C-56E3-8FC70C8273CF}"/>
          </ac:spMkLst>
        </pc:spChg>
      </pc:sldChg>
      <pc:sldChg chg="addSp delSp modSp new mod">
        <pc:chgData name="Lorenzo de Gregorio" userId="18d268f9673672ef" providerId="LiveId" clId="{492A4028-1834-418C-B745-4EB50B3840E2}" dt="2023-07-09T14:55:31.765" v="10151" actId="13822"/>
        <pc:sldMkLst>
          <pc:docMk/>
          <pc:sldMk cId="3721221839" sldId="272"/>
        </pc:sldMkLst>
        <pc:spChg chg="mod">
          <ac:chgData name="Lorenzo de Gregorio" userId="18d268f9673672ef" providerId="LiveId" clId="{492A4028-1834-418C-B745-4EB50B3840E2}" dt="2023-07-09T14:47:21.962" v="9971" actId="14100"/>
          <ac:spMkLst>
            <pc:docMk/>
            <pc:sldMk cId="3721221839" sldId="272"/>
            <ac:spMk id="2" creationId="{86E3BB45-0FA2-5FB2-81FA-FFAD71086E13}"/>
          </ac:spMkLst>
        </pc:spChg>
        <pc:spChg chg="mod">
          <ac:chgData name="Lorenzo de Gregorio" userId="18d268f9673672ef" providerId="LiveId" clId="{492A4028-1834-418C-B745-4EB50B3840E2}" dt="2023-07-09T14:52:46.022" v="10117" actId="20577"/>
          <ac:spMkLst>
            <pc:docMk/>
            <pc:sldMk cId="3721221839" sldId="272"/>
            <ac:spMk id="3" creationId="{C1FE5FC6-3EBD-C276-05DA-074572E40D0C}"/>
          </ac:spMkLst>
        </pc:spChg>
        <pc:picChg chg="add mod">
          <ac:chgData name="Lorenzo de Gregorio" userId="18d268f9673672ef" providerId="LiveId" clId="{492A4028-1834-418C-B745-4EB50B3840E2}" dt="2023-07-09T14:49:29.794" v="9988" actId="1076"/>
          <ac:picMkLst>
            <pc:docMk/>
            <pc:sldMk cId="3721221839" sldId="272"/>
            <ac:picMk id="4" creationId="{657011B9-E7E3-328E-1C3A-CD5A7F3E11BD}"/>
          </ac:picMkLst>
        </pc:picChg>
        <pc:picChg chg="add del mod">
          <ac:chgData name="Lorenzo de Gregorio" userId="18d268f9673672ef" providerId="LiveId" clId="{492A4028-1834-418C-B745-4EB50B3840E2}" dt="2023-07-09T14:48:26.899" v="9976" actId="478"/>
          <ac:picMkLst>
            <pc:docMk/>
            <pc:sldMk cId="3721221839" sldId="272"/>
            <ac:picMk id="6" creationId="{58C856FB-EEDD-8E72-ACE2-00EBCA70B691}"/>
          </ac:picMkLst>
        </pc:picChg>
        <pc:picChg chg="add del mod">
          <ac:chgData name="Lorenzo de Gregorio" userId="18d268f9673672ef" providerId="LiveId" clId="{492A4028-1834-418C-B745-4EB50B3840E2}" dt="2023-07-09T14:48:26.079" v="9975" actId="478"/>
          <ac:picMkLst>
            <pc:docMk/>
            <pc:sldMk cId="3721221839" sldId="272"/>
            <ac:picMk id="8" creationId="{DAC519EC-5F26-7774-EED9-6C1B2F308DEB}"/>
          </ac:picMkLst>
        </pc:picChg>
        <pc:picChg chg="add del mod">
          <ac:chgData name="Lorenzo de Gregorio" userId="18d268f9673672ef" providerId="LiveId" clId="{492A4028-1834-418C-B745-4EB50B3840E2}" dt="2023-07-09T14:48:40.679" v="9978" actId="478"/>
          <ac:picMkLst>
            <pc:docMk/>
            <pc:sldMk cId="3721221839" sldId="272"/>
            <ac:picMk id="10" creationId="{2C9E62F2-6E8F-B2D0-7F9A-8267B01D078D}"/>
          </ac:picMkLst>
        </pc:picChg>
        <pc:picChg chg="add mod modCrop">
          <ac:chgData name="Lorenzo de Gregorio" userId="18d268f9673672ef" providerId="LiveId" clId="{492A4028-1834-418C-B745-4EB50B3840E2}" dt="2023-07-09T14:49:36.147" v="9990" actId="14100"/>
          <ac:picMkLst>
            <pc:docMk/>
            <pc:sldMk cId="3721221839" sldId="272"/>
            <ac:picMk id="12" creationId="{819966FD-0315-5439-0875-F595C317B22C}"/>
          </ac:picMkLst>
        </pc:picChg>
        <pc:picChg chg="add mod modCrop">
          <ac:chgData name="Lorenzo de Gregorio" userId="18d268f9673672ef" providerId="LiveId" clId="{492A4028-1834-418C-B745-4EB50B3840E2}" dt="2023-07-09T14:50:12.383" v="9997" actId="1076"/>
          <ac:picMkLst>
            <pc:docMk/>
            <pc:sldMk cId="3721221839" sldId="272"/>
            <ac:picMk id="14" creationId="{C05FD77C-2102-13B3-095E-32CA6875DED5}"/>
          </ac:picMkLst>
        </pc:picChg>
        <pc:cxnChg chg="add mod">
          <ac:chgData name="Lorenzo de Gregorio" userId="18d268f9673672ef" providerId="LiveId" clId="{492A4028-1834-418C-B745-4EB50B3840E2}" dt="2023-07-09T14:55:25.948" v="10150" actId="13822"/>
          <ac:cxnSpMkLst>
            <pc:docMk/>
            <pc:sldMk cId="3721221839" sldId="272"/>
            <ac:cxnSpMk id="16" creationId="{CE993AEC-7E43-0233-CFC7-0D32B0A575C3}"/>
          </ac:cxnSpMkLst>
        </pc:cxnChg>
        <pc:cxnChg chg="add mod">
          <ac:chgData name="Lorenzo de Gregorio" userId="18d268f9673672ef" providerId="LiveId" clId="{492A4028-1834-418C-B745-4EB50B3840E2}" dt="2023-07-09T14:55:19.974" v="10149" actId="13822"/>
          <ac:cxnSpMkLst>
            <pc:docMk/>
            <pc:sldMk cId="3721221839" sldId="272"/>
            <ac:cxnSpMk id="18" creationId="{B0AF7203-3390-FAD4-27B2-1348BEE727E6}"/>
          </ac:cxnSpMkLst>
        </pc:cxnChg>
        <pc:cxnChg chg="add mod">
          <ac:chgData name="Lorenzo de Gregorio" userId="18d268f9673672ef" providerId="LiveId" clId="{492A4028-1834-418C-B745-4EB50B3840E2}" dt="2023-07-09T14:55:31.765" v="10151" actId="13822"/>
          <ac:cxnSpMkLst>
            <pc:docMk/>
            <pc:sldMk cId="3721221839" sldId="272"/>
            <ac:cxnSpMk id="21" creationId="{41035CEE-DB7B-BBEB-E05B-95D69176FEF5}"/>
          </ac:cxnSpMkLst>
        </pc:cxnChg>
      </pc:sldChg>
      <pc:sldChg chg="new del">
        <pc:chgData name="Lorenzo de Gregorio" userId="18d268f9673672ef" providerId="LiveId" clId="{492A4028-1834-418C-B745-4EB50B3840E2}" dt="2023-07-09T14:46:05.140" v="9959" actId="680"/>
        <pc:sldMkLst>
          <pc:docMk/>
          <pc:sldMk cId="4129395146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03F9E-BBBE-4DBD-8F22-99F7013DFF46}" type="datetimeFigureOut">
              <a:rPr lang="it-IT" smtClean="0"/>
              <a:t>04/09/2023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C45C9-F5BF-4815-8AA2-1D3A70D4AC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9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C45C9-F5BF-4815-8AA2-1D3A70D4ACE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78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2823-2BCD-47B7-B85A-D51583E6CECA}" type="datetimeFigureOut">
              <a:rPr lang="it-IT" smtClean="0"/>
              <a:t>04/09/2023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813-BD53-4602-98A9-BEE0D089FF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94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2823-2BCD-47B7-B85A-D51583E6CECA}" type="datetimeFigureOut">
              <a:rPr lang="it-IT" smtClean="0"/>
              <a:t>04/09/2023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813-BD53-4602-98A9-BEE0D089FF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3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2823-2BCD-47B7-B85A-D51583E6CECA}" type="datetimeFigureOut">
              <a:rPr lang="it-IT" smtClean="0"/>
              <a:t>04/09/2023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813-BD53-4602-98A9-BEE0D089FF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1521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2823-2BCD-47B7-B85A-D51583E6CECA}" type="datetimeFigureOut">
              <a:rPr lang="it-IT" smtClean="0"/>
              <a:t>04/09/2023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813-BD53-4602-98A9-BEE0D089FFA4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927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2823-2BCD-47B7-B85A-D51583E6CECA}" type="datetimeFigureOut">
              <a:rPr lang="it-IT" smtClean="0"/>
              <a:t>04/09/2023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813-BD53-4602-98A9-BEE0D089FF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630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2823-2BCD-47B7-B85A-D51583E6CECA}" type="datetimeFigureOut">
              <a:rPr lang="it-IT" smtClean="0"/>
              <a:t>04/09/2023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813-BD53-4602-98A9-BEE0D089FF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576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2823-2BCD-47B7-B85A-D51583E6CECA}" type="datetimeFigureOut">
              <a:rPr lang="it-IT" smtClean="0"/>
              <a:t>04/09/2023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813-BD53-4602-98A9-BEE0D089FF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709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2823-2BCD-47B7-B85A-D51583E6CECA}" type="datetimeFigureOut">
              <a:rPr lang="it-IT" smtClean="0"/>
              <a:t>04/09/2023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813-BD53-4602-98A9-BEE0D089FF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718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2823-2BCD-47B7-B85A-D51583E6CECA}" type="datetimeFigureOut">
              <a:rPr lang="it-IT" smtClean="0"/>
              <a:t>04/09/2023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813-BD53-4602-98A9-BEE0D089FF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57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2823-2BCD-47B7-B85A-D51583E6CECA}" type="datetimeFigureOut">
              <a:rPr lang="it-IT" smtClean="0"/>
              <a:t>04/09/2023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813-BD53-4602-98A9-BEE0D089FF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3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2823-2BCD-47B7-B85A-D51583E6CECA}" type="datetimeFigureOut">
              <a:rPr lang="it-IT" smtClean="0"/>
              <a:t>04/09/2023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813-BD53-4602-98A9-BEE0D089FF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12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2823-2BCD-47B7-B85A-D51583E6CECA}" type="datetimeFigureOut">
              <a:rPr lang="it-IT" smtClean="0"/>
              <a:t>04/09/2023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813-BD53-4602-98A9-BEE0D089FF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70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2823-2BCD-47B7-B85A-D51583E6CECA}" type="datetimeFigureOut">
              <a:rPr lang="it-IT" smtClean="0"/>
              <a:t>04/09/2023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813-BD53-4602-98A9-BEE0D089FF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5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2823-2BCD-47B7-B85A-D51583E6CECA}" type="datetimeFigureOut">
              <a:rPr lang="it-IT" smtClean="0"/>
              <a:t>04/09/2023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813-BD53-4602-98A9-BEE0D089FF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96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2823-2BCD-47B7-B85A-D51583E6CECA}" type="datetimeFigureOut">
              <a:rPr lang="it-IT" smtClean="0"/>
              <a:t>04/09/2023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813-BD53-4602-98A9-BEE0D089FF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59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2823-2BCD-47B7-B85A-D51583E6CECA}" type="datetimeFigureOut">
              <a:rPr lang="it-IT" smtClean="0"/>
              <a:t>04/09/2023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813-BD53-4602-98A9-BEE0D089FF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49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2823-2BCD-47B7-B85A-D51583E6CECA}" type="datetimeFigureOut">
              <a:rPr lang="it-IT" smtClean="0"/>
              <a:t>04/09/2023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813-BD53-4602-98A9-BEE0D089FF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927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072823-2BCD-47B7-B85A-D51583E6CECA}" type="datetimeFigureOut">
              <a:rPr lang="it-IT" smtClean="0"/>
              <a:t>04/09/2023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CE6813-BD53-4602-98A9-BEE0D089FF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9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27367C-BD8D-0E6E-CFFC-6979F881F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891" y="1770078"/>
            <a:ext cx="4085439" cy="2548156"/>
          </a:xfrm>
        </p:spPr>
        <p:txBody>
          <a:bodyPr>
            <a:normAutofit/>
          </a:bodyPr>
          <a:lstStyle/>
          <a:p>
            <a:r>
              <a:rPr lang="it-IT" sz="3200" dirty="0"/>
              <a:t>RAFFINAMENTO MESH TRIANGOLARE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A4077B-1BB9-56BC-B690-316C05D85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3" t="10520" r="22179" b="8991"/>
          <a:stretch/>
        </p:blipFill>
        <p:spPr>
          <a:xfrm>
            <a:off x="3775047" y="0"/>
            <a:ext cx="8416954" cy="686289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7340B3-9348-A3B3-3B01-3791653863C5}"/>
              </a:ext>
            </a:extLst>
          </p:cNvPr>
          <p:cNvSpPr txBox="1"/>
          <p:nvPr/>
        </p:nvSpPr>
        <p:spPr>
          <a:xfrm>
            <a:off x="0" y="5775158"/>
            <a:ext cx="2486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Lorenzo de Gregorio</a:t>
            </a:r>
          </a:p>
          <a:p>
            <a:r>
              <a:rPr lang="it-IT" sz="2000" dirty="0"/>
              <a:t>Andrea Grasso</a:t>
            </a:r>
          </a:p>
          <a:p>
            <a:r>
              <a:rPr lang="it-IT" sz="2000" dirty="0"/>
              <a:t>Luca Mercuriali</a:t>
            </a:r>
          </a:p>
        </p:txBody>
      </p:sp>
    </p:spTree>
    <p:extLst>
      <p:ext uri="{BB962C8B-B14F-4D97-AF65-F5344CB8AC3E}">
        <p14:creationId xmlns:p14="http://schemas.microsoft.com/office/powerpoint/2010/main" val="2335224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774FB9-B6DE-B6F9-F6DA-5F40156A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5575"/>
            <a:ext cx="10353762" cy="970450"/>
          </a:xfrm>
        </p:spPr>
        <p:txBody>
          <a:bodyPr/>
          <a:lstStyle/>
          <a:p>
            <a:r>
              <a:rPr lang="it-IT" dirty="0"/>
              <a:t>COSTO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4A01FBB-2418-7D99-1B1F-8F9BB259F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305" y="1036025"/>
                <a:ext cx="11197390" cy="5383825"/>
              </a:xfrm>
            </p:spPr>
            <p:txBody>
              <a:bodyPr>
                <a:noAutofit/>
              </a:bodyPr>
              <a:lstStyle/>
              <a:p>
                <a:r>
                  <a:rPr lang="it-IT" dirty="0">
                    <a:effectLst/>
                  </a:rPr>
                  <a:t>Il programma è principalmente caratterizzato dal calcolo del costo computazionale associato all'individuazione della cella con l'area massima tra tutte le celle presenti al momento. Questa operazione si ripete ad ogni iterazione. Per k = numero di raffinamenti (iterazioni), il costo dell’algoritmo è: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dirty="0">
                  <a:effectLst/>
                </a:endParaRPr>
              </a:p>
              <a:p>
                <a:pPr marL="36900" indent="0">
                  <a:buNone/>
                </a:pPr>
                <a:r>
                  <a:rPr lang="it-IT" dirty="0"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>
                    <a:effectLst/>
                  </a:rPr>
                  <a:t> numero di celle esistenti alla fine della (i-1)-esima iterazione)</a:t>
                </a:r>
              </a:p>
              <a:p>
                <a:r>
                  <a:rPr lang="it-IT" dirty="0">
                    <a:effectLst/>
                  </a:rPr>
                  <a:t>Il numero di celle create ad ogni iterazione può essere pensato come una variabile aleatoria θ(μ,σ</a:t>
                </a:r>
                <a:r>
                  <a:rPr lang="it-IT" baseline="30000" dirty="0">
                    <a:effectLst/>
                  </a:rPr>
                  <a:t>2</a:t>
                </a:r>
                <a:r>
                  <a:rPr lang="it-IT" dirty="0">
                    <a:effectLst/>
                  </a:rPr>
                  <a:t>) perché non dipende dalle celle iniziali, attuali o dal numero di iterazioni. Esse dipendono solamente dall’insieme di celle che bisogna prendere ad ogni iterazione affinché la mesh torni ad essere ammissibile. 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m:rPr>
                                  <m:sty m:val="p"/>
                                </m:rPr>
                                <a:rPr lang="it-IT">
                                  <a:effectLst/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</m:d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pt-BR" i="1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>
                                  <a:effectLst/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</m:d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dirty="0">
                  <a:effectLst/>
                </a:endParaRPr>
              </a:p>
              <a:p>
                <a:pPr marL="36900" indent="0">
                  <a:buNone/>
                </a:pPr>
                <a:endParaRPr lang="it-IT" sz="21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4A01FBB-2418-7D99-1B1F-8F9BB259F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305" y="1036025"/>
                <a:ext cx="11197390" cy="53838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28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E3BB45-0FA2-5FB2-81FA-FFAD7108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6156384" cy="970450"/>
          </a:xfrm>
        </p:spPr>
        <p:txBody>
          <a:bodyPr/>
          <a:lstStyle/>
          <a:p>
            <a:r>
              <a:rPr lang="it-IT" dirty="0"/>
              <a:t>RISULTATI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1FE5FC6-3EBD-C276-05DA-074572E40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0027" y="970450"/>
                <a:ext cx="7519056" cy="4058751"/>
              </a:xfrm>
            </p:spPr>
            <p:txBody>
              <a:bodyPr/>
              <a:lstStyle/>
              <a:p>
                <a:r>
                  <a:rPr lang="it-IT" dirty="0"/>
                  <a:t>Nel main_program.cpp imponiamo due criteri di arresto. Un numero di interazioni massime </a:t>
                </a:r>
                <a:r>
                  <a:rPr lang="it-IT" dirty="0" err="1"/>
                  <a:t>max_it</a:t>
                </a:r>
                <a:r>
                  <a:rPr lang="it-IT" dirty="0"/>
                  <a:t>  e un valore theta di tolleranza sull’area.</a:t>
                </a:r>
              </a:p>
              <a:p>
                <a:r>
                  <a:rPr lang="it-IT" dirty="0"/>
                  <a:t>Modificando i criteri di arresto avremo mesh più o meno fini</a:t>
                </a:r>
              </a:p>
              <a:p>
                <a:pPr marL="36900" indent="0">
                  <a:buNone/>
                </a:pPr>
                <a:r>
                  <a:rPr lang="it-IT" dirty="0"/>
                  <a:t>    </a:t>
                </a:r>
                <a:r>
                  <a:rPr lang="it-IT" dirty="0" err="1"/>
                  <a:t>max_it</a:t>
                </a:r>
                <a:r>
                  <a:rPr lang="it-IT" dirty="0"/>
                  <a:t>=800 theta=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it-IT" dirty="0"/>
              </a:p>
              <a:p>
                <a:pPr marL="36900" indent="0">
                  <a:buNone/>
                </a:pPr>
                <a:r>
                  <a:rPr lang="it-IT" dirty="0"/>
                  <a:t>   </a:t>
                </a:r>
                <a:r>
                  <a:rPr lang="it-IT" dirty="0" err="1"/>
                  <a:t>max_it</a:t>
                </a:r>
                <a:r>
                  <a:rPr lang="it-IT" dirty="0"/>
                  <a:t>=2000 theta=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1FE5FC6-3EBD-C276-05DA-074572E40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027" y="970450"/>
                <a:ext cx="7519056" cy="40587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657011B9-E7E3-328E-1C3A-CD5A7F3E11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3" t="10520" r="22179" b="8991"/>
          <a:stretch/>
        </p:blipFill>
        <p:spPr>
          <a:xfrm>
            <a:off x="8025414" y="-33427"/>
            <a:ext cx="4166586" cy="339729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05FD77C-2102-13B3-095E-32CA6875DE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" r="8945"/>
          <a:stretch/>
        </p:blipFill>
        <p:spPr>
          <a:xfrm>
            <a:off x="8131946" y="3402210"/>
            <a:ext cx="4060054" cy="3467025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E993AEC-7E43-0233-CFC7-0D32B0A575C3}"/>
              </a:ext>
            </a:extLst>
          </p:cNvPr>
          <p:cNvCxnSpPr>
            <a:cxnSpLocks/>
          </p:cNvCxnSpPr>
          <p:nvPr/>
        </p:nvCxnSpPr>
        <p:spPr>
          <a:xfrm flipV="1">
            <a:off x="3275860" y="2521258"/>
            <a:ext cx="4595696" cy="16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41035CEE-DB7B-BBEB-E05B-95D69176FEF5}"/>
              </a:ext>
            </a:extLst>
          </p:cNvPr>
          <p:cNvCxnSpPr>
            <a:cxnSpLocks/>
          </p:cNvCxnSpPr>
          <p:nvPr/>
        </p:nvCxnSpPr>
        <p:spPr>
          <a:xfrm>
            <a:off x="1908699" y="3363864"/>
            <a:ext cx="5850384" cy="1554365"/>
          </a:xfrm>
          <a:prstGeom prst="curvedConnector3">
            <a:avLst>
              <a:gd name="adj1" fmla="val 7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22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59EEB-2DDD-2B05-6717-48E794DF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4FB8E5-D410-54B2-10E8-BDAF086FB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32" y="1732449"/>
            <a:ext cx="10802336" cy="4515951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it-IT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L’obiettivo del raffinamento è quello di generare una versione più dettagliata di una mesh triangolare bidimensionale, a patto che questa sia ammissibile. Perché una mesh sia considerata ammissibile, deve rispettare il seguente criterio: per ogni cella della mesh, le sue celle adiacenti possono condividere un lato completo o solo un vertice. Non è permesso che più di un lato completo o più di un vertice siano adiacenti a una cella.</a:t>
            </a:r>
          </a:p>
          <a:p>
            <a:pPr marL="36900" indent="0">
              <a:buNone/>
            </a:pP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400298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C980CA-0057-99E8-1B21-A4330FE5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368968"/>
            <a:ext cx="3882188" cy="359343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L’algoritmo deve trovare il lato maggiore e dividerlo a metà. si inizia selezionando un lato qualsiasi del triangolo:</a:t>
            </a:r>
          </a:p>
          <a:p>
            <a:pPr marL="36900" indent="0">
              <a:buNone/>
            </a:pPr>
            <a:r>
              <a:rPr lang="it-IT" sz="2800" dirty="0"/>
              <a:t>DICHIARO LA FUNZIONE </a:t>
            </a:r>
            <a:r>
              <a:rPr lang="it-IT" sz="2800" dirty="0">
                <a:sym typeface="Wingdings" panose="05000000000000000000" pitchFamily="2" charset="2"/>
              </a:rPr>
              <a:t> DIVIDICELLA</a:t>
            </a:r>
          </a:p>
          <a:p>
            <a:pPr marL="36900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endParaRPr lang="it-IT" sz="1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A3D9DA4-BBE0-E10E-1E5A-BDBF6204D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17543" r="22237" b="5381"/>
          <a:stretch/>
        </p:blipFill>
        <p:spPr>
          <a:xfrm>
            <a:off x="4326695" y="356937"/>
            <a:ext cx="7831662" cy="614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6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ABC86DF-A841-0A45-0DE4-B7189E77A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9000"/>
            <a:ext cx="12192000" cy="3429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90EC2B5-B72F-8871-9C59-1620BCC027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5" b="5127"/>
          <a:stretch/>
        </p:blipFill>
        <p:spPr>
          <a:xfrm>
            <a:off x="-1" y="1"/>
            <a:ext cx="12192000" cy="33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3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D22A4-A142-EDD7-29A1-B5DFA033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0055"/>
            <a:ext cx="10353762" cy="970450"/>
          </a:xfrm>
        </p:spPr>
        <p:txBody>
          <a:bodyPr/>
          <a:lstStyle/>
          <a:p>
            <a:r>
              <a:rPr lang="it-IT" dirty="0"/>
              <a:t>MAIN_PROGRAM.cpp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EC106B-2BF7-FE34-FC30-30D6D63CE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68" y="1280504"/>
            <a:ext cx="11446370" cy="5057233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Istruzioni per importare i dati dai file dati e dare inizio al processo di raffinamento della mesh; </a:t>
            </a:r>
          </a:p>
          <a:p>
            <a:pPr marL="36900" indent="0">
              <a:buNone/>
            </a:pP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Imposto un numero massimo di iterazioni </a:t>
            </a:r>
            <a:r>
              <a:rPr lang="it-IT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max_it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Ad ogni iterazione viene trovata e selezionata la cella con area maggiore e viene poi raffinata. Una volta raffinata questa cella si continuano a raffinare anche le celle adiacenti affinché la mesh risulti nuovamente ammissibile. Quindi ad ogni iterazione non abbiamo scelto di raffinare solo un triangolo o di raffinare tutta la mesh ma il minimo insieme di triangoli adiacenti affinché la mesh risulti affine a fine iterazione. </a:t>
            </a:r>
          </a:p>
          <a:p>
            <a:pPr marL="36900" indent="0">
              <a:buNone/>
            </a:pPr>
            <a:r>
              <a:rPr lang="it-IT" sz="2800" dirty="0"/>
              <a:t>Apro i file ‘ .cpp’: points, </a:t>
            </a:r>
            <a:r>
              <a:rPr lang="it-IT" sz="2800" dirty="0" err="1"/>
              <a:t>edges</a:t>
            </a:r>
            <a:r>
              <a:rPr lang="it-IT" sz="2800" dirty="0"/>
              <a:t> e </a:t>
            </a:r>
            <a:r>
              <a:rPr lang="it-IT" sz="2800" dirty="0" err="1"/>
              <a:t>triangles</a:t>
            </a:r>
            <a:r>
              <a:rPr lang="it-IT" sz="2800" dirty="0"/>
              <a:t> e inizializzo delle variabili che tengono traccia delle dimensioni dei vettori</a:t>
            </a:r>
          </a:p>
          <a:p>
            <a:pPr marL="36900" indent="0">
              <a:buNone/>
            </a:pPr>
            <a:r>
              <a:rPr lang="it-IT" sz="2800" dirty="0"/>
              <a:t>Stampo l’area della cella maggiore e il numero di celle PRIMA del raffinamento</a:t>
            </a:r>
          </a:p>
          <a:p>
            <a:pPr marL="36900" indent="0">
              <a:buNone/>
            </a:pPr>
            <a:r>
              <a:rPr lang="it-IT" sz="2800" dirty="0"/>
              <a:t>Faccio il raffinamento usando </a:t>
            </a:r>
            <a:r>
              <a:rPr lang="it-IT" sz="2800" dirty="0" err="1"/>
              <a:t>TrovaIdCellaAreaMax</a:t>
            </a:r>
            <a:r>
              <a:rPr lang="it-IT" sz="2800" dirty="0"/>
              <a:t>, </a:t>
            </a:r>
            <a:r>
              <a:rPr lang="it-IT" sz="2800" dirty="0" err="1"/>
              <a:t>TrovaLatoMaggiore</a:t>
            </a:r>
            <a:r>
              <a:rPr lang="it-IT" sz="2800" dirty="0"/>
              <a:t> e </a:t>
            </a:r>
            <a:r>
              <a:rPr lang="it-IT" sz="2800" dirty="0" err="1"/>
              <a:t>RaffinaCella</a:t>
            </a:r>
            <a:endParaRPr lang="it-IT" sz="2800" dirty="0"/>
          </a:p>
          <a:p>
            <a:pPr marL="36900" indent="0">
              <a:buNone/>
            </a:pPr>
            <a:r>
              <a:rPr lang="it-IT" sz="2800" dirty="0"/>
              <a:t>Controllo criteri di arresto e stampo su file ‘ .csv’ di output</a:t>
            </a:r>
          </a:p>
        </p:txBody>
      </p:sp>
    </p:spTree>
    <p:extLst>
      <p:ext uri="{BB962C8B-B14F-4D97-AF65-F5344CB8AC3E}">
        <p14:creationId xmlns:p14="http://schemas.microsoft.com/office/powerpoint/2010/main" val="132379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60703-0723-1FD1-C739-14481E62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5768" y="0"/>
            <a:ext cx="5553620" cy="970450"/>
          </a:xfrm>
        </p:spPr>
        <p:txBody>
          <a:bodyPr/>
          <a:lstStyle/>
          <a:p>
            <a:r>
              <a:rPr lang="it-IT" dirty="0"/>
              <a:t>EMPTY_CLASS.hpp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3960A6-531B-0B55-BB28-3C8C8C343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848833"/>
            <a:ext cx="4857750" cy="3514171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E’ un file di intestazione (</a:t>
            </a:r>
            <a:r>
              <a:rPr lang="it-IT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file). Vengono dichiarate le classi, i costruttori e i metodi/funzioni degli oggetti. </a:t>
            </a:r>
          </a:p>
          <a:p>
            <a:pPr marL="36900" indent="0">
              <a:buNone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Vengono dichiarate tre classi ‘Point’, ‘</a:t>
            </a:r>
            <a:r>
              <a:rPr lang="it-IT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’, Cell’ e poi vengono definiti i costruttori per queste classi. </a:t>
            </a:r>
          </a:p>
          <a:p>
            <a:pPr marL="36900" indent="0">
              <a:buNone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Vengono dichiarate le funzioni </a:t>
            </a:r>
            <a:r>
              <a:rPr lang="it-IT" sz="2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TrovaLatoMaggiore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CreaPuntoMedio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TrovaVerticeOpposto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 </a:t>
            </a:r>
            <a:r>
              <a:rPr lang="it-IT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TrovaVerticeComune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6900" indent="0">
              <a:buNone/>
            </a:pPr>
            <a:endParaRPr lang="it-IT" sz="24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2814847-C173-C384-232E-DB3C6A3F9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" t="46095" r="30156" b="46389"/>
          <a:stretch/>
        </p:blipFill>
        <p:spPr>
          <a:xfrm>
            <a:off x="4552950" y="5307738"/>
            <a:ext cx="7639050" cy="515449"/>
          </a:xfrm>
          <a:prstGeom prst="rect">
            <a:avLst/>
          </a:prstGeom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A549948F-F934-DE36-A99B-2DFC21F471B1}"/>
              </a:ext>
            </a:extLst>
          </p:cNvPr>
          <p:cNvSpPr txBox="1">
            <a:spLocks/>
          </p:cNvSpPr>
          <p:nvPr/>
        </p:nvSpPr>
        <p:spPr>
          <a:xfrm>
            <a:off x="361094" y="5999532"/>
            <a:ext cx="11469811" cy="78947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metodo friend è definito fuori dalla classe ma può accedere a tutti i membri public e </a:t>
            </a:r>
            <a:r>
              <a:rPr lang="it-IT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della classe.</a:t>
            </a:r>
          </a:p>
          <a:p>
            <a:pPr marL="36900" indent="0">
              <a:buFont typeface="Wingdings 2" charset="2"/>
              <a:buNone/>
            </a:pPr>
            <a:endParaRPr lang="it-IT" sz="2400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AA2A2A8-43E4-AED0-E05A-F6E41F6AE2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7" t="17254" r="12895" b="5263"/>
          <a:stretch/>
        </p:blipFill>
        <p:spPr>
          <a:xfrm>
            <a:off x="5277852" y="303890"/>
            <a:ext cx="6914148" cy="3901619"/>
          </a:xfrm>
          <a:prstGeom prst="rect">
            <a:avLst/>
          </a:prstGeom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DDD7E3EB-C55E-FB5F-A6D1-96C04D04BABA}"/>
              </a:ext>
            </a:extLst>
          </p:cNvPr>
          <p:cNvSpPr txBox="1">
            <a:spLocks/>
          </p:cNvSpPr>
          <p:nvPr/>
        </p:nvSpPr>
        <p:spPr>
          <a:xfrm>
            <a:off x="228601" y="4293682"/>
            <a:ext cx="11469811" cy="78947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Sono dichiarate le funzioni </a:t>
            </a:r>
            <a:r>
              <a:rPr lang="it-IT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ImportPoints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ImportSegments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 </a:t>
            </a:r>
            <a:r>
              <a:rPr lang="it-IT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ImportCells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 leggono dati da file CSV e popolano i vettori di punti, segmenti e celle. </a:t>
            </a:r>
          </a:p>
          <a:p>
            <a:pPr marL="36900" indent="0">
              <a:buFont typeface="Wingdings 2" charset="2"/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2095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B8784-D267-C956-991B-716C6D8C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45" y="209548"/>
            <a:ext cx="4715480" cy="970450"/>
          </a:xfrm>
        </p:spPr>
        <p:txBody>
          <a:bodyPr/>
          <a:lstStyle/>
          <a:p>
            <a:r>
              <a:rPr lang="it-I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EMPTY_CLASS.cpp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C42DA4-5EBD-A4D5-4C4D-49D63932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95" y="1037124"/>
            <a:ext cx="5848955" cy="1677501"/>
          </a:xfrm>
        </p:spPr>
        <p:txBody>
          <a:bodyPr/>
          <a:lstStyle/>
          <a:p>
            <a:pPr marL="36900" indent="0">
              <a:buNone/>
            </a:pPr>
            <a:r>
              <a:rPr lang="it-I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mplementazione dei costruttori, dei metodi e delle funzioni dichiarate in “empty_class.hpp”; </a:t>
            </a:r>
          </a:p>
          <a:p>
            <a:pPr marL="36900" indent="0">
              <a:buNone/>
            </a:pPr>
            <a:r>
              <a:rPr lang="it-I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Dichiaro le funzioni per importare Punti, Segmenti e Celle.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3901AA0-A984-229F-3AD4-5063904D8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20694" r="38672" b="7500"/>
          <a:stretch/>
        </p:blipFill>
        <p:spPr>
          <a:xfrm>
            <a:off x="7296150" y="0"/>
            <a:ext cx="4895850" cy="4511863"/>
          </a:xfrm>
          <a:prstGeom prst="rect">
            <a:avLst/>
          </a:prstGeom>
        </p:spPr>
      </p:pic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42330A46-1C1A-77D1-E32F-2AEACE2FD43B}"/>
              </a:ext>
            </a:extLst>
          </p:cNvPr>
          <p:cNvCxnSpPr>
            <a:cxnSpLocks/>
          </p:cNvCxnSpPr>
          <p:nvPr/>
        </p:nvCxnSpPr>
        <p:spPr>
          <a:xfrm>
            <a:off x="3943350" y="2162175"/>
            <a:ext cx="3228975" cy="93756"/>
          </a:xfrm>
          <a:prstGeom prst="bentConnector3">
            <a:avLst>
              <a:gd name="adj1" fmla="val -14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4C98870A-4371-76BD-43ED-300D011FDF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2" t="15123" r="22187" b="6667"/>
          <a:stretch/>
        </p:blipFill>
        <p:spPr>
          <a:xfrm>
            <a:off x="0" y="2564207"/>
            <a:ext cx="5734050" cy="429379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DAC86CC-942F-FF2D-1857-CFFD876192C8}"/>
              </a:ext>
            </a:extLst>
          </p:cNvPr>
          <p:cNvSpPr txBox="1"/>
          <p:nvPr/>
        </p:nvSpPr>
        <p:spPr>
          <a:xfrm>
            <a:off x="5962650" y="4847709"/>
            <a:ext cx="5848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buNone/>
            </a:pP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Dichiaro la funzione </a:t>
            </a:r>
            <a:r>
              <a:rPr lang="it-I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DividiCella</a:t>
            </a: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action="ppaction://hlinksldjump"/>
              </a:rPr>
              <a:t>in slide3</a:t>
            </a: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it-I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Raffina_Cella</a:t>
            </a: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it-I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TrovaCellaAreaMax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64B7EA9D-C517-9D7C-8E75-BEB202030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86450" y="5555595"/>
            <a:ext cx="1047750" cy="89283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40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0EE16B-E150-38E9-3160-5C928013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730" y="96350"/>
            <a:ext cx="8257501" cy="970450"/>
          </a:xfrm>
        </p:spPr>
        <p:txBody>
          <a:bodyPr/>
          <a:lstStyle/>
          <a:p>
            <a:r>
              <a:rPr lang="it-I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TEST_EMPTY.hpp &amp; MAIN_TEST.cpp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966262-A96D-FC88-6CCC-84C01C764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23" y="1261601"/>
            <a:ext cx="7691118" cy="5596399"/>
          </a:xfrm>
        </p:spPr>
        <p:txBody>
          <a:bodyPr>
            <a:normAutofit/>
          </a:bodyPr>
          <a:lstStyle/>
          <a:p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TEST_EMPTY.hpp:  implemento i test</a:t>
            </a:r>
          </a:p>
          <a:p>
            <a:pPr marL="36900" indent="0">
              <a:buNone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primi tre test (</a:t>
            </a:r>
            <a:r>
              <a:rPr lang="it-IT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TestImportPoints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TestImportSegments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TestImportCells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verificano che le funzioni di importazione leggano </a:t>
            </a:r>
            <a:r>
              <a:rPr lang="it-IT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ccorrettamente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dati da file ‘ .csv’ e riempiano i vettori. </a:t>
            </a:r>
          </a:p>
          <a:p>
            <a:pPr marL="36900" indent="0">
              <a:buNone/>
            </a:pP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test successivi (</a:t>
            </a:r>
            <a:r>
              <a:rPr lang="it-IT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TestCreaPuntoMedio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TestTrovaVerticeOpposto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TestTrovaLatoMaggiore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TestTrovaVerticeComune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verificano il corretto di alcune funzioni </a:t>
            </a:r>
            <a:r>
              <a:rPr lang="it-IT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geometrich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Gli ultimi due test (</a:t>
            </a:r>
            <a:r>
              <a:rPr lang="it-IT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TestDividiCellaPerTrovaLatoMaggiore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TestDividiCellaPerLatoQualsiasi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verificano la divisione di una cella in base a un lato specifico o a un lato qualsiasi</a:t>
            </a:r>
          </a:p>
          <a:p>
            <a:pPr marL="36900" indent="0">
              <a:buNone/>
            </a:pP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MAIN_TEST.cpp: istruzioni per lanciare tutti i test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FF811A5-9F85-34FD-CE20-2BD8C41851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1" t="15041" r="42911" b="7261"/>
          <a:stretch/>
        </p:blipFill>
        <p:spPr>
          <a:xfrm>
            <a:off x="7983941" y="0"/>
            <a:ext cx="4208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5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11402AE3-25A3-8076-FBF1-063A53EF4C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15556" r="56719" b="6111"/>
          <a:stretch/>
        </p:blipFill>
        <p:spPr>
          <a:xfrm>
            <a:off x="0" y="243220"/>
            <a:ext cx="2914650" cy="637156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C04BA1FD-A0B6-9C15-0F30-37053DD1DE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10278" r="27500" b="4028"/>
          <a:stretch/>
        </p:blipFill>
        <p:spPr>
          <a:xfrm>
            <a:off x="8077200" y="409575"/>
            <a:ext cx="3962400" cy="5876925"/>
          </a:xfrm>
          <a:prstGeom prst="rect">
            <a:avLst/>
          </a:prstGeom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69673191-F109-6DAA-8A2C-BE741B3A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650" y="819150"/>
            <a:ext cx="5134580" cy="2324102"/>
          </a:xfrm>
        </p:spPr>
        <p:txBody>
          <a:bodyPr>
            <a:normAutofit fontScale="90000"/>
          </a:bodyPr>
          <a:lstStyle/>
          <a:p>
            <a:r>
              <a:rPr lang="it-IT" dirty="0"/>
              <a:t>DIAGRAMMA DELLE CLASSI E DELLE RELAZIONI TRA OGGETTI</a:t>
            </a:r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31320A68-1D22-EC61-B100-C956793A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5407" y="3348037"/>
            <a:ext cx="4793066" cy="3119438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Relazione di aggregazione tra lati e celle perché manteniamo i lati anche quanto eliminiamo virtualmente, impostando il flag= ‘False’, un triangolo</a:t>
            </a:r>
          </a:p>
          <a:p>
            <a:pPr algn="just"/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 algn="just">
              <a:buNone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Relazione di aggregazione tra punti e celle perché  anche la classe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edges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contiene dei punti come attributi.  </a:t>
            </a:r>
          </a:p>
          <a:p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8397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Ardesia</Template>
  <TotalTime>0</TotalTime>
  <Words>776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Calibri</vt:lpstr>
      <vt:lpstr>Calisto MT</vt:lpstr>
      <vt:lpstr>Cambria Math</vt:lpstr>
      <vt:lpstr>Wingdings 2</vt:lpstr>
      <vt:lpstr>Ardesia</vt:lpstr>
      <vt:lpstr>RAFFINAMENTO MESH TRIANGOLARE</vt:lpstr>
      <vt:lpstr>OBIETTIVO</vt:lpstr>
      <vt:lpstr>Presentazione standard di PowerPoint</vt:lpstr>
      <vt:lpstr>Presentazione standard di PowerPoint</vt:lpstr>
      <vt:lpstr>MAIN_PROGRAM.cpp</vt:lpstr>
      <vt:lpstr>EMPTY_CLASS.hpp</vt:lpstr>
      <vt:lpstr>EMPTY_CLASS.cpp</vt:lpstr>
      <vt:lpstr>TEST_EMPTY.hpp &amp; MAIN_TEST.cpp</vt:lpstr>
      <vt:lpstr>DIAGRAMMA DELLE CLASSI E DELLE RELAZIONI TRA OGGETTI</vt:lpstr>
      <vt:lpstr>COSTO</vt:lpstr>
      <vt:lpstr>RISULTATI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RAFFINAMENTO MESH TRIANGOLARE</dc:title>
  <dc:creator>Lorenzo de Gregorio</dc:creator>
  <cp:lastModifiedBy>Lorenzo de Gregorio</cp:lastModifiedBy>
  <cp:revision>5</cp:revision>
  <dcterms:created xsi:type="dcterms:W3CDTF">2023-07-05T21:20:09Z</dcterms:created>
  <dcterms:modified xsi:type="dcterms:W3CDTF">2023-09-04T15:36:22Z</dcterms:modified>
</cp:coreProperties>
</file>