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2" r:id="rId3"/>
    <p:sldId id="264" r:id="rId4"/>
    <p:sldId id="265" r:id="rId5"/>
    <p:sldId id="263" r:id="rId6"/>
    <p:sldId id="266" r:id="rId7"/>
    <p:sldId id="270" r:id="rId8"/>
    <p:sldId id="269" r:id="rId9"/>
    <p:sldId id="271" r:id="rId10"/>
    <p:sldId id="274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F51A-1183-4E2C-A10D-8DC8E95C3CB3}" type="datetimeFigureOut">
              <a:rPr lang="it-IT" smtClean="0"/>
              <a:t>05/04/2023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1BAD-3A5B-4129-A7E7-002E3DDE3B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911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F51A-1183-4E2C-A10D-8DC8E95C3CB3}" type="datetimeFigureOut">
              <a:rPr lang="it-IT" smtClean="0"/>
              <a:t>05/04/2023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1BAD-3A5B-4129-A7E7-002E3DDE3B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98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F51A-1183-4E2C-A10D-8DC8E95C3CB3}" type="datetimeFigureOut">
              <a:rPr lang="it-IT" smtClean="0"/>
              <a:t>05/04/2023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1BAD-3A5B-4129-A7E7-002E3DDE3B4A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8917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F51A-1183-4E2C-A10D-8DC8E95C3CB3}" type="datetimeFigureOut">
              <a:rPr lang="it-IT" smtClean="0"/>
              <a:t>05/04/2023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1BAD-3A5B-4129-A7E7-002E3DDE3B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0693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F51A-1183-4E2C-A10D-8DC8E95C3CB3}" type="datetimeFigureOut">
              <a:rPr lang="it-IT" smtClean="0"/>
              <a:t>05/04/2023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1BAD-3A5B-4129-A7E7-002E3DDE3B4A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932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F51A-1183-4E2C-A10D-8DC8E95C3CB3}" type="datetimeFigureOut">
              <a:rPr lang="it-IT" smtClean="0"/>
              <a:t>05/04/2023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1BAD-3A5B-4129-A7E7-002E3DDE3B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6485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F51A-1183-4E2C-A10D-8DC8E95C3CB3}" type="datetimeFigureOut">
              <a:rPr lang="it-IT" smtClean="0"/>
              <a:t>05/04/2023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1BAD-3A5B-4129-A7E7-002E3DDE3B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8294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F51A-1183-4E2C-A10D-8DC8E95C3CB3}" type="datetimeFigureOut">
              <a:rPr lang="it-IT" smtClean="0"/>
              <a:t>05/04/2023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1BAD-3A5B-4129-A7E7-002E3DDE3B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688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F51A-1183-4E2C-A10D-8DC8E95C3CB3}" type="datetimeFigureOut">
              <a:rPr lang="it-IT" smtClean="0"/>
              <a:t>05/04/2023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1BAD-3A5B-4129-A7E7-002E3DDE3B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760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F51A-1183-4E2C-A10D-8DC8E95C3CB3}" type="datetimeFigureOut">
              <a:rPr lang="it-IT" smtClean="0"/>
              <a:t>05/04/2023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1BAD-3A5B-4129-A7E7-002E3DDE3B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247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F51A-1183-4E2C-A10D-8DC8E95C3CB3}" type="datetimeFigureOut">
              <a:rPr lang="it-IT" smtClean="0"/>
              <a:t>05/04/2023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1BAD-3A5B-4129-A7E7-002E3DDE3B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138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F51A-1183-4E2C-A10D-8DC8E95C3CB3}" type="datetimeFigureOut">
              <a:rPr lang="it-IT" smtClean="0"/>
              <a:t>05/04/2023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1BAD-3A5B-4129-A7E7-002E3DDE3B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375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F51A-1183-4E2C-A10D-8DC8E95C3CB3}" type="datetimeFigureOut">
              <a:rPr lang="it-IT" smtClean="0"/>
              <a:t>05/04/2023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1BAD-3A5B-4129-A7E7-002E3DDE3B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659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F51A-1183-4E2C-A10D-8DC8E95C3CB3}" type="datetimeFigureOut">
              <a:rPr lang="it-IT" smtClean="0"/>
              <a:t>05/04/2023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1BAD-3A5B-4129-A7E7-002E3DDE3B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611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F51A-1183-4E2C-A10D-8DC8E95C3CB3}" type="datetimeFigureOut">
              <a:rPr lang="it-IT" smtClean="0"/>
              <a:t>05/04/2023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1BAD-3A5B-4129-A7E7-002E3DDE3B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93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F51A-1183-4E2C-A10D-8DC8E95C3CB3}" type="datetimeFigureOut">
              <a:rPr lang="it-IT" smtClean="0"/>
              <a:t>05/04/2023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1BAD-3A5B-4129-A7E7-002E3DDE3B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001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DF51A-1183-4E2C-A10D-8DC8E95C3CB3}" type="datetimeFigureOut">
              <a:rPr lang="it-IT" smtClean="0"/>
              <a:t>05/04/2023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A41BAD-3A5B-4129-A7E7-002E3DDE3B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402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gif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hyperlink" Target="http://localhost:517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ottotitolo 2">
            <a:extLst>
              <a:ext uri="{FF2B5EF4-FFF2-40B4-BE49-F238E27FC236}">
                <a16:creationId xmlns:a16="http://schemas.microsoft.com/office/drawing/2014/main" id="{CAD0DA39-E1D9-2B57-024B-D42E8F230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Lorenzo Di Folco – Manuel Peluso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E3DF327-ADEE-C1B9-428E-B9F3FAB22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r>
              <a:rPr lang="it-IT" dirty="0"/>
              <a:t>Board of Issues -Vue.js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D1B503F-CA85-0935-9F13-39D42030A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053" y="5604618"/>
            <a:ext cx="1950724" cy="83210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A39A6A0-8540-9D0A-AC9B-AC737D325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048" y="250193"/>
            <a:ext cx="1016314" cy="88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9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E3DF327-ADEE-C1B9-428E-B9F3FAB22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1788" y="492587"/>
            <a:ext cx="6273189" cy="1024466"/>
          </a:xfrm>
        </p:spPr>
        <p:txBody>
          <a:bodyPr>
            <a:normAutofit/>
          </a:bodyPr>
          <a:lstStyle/>
          <a:p>
            <a:pPr algn="l"/>
            <a:r>
              <a:rPr lang="it-IT" sz="4400" dirty="0"/>
              <a:t>Conclusioni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D1B503F-CA85-0935-9F13-39D42030A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053" y="5604618"/>
            <a:ext cx="1950724" cy="83210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A39A6A0-8540-9D0A-AC9B-AC737D325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048" y="250193"/>
            <a:ext cx="1016314" cy="880634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CE0F4C6F-7B3C-03B7-45A9-08AC2144DAF4}"/>
              </a:ext>
            </a:extLst>
          </p:cNvPr>
          <p:cNvSpPr txBox="1"/>
          <p:nvPr/>
        </p:nvSpPr>
        <p:spPr>
          <a:xfrm>
            <a:off x="1601788" y="2017336"/>
            <a:ext cx="73839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Studio e utilizzo di un framework da zero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Modularità dei componenti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Teamwork</a:t>
            </a:r>
            <a:r>
              <a:rPr lang="it-IT" dirty="0"/>
              <a:t> con GIT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8669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E3DF327-ADEE-C1B9-428E-B9F3FAB22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5442" y="2981263"/>
            <a:ext cx="6273189" cy="1024466"/>
          </a:xfrm>
        </p:spPr>
        <p:txBody>
          <a:bodyPr>
            <a:noAutofit/>
          </a:bodyPr>
          <a:lstStyle/>
          <a:p>
            <a:pPr algn="l"/>
            <a:r>
              <a:rPr lang="it-IT" sz="4800" dirty="0"/>
              <a:t>Grazie per </a:t>
            </a:r>
            <a:br>
              <a:rPr lang="it-IT" sz="4800" dirty="0"/>
            </a:br>
            <a:r>
              <a:rPr lang="it-IT" sz="4800" dirty="0"/>
              <a:t>l’attenzione!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D1B503F-CA85-0935-9F13-39D42030A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053" y="5604618"/>
            <a:ext cx="1950724" cy="83210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A39A6A0-8540-9D0A-AC9B-AC737D325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048" y="250193"/>
            <a:ext cx="1016314" cy="88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48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E3DF327-ADEE-C1B9-428E-B9F3FAB22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083" y="488718"/>
            <a:ext cx="6669115" cy="1024466"/>
          </a:xfrm>
        </p:spPr>
        <p:txBody>
          <a:bodyPr>
            <a:normAutofit/>
          </a:bodyPr>
          <a:lstStyle/>
          <a:p>
            <a:pPr algn="l"/>
            <a:r>
              <a:rPr lang="it-IT" sz="4400" dirty="0" err="1"/>
              <a:t>Main</a:t>
            </a:r>
            <a:r>
              <a:rPr lang="it-IT" sz="4400" dirty="0"/>
              <a:t> </a:t>
            </a:r>
            <a:r>
              <a:rPr lang="it-IT" sz="4400" dirty="0" err="1"/>
              <a:t>aspects</a:t>
            </a:r>
            <a:r>
              <a:rPr lang="it-IT" sz="4400" dirty="0"/>
              <a:t> of </a:t>
            </a:r>
            <a:r>
              <a:rPr lang="it-IT" sz="4400" dirty="0" err="1"/>
              <a:t>Vue</a:t>
            </a:r>
            <a:endParaRPr lang="it-IT" sz="44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D1B503F-CA85-0935-9F13-39D42030A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053" y="5604618"/>
            <a:ext cx="1950724" cy="83210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A39A6A0-8540-9D0A-AC9B-AC737D325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048" y="250193"/>
            <a:ext cx="1016314" cy="880634"/>
          </a:xfrm>
          <a:prstGeom prst="rect">
            <a:avLst/>
          </a:prstGeom>
        </p:spPr>
      </p:pic>
      <p:sp>
        <p:nvSpPr>
          <p:cNvPr id="6" name="Sottotitolo 5">
            <a:extLst>
              <a:ext uri="{FF2B5EF4-FFF2-40B4-BE49-F238E27FC236}">
                <a16:creationId xmlns:a16="http://schemas.microsoft.com/office/drawing/2014/main" id="{A9723890-1B48-E163-5F35-68C65C0BA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091" y="2252954"/>
            <a:ext cx="4808892" cy="3413200"/>
          </a:xfrm>
        </p:spPr>
        <p:txBody>
          <a:bodyPr/>
          <a:lstStyle/>
          <a:p>
            <a:pPr algn="l"/>
            <a:r>
              <a:rPr lang="it-IT" dirty="0"/>
              <a:t>Componenti realizzati in un unico file .</a:t>
            </a:r>
            <a:r>
              <a:rPr lang="it-IT" dirty="0" err="1"/>
              <a:t>vue</a:t>
            </a:r>
            <a:r>
              <a:rPr lang="it-IT" dirty="0"/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Template part (HTML)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Script part (JS)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Style part (CSS)</a:t>
            </a:r>
          </a:p>
        </p:txBody>
      </p:sp>
      <p:pic>
        <p:nvPicPr>
          <p:cNvPr id="8" name="Immagine 7" descr="Immagine che contiene testo, monitor, schermata, argento&#10;&#10;Descrizione generata automaticamente">
            <a:extLst>
              <a:ext uri="{FF2B5EF4-FFF2-40B4-BE49-F238E27FC236}">
                <a16:creationId xmlns:a16="http://schemas.microsoft.com/office/drawing/2014/main" id="{B412A1AF-7816-C913-AB1D-DE3A56DFA2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095" y="972617"/>
            <a:ext cx="4591150" cy="504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17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E3DF327-ADEE-C1B9-428E-B9F3FAB22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083" y="488718"/>
            <a:ext cx="6669115" cy="1024466"/>
          </a:xfrm>
        </p:spPr>
        <p:txBody>
          <a:bodyPr>
            <a:normAutofit/>
          </a:bodyPr>
          <a:lstStyle/>
          <a:p>
            <a:pPr algn="l"/>
            <a:r>
              <a:rPr lang="it-IT" sz="4400" dirty="0" err="1"/>
              <a:t>Main</a:t>
            </a:r>
            <a:r>
              <a:rPr lang="it-IT" sz="4400" dirty="0"/>
              <a:t> </a:t>
            </a:r>
            <a:r>
              <a:rPr lang="it-IT" sz="4400" dirty="0" err="1"/>
              <a:t>aspects</a:t>
            </a:r>
            <a:r>
              <a:rPr lang="it-IT" sz="4400" dirty="0"/>
              <a:t> of </a:t>
            </a:r>
            <a:r>
              <a:rPr lang="it-IT" sz="4400" dirty="0" err="1"/>
              <a:t>Vue</a:t>
            </a:r>
            <a:endParaRPr lang="it-IT" sz="44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D1B503F-CA85-0935-9F13-39D42030A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053" y="5604618"/>
            <a:ext cx="1950724" cy="83210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A39A6A0-8540-9D0A-AC9B-AC737D325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048" y="250193"/>
            <a:ext cx="1016314" cy="880634"/>
          </a:xfrm>
          <a:prstGeom prst="rect">
            <a:avLst/>
          </a:prstGeom>
        </p:spPr>
      </p:pic>
      <p:sp>
        <p:nvSpPr>
          <p:cNvPr id="6" name="Sottotitolo 5">
            <a:extLst>
              <a:ext uri="{FF2B5EF4-FFF2-40B4-BE49-F238E27FC236}">
                <a16:creationId xmlns:a16="http://schemas.microsoft.com/office/drawing/2014/main" id="{A9723890-1B48-E163-5F35-68C65C0BA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091" y="2252954"/>
            <a:ext cx="4808892" cy="3413200"/>
          </a:xfrm>
        </p:spPr>
        <p:txBody>
          <a:bodyPr/>
          <a:lstStyle/>
          <a:p>
            <a:pPr algn="l"/>
            <a:r>
              <a:rPr lang="it-IT" dirty="0"/>
              <a:t>Creazione di componenti modulari e riutilizzabili all’interno di altri componenti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289BB49-8CAD-C106-9809-709E97A7B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298" y="1521651"/>
            <a:ext cx="3074174" cy="3521326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3137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E3DF327-ADEE-C1B9-428E-B9F3FAB22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083" y="488718"/>
            <a:ext cx="6669115" cy="1024466"/>
          </a:xfrm>
        </p:spPr>
        <p:txBody>
          <a:bodyPr>
            <a:normAutofit/>
          </a:bodyPr>
          <a:lstStyle/>
          <a:p>
            <a:pPr algn="l"/>
            <a:r>
              <a:rPr lang="it-IT" sz="4400" dirty="0" err="1"/>
              <a:t>Main</a:t>
            </a:r>
            <a:r>
              <a:rPr lang="it-IT" sz="4400" dirty="0"/>
              <a:t> </a:t>
            </a:r>
            <a:r>
              <a:rPr lang="it-IT" sz="4400" dirty="0" err="1"/>
              <a:t>aspects</a:t>
            </a:r>
            <a:r>
              <a:rPr lang="it-IT" sz="4400" dirty="0"/>
              <a:t> of </a:t>
            </a:r>
            <a:r>
              <a:rPr lang="it-IT" sz="4400" dirty="0" err="1"/>
              <a:t>Vue</a:t>
            </a:r>
            <a:endParaRPr lang="it-IT" sz="44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D1B503F-CA85-0935-9F13-39D42030A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053" y="5604618"/>
            <a:ext cx="1950724" cy="83210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A39A6A0-8540-9D0A-AC9B-AC737D325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048" y="250193"/>
            <a:ext cx="1016314" cy="880634"/>
          </a:xfrm>
          <a:prstGeom prst="rect">
            <a:avLst/>
          </a:prstGeom>
        </p:spPr>
      </p:pic>
      <p:sp>
        <p:nvSpPr>
          <p:cNvPr id="6" name="Sottotitolo 5">
            <a:extLst>
              <a:ext uri="{FF2B5EF4-FFF2-40B4-BE49-F238E27FC236}">
                <a16:creationId xmlns:a16="http://schemas.microsoft.com/office/drawing/2014/main" id="{A9723890-1B48-E163-5F35-68C65C0BA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091" y="2252954"/>
            <a:ext cx="3375643" cy="3413200"/>
          </a:xfrm>
        </p:spPr>
        <p:txBody>
          <a:bodyPr/>
          <a:lstStyle/>
          <a:p>
            <a:pPr algn="l"/>
            <a:r>
              <a:rPr lang="it-IT" dirty="0"/>
              <a:t>Vue.js si concentra sul livello </a:t>
            </a:r>
            <a:r>
              <a:rPr lang="it-IT" dirty="0" err="1"/>
              <a:t>ViewModel</a:t>
            </a:r>
            <a:r>
              <a:rPr lang="it-IT" dirty="0"/>
              <a:t> del pattern MVVM. Collega la vista e il modello attraverso due vie di dati</a:t>
            </a:r>
          </a:p>
        </p:txBody>
      </p:sp>
      <p:pic>
        <p:nvPicPr>
          <p:cNvPr id="7" name="Immagine 6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0AFDE88A-85C7-D4EA-80E3-8A30A52C5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092" y="1908083"/>
            <a:ext cx="5624469" cy="2988000"/>
          </a:xfrm>
          <a:prstGeom prst="rect">
            <a:avLst/>
          </a:prstGeom>
          <a:effectLst>
            <a:outerShdw blurRad="177800" dist="292100" dir="1680000" algn="r" rotWithShape="0">
              <a:prstClr val="black">
                <a:alpha val="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5853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E3DF327-ADEE-C1B9-428E-B9F3FAB22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083" y="488718"/>
            <a:ext cx="6273189" cy="1024466"/>
          </a:xfrm>
        </p:spPr>
        <p:txBody>
          <a:bodyPr>
            <a:normAutofit/>
          </a:bodyPr>
          <a:lstStyle/>
          <a:p>
            <a:pPr algn="l"/>
            <a:r>
              <a:rPr lang="it-IT" sz="4400" dirty="0" err="1"/>
              <a:t>Project’s</a:t>
            </a:r>
            <a:r>
              <a:rPr lang="it-IT" sz="4400" dirty="0"/>
              <a:t> </a:t>
            </a:r>
            <a:r>
              <a:rPr lang="it-IT" sz="4400" dirty="0" err="1"/>
              <a:t>components</a:t>
            </a:r>
            <a:endParaRPr lang="it-IT" sz="44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D1B503F-CA85-0935-9F13-39D42030A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053" y="5604618"/>
            <a:ext cx="1950724" cy="83210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A39A6A0-8540-9D0A-AC9B-AC737D325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048" y="250193"/>
            <a:ext cx="1016314" cy="88063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E327CDA-D2F3-D0CC-43F0-6D7365CDA3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31" b="2262"/>
          <a:stretch/>
        </p:blipFill>
        <p:spPr>
          <a:xfrm>
            <a:off x="1532026" y="1915209"/>
            <a:ext cx="8537834" cy="326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75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E3DF327-ADEE-C1B9-428E-B9F3FAB22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083" y="488718"/>
            <a:ext cx="6273189" cy="1024466"/>
          </a:xfrm>
        </p:spPr>
        <p:txBody>
          <a:bodyPr>
            <a:normAutofit/>
          </a:bodyPr>
          <a:lstStyle/>
          <a:p>
            <a:pPr algn="l"/>
            <a:r>
              <a:rPr lang="it-IT" sz="4400" dirty="0" err="1"/>
              <a:t>MyBoard</a:t>
            </a:r>
            <a:r>
              <a:rPr lang="it-IT" sz="4400" dirty="0"/>
              <a:t> component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D1B503F-CA85-0935-9F13-39D42030A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053" y="5604618"/>
            <a:ext cx="1950724" cy="83210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A39A6A0-8540-9D0A-AC9B-AC737D325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048" y="250193"/>
            <a:ext cx="1016314" cy="88063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4491047-5F82-32DB-A870-CFC1834DC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878" y="1817855"/>
            <a:ext cx="1534602" cy="4800911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455C011B-F09C-61D4-5C14-119DE89C5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5017" y="1817855"/>
            <a:ext cx="4267796" cy="2610214"/>
          </a:xfrm>
          <a:prstGeom prst="rect">
            <a:avLst/>
          </a:prstGeom>
        </p:spPr>
      </p:pic>
      <p:pic>
        <p:nvPicPr>
          <p:cNvPr id="4" name="Immagine 3" descr="Immagine che contiene testo, schermata, monitor, elettronica&#10;&#10;Descrizione generata automaticamente">
            <a:extLst>
              <a:ext uri="{FF2B5EF4-FFF2-40B4-BE49-F238E27FC236}">
                <a16:creationId xmlns:a16="http://schemas.microsoft.com/office/drawing/2014/main" id="{900B4B0E-8068-B3B0-B6CA-F2214772DD5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6" t="31370" r="54947" b="36540"/>
          <a:stretch/>
        </p:blipFill>
        <p:spPr>
          <a:xfrm>
            <a:off x="1949124" y="1817855"/>
            <a:ext cx="3290948" cy="271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59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E3DF327-ADEE-C1B9-428E-B9F3FAB22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083" y="488718"/>
            <a:ext cx="6273189" cy="1024466"/>
          </a:xfrm>
        </p:spPr>
        <p:txBody>
          <a:bodyPr>
            <a:normAutofit/>
          </a:bodyPr>
          <a:lstStyle/>
          <a:p>
            <a:pPr algn="l"/>
            <a:r>
              <a:rPr lang="it-IT" sz="4400" dirty="0" err="1"/>
              <a:t>LocalStorage</a:t>
            </a:r>
            <a:endParaRPr lang="it-IT" sz="44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D1B503F-CA85-0935-9F13-39D42030A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053" y="5604618"/>
            <a:ext cx="1950724" cy="83210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A39A6A0-8540-9D0A-AC9B-AC737D325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048" y="250193"/>
            <a:ext cx="1016314" cy="88063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A1A36F8-FB9A-29F7-29EC-EB7FCA879B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44" t="8430" b="66881"/>
          <a:stretch/>
        </p:blipFill>
        <p:spPr>
          <a:xfrm>
            <a:off x="2155301" y="2406666"/>
            <a:ext cx="6677388" cy="191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4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E3DF327-ADEE-C1B9-428E-B9F3FAB22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083" y="488718"/>
            <a:ext cx="6273189" cy="1024466"/>
          </a:xfrm>
        </p:spPr>
        <p:txBody>
          <a:bodyPr>
            <a:normAutofit/>
          </a:bodyPr>
          <a:lstStyle/>
          <a:p>
            <a:pPr algn="l"/>
            <a:r>
              <a:rPr lang="it-IT" sz="4400" dirty="0"/>
              <a:t>Drag and drop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D1B503F-CA85-0935-9F13-39D42030A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053" y="5604618"/>
            <a:ext cx="1950724" cy="83210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A39A6A0-8540-9D0A-AC9B-AC737D325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048" y="250193"/>
            <a:ext cx="1016314" cy="88063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F1092546-A6F2-D755-9F54-389827C3C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083" y="1749427"/>
            <a:ext cx="7306695" cy="3772426"/>
          </a:xfrm>
          <a:prstGeom prst="rect">
            <a:avLst/>
          </a:prstGeom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F58C20C1-9AAA-2702-4CC0-849A8025E7B1}"/>
              </a:ext>
            </a:extLst>
          </p:cNvPr>
          <p:cNvSpPr/>
          <p:nvPr/>
        </p:nvSpPr>
        <p:spPr>
          <a:xfrm>
            <a:off x="1728620" y="2243580"/>
            <a:ext cx="3944769" cy="697584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573C0800-FCBB-A23A-516E-C6F83F082F32}"/>
              </a:ext>
            </a:extLst>
          </p:cNvPr>
          <p:cNvSpPr/>
          <p:nvPr/>
        </p:nvSpPr>
        <p:spPr>
          <a:xfrm>
            <a:off x="2659200" y="3882715"/>
            <a:ext cx="2250618" cy="807875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0346F10-F8C8-7C1A-FC98-813C2D6B92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514" y="1314925"/>
            <a:ext cx="4762974" cy="2679173"/>
          </a:xfrm>
          <a:prstGeom prst="rect">
            <a:avLst/>
          </a:prstGeom>
        </p:spPr>
      </p:pic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17C4C3F3-4091-15B7-1F3B-D833678B6970}"/>
              </a:ext>
            </a:extLst>
          </p:cNvPr>
          <p:cNvCxnSpPr>
            <a:cxnSpLocks/>
          </p:cNvCxnSpPr>
          <p:nvPr/>
        </p:nvCxnSpPr>
        <p:spPr>
          <a:xfrm>
            <a:off x="5673389" y="2516957"/>
            <a:ext cx="8452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540FF38-1129-3CA5-B75C-27C97E241A36}"/>
              </a:ext>
            </a:extLst>
          </p:cNvPr>
          <p:cNvCxnSpPr>
            <a:cxnSpLocks/>
          </p:cNvCxnSpPr>
          <p:nvPr/>
        </p:nvCxnSpPr>
        <p:spPr>
          <a:xfrm flipV="1">
            <a:off x="4906440" y="3286094"/>
            <a:ext cx="1579201" cy="874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258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E3DF327-ADEE-C1B9-428E-B9F3FAB22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1788" y="492587"/>
            <a:ext cx="6273189" cy="1024466"/>
          </a:xfrm>
        </p:spPr>
        <p:txBody>
          <a:bodyPr>
            <a:normAutofit/>
          </a:bodyPr>
          <a:lstStyle/>
          <a:p>
            <a:pPr algn="l"/>
            <a:r>
              <a:rPr lang="it-IT" sz="4400" dirty="0"/>
              <a:t>Demo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D1B503F-CA85-0935-9F13-39D42030A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053" y="5604618"/>
            <a:ext cx="1950724" cy="83210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A39A6A0-8540-9D0A-AC9B-AC737D325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048" y="250193"/>
            <a:ext cx="1016314" cy="880634"/>
          </a:xfrm>
          <a:prstGeom prst="rect">
            <a:avLst/>
          </a:prstGeom>
        </p:spPr>
      </p:pic>
      <p:pic>
        <p:nvPicPr>
          <p:cNvPr id="7" name="Immagine 6">
            <a:hlinkClick r:id="rId4"/>
            <a:extLst>
              <a:ext uri="{FF2B5EF4-FFF2-40B4-BE49-F238E27FC236}">
                <a16:creationId xmlns:a16="http://schemas.microsoft.com/office/drawing/2014/main" id="{458780F5-84C6-083C-6D2D-82DE17023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0821" y="1702470"/>
            <a:ext cx="7883641" cy="377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03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114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Sfaccettatura</vt:lpstr>
      <vt:lpstr>Board of Issues -Vue.js</vt:lpstr>
      <vt:lpstr>Main aspects of Vue</vt:lpstr>
      <vt:lpstr>Main aspects of Vue</vt:lpstr>
      <vt:lpstr>Main aspects of Vue</vt:lpstr>
      <vt:lpstr>Project’s components</vt:lpstr>
      <vt:lpstr>MyBoard component</vt:lpstr>
      <vt:lpstr>LocalStorage</vt:lpstr>
      <vt:lpstr>Drag and drop</vt:lpstr>
      <vt:lpstr>Demo</vt:lpstr>
      <vt:lpstr>Conclusioni</vt:lpstr>
      <vt:lpstr>Grazie per 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Board of Issues -Vue.js</dc:title>
  <dc:creator>Peluso Manuel</dc:creator>
  <cp:lastModifiedBy>Peluso Manuel</cp:lastModifiedBy>
  <cp:revision>8</cp:revision>
  <dcterms:created xsi:type="dcterms:W3CDTF">2023-03-29T11:59:34Z</dcterms:created>
  <dcterms:modified xsi:type="dcterms:W3CDTF">2023-04-05T14:32:18Z</dcterms:modified>
</cp:coreProperties>
</file>