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60" r:id="rId4"/>
    <p:sldId id="264" r:id="rId5"/>
    <p:sldId id="261" r:id="rId6"/>
    <p:sldId id="257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81" autoAdjust="0"/>
  </p:normalViewPr>
  <p:slideViewPr>
    <p:cSldViewPr snapToGrid="0" snapToObjects="1">
      <p:cViewPr varScale="1">
        <p:scale>
          <a:sx n="127" d="100"/>
          <a:sy n="127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2"/>
            <a:ext cx="5867400" cy="907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1: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0359"/>
            <a:ext cx="5867400" cy="10401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Robert </a:t>
            </a:r>
            <a:r>
              <a:rPr lang="en-US" sz="1600" dirty="0" err="1" smtClean="0"/>
              <a:t>Brünig</a:t>
            </a:r>
            <a:endParaRPr lang="en-US" sz="1600" dirty="0" smtClean="0"/>
          </a:p>
          <a:p>
            <a:r>
              <a:rPr lang="en-US" sz="1600" dirty="0" smtClean="0"/>
              <a:t>Lorenzo Donini</a:t>
            </a:r>
          </a:p>
          <a:p>
            <a:r>
              <a:rPr lang="en-US" sz="1600" dirty="0" smtClean="0"/>
              <a:t>Aurora </a:t>
            </a:r>
            <a:r>
              <a:rPr lang="en-US" sz="1600" dirty="0" err="1" smtClean="0"/>
              <a:t>Terzani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DESCRIPTION OF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58" y="1712828"/>
            <a:ext cx="6842164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6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GROUPS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62" y="1949824"/>
            <a:ext cx="3810661" cy="4280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Students:</a:t>
            </a:r>
          </a:p>
          <a:p>
            <a:r>
              <a:rPr lang="en-US" dirty="0" smtClean="0"/>
              <a:t>Can attend multiple lectures a day</a:t>
            </a:r>
          </a:p>
          <a:p>
            <a:r>
              <a:rPr lang="en-US" dirty="0" smtClean="0"/>
              <a:t>Interact with other students</a:t>
            </a:r>
          </a:p>
          <a:p>
            <a:r>
              <a:rPr lang="en-US" dirty="0" smtClean="0"/>
              <a:t>Study individually or in groups</a:t>
            </a:r>
          </a:p>
          <a:p>
            <a:r>
              <a:rPr lang="en-US" dirty="0" smtClean="0"/>
              <a:t>Non-lecture periods are usually spent inside the main hall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1967" y="1949824"/>
            <a:ext cx="372066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Professors:</a:t>
            </a:r>
          </a:p>
          <a:p>
            <a:r>
              <a:rPr lang="en-US" dirty="0" smtClean="0"/>
              <a:t>Can give 1-2 lectures a day</a:t>
            </a:r>
          </a:p>
          <a:p>
            <a:r>
              <a:rPr lang="en-US" dirty="0" smtClean="0"/>
              <a:t>Have less interaction with other nodes</a:t>
            </a:r>
          </a:p>
          <a:p>
            <a:r>
              <a:rPr lang="en-US" dirty="0" smtClean="0"/>
              <a:t>Non-lecture periods are usually spent in an office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8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NODE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260629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model different behaviors, nodes need to enter a specific state for each activity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Enter building</a:t>
            </a:r>
          </a:p>
          <a:p>
            <a:pPr lvl="1"/>
            <a:r>
              <a:rPr lang="en-US" dirty="0" smtClean="0"/>
              <a:t>Exit building</a:t>
            </a:r>
          </a:p>
          <a:p>
            <a:pPr lvl="1"/>
            <a:r>
              <a:rPr lang="en-US" dirty="0" smtClean="0"/>
              <a:t>Attend a lecture</a:t>
            </a:r>
          </a:p>
          <a:p>
            <a:pPr lvl="1"/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Interact with other students</a:t>
            </a:r>
          </a:p>
          <a:p>
            <a:pPr lvl="1"/>
            <a:r>
              <a:rPr lang="en-US" dirty="0" smtClean="0"/>
              <a:t>Eat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92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ENTER AND EXIT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042" r="-2042"/>
          <a:stretch>
            <a:fillRect/>
          </a:stretch>
        </p:blipFill>
        <p:spPr>
          <a:xfrm>
            <a:off x="974071" y="1805235"/>
            <a:ext cx="7199452" cy="380429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79463" y="5810427"/>
            <a:ext cx="7583488" cy="62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Nodes follow a path before entering and exiting the building</a:t>
            </a:r>
          </a:p>
        </p:txBody>
      </p:sp>
    </p:spTree>
    <p:extLst>
      <p:ext uri="{BB962C8B-B14F-4D97-AF65-F5344CB8AC3E}">
        <p14:creationId xmlns:p14="http://schemas.microsoft.com/office/powerpoint/2010/main" val="79712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MAIN HALL</a:t>
            </a:r>
            <a:endParaRPr lang="en-US" dirty="0"/>
          </a:p>
        </p:txBody>
      </p:sp>
      <p:pic>
        <p:nvPicPr>
          <p:cNvPr id="4" name="Content Placeholder 3" descr="mainh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14" b="-43514"/>
          <a:stretch>
            <a:fillRect/>
          </a:stretch>
        </p:blipFill>
        <p:spPr>
          <a:xfrm>
            <a:off x="1030288" y="1231291"/>
            <a:ext cx="7038975" cy="371951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4540331"/>
            <a:ext cx="7583488" cy="1960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Nodes can move freely inside the main hall</a:t>
            </a:r>
          </a:p>
          <a:p>
            <a:r>
              <a:rPr lang="en-US" dirty="0" smtClean="0"/>
              <a:t>When not attending a lecture students behave randomly, based on dynamic probabilities</a:t>
            </a:r>
          </a:p>
          <a:p>
            <a:r>
              <a:rPr lang="en-US" dirty="0" smtClean="0"/>
              <a:t>Nodes may aggregate and form groups (of limited size) through spontaneous decisions of the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5" y="1739900"/>
            <a:ext cx="4717605" cy="337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5360388"/>
            <a:ext cx="7583488" cy="10300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structures outside the main hall, nodes follow a path to a waypoint</a:t>
            </a:r>
          </a:p>
          <a:p>
            <a:r>
              <a:rPr lang="en-US" dirty="0" smtClean="0"/>
              <a:t>Waypoints are associated to an activity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18" y="1860135"/>
            <a:ext cx="2914133" cy="2491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0120" y="2970216"/>
            <a:ext cx="684000" cy="576000"/>
          </a:xfrm>
          <a:prstGeom prst="rect">
            <a:avLst/>
          </a:prstGeom>
          <a:noFill/>
          <a:ln w="28575" cmpd="sng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0129" y="1860135"/>
            <a:ext cx="2110057" cy="1110081"/>
          </a:xfrm>
          <a:prstGeom prst="line">
            <a:avLst/>
          </a:prstGeom>
          <a:ln w="28575" cmpd="sng">
            <a:solidFill>
              <a:srgbClr val="004B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129" y="3546217"/>
            <a:ext cx="1980054" cy="954111"/>
          </a:xfrm>
          <a:prstGeom prst="line">
            <a:avLst/>
          </a:prstGeom>
          <a:ln w="28575" cmpd="sng">
            <a:solidFill>
              <a:srgbClr val="004B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LECTURE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079837"/>
            <a:ext cx="7583488" cy="4007224"/>
          </a:xfrm>
        </p:spPr>
        <p:txBody>
          <a:bodyPr/>
          <a:lstStyle/>
          <a:p>
            <a:r>
              <a:rPr lang="en-US" dirty="0" smtClean="0"/>
              <a:t>Classrooms have a fixed capacity for nodes</a:t>
            </a:r>
          </a:p>
          <a:p>
            <a:r>
              <a:rPr lang="en-US" dirty="0" smtClean="0"/>
              <a:t>Each classroom randomly generates time slots (lectures) in which nodes can occupy them</a:t>
            </a:r>
          </a:p>
          <a:p>
            <a:r>
              <a:rPr lang="en-US" dirty="0" smtClean="0"/>
              <a:t>When nodes decide to go into the lecture-state, they pick a lecture from the list of available ones and move to the associated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FURTHER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603" r="-1614"/>
          <a:stretch/>
        </p:blipFill>
        <p:spPr>
          <a:xfrm>
            <a:off x="2654989" y="2230162"/>
            <a:ext cx="5985253" cy="35868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9463" y="2230163"/>
            <a:ext cx="3140644" cy="420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</a:t>
            </a:r>
          </a:p>
          <a:p>
            <a:r>
              <a:rPr lang="en-US" dirty="0" err="1" smtClean="0"/>
              <a:t>Rechnerhalle</a:t>
            </a:r>
            <a:endParaRPr lang="en-US" dirty="0" smtClean="0"/>
          </a:p>
          <a:p>
            <a:r>
              <a:rPr lang="en-US" dirty="0" smtClean="0"/>
              <a:t>Study rooms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Cafeteria</a:t>
            </a:r>
          </a:p>
        </p:txBody>
      </p:sp>
    </p:spTree>
    <p:extLst>
      <p:ext uri="{BB962C8B-B14F-4D97-AF65-F5344CB8AC3E}">
        <p14:creationId xmlns:p14="http://schemas.microsoft.com/office/powerpoint/2010/main" val="406106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145</TotalTime>
  <Words>238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ASSIGNMENT 1: MODEL</vt:lpstr>
      <vt:lpstr>DESCRIPTION OF SCENARIO</vt:lpstr>
      <vt:lpstr>GROUPS OF NODES</vt:lpstr>
      <vt:lpstr>NODE STRATEGY</vt:lpstr>
      <vt:lpstr>ENTER AND EXIT</vt:lpstr>
      <vt:lpstr>MAIN HALL</vt:lpstr>
      <vt:lpstr>LECTURES</vt:lpstr>
      <vt:lpstr>LECTURE SLOTS</vt:lpstr>
      <vt:lpstr>FURTHER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Donini</dc:creator>
  <cp:lastModifiedBy>Lorenzo Donini</cp:lastModifiedBy>
  <cp:revision>37</cp:revision>
  <dcterms:created xsi:type="dcterms:W3CDTF">2015-11-12T20:40:26Z</dcterms:created>
  <dcterms:modified xsi:type="dcterms:W3CDTF">2015-11-12T23:06:05Z</dcterms:modified>
</cp:coreProperties>
</file>