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9" r:id="rId3"/>
    <p:sldId id="260" r:id="rId4"/>
    <p:sldId id="264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681" autoAdjust="0"/>
  </p:normalViewPr>
  <p:slideViewPr>
    <p:cSldViewPr snapToGrid="0" snapToObjects="1">
      <p:cViewPr varScale="1">
        <p:scale>
          <a:sx n="126" d="100"/>
          <a:sy n="126" d="100"/>
        </p:scale>
        <p:origin x="-12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0FAA508-F0CD-46EA-95FB-26B559A0B5D9}" type="datetimeFigureOut">
              <a:rPr lang="en-US" smtClean="0"/>
              <a:t>27/11/15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2"/>
            <a:ext cx="5867400" cy="9070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 1: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30359"/>
            <a:ext cx="5867400" cy="104013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Robert </a:t>
            </a:r>
            <a:r>
              <a:rPr lang="en-US" sz="1600" dirty="0" err="1" smtClean="0"/>
              <a:t>Brünig</a:t>
            </a:r>
            <a:endParaRPr lang="en-US" sz="1600" dirty="0" smtClean="0"/>
          </a:p>
          <a:p>
            <a:r>
              <a:rPr lang="en-US" sz="1600" dirty="0" smtClean="0"/>
              <a:t>Lorenzo Donini</a:t>
            </a:r>
          </a:p>
          <a:p>
            <a:r>
              <a:rPr lang="en-US" sz="1600" dirty="0" smtClean="0"/>
              <a:t>Aurora </a:t>
            </a:r>
            <a:r>
              <a:rPr lang="en-US" sz="1600" dirty="0" err="1" smtClean="0"/>
              <a:t>Terzani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909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DESCRIPTION OF SCENARIO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43" y="2357929"/>
            <a:ext cx="5043960" cy="360927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674370" y="2251042"/>
            <a:ext cx="3048459" cy="4280630"/>
          </a:xfrm>
        </p:spPr>
        <p:txBody>
          <a:bodyPr>
            <a:normAutofit/>
          </a:bodyPr>
          <a:lstStyle/>
          <a:p>
            <a:r>
              <a:rPr lang="en-US" dirty="0" smtClean="0"/>
              <a:t>Synthetic model</a:t>
            </a:r>
          </a:p>
          <a:p>
            <a:r>
              <a:rPr lang="en-US" dirty="0" smtClean="0"/>
              <a:t>Decisions are based on dynamic probabilities</a:t>
            </a:r>
          </a:p>
          <a:p>
            <a:r>
              <a:rPr lang="en-US" dirty="0" smtClean="0"/>
              <a:t>Movement patterns depend on the state of a node</a:t>
            </a:r>
          </a:p>
        </p:txBody>
      </p:sp>
    </p:spTree>
    <p:extLst>
      <p:ext uri="{BB962C8B-B14F-4D97-AF65-F5344CB8AC3E}">
        <p14:creationId xmlns:p14="http://schemas.microsoft.com/office/powerpoint/2010/main" val="2891068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NODE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462" y="1949824"/>
            <a:ext cx="7633489" cy="4280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Main focus:</a:t>
            </a:r>
          </a:p>
          <a:p>
            <a:r>
              <a:rPr lang="en-US" dirty="0" smtClean="0"/>
              <a:t>Enter building</a:t>
            </a:r>
          </a:p>
          <a:p>
            <a:r>
              <a:rPr lang="en-US" dirty="0" smtClean="0"/>
              <a:t>Exit building</a:t>
            </a:r>
          </a:p>
          <a:p>
            <a:r>
              <a:rPr lang="en-US" dirty="0" smtClean="0"/>
              <a:t>Lectures</a:t>
            </a:r>
          </a:p>
          <a:p>
            <a:r>
              <a:rPr lang="en-US" dirty="0" smtClean="0"/>
              <a:t>Random main hall movements</a:t>
            </a:r>
          </a:p>
          <a:p>
            <a:pPr lvl="1"/>
            <a:r>
              <a:rPr lang="en-US" dirty="0" smtClean="0"/>
              <a:t>Individual study</a:t>
            </a:r>
          </a:p>
          <a:p>
            <a:pPr lvl="1"/>
            <a:r>
              <a:rPr lang="en-US" dirty="0" smtClean="0"/>
              <a:t>Group study</a:t>
            </a:r>
          </a:p>
          <a:p>
            <a:pPr lvl="1"/>
            <a:r>
              <a:rPr lang="en-US" dirty="0" smtClean="0"/>
              <a:t>Social interaction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85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3"/>
            <a:ext cx="7583488" cy="4260629"/>
          </a:xfrm>
        </p:spPr>
        <p:txBody>
          <a:bodyPr>
            <a:normAutofit/>
          </a:bodyPr>
          <a:lstStyle/>
          <a:p>
            <a:r>
              <a:rPr lang="en-US" dirty="0" smtClean="0"/>
              <a:t>Specific capacity for each lecture room</a:t>
            </a:r>
          </a:p>
          <a:p>
            <a:r>
              <a:rPr lang="en-US" dirty="0" smtClean="0"/>
              <a:t>Affluence depends on the popularity of a lecture</a:t>
            </a:r>
          </a:p>
          <a:p>
            <a:r>
              <a:rPr lang="en-US" dirty="0" smtClean="0"/>
              <a:t>A random schedule is decided for each node</a:t>
            </a:r>
          </a:p>
          <a:p>
            <a:r>
              <a:rPr lang="en-US" dirty="0" smtClean="0"/>
              <a:t>Lecture have variable duration</a:t>
            </a:r>
          </a:p>
        </p:txBody>
      </p:sp>
    </p:spTree>
    <p:extLst>
      <p:ext uri="{BB962C8B-B14F-4D97-AF65-F5344CB8AC3E}">
        <p14:creationId xmlns:p14="http://schemas.microsoft.com/office/powerpoint/2010/main" val="61921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2079837"/>
            <a:ext cx="7583488" cy="4007224"/>
          </a:xfrm>
        </p:spPr>
        <p:txBody>
          <a:bodyPr/>
          <a:lstStyle/>
          <a:p>
            <a:r>
              <a:rPr lang="en-US" dirty="0" smtClean="0"/>
              <a:t>Map implementation</a:t>
            </a:r>
          </a:p>
          <a:p>
            <a:r>
              <a:rPr lang="en-US" dirty="0" smtClean="0"/>
              <a:t>Missing </a:t>
            </a:r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Cafeteria/Eating</a:t>
            </a:r>
          </a:p>
          <a:p>
            <a:pPr lvl="1"/>
            <a:r>
              <a:rPr lang="en-US" dirty="0" smtClean="0"/>
              <a:t>Bathroom</a:t>
            </a:r>
          </a:p>
          <a:p>
            <a:pPr lvl="1"/>
            <a:r>
              <a:rPr lang="en-US" dirty="0" smtClean="0"/>
              <a:t>Library</a:t>
            </a:r>
          </a:p>
          <a:p>
            <a:r>
              <a:rPr lang="en-US" dirty="0" smtClean="0"/>
              <a:t>Fixed paths </a:t>
            </a:r>
            <a:r>
              <a:rPr lang="en-US" dirty="0" err="1" smtClean="0"/>
              <a:t>vs</a:t>
            </a:r>
            <a:r>
              <a:rPr lang="en-US" dirty="0" smtClean="0"/>
              <a:t> Free roaming</a:t>
            </a:r>
          </a:p>
          <a:p>
            <a:r>
              <a:rPr lang="en-US" dirty="0" smtClean="0"/>
              <a:t>Collision </a:t>
            </a:r>
            <a:r>
              <a:rPr lang="en-US" dirty="0" smtClean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296495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153</TotalTime>
  <Words>94</Words>
  <Application>Microsoft Macintosh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Pixel</vt:lpstr>
      <vt:lpstr>ASSIGNMENT 1: DEMO</vt:lpstr>
      <vt:lpstr>DESCRIPTION OF SCENARIO</vt:lpstr>
      <vt:lpstr>NODE STATES</vt:lpstr>
      <vt:lpstr>LECTURES</vt:lpstr>
      <vt:lpstr>TODO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Lorenzo Donini</dc:creator>
  <cp:lastModifiedBy>Lorenzo Donini</cp:lastModifiedBy>
  <cp:revision>40</cp:revision>
  <dcterms:created xsi:type="dcterms:W3CDTF">2015-11-12T20:40:26Z</dcterms:created>
  <dcterms:modified xsi:type="dcterms:W3CDTF">2015-11-27T11:41:33Z</dcterms:modified>
</cp:coreProperties>
</file>