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342" r:id="rId5"/>
    <p:sldId id="413" r:id="rId6"/>
    <p:sldId id="476" r:id="rId7"/>
    <p:sldId id="467" r:id="rId8"/>
    <p:sldId id="442" r:id="rId9"/>
    <p:sldId id="403" r:id="rId10"/>
    <p:sldId id="269" r:id="rId11"/>
    <p:sldId id="469" r:id="rId12"/>
    <p:sldId id="472" r:id="rId13"/>
    <p:sldId id="470" r:id="rId14"/>
    <p:sldId id="473" r:id="rId15"/>
    <p:sldId id="475" r:id="rId16"/>
    <p:sldId id="471" r:id="rId17"/>
    <p:sldId id="477" r:id="rId18"/>
    <p:sldId id="468" r:id="rId19"/>
    <p:sldId id="478" r:id="rId20"/>
    <p:sldId id="298" r:id="rId21"/>
  </p:sldIdLst>
  <p:sldSz cx="9144000" cy="5143500" type="screen16x9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4D1C6A3-97AC-F34C-B43F-A4697AB17901}">
          <p14:sldIdLst>
            <p14:sldId id="342"/>
            <p14:sldId id="413"/>
            <p14:sldId id="476"/>
            <p14:sldId id="467"/>
            <p14:sldId id="442"/>
            <p14:sldId id="403"/>
            <p14:sldId id="269"/>
            <p14:sldId id="469"/>
            <p14:sldId id="472"/>
            <p14:sldId id="470"/>
            <p14:sldId id="473"/>
            <p14:sldId id="475"/>
            <p14:sldId id="471"/>
            <p14:sldId id="477"/>
            <p14:sldId id="468"/>
            <p14:sldId id="478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19" userDrawn="1">
          <p15:clr>
            <a:srgbClr val="A4A3A4"/>
          </p15:clr>
        </p15:guide>
        <p15:guide id="2" orient="horz" pos="336" userDrawn="1">
          <p15:clr>
            <a:srgbClr val="A4A3A4"/>
          </p15:clr>
        </p15:guide>
        <p15:guide id="3" orient="horz" pos="373" userDrawn="1">
          <p15:clr>
            <a:srgbClr val="A4A3A4"/>
          </p15:clr>
        </p15:guide>
        <p15:guide id="4" orient="horz" pos="486" userDrawn="1">
          <p15:clr>
            <a:srgbClr val="A4A3A4"/>
          </p15:clr>
        </p15:guide>
        <p15:guide id="5" orient="horz" pos="534" userDrawn="1">
          <p15:clr>
            <a:srgbClr val="A4A3A4"/>
          </p15:clr>
        </p15:guide>
        <p15:guide id="6" orient="horz" pos="781" userDrawn="1">
          <p15:clr>
            <a:srgbClr val="A4A3A4"/>
          </p15:clr>
        </p15:guide>
        <p15:guide id="7" orient="horz" pos="804" userDrawn="1">
          <p15:clr>
            <a:srgbClr val="A4A3A4"/>
          </p15:clr>
        </p15:guide>
        <p15:guide id="8" orient="horz" pos="2822" userDrawn="1">
          <p15:clr>
            <a:srgbClr val="A4A3A4"/>
          </p15:clr>
        </p15:guide>
        <p15:guide id="9" orient="horz" pos="985" userDrawn="1">
          <p15:clr>
            <a:srgbClr val="A4A3A4"/>
          </p15:clr>
        </p15:guide>
        <p15:guide id="10" pos="2880" userDrawn="1">
          <p15:clr>
            <a:srgbClr val="A4A3A4"/>
          </p15:clr>
        </p15:guide>
        <p15:guide id="11" pos="204" userDrawn="1">
          <p15:clr>
            <a:srgbClr val="A4A3A4"/>
          </p15:clr>
        </p15:guide>
        <p15:guide id="12" pos="1951" userDrawn="1">
          <p15:clr>
            <a:srgbClr val="A4A3A4"/>
          </p15:clr>
        </p15:guide>
        <p15:guide id="13" pos="3811" userDrawn="1">
          <p15:clr>
            <a:srgbClr val="A4A3A4"/>
          </p15:clr>
        </p15:guide>
        <p15:guide id="14" pos="55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Tekijä" initials="K" userId="Author" providerId="AD"/>
  <p188:author id="{FB5AC626-5E0A-EA63-51A2-E77BBEE8CCEB}" name="Benedict Wolske" initials="BW" userId="S::41982@student.hhs.se::8179bf83-c9a0-4ded-b9e8-1b1a394af7b7" providerId="AD"/>
  <p188:author id="{B3AF91EE-A972-8123-30FA-7E73C78EB8F8}" name="Lukas Bohlin Willfors" initials="LBW" userId="S::24193@student.hhs.se::8f3d96df-a0f2-4a93-8967-af941d5b6f2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BBDA"/>
    <a:srgbClr val="FA8040"/>
    <a:srgbClr val="07899C"/>
    <a:srgbClr val="008196"/>
    <a:srgbClr val="B00402"/>
    <a:srgbClr val="BBBCBB"/>
    <a:srgbClr val="E7E7E7"/>
    <a:srgbClr val="E5E5E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AD2E7B-A124-1E4C-9328-FDC91D1A1356}" v="22503" dt="2021-12-12T10:53:34.899"/>
    <p1510:client id="{66D1AD4C-F783-E945-ADB8-8173A7CED2E4}" v="3" dt="2021-12-14T12:57:03.173"/>
    <p1510:client id="{6F0ED8D4-15C3-624F-9009-47D9D61D3D8C}" v="18199" dt="2021-12-14T11:16:08.165"/>
    <p1510:client id="{BE4C8158-B0A1-4A5B-A849-B15E3A984F65}" v="39" dt="2021-12-14T10:17:32.7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30" autoAdjust="0"/>
    <p:restoredTop sz="95970" autoAdjust="0"/>
  </p:normalViewPr>
  <p:slideViewPr>
    <p:cSldViewPr snapToGrid="0" snapToObjects="1" showGuides="1">
      <p:cViewPr varScale="1">
        <p:scale>
          <a:sx n="134" d="100"/>
          <a:sy n="134" d="100"/>
        </p:scale>
        <p:origin x="192" y="456"/>
      </p:cViewPr>
      <p:guideLst>
        <p:guide orient="horz" pos="2119"/>
        <p:guide orient="horz" pos="336"/>
        <p:guide orient="horz" pos="373"/>
        <p:guide orient="horz" pos="486"/>
        <p:guide orient="horz" pos="534"/>
        <p:guide orient="horz" pos="781"/>
        <p:guide orient="horz" pos="804"/>
        <p:guide orient="horz" pos="2822"/>
        <p:guide orient="horz" pos="985"/>
        <p:guide pos="2880"/>
        <p:guide pos="204"/>
        <p:guide pos="1951"/>
        <p:guide pos="3811"/>
        <p:guide pos="55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napToObjects="1" showGuides="1">
      <p:cViewPr varScale="1">
        <p:scale>
          <a:sx n="82" d="100"/>
          <a:sy n="82" d="100"/>
        </p:scale>
        <p:origin x="-2742" y="-102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1F3830-4213-4B9A-91A3-B08E8DDCB05A}" type="datetimeFigureOut">
              <a:rPr lang="en-US" smtClean="0"/>
              <a:t>4/11/22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C9532-BDF2-4427-9F1A-735C5E8E38B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12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CA3642-0488-4ABC-8C4C-654590A97A46}" type="datetimeFigureOut">
              <a:rPr lang="en-US" smtClean="0"/>
              <a:t>4/11/22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696913"/>
            <a:ext cx="618807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4573DD-ABEC-409A-8FDD-B681077E608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717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8463" y="696913"/>
            <a:ext cx="6188075" cy="3481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4573DD-ABEC-409A-8FDD-B681077E60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200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8463" y="696913"/>
            <a:ext cx="6188075" cy="3481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4573DD-ABEC-409A-8FDD-B681077E608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513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8463" y="696913"/>
            <a:ext cx="6188075" cy="3481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4573DD-ABEC-409A-8FDD-B681077E608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150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8463" y="696913"/>
            <a:ext cx="6188075" cy="3481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4573DD-ABEC-409A-8FDD-B681077E608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824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8463" y="696913"/>
            <a:ext cx="6188075" cy="3481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4573DD-ABEC-409A-8FDD-B681077E608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4470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8463" y="696913"/>
            <a:ext cx="6188075" cy="3481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4573DD-ABEC-409A-8FDD-B681077E608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508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8463" y="696913"/>
            <a:ext cx="6188075" cy="3481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4573DD-ABEC-409A-8FDD-B681077E608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48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8463" y="696913"/>
            <a:ext cx="6188075" cy="3481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4573DD-ABEC-409A-8FDD-B681077E608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83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>
          <a:xfrm>
            <a:off x="398463" y="696913"/>
            <a:ext cx="6188075" cy="3481387"/>
          </a:xfrm>
        </p:spPr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FI" b="0" dirty="0"/>
              <a:t>Notes</a:t>
            </a:r>
          </a:p>
          <a:p>
            <a:endParaRPr lang="sv-SE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4573DD-ABEC-409A-8FDD-B681077E60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84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696913"/>
            <a:ext cx="6188075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1" name="Google Shape;661;p14:notes"/>
          <p:cNvSpPr txBox="1">
            <a:spLocks noGrp="1"/>
          </p:cNvSpPr>
          <p:nvPr>
            <p:ph type="body" idx="1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identified three strategies to both, increase the speed of innovation and implementation into the Group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first strategy, called Complete Integration, would unify all brands into one while simultaneously consolidating central functions.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the second strategy, called Innovation Center, we would advise you to establish a cross-Traton innovation center to on the one hand incubate external innovation and on the other hand integrate this newly acquired innovation into the Group in a timely manner.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last strategy, the software platform approach, would result in a controlled opening of the truck operating system to allow complementors and their applications on this OS.</a:t>
            </a:r>
            <a:endParaRPr/>
          </a:p>
        </p:txBody>
      </p:sp>
      <p:sp>
        <p:nvSpPr>
          <p:cNvPr id="662" name="Google Shape;662;p14:notes"/>
          <p:cNvSpPr txBox="1">
            <a:spLocks noGrp="1"/>
          </p:cNvSpPr>
          <p:nvPr>
            <p:ph type="sldNum" idx="12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7571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8463" y="696913"/>
            <a:ext cx="6188075" cy="3481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4573DD-ABEC-409A-8FDD-B681077E60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24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8463" y="696913"/>
            <a:ext cx="6188075" cy="3481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4573DD-ABEC-409A-8FDD-B681077E60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177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8463" y="696913"/>
            <a:ext cx="6188075" cy="3481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4573DD-ABEC-409A-8FDD-B681077E608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39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696913"/>
            <a:ext cx="6188075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1" name="Google Shape;661;p14:notes"/>
          <p:cNvSpPr txBox="1">
            <a:spLocks noGrp="1"/>
          </p:cNvSpPr>
          <p:nvPr>
            <p:ph type="body" idx="1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identified three strategies to both, increase the speed of innovation and implementation into the Group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first strategy, called Complete Integration, would unify all brands into one while simultaneously consolidating central functions.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the second strategy, called Innovation Center, we would advise you to establish a cross-Traton innovation center to on the one hand incubate external innovation and on the other hand integrate this newly acquired innovation into the Group in a timely manner.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last strategy, the software platform approach, would result in a controlled opening of the truck operating system to allow complementors and their applications on this OS.</a:t>
            </a:r>
            <a:endParaRPr/>
          </a:p>
        </p:txBody>
      </p:sp>
      <p:sp>
        <p:nvSpPr>
          <p:cNvPr id="662" name="Google Shape;662;p14:notes"/>
          <p:cNvSpPr txBox="1">
            <a:spLocks noGrp="1"/>
          </p:cNvSpPr>
          <p:nvPr>
            <p:ph type="sldNum" idx="12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8463" y="696913"/>
            <a:ext cx="6188075" cy="3481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4573DD-ABEC-409A-8FDD-B681077E60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814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8463" y="696913"/>
            <a:ext cx="6188075" cy="3481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4573DD-ABEC-409A-8FDD-B681077E60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97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ta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D268CBD-B435-3F4F-A2E4-06291999BF36}" type="datetime1">
              <a:rPr lang="de-DE" smtClean="0"/>
              <a:t>11.04.22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06B2653-D1AD-46BA-BB88-3123B5BA212E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2E01C22-E927-8C48-A0CF-EB27818D9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63" y="530353"/>
            <a:ext cx="8526463" cy="307777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 descr="Shape, arrow&#10;&#10;Description automatically generated">
            <a:extLst>
              <a:ext uri="{FF2B5EF4-FFF2-40B4-BE49-F238E27FC236}">
                <a16:creationId xmlns:a16="http://schemas.microsoft.com/office/drawing/2014/main" id="{CA3FF9E8-A959-1841-9D95-8A38302039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827" y="4549278"/>
            <a:ext cx="744597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92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perienc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7"/>
          <p:cNvSpPr/>
          <p:nvPr userDrawn="1"/>
        </p:nvSpPr>
        <p:spPr bwMode="ltGray">
          <a:xfrm rot="5400000">
            <a:off x="-230020" y="230021"/>
            <a:ext cx="5143501" cy="4683459"/>
          </a:xfrm>
          <a:custGeom>
            <a:avLst/>
            <a:gdLst>
              <a:gd name="connsiteX0" fmla="*/ 0 w 5143501"/>
              <a:gd name="connsiteY0" fmla="*/ 4683459 h 4683459"/>
              <a:gd name="connsiteX1" fmla="*/ 0 w 5143501"/>
              <a:gd name="connsiteY1" fmla="*/ 101289 h 4683459"/>
              <a:gd name="connsiteX2" fmla="*/ 2503420 w 5143501"/>
              <a:gd name="connsiteY2" fmla="*/ 98908 h 4683459"/>
              <a:gd name="connsiteX3" fmla="*/ 2583072 w 5143501"/>
              <a:gd name="connsiteY3" fmla="*/ 0 h 4683459"/>
              <a:gd name="connsiteX4" fmla="*/ 2688919 w 5143501"/>
              <a:gd name="connsiteY4" fmla="*/ 101289 h 4683459"/>
              <a:gd name="connsiteX5" fmla="*/ 5143501 w 5143501"/>
              <a:gd name="connsiteY5" fmla="*/ 101289 h 4683459"/>
              <a:gd name="connsiteX6" fmla="*/ 5143501 w 5143501"/>
              <a:gd name="connsiteY6" fmla="*/ 4683459 h 4683459"/>
              <a:gd name="connsiteX7" fmla="*/ 0 w 5143501"/>
              <a:gd name="connsiteY7" fmla="*/ 4683459 h 4683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43501" h="4683459">
                <a:moveTo>
                  <a:pt x="0" y="4683459"/>
                </a:moveTo>
                <a:lnTo>
                  <a:pt x="0" y="101289"/>
                </a:lnTo>
                <a:lnTo>
                  <a:pt x="2503420" y="98908"/>
                </a:lnTo>
                <a:lnTo>
                  <a:pt x="2583072" y="0"/>
                </a:lnTo>
                <a:lnTo>
                  <a:pt x="2688919" y="101289"/>
                </a:lnTo>
                <a:lnTo>
                  <a:pt x="5143501" y="101289"/>
                </a:lnTo>
                <a:lnTo>
                  <a:pt x="5143501" y="4683459"/>
                </a:lnTo>
                <a:lnTo>
                  <a:pt x="0" y="46834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4395" y="1985305"/>
            <a:ext cx="3396343" cy="984885"/>
          </a:xfrm>
        </p:spPr>
        <p:txBody>
          <a:bodyPr anchor="t"/>
          <a:lstStyle>
            <a:lvl1pPr algn="ctr">
              <a:lnSpc>
                <a:spcPct val="100000"/>
              </a:lnSpc>
              <a:defRPr sz="3200" b="0" cap="none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093" y="3435214"/>
            <a:ext cx="2445007" cy="156133"/>
          </a:xfrm>
        </p:spPr>
        <p:txBody>
          <a:bodyPr anchor="t" anchorCtr="0"/>
          <a:lstStyle>
            <a:lvl1pPr marL="117472" indent="-117472" algn="ctr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000" cap="none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79081B0-223E-0D4E-9C39-CFA24AF27985}" type="datetime1">
              <a:rPr lang="de-DE" smtClean="0"/>
              <a:t>11.04.22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06B2653-D1AD-46BA-BB88-3123B5BA212E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13" name="Text Placeholder 2"/>
          <p:cNvSpPr>
            <a:spLocks noGrp="1"/>
          </p:cNvSpPr>
          <p:nvPr>
            <p:ph type="body" idx="13"/>
          </p:nvPr>
        </p:nvSpPr>
        <p:spPr>
          <a:xfrm>
            <a:off x="1109469" y="912021"/>
            <a:ext cx="2445007" cy="650819"/>
          </a:xfrm>
        </p:spPr>
        <p:txBody>
          <a:bodyPr anchor="t" anchorCtr="0"/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sz="2000" cap="none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4"/>
          </p:nvPr>
        </p:nvSpPr>
        <p:spPr>
          <a:xfrm>
            <a:off x="5649247" y="3435214"/>
            <a:ext cx="2445007" cy="156133"/>
          </a:xfrm>
        </p:spPr>
        <p:txBody>
          <a:bodyPr anchor="t" anchorCtr="0"/>
          <a:lstStyle>
            <a:lvl1pPr marL="117472" indent="-117472" algn="ctr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00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5"/>
          </p:nvPr>
        </p:nvSpPr>
        <p:spPr>
          <a:xfrm>
            <a:off x="5649247" y="912021"/>
            <a:ext cx="2445007" cy="650819"/>
          </a:xfrm>
        </p:spPr>
        <p:txBody>
          <a:bodyPr anchor="t" anchorCtr="0"/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sz="200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5122017" y="1985305"/>
            <a:ext cx="3499471" cy="984885"/>
          </a:xfrm>
        </p:spPr>
        <p:txBody>
          <a:bodyPr anchor="t" anchorCtr="0"/>
          <a:lstStyle>
            <a:lvl1pPr marL="0" indent="0" algn="ctr" defTabSz="91437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title</a:t>
            </a:r>
          </a:p>
        </p:txBody>
      </p:sp>
      <p:cxnSp>
        <p:nvCxnSpPr>
          <p:cNvPr id="22" name="Straight Connector 21"/>
          <p:cNvCxnSpPr/>
          <p:nvPr userDrawn="1"/>
        </p:nvCxnSpPr>
        <p:spPr bwMode="white">
          <a:xfrm rot="16200000">
            <a:off x="2300631" y="1500599"/>
            <a:ext cx="0" cy="569119"/>
          </a:xfrm>
          <a:prstGeom prst="line">
            <a:avLst/>
          </a:prstGeom>
          <a:ln w="9525">
            <a:solidFill>
              <a:srgbClr val="0789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 bwMode="white">
          <a:xfrm rot="16200000">
            <a:off x="6882907" y="1500600"/>
            <a:ext cx="0" cy="569119"/>
          </a:xfrm>
          <a:prstGeom prst="line">
            <a:avLst/>
          </a:prstGeom>
          <a:ln w="9525">
            <a:solidFill>
              <a:srgbClr val="0789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 bwMode="white">
          <a:xfrm rot="16200000">
            <a:off x="2300631" y="2877336"/>
            <a:ext cx="0" cy="569119"/>
          </a:xfrm>
          <a:prstGeom prst="line">
            <a:avLst/>
          </a:prstGeom>
          <a:ln w="9525">
            <a:solidFill>
              <a:srgbClr val="0789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 bwMode="white">
          <a:xfrm rot="16200000">
            <a:off x="6882907" y="2877337"/>
            <a:ext cx="0" cy="569119"/>
          </a:xfrm>
          <a:prstGeom prst="line">
            <a:avLst/>
          </a:prstGeom>
          <a:ln w="9525">
            <a:solidFill>
              <a:srgbClr val="0789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 5"/>
          <p:cNvSpPr>
            <a:spLocks/>
          </p:cNvSpPr>
          <p:nvPr userDrawn="1"/>
        </p:nvSpPr>
        <p:spPr bwMode="auto">
          <a:xfrm rot="16200000">
            <a:off x="2063445" y="2522105"/>
            <a:ext cx="5138755" cy="101601"/>
          </a:xfrm>
          <a:custGeom>
            <a:avLst/>
            <a:gdLst>
              <a:gd name="T0" fmla="*/ 5760 w 5760"/>
              <a:gd name="T1" fmla="*/ 0 h 61"/>
              <a:gd name="T2" fmla="*/ 996 w 5760"/>
              <a:gd name="T3" fmla="*/ 0 h 61"/>
              <a:gd name="T4" fmla="*/ 945 w 5760"/>
              <a:gd name="T5" fmla="*/ 61 h 61"/>
              <a:gd name="T6" fmla="*/ 888 w 5760"/>
              <a:gd name="T7" fmla="*/ 0 h 61"/>
              <a:gd name="T8" fmla="*/ 0 w 5760"/>
              <a:gd name="T9" fmla="*/ 0 h 61"/>
              <a:gd name="connsiteX0" fmla="*/ 8208 w 8208"/>
              <a:gd name="connsiteY0" fmla="*/ 0 h 10246"/>
              <a:gd name="connsiteX1" fmla="*/ 1729 w 8208"/>
              <a:gd name="connsiteY1" fmla="*/ 246 h 10246"/>
              <a:gd name="connsiteX2" fmla="*/ 1641 w 8208"/>
              <a:gd name="connsiteY2" fmla="*/ 10246 h 10246"/>
              <a:gd name="connsiteX3" fmla="*/ 1542 w 8208"/>
              <a:gd name="connsiteY3" fmla="*/ 246 h 10246"/>
              <a:gd name="connsiteX4" fmla="*/ 0 w 8208"/>
              <a:gd name="connsiteY4" fmla="*/ 246 h 10246"/>
              <a:gd name="connsiteX0" fmla="*/ 8265 w 8265"/>
              <a:gd name="connsiteY0" fmla="*/ 0 h 10000"/>
              <a:gd name="connsiteX1" fmla="*/ 2106 w 8265"/>
              <a:gd name="connsiteY1" fmla="*/ 240 h 10000"/>
              <a:gd name="connsiteX2" fmla="*/ 1999 w 8265"/>
              <a:gd name="connsiteY2" fmla="*/ 10000 h 10000"/>
              <a:gd name="connsiteX3" fmla="*/ 1879 w 8265"/>
              <a:gd name="connsiteY3" fmla="*/ 240 h 10000"/>
              <a:gd name="connsiteX4" fmla="*/ 0 w 8265"/>
              <a:gd name="connsiteY4" fmla="*/ 240 h 10000"/>
              <a:gd name="connsiteX0" fmla="*/ 7374 w 7374"/>
              <a:gd name="connsiteY0" fmla="*/ 0 h 10000"/>
              <a:gd name="connsiteX1" fmla="*/ 2548 w 7374"/>
              <a:gd name="connsiteY1" fmla="*/ 240 h 10000"/>
              <a:gd name="connsiteX2" fmla="*/ 2419 w 7374"/>
              <a:gd name="connsiteY2" fmla="*/ 10000 h 10000"/>
              <a:gd name="connsiteX3" fmla="*/ 2273 w 7374"/>
              <a:gd name="connsiteY3" fmla="*/ 240 h 10000"/>
              <a:gd name="connsiteX4" fmla="*/ 0 w 7374"/>
              <a:gd name="connsiteY4" fmla="*/ 240 h 10000"/>
              <a:gd name="connsiteX0" fmla="*/ 8928 w 8928"/>
              <a:gd name="connsiteY0" fmla="*/ 0 h 10240"/>
              <a:gd name="connsiteX1" fmla="*/ 3455 w 8928"/>
              <a:gd name="connsiteY1" fmla="*/ 480 h 10240"/>
              <a:gd name="connsiteX2" fmla="*/ 3280 w 8928"/>
              <a:gd name="connsiteY2" fmla="*/ 10240 h 10240"/>
              <a:gd name="connsiteX3" fmla="*/ 3082 w 8928"/>
              <a:gd name="connsiteY3" fmla="*/ 480 h 10240"/>
              <a:gd name="connsiteX4" fmla="*/ 0 w 8928"/>
              <a:gd name="connsiteY4" fmla="*/ 480 h 10240"/>
              <a:gd name="connsiteX0" fmla="*/ 11411 w 11411"/>
              <a:gd name="connsiteY0" fmla="*/ 0 h 10000"/>
              <a:gd name="connsiteX1" fmla="*/ 5281 w 11411"/>
              <a:gd name="connsiteY1" fmla="*/ 469 h 10000"/>
              <a:gd name="connsiteX2" fmla="*/ 5085 w 11411"/>
              <a:gd name="connsiteY2" fmla="*/ 10000 h 10000"/>
              <a:gd name="connsiteX3" fmla="*/ 4863 w 11411"/>
              <a:gd name="connsiteY3" fmla="*/ 469 h 10000"/>
              <a:gd name="connsiteX4" fmla="*/ 0 w 11411"/>
              <a:gd name="connsiteY4" fmla="*/ 469 h 10000"/>
              <a:gd name="connsiteX0" fmla="*/ 12583 w 12583"/>
              <a:gd name="connsiteY0" fmla="*/ 0 h 10000"/>
              <a:gd name="connsiteX1" fmla="*/ 6453 w 12583"/>
              <a:gd name="connsiteY1" fmla="*/ 469 h 10000"/>
              <a:gd name="connsiteX2" fmla="*/ 6257 w 12583"/>
              <a:gd name="connsiteY2" fmla="*/ 10000 h 10000"/>
              <a:gd name="connsiteX3" fmla="*/ 6035 w 12583"/>
              <a:gd name="connsiteY3" fmla="*/ 469 h 10000"/>
              <a:gd name="connsiteX4" fmla="*/ 0 w 12583"/>
              <a:gd name="connsiteY4" fmla="*/ 469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83" h="10000">
                <a:moveTo>
                  <a:pt x="12583" y="0"/>
                </a:moveTo>
                <a:lnTo>
                  <a:pt x="6453" y="469"/>
                </a:lnTo>
                <a:cubicBezTo>
                  <a:pt x="6389" y="3646"/>
                  <a:pt x="6323" y="6823"/>
                  <a:pt x="6257" y="10000"/>
                </a:cubicBezTo>
                <a:cubicBezTo>
                  <a:pt x="6183" y="6823"/>
                  <a:pt x="6110" y="3646"/>
                  <a:pt x="6035" y="469"/>
                </a:cubicBezTo>
                <a:lnTo>
                  <a:pt x="0" y="469"/>
                </a:lnTo>
              </a:path>
            </a:pathLst>
          </a:custGeom>
          <a:noFill/>
          <a:ln w="7938" cap="rnd">
            <a:solidFill>
              <a:srgbClr val="07899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25" descr="Shape, arrow&#10;&#10;Description automatically generated">
            <a:extLst>
              <a:ext uri="{FF2B5EF4-FFF2-40B4-BE49-F238E27FC236}">
                <a16:creationId xmlns:a16="http://schemas.microsoft.com/office/drawing/2014/main" id="{24F1B71C-CBFF-9D44-9788-7B86F26D69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827" y="4549278"/>
            <a:ext cx="744597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20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perience 3">
    <p:bg>
      <p:bgPr>
        <a:solidFill>
          <a:srgbClr val="3333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3068061" y="1714172"/>
            <a:ext cx="3031959" cy="1711922"/>
          </a:xfrm>
          <a:noFill/>
          <a:ln>
            <a:noFill/>
          </a:ln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3068061" y="0"/>
            <a:ext cx="3031959" cy="1711922"/>
          </a:xfrm>
          <a:noFill/>
          <a:ln>
            <a:noFill/>
          </a:ln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3068061" y="3428343"/>
            <a:ext cx="3031959" cy="1711922"/>
          </a:xfrm>
          <a:noFill/>
          <a:ln>
            <a:noFill/>
          </a:ln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5209" y="1613889"/>
            <a:ext cx="2676579" cy="249812"/>
          </a:xfrm>
        </p:spPr>
        <p:txBody>
          <a:bodyPr anchor="t"/>
          <a:lstStyle>
            <a:lvl1pPr algn="ctr">
              <a:lnSpc>
                <a:spcPct val="110000"/>
              </a:lnSpc>
              <a:defRPr sz="1600" b="0" cap="none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935" y="3486541"/>
            <a:ext cx="2686852" cy="117340"/>
          </a:xfrm>
        </p:spPr>
        <p:txBody>
          <a:bodyPr anchor="t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 sz="700" b="1" kern="0" cap="all" spc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4437400-D38B-7541-B5FB-38B8499DA2AB}" type="datetime1">
              <a:rPr lang="de-DE" smtClean="0"/>
              <a:t>11.04.22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06B2653-D1AD-46BA-BB88-3123B5BA212E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094112" y="0"/>
            <a:ext cx="3049888" cy="5143500"/>
          </a:xfrm>
          <a:noFill/>
          <a:ln>
            <a:noFill/>
          </a:ln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 rot="16200000">
            <a:off x="554048" y="2522105"/>
            <a:ext cx="5138755" cy="101601"/>
          </a:xfrm>
          <a:custGeom>
            <a:avLst/>
            <a:gdLst>
              <a:gd name="T0" fmla="*/ 5760 w 5760"/>
              <a:gd name="T1" fmla="*/ 0 h 61"/>
              <a:gd name="T2" fmla="*/ 996 w 5760"/>
              <a:gd name="T3" fmla="*/ 0 h 61"/>
              <a:gd name="T4" fmla="*/ 945 w 5760"/>
              <a:gd name="T5" fmla="*/ 61 h 61"/>
              <a:gd name="T6" fmla="*/ 888 w 5760"/>
              <a:gd name="T7" fmla="*/ 0 h 61"/>
              <a:gd name="T8" fmla="*/ 0 w 5760"/>
              <a:gd name="T9" fmla="*/ 0 h 61"/>
              <a:gd name="connsiteX0" fmla="*/ 8208 w 8208"/>
              <a:gd name="connsiteY0" fmla="*/ 0 h 10246"/>
              <a:gd name="connsiteX1" fmla="*/ 1729 w 8208"/>
              <a:gd name="connsiteY1" fmla="*/ 246 h 10246"/>
              <a:gd name="connsiteX2" fmla="*/ 1641 w 8208"/>
              <a:gd name="connsiteY2" fmla="*/ 10246 h 10246"/>
              <a:gd name="connsiteX3" fmla="*/ 1542 w 8208"/>
              <a:gd name="connsiteY3" fmla="*/ 246 h 10246"/>
              <a:gd name="connsiteX4" fmla="*/ 0 w 8208"/>
              <a:gd name="connsiteY4" fmla="*/ 246 h 10246"/>
              <a:gd name="connsiteX0" fmla="*/ 8265 w 8265"/>
              <a:gd name="connsiteY0" fmla="*/ 0 h 10000"/>
              <a:gd name="connsiteX1" fmla="*/ 2106 w 8265"/>
              <a:gd name="connsiteY1" fmla="*/ 240 h 10000"/>
              <a:gd name="connsiteX2" fmla="*/ 1999 w 8265"/>
              <a:gd name="connsiteY2" fmla="*/ 10000 h 10000"/>
              <a:gd name="connsiteX3" fmla="*/ 1879 w 8265"/>
              <a:gd name="connsiteY3" fmla="*/ 240 h 10000"/>
              <a:gd name="connsiteX4" fmla="*/ 0 w 8265"/>
              <a:gd name="connsiteY4" fmla="*/ 240 h 10000"/>
              <a:gd name="connsiteX0" fmla="*/ 7374 w 7374"/>
              <a:gd name="connsiteY0" fmla="*/ 0 h 10000"/>
              <a:gd name="connsiteX1" fmla="*/ 2548 w 7374"/>
              <a:gd name="connsiteY1" fmla="*/ 240 h 10000"/>
              <a:gd name="connsiteX2" fmla="*/ 2419 w 7374"/>
              <a:gd name="connsiteY2" fmla="*/ 10000 h 10000"/>
              <a:gd name="connsiteX3" fmla="*/ 2273 w 7374"/>
              <a:gd name="connsiteY3" fmla="*/ 240 h 10000"/>
              <a:gd name="connsiteX4" fmla="*/ 0 w 7374"/>
              <a:gd name="connsiteY4" fmla="*/ 240 h 10000"/>
              <a:gd name="connsiteX0" fmla="*/ 8928 w 8928"/>
              <a:gd name="connsiteY0" fmla="*/ 0 h 10240"/>
              <a:gd name="connsiteX1" fmla="*/ 3455 w 8928"/>
              <a:gd name="connsiteY1" fmla="*/ 480 h 10240"/>
              <a:gd name="connsiteX2" fmla="*/ 3280 w 8928"/>
              <a:gd name="connsiteY2" fmla="*/ 10240 h 10240"/>
              <a:gd name="connsiteX3" fmla="*/ 3082 w 8928"/>
              <a:gd name="connsiteY3" fmla="*/ 480 h 10240"/>
              <a:gd name="connsiteX4" fmla="*/ 0 w 8928"/>
              <a:gd name="connsiteY4" fmla="*/ 480 h 10240"/>
              <a:gd name="connsiteX0" fmla="*/ 11411 w 11411"/>
              <a:gd name="connsiteY0" fmla="*/ 0 h 10000"/>
              <a:gd name="connsiteX1" fmla="*/ 5281 w 11411"/>
              <a:gd name="connsiteY1" fmla="*/ 469 h 10000"/>
              <a:gd name="connsiteX2" fmla="*/ 5085 w 11411"/>
              <a:gd name="connsiteY2" fmla="*/ 10000 h 10000"/>
              <a:gd name="connsiteX3" fmla="*/ 4863 w 11411"/>
              <a:gd name="connsiteY3" fmla="*/ 469 h 10000"/>
              <a:gd name="connsiteX4" fmla="*/ 0 w 11411"/>
              <a:gd name="connsiteY4" fmla="*/ 469 h 10000"/>
              <a:gd name="connsiteX0" fmla="*/ 12583 w 12583"/>
              <a:gd name="connsiteY0" fmla="*/ 0 h 10000"/>
              <a:gd name="connsiteX1" fmla="*/ 6453 w 12583"/>
              <a:gd name="connsiteY1" fmla="*/ 469 h 10000"/>
              <a:gd name="connsiteX2" fmla="*/ 6257 w 12583"/>
              <a:gd name="connsiteY2" fmla="*/ 10000 h 10000"/>
              <a:gd name="connsiteX3" fmla="*/ 6035 w 12583"/>
              <a:gd name="connsiteY3" fmla="*/ 469 h 10000"/>
              <a:gd name="connsiteX4" fmla="*/ 0 w 12583"/>
              <a:gd name="connsiteY4" fmla="*/ 469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83" h="10000">
                <a:moveTo>
                  <a:pt x="12583" y="0"/>
                </a:moveTo>
                <a:lnTo>
                  <a:pt x="6453" y="469"/>
                </a:lnTo>
                <a:cubicBezTo>
                  <a:pt x="6389" y="3646"/>
                  <a:pt x="6323" y="6823"/>
                  <a:pt x="6257" y="10000"/>
                </a:cubicBezTo>
                <a:cubicBezTo>
                  <a:pt x="6183" y="6823"/>
                  <a:pt x="6110" y="3646"/>
                  <a:pt x="6035" y="469"/>
                </a:cubicBezTo>
                <a:lnTo>
                  <a:pt x="0" y="469"/>
                </a:lnTo>
              </a:path>
            </a:pathLst>
          </a:custGeom>
          <a:noFill/>
          <a:ln w="7938" cap="rnd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6D6DEE06-0EEC-5B41-8071-F22E4F3543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4070" y="4551739"/>
            <a:ext cx="812855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89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allery Callou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0" y="-10274"/>
            <a:ext cx="4755299" cy="515377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EC68D925-5F0E-A140-ACAE-903B48FAE0AF}" type="datetime1">
              <a:rPr lang="de-DE" smtClean="0"/>
              <a:t>11.04.22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F06B2653-D1AD-46BA-BB88-3123B5BA212E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26" name="Content Placeholder 2"/>
          <p:cNvSpPr>
            <a:spLocks noGrp="1"/>
          </p:cNvSpPr>
          <p:nvPr>
            <p:ph idx="18"/>
          </p:nvPr>
        </p:nvSpPr>
        <p:spPr bwMode="white">
          <a:xfrm>
            <a:off x="311945" y="4429641"/>
            <a:ext cx="2658137" cy="211110"/>
          </a:xfrm>
        </p:spPr>
        <p:txBody>
          <a:bodyPr numCol="1">
            <a:noAutofit/>
          </a:bodyPr>
          <a:lstStyle>
            <a:lvl1pPr>
              <a:spcBef>
                <a:spcPts val="600"/>
              </a:spcBef>
              <a:tabLst>
                <a:tab pos="285744" algn="l"/>
              </a:tabLst>
              <a:defRPr sz="80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7" name="Straight Connector 26"/>
          <p:cNvCxnSpPr/>
          <p:nvPr userDrawn="1"/>
        </p:nvCxnSpPr>
        <p:spPr>
          <a:xfrm>
            <a:off x="311945" y="4270648"/>
            <a:ext cx="276225" cy="0"/>
          </a:xfrm>
          <a:prstGeom prst="line">
            <a:avLst/>
          </a:prstGeom>
          <a:ln w="9525">
            <a:solidFill>
              <a:srgbClr val="0789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756681" y="-6724"/>
            <a:ext cx="2386649" cy="129253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4756681" y="1280438"/>
            <a:ext cx="2386649" cy="129253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756681" y="2567596"/>
            <a:ext cx="2386649" cy="129253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756681" y="3852377"/>
            <a:ext cx="2386649" cy="129253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 bwMode="white">
          <a:xfrm flipH="1">
            <a:off x="4755299" y="-9524"/>
            <a:ext cx="0" cy="5157216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Shape, arrow&#10;&#10;Description automatically generated">
            <a:extLst>
              <a:ext uri="{FF2B5EF4-FFF2-40B4-BE49-F238E27FC236}">
                <a16:creationId xmlns:a16="http://schemas.microsoft.com/office/drawing/2014/main" id="{0E211465-C3DA-3E46-9DB6-689DA9232F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827" y="4549278"/>
            <a:ext cx="744597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65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perience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"/>
          <p:cNvSpPr>
            <a:spLocks/>
          </p:cNvSpPr>
          <p:nvPr userDrawn="1"/>
        </p:nvSpPr>
        <p:spPr bwMode="auto">
          <a:xfrm rot="16200000">
            <a:off x="553167" y="2522105"/>
            <a:ext cx="5138755" cy="101601"/>
          </a:xfrm>
          <a:custGeom>
            <a:avLst/>
            <a:gdLst>
              <a:gd name="T0" fmla="*/ 5760 w 5760"/>
              <a:gd name="T1" fmla="*/ 0 h 61"/>
              <a:gd name="T2" fmla="*/ 996 w 5760"/>
              <a:gd name="T3" fmla="*/ 0 h 61"/>
              <a:gd name="T4" fmla="*/ 945 w 5760"/>
              <a:gd name="T5" fmla="*/ 61 h 61"/>
              <a:gd name="T6" fmla="*/ 888 w 5760"/>
              <a:gd name="T7" fmla="*/ 0 h 61"/>
              <a:gd name="T8" fmla="*/ 0 w 5760"/>
              <a:gd name="T9" fmla="*/ 0 h 61"/>
              <a:gd name="connsiteX0" fmla="*/ 8208 w 8208"/>
              <a:gd name="connsiteY0" fmla="*/ 0 h 10246"/>
              <a:gd name="connsiteX1" fmla="*/ 1729 w 8208"/>
              <a:gd name="connsiteY1" fmla="*/ 246 h 10246"/>
              <a:gd name="connsiteX2" fmla="*/ 1641 w 8208"/>
              <a:gd name="connsiteY2" fmla="*/ 10246 h 10246"/>
              <a:gd name="connsiteX3" fmla="*/ 1542 w 8208"/>
              <a:gd name="connsiteY3" fmla="*/ 246 h 10246"/>
              <a:gd name="connsiteX4" fmla="*/ 0 w 8208"/>
              <a:gd name="connsiteY4" fmla="*/ 246 h 10246"/>
              <a:gd name="connsiteX0" fmla="*/ 8265 w 8265"/>
              <a:gd name="connsiteY0" fmla="*/ 0 h 10000"/>
              <a:gd name="connsiteX1" fmla="*/ 2106 w 8265"/>
              <a:gd name="connsiteY1" fmla="*/ 240 h 10000"/>
              <a:gd name="connsiteX2" fmla="*/ 1999 w 8265"/>
              <a:gd name="connsiteY2" fmla="*/ 10000 h 10000"/>
              <a:gd name="connsiteX3" fmla="*/ 1879 w 8265"/>
              <a:gd name="connsiteY3" fmla="*/ 240 h 10000"/>
              <a:gd name="connsiteX4" fmla="*/ 0 w 8265"/>
              <a:gd name="connsiteY4" fmla="*/ 240 h 10000"/>
              <a:gd name="connsiteX0" fmla="*/ 7374 w 7374"/>
              <a:gd name="connsiteY0" fmla="*/ 0 h 10000"/>
              <a:gd name="connsiteX1" fmla="*/ 2548 w 7374"/>
              <a:gd name="connsiteY1" fmla="*/ 240 h 10000"/>
              <a:gd name="connsiteX2" fmla="*/ 2419 w 7374"/>
              <a:gd name="connsiteY2" fmla="*/ 10000 h 10000"/>
              <a:gd name="connsiteX3" fmla="*/ 2273 w 7374"/>
              <a:gd name="connsiteY3" fmla="*/ 240 h 10000"/>
              <a:gd name="connsiteX4" fmla="*/ 0 w 7374"/>
              <a:gd name="connsiteY4" fmla="*/ 240 h 10000"/>
              <a:gd name="connsiteX0" fmla="*/ 8928 w 8928"/>
              <a:gd name="connsiteY0" fmla="*/ 0 h 10240"/>
              <a:gd name="connsiteX1" fmla="*/ 3455 w 8928"/>
              <a:gd name="connsiteY1" fmla="*/ 480 h 10240"/>
              <a:gd name="connsiteX2" fmla="*/ 3280 w 8928"/>
              <a:gd name="connsiteY2" fmla="*/ 10240 h 10240"/>
              <a:gd name="connsiteX3" fmla="*/ 3082 w 8928"/>
              <a:gd name="connsiteY3" fmla="*/ 480 h 10240"/>
              <a:gd name="connsiteX4" fmla="*/ 0 w 8928"/>
              <a:gd name="connsiteY4" fmla="*/ 480 h 10240"/>
              <a:gd name="connsiteX0" fmla="*/ 11411 w 11411"/>
              <a:gd name="connsiteY0" fmla="*/ 0 h 10000"/>
              <a:gd name="connsiteX1" fmla="*/ 5281 w 11411"/>
              <a:gd name="connsiteY1" fmla="*/ 469 h 10000"/>
              <a:gd name="connsiteX2" fmla="*/ 5085 w 11411"/>
              <a:gd name="connsiteY2" fmla="*/ 10000 h 10000"/>
              <a:gd name="connsiteX3" fmla="*/ 4863 w 11411"/>
              <a:gd name="connsiteY3" fmla="*/ 469 h 10000"/>
              <a:gd name="connsiteX4" fmla="*/ 0 w 11411"/>
              <a:gd name="connsiteY4" fmla="*/ 469 h 10000"/>
              <a:gd name="connsiteX0" fmla="*/ 12583 w 12583"/>
              <a:gd name="connsiteY0" fmla="*/ 0 h 10000"/>
              <a:gd name="connsiteX1" fmla="*/ 6453 w 12583"/>
              <a:gd name="connsiteY1" fmla="*/ 469 h 10000"/>
              <a:gd name="connsiteX2" fmla="*/ 6257 w 12583"/>
              <a:gd name="connsiteY2" fmla="*/ 10000 h 10000"/>
              <a:gd name="connsiteX3" fmla="*/ 6035 w 12583"/>
              <a:gd name="connsiteY3" fmla="*/ 469 h 10000"/>
              <a:gd name="connsiteX4" fmla="*/ 0 w 12583"/>
              <a:gd name="connsiteY4" fmla="*/ 469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83" h="10000">
                <a:moveTo>
                  <a:pt x="12583" y="0"/>
                </a:moveTo>
                <a:lnTo>
                  <a:pt x="6453" y="469"/>
                </a:lnTo>
                <a:cubicBezTo>
                  <a:pt x="6389" y="3646"/>
                  <a:pt x="6323" y="6823"/>
                  <a:pt x="6257" y="10000"/>
                </a:cubicBezTo>
                <a:cubicBezTo>
                  <a:pt x="6183" y="6823"/>
                  <a:pt x="6110" y="3646"/>
                  <a:pt x="6035" y="469"/>
                </a:cubicBezTo>
                <a:lnTo>
                  <a:pt x="0" y="469"/>
                </a:lnTo>
              </a:path>
            </a:pathLst>
          </a:custGeom>
          <a:noFill/>
          <a:ln w="7938" cap="rnd">
            <a:solidFill>
              <a:srgbClr val="07899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9564" y="1462638"/>
            <a:ext cx="2653643" cy="307777"/>
          </a:xfrm>
        </p:spPr>
        <p:txBody>
          <a:bodyPr anchor="t"/>
          <a:lstStyle>
            <a:lvl1pPr algn="l">
              <a:lnSpc>
                <a:spcPct val="100000"/>
              </a:lnSpc>
              <a:defRPr sz="2000" b="0" cap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563" y="2802711"/>
            <a:ext cx="2445007" cy="150875"/>
          </a:xfrm>
        </p:spPr>
        <p:txBody>
          <a:bodyPr anchor="t" anchorCtr="0"/>
          <a:lstStyle>
            <a:lvl1pPr marL="0" indent="0" algn="l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 sz="90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1AEB4C9-BE4C-2B48-BB0E-93C6704CE94B}" type="datetime1">
              <a:rPr lang="de-DE" smtClean="0"/>
              <a:t>11.04.22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06B2653-D1AD-46BA-BB88-3123B5BA212E}" type="slidenum">
              <a:rPr lang="en-US" smtClean="0"/>
              <a:pPr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077669" y="440012"/>
            <a:ext cx="0" cy="4303868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 bwMode="white">
          <a:xfrm rot="16200000">
            <a:off x="596503" y="2307388"/>
            <a:ext cx="0" cy="569119"/>
          </a:xfrm>
          <a:prstGeom prst="line">
            <a:avLst/>
          </a:prstGeom>
          <a:ln w="9525">
            <a:solidFill>
              <a:srgbClr val="0789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Shape, arrow&#10;&#10;Description automatically generated">
            <a:extLst>
              <a:ext uri="{FF2B5EF4-FFF2-40B4-BE49-F238E27FC236}">
                <a16:creationId xmlns:a16="http://schemas.microsoft.com/office/drawing/2014/main" id="{4090C88E-5141-E046-A69A-31D7BC2955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827" y="4549278"/>
            <a:ext cx="744597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86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perience 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5502" y="1861401"/>
            <a:ext cx="2458325" cy="249812"/>
          </a:xfrm>
        </p:spPr>
        <p:txBody>
          <a:bodyPr anchor="t"/>
          <a:lstStyle>
            <a:lvl1pPr algn="ctr">
              <a:lnSpc>
                <a:spcPct val="110000"/>
              </a:lnSpc>
              <a:defRPr sz="1600" b="0" cap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6" y="3424659"/>
            <a:ext cx="2445007" cy="107722"/>
          </a:xfrm>
        </p:spPr>
        <p:txBody>
          <a:bodyPr anchor="t" anchorCtr="0"/>
          <a:lstStyle>
            <a:lvl1pPr marL="0" indent="0" algn="ctr">
              <a:buNone/>
              <a:defRPr sz="700" b="1" kern="0" cap="all" spc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9D6502B-68FE-024D-AAA2-4C8968FAEBEC}" type="datetime1">
              <a:rPr lang="de-DE" smtClean="0"/>
              <a:t>11.04.22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06B2653-D1AD-46BA-BB88-3123B5BA212E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13" name="Freeform 5"/>
          <p:cNvSpPr>
            <a:spLocks/>
          </p:cNvSpPr>
          <p:nvPr userDrawn="1"/>
        </p:nvSpPr>
        <p:spPr bwMode="auto">
          <a:xfrm rot="16200000">
            <a:off x="553167" y="2522105"/>
            <a:ext cx="5138755" cy="101601"/>
          </a:xfrm>
          <a:custGeom>
            <a:avLst/>
            <a:gdLst>
              <a:gd name="T0" fmla="*/ 5760 w 5760"/>
              <a:gd name="T1" fmla="*/ 0 h 61"/>
              <a:gd name="T2" fmla="*/ 996 w 5760"/>
              <a:gd name="T3" fmla="*/ 0 h 61"/>
              <a:gd name="T4" fmla="*/ 945 w 5760"/>
              <a:gd name="T5" fmla="*/ 61 h 61"/>
              <a:gd name="T6" fmla="*/ 888 w 5760"/>
              <a:gd name="T7" fmla="*/ 0 h 61"/>
              <a:gd name="T8" fmla="*/ 0 w 5760"/>
              <a:gd name="T9" fmla="*/ 0 h 61"/>
              <a:gd name="connsiteX0" fmla="*/ 8208 w 8208"/>
              <a:gd name="connsiteY0" fmla="*/ 0 h 10246"/>
              <a:gd name="connsiteX1" fmla="*/ 1729 w 8208"/>
              <a:gd name="connsiteY1" fmla="*/ 246 h 10246"/>
              <a:gd name="connsiteX2" fmla="*/ 1641 w 8208"/>
              <a:gd name="connsiteY2" fmla="*/ 10246 h 10246"/>
              <a:gd name="connsiteX3" fmla="*/ 1542 w 8208"/>
              <a:gd name="connsiteY3" fmla="*/ 246 h 10246"/>
              <a:gd name="connsiteX4" fmla="*/ 0 w 8208"/>
              <a:gd name="connsiteY4" fmla="*/ 246 h 10246"/>
              <a:gd name="connsiteX0" fmla="*/ 8265 w 8265"/>
              <a:gd name="connsiteY0" fmla="*/ 0 h 10000"/>
              <a:gd name="connsiteX1" fmla="*/ 2106 w 8265"/>
              <a:gd name="connsiteY1" fmla="*/ 240 h 10000"/>
              <a:gd name="connsiteX2" fmla="*/ 1999 w 8265"/>
              <a:gd name="connsiteY2" fmla="*/ 10000 h 10000"/>
              <a:gd name="connsiteX3" fmla="*/ 1879 w 8265"/>
              <a:gd name="connsiteY3" fmla="*/ 240 h 10000"/>
              <a:gd name="connsiteX4" fmla="*/ 0 w 8265"/>
              <a:gd name="connsiteY4" fmla="*/ 240 h 10000"/>
              <a:gd name="connsiteX0" fmla="*/ 7374 w 7374"/>
              <a:gd name="connsiteY0" fmla="*/ 0 h 10000"/>
              <a:gd name="connsiteX1" fmla="*/ 2548 w 7374"/>
              <a:gd name="connsiteY1" fmla="*/ 240 h 10000"/>
              <a:gd name="connsiteX2" fmla="*/ 2419 w 7374"/>
              <a:gd name="connsiteY2" fmla="*/ 10000 h 10000"/>
              <a:gd name="connsiteX3" fmla="*/ 2273 w 7374"/>
              <a:gd name="connsiteY3" fmla="*/ 240 h 10000"/>
              <a:gd name="connsiteX4" fmla="*/ 0 w 7374"/>
              <a:gd name="connsiteY4" fmla="*/ 240 h 10000"/>
              <a:gd name="connsiteX0" fmla="*/ 8928 w 8928"/>
              <a:gd name="connsiteY0" fmla="*/ 0 h 10240"/>
              <a:gd name="connsiteX1" fmla="*/ 3455 w 8928"/>
              <a:gd name="connsiteY1" fmla="*/ 480 h 10240"/>
              <a:gd name="connsiteX2" fmla="*/ 3280 w 8928"/>
              <a:gd name="connsiteY2" fmla="*/ 10240 h 10240"/>
              <a:gd name="connsiteX3" fmla="*/ 3082 w 8928"/>
              <a:gd name="connsiteY3" fmla="*/ 480 h 10240"/>
              <a:gd name="connsiteX4" fmla="*/ 0 w 8928"/>
              <a:gd name="connsiteY4" fmla="*/ 480 h 10240"/>
              <a:gd name="connsiteX0" fmla="*/ 11411 w 11411"/>
              <a:gd name="connsiteY0" fmla="*/ 0 h 10000"/>
              <a:gd name="connsiteX1" fmla="*/ 5281 w 11411"/>
              <a:gd name="connsiteY1" fmla="*/ 469 h 10000"/>
              <a:gd name="connsiteX2" fmla="*/ 5085 w 11411"/>
              <a:gd name="connsiteY2" fmla="*/ 10000 h 10000"/>
              <a:gd name="connsiteX3" fmla="*/ 4863 w 11411"/>
              <a:gd name="connsiteY3" fmla="*/ 469 h 10000"/>
              <a:gd name="connsiteX4" fmla="*/ 0 w 11411"/>
              <a:gd name="connsiteY4" fmla="*/ 469 h 10000"/>
              <a:gd name="connsiteX0" fmla="*/ 12583 w 12583"/>
              <a:gd name="connsiteY0" fmla="*/ 0 h 10000"/>
              <a:gd name="connsiteX1" fmla="*/ 6453 w 12583"/>
              <a:gd name="connsiteY1" fmla="*/ 469 h 10000"/>
              <a:gd name="connsiteX2" fmla="*/ 6257 w 12583"/>
              <a:gd name="connsiteY2" fmla="*/ 10000 h 10000"/>
              <a:gd name="connsiteX3" fmla="*/ 6035 w 12583"/>
              <a:gd name="connsiteY3" fmla="*/ 469 h 10000"/>
              <a:gd name="connsiteX4" fmla="*/ 0 w 12583"/>
              <a:gd name="connsiteY4" fmla="*/ 469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83" h="10000">
                <a:moveTo>
                  <a:pt x="12583" y="0"/>
                </a:moveTo>
                <a:lnTo>
                  <a:pt x="6453" y="469"/>
                </a:lnTo>
                <a:cubicBezTo>
                  <a:pt x="6389" y="3646"/>
                  <a:pt x="6323" y="6823"/>
                  <a:pt x="6257" y="10000"/>
                </a:cubicBezTo>
                <a:cubicBezTo>
                  <a:pt x="6183" y="6823"/>
                  <a:pt x="6110" y="3646"/>
                  <a:pt x="6035" y="469"/>
                </a:cubicBezTo>
                <a:lnTo>
                  <a:pt x="0" y="469"/>
                </a:lnTo>
              </a:path>
            </a:pathLst>
          </a:custGeom>
          <a:noFill/>
          <a:ln w="7938" cap="rnd">
            <a:solidFill>
              <a:srgbClr val="07899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Shape, arrow&#10;&#10;Description automatically generated">
            <a:extLst>
              <a:ext uri="{FF2B5EF4-FFF2-40B4-BE49-F238E27FC236}">
                <a16:creationId xmlns:a16="http://schemas.microsoft.com/office/drawing/2014/main" id="{0A5B67C0-A683-4945-AAFA-792EAE2AB7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827" y="4549278"/>
            <a:ext cx="744597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63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perience 5_Sho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9D6502B-68FE-024D-AAA2-4C8968FAEBEC}" type="datetime1">
              <a:rPr lang="de-DE" smtClean="0"/>
              <a:t>11.04.22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06B2653-D1AD-46BA-BB88-3123B5BA212E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13" name="Freeform 5"/>
          <p:cNvSpPr>
            <a:spLocks/>
          </p:cNvSpPr>
          <p:nvPr userDrawn="1"/>
        </p:nvSpPr>
        <p:spPr bwMode="auto">
          <a:xfrm rot="16200000">
            <a:off x="-177014" y="2522105"/>
            <a:ext cx="5138755" cy="101601"/>
          </a:xfrm>
          <a:custGeom>
            <a:avLst/>
            <a:gdLst>
              <a:gd name="T0" fmla="*/ 5760 w 5760"/>
              <a:gd name="T1" fmla="*/ 0 h 61"/>
              <a:gd name="T2" fmla="*/ 996 w 5760"/>
              <a:gd name="T3" fmla="*/ 0 h 61"/>
              <a:gd name="T4" fmla="*/ 945 w 5760"/>
              <a:gd name="T5" fmla="*/ 61 h 61"/>
              <a:gd name="T6" fmla="*/ 888 w 5760"/>
              <a:gd name="T7" fmla="*/ 0 h 61"/>
              <a:gd name="T8" fmla="*/ 0 w 5760"/>
              <a:gd name="T9" fmla="*/ 0 h 61"/>
              <a:gd name="connsiteX0" fmla="*/ 8208 w 8208"/>
              <a:gd name="connsiteY0" fmla="*/ 0 h 10246"/>
              <a:gd name="connsiteX1" fmla="*/ 1729 w 8208"/>
              <a:gd name="connsiteY1" fmla="*/ 246 h 10246"/>
              <a:gd name="connsiteX2" fmla="*/ 1641 w 8208"/>
              <a:gd name="connsiteY2" fmla="*/ 10246 h 10246"/>
              <a:gd name="connsiteX3" fmla="*/ 1542 w 8208"/>
              <a:gd name="connsiteY3" fmla="*/ 246 h 10246"/>
              <a:gd name="connsiteX4" fmla="*/ 0 w 8208"/>
              <a:gd name="connsiteY4" fmla="*/ 246 h 10246"/>
              <a:gd name="connsiteX0" fmla="*/ 8265 w 8265"/>
              <a:gd name="connsiteY0" fmla="*/ 0 h 10000"/>
              <a:gd name="connsiteX1" fmla="*/ 2106 w 8265"/>
              <a:gd name="connsiteY1" fmla="*/ 240 h 10000"/>
              <a:gd name="connsiteX2" fmla="*/ 1999 w 8265"/>
              <a:gd name="connsiteY2" fmla="*/ 10000 h 10000"/>
              <a:gd name="connsiteX3" fmla="*/ 1879 w 8265"/>
              <a:gd name="connsiteY3" fmla="*/ 240 h 10000"/>
              <a:gd name="connsiteX4" fmla="*/ 0 w 8265"/>
              <a:gd name="connsiteY4" fmla="*/ 240 h 10000"/>
              <a:gd name="connsiteX0" fmla="*/ 7374 w 7374"/>
              <a:gd name="connsiteY0" fmla="*/ 0 h 10000"/>
              <a:gd name="connsiteX1" fmla="*/ 2548 w 7374"/>
              <a:gd name="connsiteY1" fmla="*/ 240 h 10000"/>
              <a:gd name="connsiteX2" fmla="*/ 2419 w 7374"/>
              <a:gd name="connsiteY2" fmla="*/ 10000 h 10000"/>
              <a:gd name="connsiteX3" fmla="*/ 2273 w 7374"/>
              <a:gd name="connsiteY3" fmla="*/ 240 h 10000"/>
              <a:gd name="connsiteX4" fmla="*/ 0 w 7374"/>
              <a:gd name="connsiteY4" fmla="*/ 240 h 10000"/>
              <a:gd name="connsiteX0" fmla="*/ 8928 w 8928"/>
              <a:gd name="connsiteY0" fmla="*/ 0 h 10240"/>
              <a:gd name="connsiteX1" fmla="*/ 3455 w 8928"/>
              <a:gd name="connsiteY1" fmla="*/ 480 h 10240"/>
              <a:gd name="connsiteX2" fmla="*/ 3280 w 8928"/>
              <a:gd name="connsiteY2" fmla="*/ 10240 h 10240"/>
              <a:gd name="connsiteX3" fmla="*/ 3082 w 8928"/>
              <a:gd name="connsiteY3" fmla="*/ 480 h 10240"/>
              <a:gd name="connsiteX4" fmla="*/ 0 w 8928"/>
              <a:gd name="connsiteY4" fmla="*/ 480 h 10240"/>
              <a:gd name="connsiteX0" fmla="*/ 11411 w 11411"/>
              <a:gd name="connsiteY0" fmla="*/ 0 h 10000"/>
              <a:gd name="connsiteX1" fmla="*/ 5281 w 11411"/>
              <a:gd name="connsiteY1" fmla="*/ 469 h 10000"/>
              <a:gd name="connsiteX2" fmla="*/ 5085 w 11411"/>
              <a:gd name="connsiteY2" fmla="*/ 10000 h 10000"/>
              <a:gd name="connsiteX3" fmla="*/ 4863 w 11411"/>
              <a:gd name="connsiteY3" fmla="*/ 469 h 10000"/>
              <a:gd name="connsiteX4" fmla="*/ 0 w 11411"/>
              <a:gd name="connsiteY4" fmla="*/ 469 h 10000"/>
              <a:gd name="connsiteX0" fmla="*/ 12583 w 12583"/>
              <a:gd name="connsiteY0" fmla="*/ 0 h 10000"/>
              <a:gd name="connsiteX1" fmla="*/ 6453 w 12583"/>
              <a:gd name="connsiteY1" fmla="*/ 469 h 10000"/>
              <a:gd name="connsiteX2" fmla="*/ 6257 w 12583"/>
              <a:gd name="connsiteY2" fmla="*/ 10000 h 10000"/>
              <a:gd name="connsiteX3" fmla="*/ 6035 w 12583"/>
              <a:gd name="connsiteY3" fmla="*/ 469 h 10000"/>
              <a:gd name="connsiteX4" fmla="*/ 0 w 12583"/>
              <a:gd name="connsiteY4" fmla="*/ 469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83" h="10000">
                <a:moveTo>
                  <a:pt x="12583" y="0"/>
                </a:moveTo>
                <a:lnTo>
                  <a:pt x="6453" y="469"/>
                </a:lnTo>
                <a:cubicBezTo>
                  <a:pt x="6389" y="3646"/>
                  <a:pt x="6323" y="6823"/>
                  <a:pt x="6257" y="10000"/>
                </a:cubicBezTo>
                <a:cubicBezTo>
                  <a:pt x="6183" y="6823"/>
                  <a:pt x="6110" y="3646"/>
                  <a:pt x="6035" y="469"/>
                </a:cubicBezTo>
                <a:lnTo>
                  <a:pt x="0" y="469"/>
                </a:lnTo>
              </a:path>
            </a:pathLst>
          </a:custGeom>
          <a:solidFill>
            <a:schemeClr val="bg1"/>
          </a:solidFill>
          <a:ln w="7938" cap="rnd">
            <a:solidFill>
              <a:srgbClr val="07899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AE19A87-1BB1-824D-85BE-0837BC06D2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501" y="2136402"/>
            <a:ext cx="1701531" cy="615553"/>
          </a:xfrm>
        </p:spPr>
        <p:txBody>
          <a:bodyPr anchor="t"/>
          <a:lstStyle>
            <a:lvl1pPr algn="ctr">
              <a:lnSpc>
                <a:spcPct val="100000"/>
              </a:lnSpc>
              <a:defRPr sz="2000" b="0" cap="none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pic>
        <p:nvPicPr>
          <p:cNvPr id="11" name="Picture 10" descr="Shape, arrow&#10;&#10;Description automatically generated">
            <a:extLst>
              <a:ext uri="{FF2B5EF4-FFF2-40B4-BE49-F238E27FC236}">
                <a16:creationId xmlns:a16="http://schemas.microsoft.com/office/drawing/2014/main" id="{8ED60786-4464-A64C-9562-5B84AEEB21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827" y="4549278"/>
            <a:ext cx="744597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74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perience 6">
    <p:bg>
      <p:bgPr>
        <a:solidFill>
          <a:srgbClr val="3333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C70D57D-ADF2-9C42-8EFE-1447039F4BB9}" type="datetime1">
              <a:rPr lang="de-DE" smtClean="0"/>
              <a:t>11.04.22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06B2653-D1AD-46BA-BB88-3123B5BA212E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09564" y="2079465"/>
            <a:ext cx="2653643" cy="307777"/>
          </a:xfrm>
        </p:spPr>
        <p:txBody>
          <a:bodyPr anchor="b" anchorCtr="0"/>
          <a:lstStyle>
            <a:lvl1pPr algn="l">
              <a:lnSpc>
                <a:spcPct val="100000"/>
              </a:lnSpc>
              <a:defRPr sz="2000" b="0" cap="none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09565" y="2791261"/>
            <a:ext cx="2347913" cy="138499"/>
          </a:xfrm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Freeform 5"/>
          <p:cNvSpPr>
            <a:spLocks/>
          </p:cNvSpPr>
          <p:nvPr userDrawn="1"/>
        </p:nvSpPr>
        <p:spPr bwMode="auto">
          <a:xfrm rot="16200000">
            <a:off x="553167" y="2522105"/>
            <a:ext cx="5138755" cy="101601"/>
          </a:xfrm>
          <a:custGeom>
            <a:avLst/>
            <a:gdLst>
              <a:gd name="T0" fmla="*/ 5760 w 5760"/>
              <a:gd name="T1" fmla="*/ 0 h 61"/>
              <a:gd name="T2" fmla="*/ 996 w 5760"/>
              <a:gd name="T3" fmla="*/ 0 h 61"/>
              <a:gd name="T4" fmla="*/ 945 w 5760"/>
              <a:gd name="T5" fmla="*/ 61 h 61"/>
              <a:gd name="T6" fmla="*/ 888 w 5760"/>
              <a:gd name="T7" fmla="*/ 0 h 61"/>
              <a:gd name="T8" fmla="*/ 0 w 5760"/>
              <a:gd name="T9" fmla="*/ 0 h 61"/>
              <a:gd name="connsiteX0" fmla="*/ 8208 w 8208"/>
              <a:gd name="connsiteY0" fmla="*/ 0 h 10246"/>
              <a:gd name="connsiteX1" fmla="*/ 1729 w 8208"/>
              <a:gd name="connsiteY1" fmla="*/ 246 h 10246"/>
              <a:gd name="connsiteX2" fmla="*/ 1641 w 8208"/>
              <a:gd name="connsiteY2" fmla="*/ 10246 h 10246"/>
              <a:gd name="connsiteX3" fmla="*/ 1542 w 8208"/>
              <a:gd name="connsiteY3" fmla="*/ 246 h 10246"/>
              <a:gd name="connsiteX4" fmla="*/ 0 w 8208"/>
              <a:gd name="connsiteY4" fmla="*/ 246 h 10246"/>
              <a:gd name="connsiteX0" fmla="*/ 8265 w 8265"/>
              <a:gd name="connsiteY0" fmla="*/ 0 h 10000"/>
              <a:gd name="connsiteX1" fmla="*/ 2106 w 8265"/>
              <a:gd name="connsiteY1" fmla="*/ 240 h 10000"/>
              <a:gd name="connsiteX2" fmla="*/ 1999 w 8265"/>
              <a:gd name="connsiteY2" fmla="*/ 10000 h 10000"/>
              <a:gd name="connsiteX3" fmla="*/ 1879 w 8265"/>
              <a:gd name="connsiteY3" fmla="*/ 240 h 10000"/>
              <a:gd name="connsiteX4" fmla="*/ 0 w 8265"/>
              <a:gd name="connsiteY4" fmla="*/ 240 h 10000"/>
              <a:gd name="connsiteX0" fmla="*/ 7374 w 7374"/>
              <a:gd name="connsiteY0" fmla="*/ 0 h 10000"/>
              <a:gd name="connsiteX1" fmla="*/ 2548 w 7374"/>
              <a:gd name="connsiteY1" fmla="*/ 240 h 10000"/>
              <a:gd name="connsiteX2" fmla="*/ 2419 w 7374"/>
              <a:gd name="connsiteY2" fmla="*/ 10000 h 10000"/>
              <a:gd name="connsiteX3" fmla="*/ 2273 w 7374"/>
              <a:gd name="connsiteY3" fmla="*/ 240 h 10000"/>
              <a:gd name="connsiteX4" fmla="*/ 0 w 7374"/>
              <a:gd name="connsiteY4" fmla="*/ 240 h 10000"/>
              <a:gd name="connsiteX0" fmla="*/ 8928 w 8928"/>
              <a:gd name="connsiteY0" fmla="*/ 0 h 10240"/>
              <a:gd name="connsiteX1" fmla="*/ 3455 w 8928"/>
              <a:gd name="connsiteY1" fmla="*/ 480 h 10240"/>
              <a:gd name="connsiteX2" fmla="*/ 3280 w 8928"/>
              <a:gd name="connsiteY2" fmla="*/ 10240 h 10240"/>
              <a:gd name="connsiteX3" fmla="*/ 3082 w 8928"/>
              <a:gd name="connsiteY3" fmla="*/ 480 h 10240"/>
              <a:gd name="connsiteX4" fmla="*/ 0 w 8928"/>
              <a:gd name="connsiteY4" fmla="*/ 480 h 10240"/>
              <a:gd name="connsiteX0" fmla="*/ 11411 w 11411"/>
              <a:gd name="connsiteY0" fmla="*/ 0 h 10000"/>
              <a:gd name="connsiteX1" fmla="*/ 5281 w 11411"/>
              <a:gd name="connsiteY1" fmla="*/ 469 h 10000"/>
              <a:gd name="connsiteX2" fmla="*/ 5085 w 11411"/>
              <a:gd name="connsiteY2" fmla="*/ 10000 h 10000"/>
              <a:gd name="connsiteX3" fmla="*/ 4863 w 11411"/>
              <a:gd name="connsiteY3" fmla="*/ 469 h 10000"/>
              <a:gd name="connsiteX4" fmla="*/ 0 w 11411"/>
              <a:gd name="connsiteY4" fmla="*/ 469 h 10000"/>
              <a:gd name="connsiteX0" fmla="*/ 12583 w 12583"/>
              <a:gd name="connsiteY0" fmla="*/ 0 h 10000"/>
              <a:gd name="connsiteX1" fmla="*/ 6453 w 12583"/>
              <a:gd name="connsiteY1" fmla="*/ 469 h 10000"/>
              <a:gd name="connsiteX2" fmla="*/ 6257 w 12583"/>
              <a:gd name="connsiteY2" fmla="*/ 10000 h 10000"/>
              <a:gd name="connsiteX3" fmla="*/ 6035 w 12583"/>
              <a:gd name="connsiteY3" fmla="*/ 469 h 10000"/>
              <a:gd name="connsiteX4" fmla="*/ 0 w 12583"/>
              <a:gd name="connsiteY4" fmla="*/ 469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83" h="10000">
                <a:moveTo>
                  <a:pt x="12583" y="0"/>
                </a:moveTo>
                <a:lnTo>
                  <a:pt x="6453" y="469"/>
                </a:lnTo>
                <a:cubicBezTo>
                  <a:pt x="6389" y="3646"/>
                  <a:pt x="6323" y="6823"/>
                  <a:pt x="6257" y="10000"/>
                </a:cubicBezTo>
                <a:cubicBezTo>
                  <a:pt x="6183" y="6823"/>
                  <a:pt x="6110" y="3646"/>
                  <a:pt x="6035" y="469"/>
                </a:cubicBezTo>
                <a:lnTo>
                  <a:pt x="0" y="469"/>
                </a:lnTo>
              </a:path>
            </a:pathLst>
          </a:custGeom>
          <a:noFill/>
          <a:ln w="7938" cap="rnd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A013371C-D515-C844-93BA-03AB1C68B9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4070" y="4551739"/>
            <a:ext cx="812855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02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perience 7">
    <p:bg>
      <p:bgPr>
        <a:solidFill>
          <a:srgbClr val="3333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BA0BA14-7A51-5E49-BA43-0A15A72BA0C9}" type="datetime1">
              <a:rPr lang="de-DE" smtClean="0"/>
              <a:t>11.04.22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06B2653-D1AD-46BA-BB88-3123B5BA212E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09564" y="2582891"/>
            <a:ext cx="2653643" cy="307777"/>
          </a:xfrm>
        </p:spPr>
        <p:txBody>
          <a:bodyPr anchor="b" anchorCtr="0"/>
          <a:lstStyle>
            <a:lvl1pPr algn="l">
              <a:lnSpc>
                <a:spcPct val="100000"/>
              </a:lnSpc>
              <a:defRPr sz="2000" b="0" cap="none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1"/>
          </p:nvPr>
        </p:nvSpPr>
        <p:spPr>
          <a:xfrm>
            <a:off x="311945" y="3063136"/>
            <a:ext cx="2445007" cy="150875"/>
          </a:xfrm>
        </p:spPr>
        <p:txBody>
          <a:bodyPr anchor="t" anchorCtr="0"/>
          <a:lstStyle>
            <a:lvl1pPr marL="0" indent="0" algn="l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 sz="9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Freeform 5"/>
          <p:cNvSpPr>
            <a:spLocks/>
          </p:cNvSpPr>
          <p:nvPr userDrawn="1"/>
        </p:nvSpPr>
        <p:spPr bwMode="auto">
          <a:xfrm rot="16200000">
            <a:off x="553167" y="2522105"/>
            <a:ext cx="5138755" cy="101601"/>
          </a:xfrm>
          <a:custGeom>
            <a:avLst/>
            <a:gdLst>
              <a:gd name="T0" fmla="*/ 5760 w 5760"/>
              <a:gd name="T1" fmla="*/ 0 h 61"/>
              <a:gd name="T2" fmla="*/ 996 w 5760"/>
              <a:gd name="T3" fmla="*/ 0 h 61"/>
              <a:gd name="T4" fmla="*/ 945 w 5760"/>
              <a:gd name="T5" fmla="*/ 61 h 61"/>
              <a:gd name="T6" fmla="*/ 888 w 5760"/>
              <a:gd name="T7" fmla="*/ 0 h 61"/>
              <a:gd name="T8" fmla="*/ 0 w 5760"/>
              <a:gd name="T9" fmla="*/ 0 h 61"/>
              <a:gd name="connsiteX0" fmla="*/ 8208 w 8208"/>
              <a:gd name="connsiteY0" fmla="*/ 0 h 10246"/>
              <a:gd name="connsiteX1" fmla="*/ 1729 w 8208"/>
              <a:gd name="connsiteY1" fmla="*/ 246 h 10246"/>
              <a:gd name="connsiteX2" fmla="*/ 1641 w 8208"/>
              <a:gd name="connsiteY2" fmla="*/ 10246 h 10246"/>
              <a:gd name="connsiteX3" fmla="*/ 1542 w 8208"/>
              <a:gd name="connsiteY3" fmla="*/ 246 h 10246"/>
              <a:gd name="connsiteX4" fmla="*/ 0 w 8208"/>
              <a:gd name="connsiteY4" fmla="*/ 246 h 10246"/>
              <a:gd name="connsiteX0" fmla="*/ 8265 w 8265"/>
              <a:gd name="connsiteY0" fmla="*/ 0 h 10000"/>
              <a:gd name="connsiteX1" fmla="*/ 2106 w 8265"/>
              <a:gd name="connsiteY1" fmla="*/ 240 h 10000"/>
              <a:gd name="connsiteX2" fmla="*/ 1999 w 8265"/>
              <a:gd name="connsiteY2" fmla="*/ 10000 h 10000"/>
              <a:gd name="connsiteX3" fmla="*/ 1879 w 8265"/>
              <a:gd name="connsiteY3" fmla="*/ 240 h 10000"/>
              <a:gd name="connsiteX4" fmla="*/ 0 w 8265"/>
              <a:gd name="connsiteY4" fmla="*/ 240 h 10000"/>
              <a:gd name="connsiteX0" fmla="*/ 7374 w 7374"/>
              <a:gd name="connsiteY0" fmla="*/ 0 h 10000"/>
              <a:gd name="connsiteX1" fmla="*/ 2548 w 7374"/>
              <a:gd name="connsiteY1" fmla="*/ 240 h 10000"/>
              <a:gd name="connsiteX2" fmla="*/ 2419 w 7374"/>
              <a:gd name="connsiteY2" fmla="*/ 10000 h 10000"/>
              <a:gd name="connsiteX3" fmla="*/ 2273 w 7374"/>
              <a:gd name="connsiteY3" fmla="*/ 240 h 10000"/>
              <a:gd name="connsiteX4" fmla="*/ 0 w 7374"/>
              <a:gd name="connsiteY4" fmla="*/ 240 h 10000"/>
              <a:gd name="connsiteX0" fmla="*/ 8928 w 8928"/>
              <a:gd name="connsiteY0" fmla="*/ 0 h 10240"/>
              <a:gd name="connsiteX1" fmla="*/ 3455 w 8928"/>
              <a:gd name="connsiteY1" fmla="*/ 480 h 10240"/>
              <a:gd name="connsiteX2" fmla="*/ 3280 w 8928"/>
              <a:gd name="connsiteY2" fmla="*/ 10240 h 10240"/>
              <a:gd name="connsiteX3" fmla="*/ 3082 w 8928"/>
              <a:gd name="connsiteY3" fmla="*/ 480 h 10240"/>
              <a:gd name="connsiteX4" fmla="*/ 0 w 8928"/>
              <a:gd name="connsiteY4" fmla="*/ 480 h 10240"/>
              <a:gd name="connsiteX0" fmla="*/ 11411 w 11411"/>
              <a:gd name="connsiteY0" fmla="*/ 0 h 10000"/>
              <a:gd name="connsiteX1" fmla="*/ 5281 w 11411"/>
              <a:gd name="connsiteY1" fmla="*/ 469 h 10000"/>
              <a:gd name="connsiteX2" fmla="*/ 5085 w 11411"/>
              <a:gd name="connsiteY2" fmla="*/ 10000 h 10000"/>
              <a:gd name="connsiteX3" fmla="*/ 4863 w 11411"/>
              <a:gd name="connsiteY3" fmla="*/ 469 h 10000"/>
              <a:gd name="connsiteX4" fmla="*/ 0 w 11411"/>
              <a:gd name="connsiteY4" fmla="*/ 469 h 10000"/>
              <a:gd name="connsiteX0" fmla="*/ 12583 w 12583"/>
              <a:gd name="connsiteY0" fmla="*/ 0 h 10000"/>
              <a:gd name="connsiteX1" fmla="*/ 6453 w 12583"/>
              <a:gd name="connsiteY1" fmla="*/ 469 h 10000"/>
              <a:gd name="connsiteX2" fmla="*/ 6257 w 12583"/>
              <a:gd name="connsiteY2" fmla="*/ 10000 h 10000"/>
              <a:gd name="connsiteX3" fmla="*/ 6035 w 12583"/>
              <a:gd name="connsiteY3" fmla="*/ 469 h 10000"/>
              <a:gd name="connsiteX4" fmla="*/ 0 w 12583"/>
              <a:gd name="connsiteY4" fmla="*/ 469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83" h="10000">
                <a:moveTo>
                  <a:pt x="12583" y="0"/>
                </a:moveTo>
                <a:lnTo>
                  <a:pt x="6453" y="469"/>
                </a:lnTo>
                <a:cubicBezTo>
                  <a:pt x="6389" y="3646"/>
                  <a:pt x="6323" y="6823"/>
                  <a:pt x="6257" y="10000"/>
                </a:cubicBezTo>
                <a:cubicBezTo>
                  <a:pt x="6183" y="6823"/>
                  <a:pt x="6110" y="3646"/>
                  <a:pt x="6035" y="469"/>
                </a:cubicBezTo>
                <a:lnTo>
                  <a:pt x="0" y="469"/>
                </a:lnTo>
              </a:path>
            </a:pathLst>
          </a:custGeom>
          <a:noFill/>
          <a:ln w="7938" cap="rnd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03A7B955-6E6F-CB48-A2A7-E412023F004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4070" y="4551739"/>
            <a:ext cx="812855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88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1008272"/>
            <a:ext cx="9144000" cy="4135227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0896" y="530353"/>
            <a:ext cx="8479637" cy="307777"/>
          </a:xfrm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DAABE48-12CF-0A4D-A0F1-712BEB76E4DB}" type="datetime1">
              <a:rPr lang="de-DE" smtClean="0"/>
              <a:t>11.04.22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06B2653-D1AD-46BA-BB88-3123B5BA212E}" type="slidenum">
              <a:rPr lang="en-US" smtClean="0"/>
              <a:pPr/>
              <a:t>‹N›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-3347" y="998236"/>
            <a:ext cx="9141568" cy="104771"/>
            <a:chOff x="-3347" y="998234"/>
            <a:chExt cx="9141568" cy="104771"/>
          </a:xfrm>
        </p:grpSpPr>
        <p:sp>
          <p:nvSpPr>
            <p:cNvPr id="16" name="Isosceles Triangle 15"/>
            <p:cNvSpPr/>
            <p:nvPr userDrawn="1"/>
          </p:nvSpPr>
          <p:spPr bwMode="white">
            <a:xfrm flipV="1">
              <a:off x="976383" y="998234"/>
              <a:ext cx="199956" cy="9732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Freeform 5"/>
            <p:cNvSpPr>
              <a:spLocks/>
            </p:cNvSpPr>
            <p:nvPr userDrawn="1"/>
          </p:nvSpPr>
          <p:spPr bwMode="auto">
            <a:xfrm>
              <a:off x="-3347" y="1004580"/>
              <a:ext cx="9141568" cy="98425"/>
            </a:xfrm>
            <a:custGeom>
              <a:avLst/>
              <a:gdLst>
                <a:gd name="T0" fmla="*/ 5760 w 5760"/>
                <a:gd name="T1" fmla="*/ 0 h 62"/>
                <a:gd name="T2" fmla="*/ 996 w 5760"/>
                <a:gd name="T3" fmla="*/ 0 h 62"/>
                <a:gd name="T4" fmla="*/ 945 w 5760"/>
                <a:gd name="T5" fmla="*/ 62 h 62"/>
                <a:gd name="T6" fmla="*/ 888 w 5760"/>
                <a:gd name="T7" fmla="*/ 0 h 62"/>
                <a:gd name="T8" fmla="*/ 0 w 5760"/>
                <a:gd name="T9" fmla="*/ 0 h 62"/>
                <a:gd name="connsiteX0" fmla="*/ 9544 w 9544"/>
                <a:gd name="connsiteY0" fmla="*/ 0 h 10000"/>
                <a:gd name="connsiteX1" fmla="*/ 1273 w 9544"/>
                <a:gd name="connsiteY1" fmla="*/ 0 h 10000"/>
                <a:gd name="connsiteX2" fmla="*/ 1185 w 9544"/>
                <a:gd name="connsiteY2" fmla="*/ 10000 h 10000"/>
                <a:gd name="connsiteX3" fmla="*/ 1086 w 9544"/>
                <a:gd name="connsiteY3" fmla="*/ 0 h 10000"/>
                <a:gd name="connsiteX4" fmla="*/ 0 w 9544"/>
                <a:gd name="connsiteY4" fmla="*/ 0 h 10000"/>
                <a:gd name="connsiteX0" fmla="*/ 10196 w 10196"/>
                <a:gd name="connsiteY0" fmla="*/ 0 h 10000"/>
                <a:gd name="connsiteX1" fmla="*/ 1334 w 10196"/>
                <a:gd name="connsiteY1" fmla="*/ 0 h 10000"/>
                <a:gd name="connsiteX2" fmla="*/ 1242 w 10196"/>
                <a:gd name="connsiteY2" fmla="*/ 10000 h 10000"/>
                <a:gd name="connsiteX3" fmla="*/ 1138 w 10196"/>
                <a:gd name="connsiteY3" fmla="*/ 0 h 10000"/>
                <a:gd name="connsiteX4" fmla="*/ 0 w 10196"/>
                <a:gd name="connsiteY4" fmla="*/ 0 h 10000"/>
                <a:gd name="connsiteX0" fmla="*/ 10341 w 10341"/>
                <a:gd name="connsiteY0" fmla="*/ 0 h 10000"/>
                <a:gd name="connsiteX1" fmla="*/ 1334 w 10341"/>
                <a:gd name="connsiteY1" fmla="*/ 0 h 10000"/>
                <a:gd name="connsiteX2" fmla="*/ 1242 w 10341"/>
                <a:gd name="connsiteY2" fmla="*/ 10000 h 10000"/>
                <a:gd name="connsiteX3" fmla="*/ 1138 w 10341"/>
                <a:gd name="connsiteY3" fmla="*/ 0 h 10000"/>
                <a:gd name="connsiteX4" fmla="*/ 0 w 10341"/>
                <a:gd name="connsiteY4" fmla="*/ 0 h 10000"/>
                <a:gd name="connsiteX0" fmla="*/ 10475 w 10475"/>
                <a:gd name="connsiteY0" fmla="*/ 0 h 10000"/>
                <a:gd name="connsiteX1" fmla="*/ 1334 w 10475"/>
                <a:gd name="connsiteY1" fmla="*/ 0 h 10000"/>
                <a:gd name="connsiteX2" fmla="*/ 1242 w 10475"/>
                <a:gd name="connsiteY2" fmla="*/ 10000 h 10000"/>
                <a:gd name="connsiteX3" fmla="*/ 1138 w 10475"/>
                <a:gd name="connsiteY3" fmla="*/ 0 h 10000"/>
                <a:gd name="connsiteX4" fmla="*/ 0 w 10475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5" h="10000">
                  <a:moveTo>
                    <a:pt x="10475" y="0"/>
                  </a:moveTo>
                  <a:lnTo>
                    <a:pt x="1334" y="0"/>
                  </a:lnTo>
                  <a:cubicBezTo>
                    <a:pt x="1303" y="3333"/>
                    <a:pt x="1272" y="6667"/>
                    <a:pt x="1242" y="10000"/>
                  </a:cubicBezTo>
                  <a:cubicBezTo>
                    <a:pt x="1207" y="6667"/>
                    <a:pt x="1172" y="3333"/>
                    <a:pt x="1138" y="0"/>
                  </a:cubicBezTo>
                  <a:lnTo>
                    <a:pt x="0" y="0"/>
                  </a:lnTo>
                </a:path>
              </a:pathLst>
            </a:custGeom>
            <a:noFill/>
            <a:ln w="7938" cap="rnd">
              <a:solidFill>
                <a:srgbClr val="07899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3" name="Picture 12" descr="Shape, arrow&#10;&#10;Description automatically generated">
            <a:extLst>
              <a:ext uri="{FF2B5EF4-FFF2-40B4-BE49-F238E27FC236}">
                <a16:creationId xmlns:a16="http://schemas.microsoft.com/office/drawing/2014/main" id="{FE0B3B88-816A-7D4B-89EB-602918A920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827" y="4549278"/>
            <a:ext cx="744597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16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63" y="530353"/>
            <a:ext cx="8524875" cy="307777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563" y="1327148"/>
            <a:ext cx="7049181" cy="920252"/>
          </a:xfrm>
        </p:spPr>
        <p:txBody>
          <a:bodyPr/>
          <a:lstStyle>
            <a:lvl1pPr>
              <a:lnSpc>
                <a:spcPct val="95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D72D15D-DB5E-1140-AA59-F969EB236B00}" type="datetime1">
              <a:rPr lang="de-DE" smtClean="0"/>
              <a:t>11.04.22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06B2653-D1AD-46BA-BB88-3123B5BA212E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0789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216" y="2032600"/>
            <a:ext cx="4263785" cy="886397"/>
          </a:xfrm>
        </p:spPr>
        <p:txBody>
          <a:bodyPr wrap="square" lIns="0" tIns="0" rIns="0" bIns="0" anchor="t" anchorCtr="0">
            <a:spAutoFit/>
          </a:bodyPr>
          <a:lstStyle>
            <a:lvl1pPr algn="l">
              <a:lnSpc>
                <a:spcPct val="90000"/>
              </a:lnSpc>
              <a:spcBef>
                <a:spcPts val="600"/>
              </a:spcBef>
              <a:defRPr sz="32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8215" y="1129221"/>
            <a:ext cx="4257243" cy="886397"/>
          </a:xfrm>
        </p:spPr>
        <p:txBody>
          <a:bodyPr wrap="square" lIns="0" tIns="0" rIns="0" bIns="0" anchor="b" anchorCtr="0">
            <a:sp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1EF3B73-3C2C-DA40-B4C6-275E4E29CF70}" type="datetime1">
              <a:rPr lang="de-DE" smtClean="0"/>
              <a:t>11.04.22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18645" y="5458377"/>
            <a:ext cx="2133600" cy="123111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F06B2653-D1AD-46BA-BB88-3123B5BA212E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309564" y="380357"/>
            <a:ext cx="3424237" cy="215444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4"/>
          </p:nvPr>
        </p:nvSpPr>
        <p:spPr>
          <a:xfrm>
            <a:off x="6869682" y="4499654"/>
            <a:ext cx="1940935" cy="246221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800">
                <a:solidFill>
                  <a:schemeClr val="bg1"/>
                </a:solidFill>
                <a:latin typeface="+mn-lt"/>
              </a:defRPr>
            </a:lvl1pPr>
            <a:lvl2pPr marL="457189" indent="0" algn="r">
              <a:spcBef>
                <a:spcPts val="0"/>
              </a:spcBef>
              <a:buNone/>
              <a:defRPr sz="800" i="1">
                <a:solidFill>
                  <a:schemeClr val="bg1"/>
                </a:solidFill>
                <a:latin typeface="+mn-lt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Freeform 5"/>
          <p:cNvSpPr>
            <a:spLocks/>
          </p:cNvSpPr>
          <p:nvPr userDrawn="1"/>
        </p:nvSpPr>
        <p:spPr bwMode="auto">
          <a:xfrm>
            <a:off x="-9524" y="3346066"/>
            <a:ext cx="9141568" cy="98425"/>
          </a:xfrm>
          <a:custGeom>
            <a:avLst/>
            <a:gdLst>
              <a:gd name="T0" fmla="*/ 5760 w 5760"/>
              <a:gd name="T1" fmla="*/ 0 h 62"/>
              <a:gd name="T2" fmla="*/ 996 w 5760"/>
              <a:gd name="T3" fmla="*/ 0 h 62"/>
              <a:gd name="T4" fmla="*/ 945 w 5760"/>
              <a:gd name="T5" fmla="*/ 62 h 62"/>
              <a:gd name="T6" fmla="*/ 888 w 5760"/>
              <a:gd name="T7" fmla="*/ 0 h 62"/>
              <a:gd name="T8" fmla="*/ 0 w 5760"/>
              <a:gd name="T9" fmla="*/ 0 h 62"/>
              <a:gd name="connsiteX0" fmla="*/ 9544 w 9544"/>
              <a:gd name="connsiteY0" fmla="*/ 0 h 10000"/>
              <a:gd name="connsiteX1" fmla="*/ 1273 w 9544"/>
              <a:gd name="connsiteY1" fmla="*/ 0 h 10000"/>
              <a:gd name="connsiteX2" fmla="*/ 1185 w 9544"/>
              <a:gd name="connsiteY2" fmla="*/ 10000 h 10000"/>
              <a:gd name="connsiteX3" fmla="*/ 1086 w 9544"/>
              <a:gd name="connsiteY3" fmla="*/ 0 h 10000"/>
              <a:gd name="connsiteX4" fmla="*/ 0 w 9544"/>
              <a:gd name="connsiteY4" fmla="*/ 0 h 10000"/>
              <a:gd name="connsiteX0" fmla="*/ 10196 w 10196"/>
              <a:gd name="connsiteY0" fmla="*/ 0 h 10000"/>
              <a:gd name="connsiteX1" fmla="*/ 1334 w 10196"/>
              <a:gd name="connsiteY1" fmla="*/ 0 h 10000"/>
              <a:gd name="connsiteX2" fmla="*/ 1242 w 10196"/>
              <a:gd name="connsiteY2" fmla="*/ 10000 h 10000"/>
              <a:gd name="connsiteX3" fmla="*/ 1138 w 10196"/>
              <a:gd name="connsiteY3" fmla="*/ 0 h 10000"/>
              <a:gd name="connsiteX4" fmla="*/ 0 w 10196"/>
              <a:gd name="connsiteY4" fmla="*/ 0 h 10000"/>
              <a:gd name="connsiteX0" fmla="*/ 10341 w 10341"/>
              <a:gd name="connsiteY0" fmla="*/ 0 h 10000"/>
              <a:gd name="connsiteX1" fmla="*/ 1334 w 10341"/>
              <a:gd name="connsiteY1" fmla="*/ 0 h 10000"/>
              <a:gd name="connsiteX2" fmla="*/ 1242 w 10341"/>
              <a:gd name="connsiteY2" fmla="*/ 10000 h 10000"/>
              <a:gd name="connsiteX3" fmla="*/ 1138 w 10341"/>
              <a:gd name="connsiteY3" fmla="*/ 0 h 10000"/>
              <a:gd name="connsiteX4" fmla="*/ 0 w 10341"/>
              <a:gd name="connsiteY4" fmla="*/ 0 h 10000"/>
              <a:gd name="connsiteX0" fmla="*/ 10475 w 10475"/>
              <a:gd name="connsiteY0" fmla="*/ 0 h 10000"/>
              <a:gd name="connsiteX1" fmla="*/ 1334 w 10475"/>
              <a:gd name="connsiteY1" fmla="*/ 0 h 10000"/>
              <a:gd name="connsiteX2" fmla="*/ 1242 w 10475"/>
              <a:gd name="connsiteY2" fmla="*/ 10000 h 10000"/>
              <a:gd name="connsiteX3" fmla="*/ 1138 w 10475"/>
              <a:gd name="connsiteY3" fmla="*/ 0 h 10000"/>
              <a:gd name="connsiteX4" fmla="*/ 0 w 10475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5" h="10000">
                <a:moveTo>
                  <a:pt x="10475" y="0"/>
                </a:moveTo>
                <a:lnTo>
                  <a:pt x="1334" y="0"/>
                </a:lnTo>
                <a:cubicBezTo>
                  <a:pt x="1303" y="3333"/>
                  <a:pt x="1272" y="6667"/>
                  <a:pt x="1242" y="10000"/>
                </a:cubicBezTo>
                <a:cubicBezTo>
                  <a:pt x="1207" y="6667"/>
                  <a:pt x="1172" y="3333"/>
                  <a:pt x="1138" y="0"/>
                </a:cubicBezTo>
                <a:lnTo>
                  <a:pt x="0" y="0"/>
                </a:lnTo>
              </a:path>
            </a:pathLst>
          </a:custGeom>
          <a:noFill/>
          <a:ln w="7938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pic>
        <p:nvPicPr>
          <p:cNvPr id="20" name="Picture 1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FAEFBB7-B3D7-BE45-9427-36150BB8A3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5364" y="3679875"/>
            <a:ext cx="2591013" cy="163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87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63" y="530353"/>
            <a:ext cx="8524875" cy="307777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563" y="1308040"/>
            <a:ext cx="5579608" cy="1138260"/>
          </a:xfrm>
        </p:spPr>
        <p:txBody>
          <a:bodyPr/>
          <a:lstStyle>
            <a:lvl1pPr>
              <a:lnSpc>
                <a:spcPct val="110000"/>
              </a:lnSpc>
              <a:spcBef>
                <a:spcPts val="1800"/>
              </a:spcBef>
              <a:spcAft>
                <a:spcPts val="500"/>
              </a:spcAft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Bef>
                <a:spcPts val="600"/>
              </a:spcBef>
              <a:buFontTx/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7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1FD61CA-54A3-9A41-A597-D612CE747504}" type="datetime1">
              <a:rPr lang="de-DE" smtClean="0"/>
              <a:t>11.04.22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1709531" y="4727410"/>
            <a:ext cx="2133600" cy="153888"/>
          </a:xfrm>
        </p:spPr>
        <p:txBody>
          <a:bodyPr/>
          <a:lstStyle>
            <a:lvl1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06B2653-D1AD-46BA-BB88-3123B5BA212E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6951" y="1333501"/>
            <a:ext cx="2757488" cy="215444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56954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ork Showcase Cover">
    <p:bg>
      <p:bgPr>
        <a:solidFill>
          <a:srgbClr val="3333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9144000" cy="5143500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309563" y="432754"/>
            <a:ext cx="3375539" cy="861774"/>
          </a:xfrm>
        </p:spPr>
        <p:txBody>
          <a:bodyPr anchor="t" anchorCtr="0"/>
          <a:lstStyle>
            <a:lvl1pPr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311945" y="2243334"/>
            <a:ext cx="2658137" cy="458615"/>
          </a:xfrm>
        </p:spPr>
        <p:txBody>
          <a:bodyPr numCol="1">
            <a:noAutofit/>
          </a:bodyPr>
          <a:lstStyle>
            <a:lvl1pPr>
              <a:tabLst>
                <a:tab pos="285744" algn="l"/>
              </a:tabLst>
              <a:defRPr sz="700" cap="all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D2358CDE-17DB-8E4F-BEAC-AF7A78A35B77}" type="datetime1">
              <a:rPr lang="de-DE" smtClean="0"/>
              <a:t>11.04.22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F06B2653-D1AD-46BA-BB88-3123B5BA212E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4"/>
          </p:nvPr>
        </p:nvSpPr>
        <p:spPr bwMode="white">
          <a:xfrm>
            <a:off x="311945" y="2800223"/>
            <a:ext cx="2658137" cy="458615"/>
          </a:xfrm>
        </p:spPr>
        <p:txBody>
          <a:bodyPr numCol="1">
            <a:noAutofit/>
          </a:bodyPr>
          <a:lstStyle>
            <a:lvl1pPr>
              <a:tabLst>
                <a:tab pos="285744" algn="l"/>
              </a:tabLst>
              <a:defRPr sz="700" cap="all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/>
          <p:cNvCxnSpPr/>
          <p:nvPr userDrawn="1"/>
        </p:nvCxnSpPr>
        <p:spPr bwMode="white">
          <a:xfrm flipV="1">
            <a:off x="311944" y="2641226"/>
            <a:ext cx="588707" cy="2"/>
          </a:xfrm>
          <a:prstGeom prst="line">
            <a:avLst/>
          </a:prstGeom>
          <a:ln w="9525">
            <a:solidFill>
              <a:srgbClr val="0789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6F964BA6-5E4B-F941-A55F-91640A0655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4070" y="4551739"/>
            <a:ext cx="812855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867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ork Showcas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3079706" y="385202"/>
            <a:ext cx="109252" cy="5138755"/>
            <a:chOff x="3079705" y="14764"/>
            <a:chExt cx="109252" cy="5138755"/>
          </a:xfrm>
        </p:grpSpPr>
        <p:sp>
          <p:nvSpPr>
            <p:cNvPr id="14" name="Isosceles Triangle 13"/>
            <p:cNvSpPr/>
            <p:nvPr userDrawn="1"/>
          </p:nvSpPr>
          <p:spPr bwMode="white">
            <a:xfrm rot="5400000">
              <a:off x="3048850" y="2543560"/>
              <a:ext cx="170962" cy="10925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Freeform 5"/>
            <p:cNvSpPr>
              <a:spLocks/>
            </p:cNvSpPr>
            <p:nvPr userDrawn="1"/>
          </p:nvSpPr>
          <p:spPr bwMode="auto">
            <a:xfrm rot="16200000">
              <a:off x="568778" y="2533341"/>
              <a:ext cx="5138755" cy="101601"/>
            </a:xfrm>
            <a:custGeom>
              <a:avLst/>
              <a:gdLst>
                <a:gd name="T0" fmla="*/ 5760 w 5760"/>
                <a:gd name="T1" fmla="*/ 0 h 61"/>
                <a:gd name="T2" fmla="*/ 996 w 5760"/>
                <a:gd name="T3" fmla="*/ 0 h 61"/>
                <a:gd name="T4" fmla="*/ 945 w 5760"/>
                <a:gd name="T5" fmla="*/ 61 h 61"/>
                <a:gd name="T6" fmla="*/ 888 w 5760"/>
                <a:gd name="T7" fmla="*/ 0 h 61"/>
                <a:gd name="T8" fmla="*/ 0 w 5760"/>
                <a:gd name="T9" fmla="*/ 0 h 61"/>
                <a:gd name="connsiteX0" fmla="*/ 8208 w 8208"/>
                <a:gd name="connsiteY0" fmla="*/ 0 h 10246"/>
                <a:gd name="connsiteX1" fmla="*/ 1729 w 8208"/>
                <a:gd name="connsiteY1" fmla="*/ 246 h 10246"/>
                <a:gd name="connsiteX2" fmla="*/ 1641 w 8208"/>
                <a:gd name="connsiteY2" fmla="*/ 10246 h 10246"/>
                <a:gd name="connsiteX3" fmla="*/ 1542 w 8208"/>
                <a:gd name="connsiteY3" fmla="*/ 246 h 10246"/>
                <a:gd name="connsiteX4" fmla="*/ 0 w 8208"/>
                <a:gd name="connsiteY4" fmla="*/ 246 h 10246"/>
                <a:gd name="connsiteX0" fmla="*/ 8265 w 8265"/>
                <a:gd name="connsiteY0" fmla="*/ 0 h 10000"/>
                <a:gd name="connsiteX1" fmla="*/ 2106 w 8265"/>
                <a:gd name="connsiteY1" fmla="*/ 240 h 10000"/>
                <a:gd name="connsiteX2" fmla="*/ 1999 w 8265"/>
                <a:gd name="connsiteY2" fmla="*/ 10000 h 10000"/>
                <a:gd name="connsiteX3" fmla="*/ 1879 w 8265"/>
                <a:gd name="connsiteY3" fmla="*/ 240 h 10000"/>
                <a:gd name="connsiteX4" fmla="*/ 0 w 8265"/>
                <a:gd name="connsiteY4" fmla="*/ 240 h 10000"/>
                <a:gd name="connsiteX0" fmla="*/ 7374 w 7374"/>
                <a:gd name="connsiteY0" fmla="*/ 0 h 10000"/>
                <a:gd name="connsiteX1" fmla="*/ 2548 w 7374"/>
                <a:gd name="connsiteY1" fmla="*/ 240 h 10000"/>
                <a:gd name="connsiteX2" fmla="*/ 2419 w 7374"/>
                <a:gd name="connsiteY2" fmla="*/ 10000 h 10000"/>
                <a:gd name="connsiteX3" fmla="*/ 2273 w 7374"/>
                <a:gd name="connsiteY3" fmla="*/ 240 h 10000"/>
                <a:gd name="connsiteX4" fmla="*/ 0 w 7374"/>
                <a:gd name="connsiteY4" fmla="*/ 240 h 10000"/>
                <a:gd name="connsiteX0" fmla="*/ 8928 w 8928"/>
                <a:gd name="connsiteY0" fmla="*/ 0 h 10240"/>
                <a:gd name="connsiteX1" fmla="*/ 3455 w 8928"/>
                <a:gd name="connsiteY1" fmla="*/ 480 h 10240"/>
                <a:gd name="connsiteX2" fmla="*/ 3280 w 8928"/>
                <a:gd name="connsiteY2" fmla="*/ 10240 h 10240"/>
                <a:gd name="connsiteX3" fmla="*/ 3082 w 8928"/>
                <a:gd name="connsiteY3" fmla="*/ 480 h 10240"/>
                <a:gd name="connsiteX4" fmla="*/ 0 w 8928"/>
                <a:gd name="connsiteY4" fmla="*/ 480 h 10240"/>
                <a:gd name="connsiteX0" fmla="*/ 11411 w 11411"/>
                <a:gd name="connsiteY0" fmla="*/ 0 h 10000"/>
                <a:gd name="connsiteX1" fmla="*/ 5281 w 11411"/>
                <a:gd name="connsiteY1" fmla="*/ 469 h 10000"/>
                <a:gd name="connsiteX2" fmla="*/ 5085 w 11411"/>
                <a:gd name="connsiteY2" fmla="*/ 10000 h 10000"/>
                <a:gd name="connsiteX3" fmla="*/ 4863 w 11411"/>
                <a:gd name="connsiteY3" fmla="*/ 469 h 10000"/>
                <a:gd name="connsiteX4" fmla="*/ 0 w 11411"/>
                <a:gd name="connsiteY4" fmla="*/ 469 h 10000"/>
                <a:gd name="connsiteX0" fmla="*/ 12583 w 12583"/>
                <a:gd name="connsiteY0" fmla="*/ 0 h 10000"/>
                <a:gd name="connsiteX1" fmla="*/ 6453 w 12583"/>
                <a:gd name="connsiteY1" fmla="*/ 469 h 10000"/>
                <a:gd name="connsiteX2" fmla="*/ 6257 w 12583"/>
                <a:gd name="connsiteY2" fmla="*/ 10000 h 10000"/>
                <a:gd name="connsiteX3" fmla="*/ 6035 w 12583"/>
                <a:gd name="connsiteY3" fmla="*/ 469 h 10000"/>
                <a:gd name="connsiteX4" fmla="*/ 0 w 12583"/>
                <a:gd name="connsiteY4" fmla="*/ 469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83" h="10000">
                  <a:moveTo>
                    <a:pt x="12583" y="0"/>
                  </a:moveTo>
                  <a:lnTo>
                    <a:pt x="6453" y="469"/>
                  </a:lnTo>
                  <a:cubicBezTo>
                    <a:pt x="6389" y="3646"/>
                    <a:pt x="6323" y="6823"/>
                    <a:pt x="6257" y="10000"/>
                  </a:cubicBezTo>
                  <a:cubicBezTo>
                    <a:pt x="6183" y="6823"/>
                    <a:pt x="6110" y="3646"/>
                    <a:pt x="6035" y="469"/>
                  </a:cubicBezTo>
                  <a:lnTo>
                    <a:pt x="0" y="469"/>
                  </a:lnTo>
                </a:path>
              </a:pathLst>
            </a:custGeom>
            <a:noFill/>
            <a:ln w="7938" cap="rnd">
              <a:solidFill>
                <a:srgbClr val="07899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Rectangle 8"/>
          <p:cNvSpPr/>
          <p:nvPr userDrawn="1"/>
        </p:nvSpPr>
        <p:spPr bwMode="ltGray">
          <a:xfrm>
            <a:off x="7815418" y="-2877"/>
            <a:ext cx="1329287" cy="5156396"/>
          </a:xfrm>
          <a:custGeom>
            <a:avLst/>
            <a:gdLst>
              <a:gd name="connsiteX0" fmla="*/ 0 w 1331668"/>
              <a:gd name="connsiteY0" fmla="*/ 0 h 5154014"/>
              <a:gd name="connsiteX1" fmla="*/ 1331668 w 1331668"/>
              <a:gd name="connsiteY1" fmla="*/ 0 h 5154014"/>
              <a:gd name="connsiteX2" fmla="*/ 1331668 w 1331668"/>
              <a:gd name="connsiteY2" fmla="*/ 5154014 h 5154014"/>
              <a:gd name="connsiteX3" fmla="*/ 0 w 1331668"/>
              <a:gd name="connsiteY3" fmla="*/ 5154014 h 5154014"/>
              <a:gd name="connsiteX4" fmla="*/ 0 w 1331668"/>
              <a:gd name="connsiteY4" fmla="*/ 0 h 5154014"/>
              <a:gd name="connsiteX0" fmla="*/ 0 w 1331668"/>
              <a:gd name="connsiteY0" fmla="*/ 0 h 5154014"/>
              <a:gd name="connsiteX1" fmla="*/ 1331668 w 1331668"/>
              <a:gd name="connsiteY1" fmla="*/ 0 h 5154014"/>
              <a:gd name="connsiteX2" fmla="*/ 1331668 w 1331668"/>
              <a:gd name="connsiteY2" fmla="*/ 5154014 h 5154014"/>
              <a:gd name="connsiteX3" fmla="*/ 0 w 1331668"/>
              <a:gd name="connsiteY3" fmla="*/ 5154014 h 5154014"/>
              <a:gd name="connsiteX4" fmla="*/ 1943 w 1331668"/>
              <a:gd name="connsiteY4" fmla="*/ 2610953 h 5154014"/>
              <a:gd name="connsiteX5" fmla="*/ 0 w 1331668"/>
              <a:gd name="connsiteY5" fmla="*/ 0 h 5154014"/>
              <a:gd name="connsiteX0" fmla="*/ 0 w 1331668"/>
              <a:gd name="connsiteY0" fmla="*/ 0 h 5154014"/>
              <a:gd name="connsiteX1" fmla="*/ 1331668 w 1331668"/>
              <a:gd name="connsiteY1" fmla="*/ 0 h 5154014"/>
              <a:gd name="connsiteX2" fmla="*/ 1331668 w 1331668"/>
              <a:gd name="connsiteY2" fmla="*/ 5154014 h 5154014"/>
              <a:gd name="connsiteX3" fmla="*/ 0 w 1331668"/>
              <a:gd name="connsiteY3" fmla="*/ 5154014 h 5154014"/>
              <a:gd name="connsiteX4" fmla="*/ 1943 w 1331668"/>
              <a:gd name="connsiteY4" fmla="*/ 2535326 h 5154014"/>
              <a:gd name="connsiteX5" fmla="*/ 0 w 1331668"/>
              <a:gd name="connsiteY5" fmla="*/ 0 h 5154014"/>
              <a:gd name="connsiteX0" fmla="*/ 100376 w 1432044"/>
              <a:gd name="connsiteY0" fmla="*/ 0 h 5154014"/>
              <a:gd name="connsiteX1" fmla="*/ 1432044 w 1432044"/>
              <a:gd name="connsiteY1" fmla="*/ 0 h 5154014"/>
              <a:gd name="connsiteX2" fmla="*/ 1432044 w 1432044"/>
              <a:gd name="connsiteY2" fmla="*/ 5154014 h 5154014"/>
              <a:gd name="connsiteX3" fmla="*/ 100376 w 1432044"/>
              <a:gd name="connsiteY3" fmla="*/ 5154014 h 5154014"/>
              <a:gd name="connsiteX4" fmla="*/ 95443 w 1432044"/>
              <a:gd name="connsiteY4" fmla="*/ 2707206 h 5154014"/>
              <a:gd name="connsiteX5" fmla="*/ 102319 w 1432044"/>
              <a:gd name="connsiteY5" fmla="*/ 2535326 h 5154014"/>
              <a:gd name="connsiteX6" fmla="*/ 100376 w 1432044"/>
              <a:gd name="connsiteY6" fmla="*/ 0 h 5154014"/>
              <a:gd name="connsiteX0" fmla="*/ 100376 w 1432044"/>
              <a:gd name="connsiteY0" fmla="*/ 0 h 5154014"/>
              <a:gd name="connsiteX1" fmla="*/ 1432044 w 1432044"/>
              <a:gd name="connsiteY1" fmla="*/ 0 h 5154014"/>
              <a:gd name="connsiteX2" fmla="*/ 1432044 w 1432044"/>
              <a:gd name="connsiteY2" fmla="*/ 5154014 h 5154014"/>
              <a:gd name="connsiteX3" fmla="*/ 100376 w 1432044"/>
              <a:gd name="connsiteY3" fmla="*/ 5154014 h 5154014"/>
              <a:gd name="connsiteX4" fmla="*/ 95443 w 1432044"/>
              <a:gd name="connsiteY4" fmla="*/ 2707206 h 5154014"/>
              <a:gd name="connsiteX5" fmla="*/ 88568 w 1432044"/>
              <a:gd name="connsiteY5" fmla="*/ 2617828 h 5154014"/>
              <a:gd name="connsiteX6" fmla="*/ 102319 w 1432044"/>
              <a:gd name="connsiteY6" fmla="*/ 2535326 h 5154014"/>
              <a:gd name="connsiteX7" fmla="*/ 100376 w 1432044"/>
              <a:gd name="connsiteY7" fmla="*/ 0 h 5154014"/>
              <a:gd name="connsiteX0" fmla="*/ 100376 w 1432044"/>
              <a:gd name="connsiteY0" fmla="*/ 0 h 5154014"/>
              <a:gd name="connsiteX1" fmla="*/ 1432044 w 1432044"/>
              <a:gd name="connsiteY1" fmla="*/ 0 h 5154014"/>
              <a:gd name="connsiteX2" fmla="*/ 1432044 w 1432044"/>
              <a:gd name="connsiteY2" fmla="*/ 5154014 h 5154014"/>
              <a:gd name="connsiteX3" fmla="*/ 100376 w 1432044"/>
              <a:gd name="connsiteY3" fmla="*/ 5154014 h 5154014"/>
              <a:gd name="connsiteX4" fmla="*/ 95443 w 1432044"/>
              <a:gd name="connsiteY4" fmla="*/ 2707206 h 5154014"/>
              <a:gd name="connsiteX5" fmla="*/ 198571 w 1432044"/>
              <a:gd name="connsiteY5" fmla="*/ 2617828 h 5154014"/>
              <a:gd name="connsiteX6" fmla="*/ 102319 w 1432044"/>
              <a:gd name="connsiteY6" fmla="*/ 2535326 h 5154014"/>
              <a:gd name="connsiteX7" fmla="*/ 100376 w 1432044"/>
              <a:gd name="connsiteY7" fmla="*/ 0 h 5154014"/>
              <a:gd name="connsiteX0" fmla="*/ 4961 w 1336629"/>
              <a:gd name="connsiteY0" fmla="*/ 0 h 5154014"/>
              <a:gd name="connsiteX1" fmla="*/ 1336629 w 1336629"/>
              <a:gd name="connsiteY1" fmla="*/ 0 h 5154014"/>
              <a:gd name="connsiteX2" fmla="*/ 1336629 w 1336629"/>
              <a:gd name="connsiteY2" fmla="*/ 5154014 h 5154014"/>
              <a:gd name="connsiteX3" fmla="*/ 4961 w 1336629"/>
              <a:gd name="connsiteY3" fmla="*/ 5154014 h 5154014"/>
              <a:gd name="connsiteX4" fmla="*/ 28 w 1336629"/>
              <a:gd name="connsiteY4" fmla="*/ 2707206 h 5154014"/>
              <a:gd name="connsiteX5" fmla="*/ 103156 w 1336629"/>
              <a:gd name="connsiteY5" fmla="*/ 2617828 h 5154014"/>
              <a:gd name="connsiteX6" fmla="*/ 6904 w 1336629"/>
              <a:gd name="connsiteY6" fmla="*/ 2535326 h 5154014"/>
              <a:gd name="connsiteX7" fmla="*/ 4961 w 1336629"/>
              <a:gd name="connsiteY7" fmla="*/ 0 h 5154014"/>
              <a:gd name="connsiteX0" fmla="*/ 4961 w 1336629"/>
              <a:gd name="connsiteY0" fmla="*/ 0 h 5154014"/>
              <a:gd name="connsiteX1" fmla="*/ 1336629 w 1336629"/>
              <a:gd name="connsiteY1" fmla="*/ 0 h 5154014"/>
              <a:gd name="connsiteX2" fmla="*/ 1336629 w 1336629"/>
              <a:gd name="connsiteY2" fmla="*/ 5154014 h 5154014"/>
              <a:gd name="connsiteX3" fmla="*/ 4961 w 1336629"/>
              <a:gd name="connsiteY3" fmla="*/ 5154014 h 5154014"/>
              <a:gd name="connsiteX4" fmla="*/ 28 w 1336629"/>
              <a:gd name="connsiteY4" fmla="*/ 2707206 h 5154014"/>
              <a:gd name="connsiteX5" fmla="*/ 103156 w 1336629"/>
              <a:gd name="connsiteY5" fmla="*/ 2617828 h 5154014"/>
              <a:gd name="connsiteX6" fmla="*/ 6904 w 1336629"/>
              <a:gd name="connsiteY6" fmla="*/ 2535326 h 5154014"/>
              <a:gd name="connsiteX7" fmla="*/ 4961 w 1336629"/>
              <a:gd name="connsiteY7" fmla="*/ 0 h 5154014"/>
              <a:gd name="connsiteX0" fmla="*/ 4961 w 1336629"/>
              <a:gd name="connsiteY0" fmla="*/ 0 h 5154014"/>
              <a:gd name="connsiteX1" fmla="*/ 1336629 w 1336629"/>
              <a:gd name="connsiteY1" fmla="*/ 0 h 5154014"/>
              <a:gd name="connsiteX2" fmla="*/ 1336629 w 1336629"/>
              <a:gd name="connsiteY2" fmla="*/ 5154014 h 5154014"/>
              <a:gd name="connsiteX3" fmla="*/ 4961 w 1336629"/>
              <a:gd name="connsiteY3" fmla="*/ 5154014 h 5154014"/>
              <a:gd name="connsiteX4" fmla="*/ 28 w 1336629"/>
              <a:gd name="connsiteY4" fmla="*/ 2707206 h 5154014"/>
              <a:gd name="connsiteX5" fmla="*/ 103156 w 1336629"/>
              <a:gd name="connsiteY5" fmla="*/ 2617828 h 5154014"/>
              <a:gd name="connsiteX6" fmla="*/ 6904 w 1336629"/>
              <a:gd name="connsiteY6" fmla="*/ 2535326 h 5154014"/>
              <a:gd name="connsiteX7" fmla="*/ 4961 w 1336629"/>
              <a:gd name="connsiteY7" fmla="*/ 0 h 5154014"/>
              <a:gd name="connsiteX0" fmla="*/ 4961 w 1336629"/>
              <a:gd name="connsiteY0" fmla="*/ 0 h 5154014"/>
              <a:gd name="connsiteX1" fmla="*/ 1336629 w 1336629"/>
              <a:gd name="connsiteY1" fmla="*/ 0 h 5154014"/>
              <a:gd name="connsiteX2" fmla="*/ 1336629 w 1336629"/>
              <a:gd name="connsiteY2" fmla="*/ 5154014 h 5154014"/>
              <a:gd name="connsiteX3" fmla="*/ 4961 w 1336629"/>
              <a:gd name="connsiteY3" fmla="*/ 5154014 h 5154014"/>
              <a:gd name="connsiteX4" fmla="*/ 28 w 1336629"/>
              <a:gd name="connsiteY4" fmla="*/ 2707206 h 5154014"/>
              <a:gd name="connsiteX5" fmla="*/ 103156 w 1336629"/>
              <a:gd name="connsiteY5" fmla="*/ 2617828 h 5154014"/>
              <a:gd name="connsiteX6" fmla="*/ 6904 w 1336629"/>
              <a:gd name="connsiteY6" fmla="*/ 2535326 h 5154014"/>
              <a:gd name="connsiteX7" fmla="*/ 4961 w 1336629"/>
              <a:gd name="connsiteY7" fmla="*/ 0 h 5154014"/>
              <a:gd name="connsiteX0" fmla="*/ 4968 w 1336636"/>
              <a:gd name="connsiteY0" fmla="*/ 0 h 5154014"/>
              <a:gd name="connsiteX1" fmla="*/ 1336636 w 1336636"/>
              <a:gd name="connsiteY1" fmla="*/ 0 h 5154014"/>
              <a:gd name="connsiteX2" fmla="*/ 1336636 w 1336636"/>
              <a:gd name="connsiteY2" fmla="*/ 5154014 h 5154014"/>
              <a:gd name="connsiteX3" fmla="*/ 4968 w 1336636"/>
              <a:gd name="connsiteY3" fmla="*/ 5154014 h 5154014"/>
              <a:gd name="connsiteX4" fmla="*/ 35 w 1336636"/>
              <a:gd name="connsiteY4" fmla="*/ 2707206 h 5154014"/>
              <a:gd name="connsiteX5" fmla="*/ 103163 w 1336636"/>
              <a:gd name="connsiteY5" fmla="*/ 2617828 h 5154014"/>
              <a:gd name="connsiteX6" fmla="*/ 6911 w 1336636"/>
              <a:gd name="connsiteY6" fmla="*/ 2535326 h 5154014"/>
              <a:gd name="connsiteX7" fmla="*/ 4968 w 1336636"/>
              <a:gd name="connsiteY7" fmla="*/ 0 h 5154014"/>
              <a:gd name="connsiteX0" fmla="*/ 4959 w 1336627"/>
              <a:gd name="connsiteY0" fmla="*/ 0 h 5154014"/>
              <a:gd name="connsiteX1" fmla="*/ 1336627 w 1336627"/>
              <a:gd name="connsiteY1" fmla="*/ 0 h 5154014"/>
              <a:gd name="connsiteX2" fmla="*/ 1336627 w 1336627"/>
              <a:gd name="connsiteY2" fmla="*/ 5154014 h 5154014"/>
              <a:gd name="connsiteX3" fmla="*/ 4959 w 1336627"/>
              <a:gd name="connsiteY3" fmla="*/ 5154014 h 5154014"/>
              <a:gd name="connsiteX4" fmla="*/ 26 w 1336627"/>
              <a:gd name="connsiteY4" fmla="*/ 2707206 h 5154014"/>
              <a:gd name="connsiteX5" fmla="*/ 103154 w 1336627"/>
              <a:gd name="connsiteY5" fmla="*/ 2617828 h 5154014"/>
              <a:gd name="connsiteX6" fmla="*/ 6902 w 1336627"/>
              <a:gd name="connsiteY6" fmla="*/ 2535326 h 5154014"/>
              <a:gd name="connsiteX7" fmla="*/ 4959 w 1336627"/>
              <a:gd name="connsiteY7" fmla="*/ 0 h 5154014"/>
              <a:gd name="connsiteX0" fmla="*/ 4959 w 1336627"/>
              <a:gd name="connsiteY0" fmla="*/ 0 h 5154014"/>
              <a:gd name="connsiteX1" fmla="*/ 1336627 w 1336627"/>
              <a:gd name="connsiteY1" fmla="*/ 0 h 5154014"/>
              <a:gd name="connsiteX2" fmla="*/ 1336627 w 1336627"/>
              <a:gd name="connsiteY2" fmla="*/ 5154014 h 5154014"/>
              <a:gd name="connsiteX3" fmla="*/ 4959 w 1336627"/>
              <a:gd name="connsiteY3" fmla="*/ 5154014 h 5154014"/>
              <a:gd name="connsiteX4" fmla="*/ 26 w 1336627"/>
              <a:gd name="connsiteY4" fmla="*/ 2707206 h 5154014"/>
              <a:gd name="connsiteX5" fmla="*/ 103154 w 1336627"/>
              <a:gd name="connsiteY5" fmla="*/ 2617828 h 5154014"/>
              <a:gd name="connsiteX6" fmla="*/ 6902 w 1336627"/>
              <a:gd name="connsiteY6" fmla="*/ 2535326 h 5154014"/>
              <a:gd name="connsiteX7" fmla="*/ 4959 w 1336627"/>
              <a:gd name="connsiteY7" fmla="*/ 0 h 5154014"/>
              <a:gd name="connsiteX0" fmla="*/ 4959 w 1336627"/>
              <a:gd name="connsiteY0" fmla="*/ 0 h 5154014"/>
              <a:gd name="connsiteX1" fmla="*/ 1336627 w 1336627"/>
              <a:gd name="connsiteY1" fmla="*/ 0 h 5154014"/>
              <a:gd name="connsiteX2" fmla="*/ 1336627 w 1336627"/>
              <a:gd name="connsiteY2" fmla="*/ 5154014 h 5154014"/>
              <a:gd name="connsiteX3" fmla="*/ 4959 w 1336627"/>
              <a:gd name="connsiteY3" fmla="*/ 5154014 h 5154014"/>
              <a:gd name="connsiteX4" fmla="*/ 26 w 1336627"/>
              <a:gd name="connsiteY4" fmla="*/ 2692919 h 5154014"/>
              <a:gd name="connsiteX5" fmla="*/ 103154 w 1336627"/>
              <a:gd name="connsiteY5" fmla="*/ 2617828 h 5154014"/>
              <a:gd name="connsiteX6" fmla="*/ 6902 w 1336627"/>
              <a:gd name="connsiteY6" fmla="*/ 2535326 h 5154014"/>
              <a:gd name="connsiteX7" fmla="*/ 4959 w 1336627"/>
              <a:gd name="connsiteY7" fmla="*/ 0 h 5154014"/>
              <a:gd name="connsiteX0" fmla="*/ 4959 w 1336627"/>
              <a:gd name="connsiteY0" fmla="*/ 0 h 5154014"/>
              <a:gd name="connsiteX1" fmla="*/ 1336627 w 1336627"/>
              <a:gd name="connsiteY1" fmla="*/ 0 h 5154014"/>
              <a:gd name="connsiteX2" fmla="*/ 1336627 w 1336627"/>
              <a:gd name="connsiteY2" fmla="*/ 5154014 h 5154014"/>
              <a:gd name="connsiteX3" fmla="*/ 4959 w 1336627"/>
              <a:gd name="connsiteY3" fmla="*/ 5154014 h 5154014"/>
              <a:gd name="connsiteX4" fmla="*/ 26 w 1336627"/>
              <a:gd name="connsiteY4" fmla="*/ 2692919 h 5154014"/>
              <a:gd name="connsiteX5" fmla="*/ 160304 w 1336627"/>
              <a:gd name="connsiteY5" fmla="*/ 2605922 h 5154014"/>
              <a:gd name="connsiteX6" fmla="*/ 6902 w 1336627"/>
              <a:gd name="connsiteY6" fmla="*/ 2535326 h 5154014"/>
              <a:gd name="connsiteX7" fmla="*/ 4959 w 1336627"/>
              <a:gd name="connsiteY7" fmla="*/ 0 h 5154014"/>
              <a:gd name="connsiteX0" fmla="*/ 4959 w 1336627"/>
              <a:gd name="connsiteY0" fmla="*/ 0 h 5154014"/>
              <a:gd name="connsiteX1" fmla="*/ 1336627 w 1336627"/>
              <a:gd name="connsiteY1" fmla="*/ 0 h 5154014"/>
              <a:gd name="connsiteX2" fmla="*/ 1336627 w 1336627"/>
              <a:gd name="connsiteY2" fmla="*/ 5154014 h 5154014"/>
              <a:gd name="connsiteX3" fmla="*/ 4959 w 1336627"/>
              <a:gd name="connsiteY3" fmla="*/ 5154014 h 5154014"/>
              <a:gd name="connsiteX4" fmla="*/ 26 w 1336627"/>
              <a:gd name="connsiteY4" fmla="*/ 2692919 h 5154014"/>
              <a:gd name="connsiteX5" fmla="*/ 105535 w 1336627"/>
              <a:gd name="connsiteY5" fmla="*/ 2589253 h 5154014"/>
              <a:gd name="connsiteX6" fmla="*/ 6902 w 1336627"/>
              <a:gd name="connsiteY6" fmla="*/ 2535326 h 5154014"/>
              <a:gd name="connsiteX7" fmla="*/ 4959 w 1336627"/>
              <a:gd name="connsiteY7" fmla="*/ 0 h 5154014"/>
              <a:gd name="connsiteX0" fmla="*/ 4959 w 1336627"/>
              <a:gd name="connsiteY0" fmla="*/ 0 h 5154014"/>
              <a:gd name="connsiteX1" fmla="*/ 1336627 w 1336627"/>
              <a:gd name="connsiteY1" fmla="*/ 0 h 5154014"/>
              <a:gd name="connsiteX2" fmla="*/ 1336627 w 1336627"/>
              <a:gd name="connsiteY2" fmla="*/ 5154014 h 5154014"/>
              <a:gd name="connsiteX3" fmla="*/ 4959 w 1336627"/>
              <a:gd name="connsiteY3" fmla="*/ 5154014 h 5154014"/>
              <a:gd name="connsiteX4" fmla="*/ 26 w 1336627"/>
              <a:gd name="connsiteY4" fmla="*/ 2692919 h 5154014"/>
              <a:gd name="connsiteX5" fmla="*/ 105535 w 1336627"/>
              <a:gd name="connsiteY5" fmla="*/ 2589253 h 5154014"/>
              <a:gd name="connsiteX6" fmla="*/ 2140 w 1336627"/>
              <a:gd name="connsiteY6" fmla="*/ 2451983 h 5154014"/>
              <a:gd name="connsiteX7" fmla="*/ 4959 w 1336627"/>
              <a:gd name="connsiteY7" fmla="*/ 0 h 5154014"/>
              <a:gd name="connsiteX0" fmla="*/ 4959 w 1336627"/>
              <a:gd name="connsiteY0" fmla="*/ 0 h 5154014"/>
              <a:gd name="connsiteX1" fmla="*/ 1336627 w 1336627"/>
              <a:gd name="connsiteY1" fmla="*/ 0 h 5154014"/>
              <a:gd name="connsiteX2" fmla="*/ 1336627 w 1336627"/>
              <a:gd name="connsiteY2" fmla="*/ 5154014 h 5154014"/>
              <a:gd name="connsiteX3" fmla="*/ 4959 w 1336627"/>
              <a:gd name="connsiteY3" fmla="*/ 5154014 h 5154014"/>
              <a:gd name="connsiteX4" fmla="*/ 26 w 1336627"/>
              <a:gd name="connsiteY4" fmla="*/ 2692919 h 5154014"/>
              <a:gd name="connsiteX5" fmla="*/ 105535 w 1336627"/>
              <a:gd name="connsiteY5" fmla="*/ 2589253 h 5154014"/>
              <a:gd name="connsiteX6" fmla="*/ 2140 w 1336627"/>
              <a:gd name="connsiteY6" fmla="*/ 2494846 h 5154014"/>
              <a:gd name="connsiteX7" fmla="*/ 4959 w 1336627"/>
              <a:gd name="connsiteY7" fmla="*/ 0 h 5154014"/>
              <a:gd name="connsiteX0" fmla="*/ 4959 w 1336627"/>
              <a:gd name="connsiteY0" fmla="*/ 0 h 5154014"/>
              <a:gd name="connsiteX1" fmla="*/ 1336627 w 1336627"/>
              <a:gd name="connsiteY1" fmla="*/ 0 h 5154014"/>
              <a:gd name="connsiteX2" fmla="*/ 1336627 w 1336627"/>
              <a:gd name="connsiteY2" fmla="*/ 5154014 h 5154014"/>
              <a:gd name="connsiteX3" fmla="*/ 4959 w 1336627"/>
              <a:gd name="connsiteY3" fmla="*/ 5154014 h 5154014"/>
              <a:gd name="connsiteX4" fmla="*/ 26 w 1336627"/>
              <a:gd name="connsiteY4" fmla="*/ 2692919 h 5154014"/>
              <a:gd name="connsiteX5" fmla="*/ 105535 w 1336627"/>
              <a:gd name="connsiteY5" fmla="*/ 2589253 h 5154014"/>
              <a:gd name="connsiteX6" fmla="*/ 42621 w 1336627"/>
              <a:gd name="connsiteY6" fmla="*/ 2492465 h 5154014"/>
              <a:gd name="connsiteX7" fmla="*/ 4959 w 1336627"/>
              <a:gd name="connsiteY7" fmla="*/ 0 h 5154014"/>
              <a:gd name="connsiteX0" fmla="*/ 4959 w 1336627"/>
              <a:gd name="connsiteY0" fmla="*/ 0 h 5154014"/>
              <a:gd name="connsiteX1" fmla="*/ 1336627 w 1336627"/>
              <a:gd name="connsiteY1" fmla="*/ 0 h 5154014"/>
              <a:gd name="connsiteX2" fmla="*/ 1336627 w 1336627"/>
              <a:gd name="connsiteY2" fmla="*/ 5154014 h 5154014"/>
              <a:gd name="connsiteX3" fmla="*/ 4959 w 1336627"/>
              <a:gd name="connsiteY3" fmla="*/ 5154014 h 5154014"/>
              <a:gd name="connsiteX4" fmla="*/ 26 w 1336627"/>
              <a:gd name="connsiteY4" fmla="*/ 2692919 h 5154014"/>
              <a:gd name="connsiteX5" fmla="*/ 105535 w 1336627"/>
              <a:gd name="connsiteY5" fmla="*/ 2589253 h 5154014"/>
              <a:gd name="connsiteX6" fmla="*/ 14046 w 1336627"/>
              <a:gd name="connsiteY6" fmla="*/ 2506752 h 5154014"/>
              <a:gd name="connsiteX7" fmla="*/ 4959 w 1336627"/>
              <a:gd name="connsiteY7" fmla="*/ 0 h 5154014"/>
              <a:gd name="connsiteX0" fmla="*/ 54 w 1331722"/>
              <a:gd name="connsiteY0" fmla="*/ 0 h 5154014"/>
              <a:gd name="connsiteX1" fmla="*/ 1331722 w 1331722"/>
              <a:gd name="connsiteY1" fmla="*/ 0 h 5154014"/>
              <a:gd name="connsiteX2" fmla="*/ 1331722 w 1331722"/>
              <a:gd name="connsiteY2" fmla="*/ 5154014 h 5154014"/>
              <a:gd name="connsiteX3" fmla="*/ 54 w 1331722"/>
              <a:gd name="connsiteY3" fmla="*/ 5154014 h 5154014"/>
              <a:gd name="connsiteX4" fmla="*/ 80846 w 1331722"/>
              <a:gd name="connsiteY4" fmla="*/ 2731019 h 5154014"/>
              <a:gd name="connsiteX5" fmla="*/ 100630 w 1331722"/>
              <a:gd name="connsiteY5" fmla="*/ 2589253 h 5154014"/>
              <a:gd name="connsiteX6" fmla="*/ 9141 w 1331722"/>
              <a:gd name="connsiteY6" fmla="*/ 2506752 h 5154014"/>
              <a:gd name="connsiteX7" fmla="*/ 54 w 1331722"/>
              <a:gd name="connsiteY7" fmla="*/ 0 h 5154014"/>
              <a:gd name="connsiteX0" fmla="*/ 346 w 1332014"/>
              <a:gd name="connsiteY0" fmla="*/ 0 h 5154014"/>
              <a:gd name="connsiteX1" fmla="*/ 1332014 w 1332014"/>
              <a:gd name="connsiteY1" fmla="*/ 0 h 5154014"/>
              <a:gd name="connsiteX2" fmla="*/ 1332014 w 1332014"/>
              <a:gd name="connsiteY2" fmla="*/ 5154014 h 5154014"/>
              <a:gd name="connsiteX3" fmla="*/ 346 w 1332014"/>
              <a:gd name="connsiteY3" fmla="*/ 5154014 h 5154014"/>
              <a:gd name="connsiteX4" fmla="*/ 9700 w 1332014"/>
              <a:gd name="connsiteY4" fmla="*/ 2688157 h 5154014"/>
              <a:gd name="connsiteX5" fmla="*/ 100922 w 1332014"/>
              <a:gd name="connsiteY5" fmla="*/ 2589253 h 5154014"/>
              <a:gd name="connsiteX6" fmla="*/ 9433 w 1332014"/>
              <a:gd name="connsiteY6" fmla="*/ 2506752 h 5154014"/>
              <a:gd name="connsiteX7" fmla="*/ 346 w 1332014"/>
              <a:gd name="connsiteY7" fmla="*/ 0 h 5154014"/>
              <a:gd name="connsiteX0" fmla="*/ 346 w 1332014"/>
              <a:gd name="connsiteY0" fmla="*/ 0 h 5154014"/>
              <a:gd name="connsiteX1" fmla="*/ 1332014 w 1332014"/>
              <a:gd name="connsiteY1" fmla="*/ 0 h 5154014"/>
              <a:gd name="connsiteX2" fmla="*/ 1332014 w 1332014"/>
              <a:gd name="connsiteY2" fmla="*/ 5154014 h 5154014"/>
              <a:gd name="connsiteX3" fmla="*/ 346 w 1332014"/>
              <a:gd name="connsiteY3" fmla="*/ 5154014 h 5154014"/>
              <a:gd name="connsiteX4" fmla="*/ 9700 w 1332014"/>
              <a:gd name="connsiteY4" fmla="*/ 2688157 h 5154014"/>
              <a:gd name="connsiteX5" fmla="*/ 100922 w 1332014"/>
              <a:gd name="connsiteY5" fmla="*/ 2589253 h 5154014"/>
              <a:gd name="connsiteX6" fmla="*/ 9433 w 1332014"/>
              <a:gd name="connsiteY6" fmla="*/ 2506752 h 5154014"/>
              <a:gd name="connsiteX7" fmla="*/ 346 w 1332014"/>
              <a:gd name="connsiteY7" fmla="*/ 0 h 5154014"/>
              <a:gd name="connsiteX0" fmla="*/ 346 w 1332014"/>
              <a:gd name="connsiteY0" fmla="*/ 0 h 5154014"/>
              <a:gd name="connsiteX1" fmla="*/ 1332014 w 1332014"/>
              <a:gd name="connsiteY1" fmla="*/ 0 h 5154014"/>
              <a:gd name="connsiteX2" fmla="*/ 1332014 w 1332014"/>
              <a:gd name="connsiteY2" fmla="*/ 5154014 h 5154014"/>
              <a:gd name="connsiteX3" fmla="*/ 346 w 1332014"/>
              <a:gd name="connsiteY3" fmla="*/ 5154014 h 5154014"/>
              <a:gd name="connsiteX4" fmla="*/ 9700 w 1332014"/>
              <a:gd name="connsiteY4" fmla="*/ 2688157 h 5154014"/>
              <a:gd name="connsiteX5" fmla="*/ 100922 w 1332014"/>
              <a:gd name="connsiteY5" fmla="*/ 2589253 h 5154014"/>
              <a:gd name="connsiteX6" fmla="*/ 9433 w 1332014"/>
              <a:gd name="connsiteY6" fmla="*/ 2506752 h 5154014"/>
              <a:gd name="connsiteX7" fmla="*/ 346 w 1332014"/>
              <a:gd name="connsiteY7" fmla="*/ 0 h 5154014"/>
              <a:gd name="connsiteX0" fmla="*/ 346 w 1332014"/>
              <a:gd name="connsiteY0" fmla="*/ 0 h 5154014"/>
              <a:gd name="connsiteX1" fmla="*/ 1332014 w 1332014"/>
              <a:gd name="connsiteY1" fmla="*/ 0 h 5154014"/>
              <a:gd name="connsiteX2" fmla="*/ 1332014 w 1332014"/>
              <a:gd name="connsiteY2" fmla="*/ 5154014 h 5154014"/>
              <a:gd name="connsiteX3" fmla="*/ 346 w 1332014"/>
              <a:gd name="connsiteY3" fmla="*/ 5154014 h 5154014"/>
              <a:gd name="connsiteX4" fmla="*/ 9700 w 1332014"/>
              <a:gd name="connsiteY4" fmla="*/ 2688157 h 5154014"/>
              <a:gd name="connsiteX5" fmla="*/ 100922 w 1332014"/>
              <a:gd name="connsiteY5" fmla="*/ 2589253 h 5154014"/>
              <a:gd name="connsiteX6" fmla="*/ 9433 w 1332014"/>
              <a:gd name="connsiteY6" fmla="*/ 2506752 h 5154014"/>
              <a:gd name="connsiteX7" fmla="*/ 346 w 1332014"/>
              <a:gd name="connsiteY7" fmla="*/ 0 h 5154014"/>
              <a:gd name="connsiteX0" fmla="*/ 1 w 1331669"/>
              <a:gd name="connsiteY0" fmla="*/ 0 h 5154014"/>
              <a:gd name="connsiteX1" fmla="*/ 1331669 w 1331669"/>
              <a:gd name="connsiteY1" fmla="*/ 0 h 5154014"/>
              <a:gd name="connsiteX2" fmla="*/ 1331669 w 1331669"/>
              <a:gd name="connsiteY2" fmla="*/ 5154014 h 5154014"/>
              <a:gd name="connsiteX3" fmla="*/ 1 w 1331669"/>
              <a:gd name="connsiteY3" fmla="*/ 5154014 h 5154014"/>
              <a:gd name="connsiteX4" fmla="*/ 9355 w 1331669"/>
              <a:gd name="connsiteY4" fmla="*/ 2688157 h 5154014"/>
              <a:gd name="connsiteX5" fmla="*/ 100577 w 1331669"/>
              <a:gd name="connsiteY5" fmla="*/ 2589253 h 5154014"/>
              <a:gd name="connsiteX6" fmla="*/ 9088 w 1331669"/>
              <a:gd name="connsiteY6" fmla="*/ 2506752 h 5154014"/>
              <a:gd name="connsiteX7" fmla="*/ 1 w 1331669"/>
              <a:gd name="connsiteY7" fmla="*/ 0 h 5154014"/>
              <a:gd name="connsiteX0" fmla="*/ 0 w 1331668"/>
              <a:gd name="connsiteY0" fmla="*/ 0 h 5158776"/>
              <a:gd name="connsiteX1" fmla="*/ 1331668 w 1331668"/>
              <a:gd name="connsiteY1" fmla="*/ 0 h 5158776"/>
              <a:gd name="connsiteX2" fmla="*/ 1331668 w 1331668"/>
              <a:gd name="connsiteY2" fmla="*/ 5154014 h 5158776"/>
              <a:gd name="connsiteX3" fmla="*/ 35719 w 1331668"/>
              <a:gd name="connsiteY3" fmla="*/ 5158776 h 5158776"/>
              <a:gd name="connsiteX4" fmla="*/ 9354 w 1331668"/>
              <a:gd name="connsiteY4" fmla="*/ 2688157 h 5158776"/>
              <a:gd name="connsiteX5" fmla="*/ 100576 w 1331668"/>
              <a:gd name="connsiteY5" fmla="*/ 2589253 h 5158776"/>
              <a:gd name="connsiteX6" fmla="*/ 9087 w 1331668"/>
              <a:gd name="connsiteY6" fmla="*/ 2506752 h 5158776"/>
              <a:gd name="connsiteX7" fmla="*/ 0 w 1331668"/>
              <a:gd name="connsiteY7" fmla="*/ 0 h 5158776"/>
              <a:gd name="connsiteX0" fmla="*/ 0 w 1331668"/>
              <a:gd name="connsiteY0" fmla="*/ 0 h 5158776"/>
              <a:gd name="connsiteX1" fmla="*/ 1331668 w 1331668"/>
              <a:gd name="connsiteY1" fmla="*/ 0 h 5158776"/>
              <a:gd name="connsiteX2" fmla="*/ 1331668 w 1331668"/>
              <a:gd name="connsiteY2" fmla="*/ 5154014 h 5158776"/>
              <a:gd name="connsiteX3" fmla="*/ 9526 w 1331668"/>
              <a:gd name="connsiteY3" fmla="*/ 5158776 h 5158776"/>
              <a:gd name="connsiteX4" fmla="*/ 9354 w 1331668"/>
              <a:gd name="connsiteY4" fmla="*/ 2688157 h 5158776"/>
              <a:gd name="connsiteX5" fmla="*/ 100576 w 1331668"/>
              <a:gd name="connsiteY5" fmla="*/ 2589253 h 5158776"/>
              <a:gd name="connsiteX6" fmla="*/ 9087 w 1331668"/>
              <a:gd name="connsiteY6" fmla="*/ 2506752 h 5158776"/>
              <a:gd name="connsiteX7" fmla="*/ 0 w 1331668"/>
              <a:gd name="connsiteY7" fmla="*/ 0 h 5158776"/>
              <a:gd name="connsiteX0" fmla="*/ 83786 w 1322585"/>
              <a:gd name="connsiteY0" fmla="*/ 0 h 5161157"/>
              <a:gd name="connsiteX1" fmla="*/ 1322585 w 1322585"/>
              <a:gd name="connsiteY1" fmla="*/ 2381 h 5161157"/>
              <a:gd name="connsiteX2" fmla="*/ 1322585 w 1322585"/>
              <a:gd name="connsiteY2" fmla="*/ 5156395 h 5161157"/>
              <a:gd name="connsiteX3" fmla="*/ 443 w 1322585"/>
              <a:gd name="connsiteY3" fmla="*/ 5161157 h 5161157"/>
              <a:gd name="connsiteX4" fmla="*/ 271 w 1322585"/>
              <a:gd name="connsiteY4" fmla="*/ 2690538 h 5161157"/>
              <a:gd name="connsiteX5" fmla="*/ 91493 w 1322585"/>
              <a:gd name="connsiteY5" fmla="*/ 2591634 h 5161157"/>
              <a:gd name="connsiteX6" fmla="*/ 4 w 1322585"/>
              <a:gd name="connsiteY6" fmla="*/ 2509133 h 5161157"/>
              <a:gd name="connsiteX7" fmla="*/ 83786 w 1322585"/>
              <a:gd name="connsiteY7" fmla="*/ 0 h 5161157"/>
              <a:gd name="connsiteX0" fmla="*/ 585 w 1322728"/>
              <a:gd name="connsiteY0" fmla="*/ 4763 h 5158776"/>
              <a:gd name="connsiteX1" fmla="*/ 1322728 w 1322728"/>
              <a:gd name="connsiteY1" fmla="*/ 0 h 5158776"/>
              <a:gd name="connsiteX2" fmla="*/ 1322728 w 1322728"/>
              <a:gd name="connsiteY2" fmla="*/ 5154014 h 5158776"/>
              <a:gd name="connsiteX3" fmla="*/ 586 w 1322728"/>
              <a:gd name="connsiteY3" fmla="*/ 5158776 h 5158776"/>
              <a:gd name="connsiteX4" fmla="*/ 414 w 1322728"/>
              <a:gd name="connsiteY4" fmla="*/ 2688157 h 5158776"/>
              <a:gd name="connsiteX5" fmla="*/ 91636 w 1322728"/>
              <a:gd name="connsiteY5" fmla="*/ 2589253 h 5158776"/>
              <a:gd name="connsiteX6" fmla="*/ 147 w 1322728"/>
              <a:gd name="connsiteY6" fmla="*/ 2506752 h 5158776"/>
              <a:gd name="connsiteX7" fmla="*/ 585 w 1322728"/>
              <a:gd name="connsiteY7" fmla="*/ 4763 h 5158776"/>
              <a:gd name="connsiteX0" fmla="*/ 585 w 1322728"/>
              <a:gd name="connsiteY0" fmla="*/ 0 h 5154013"/>
              <a:gd name="connsiteX1" fmla="*/ 1265578 w 1322728"/>
              <a:gd name="connsiteY1" fmla="*/ 76199 h 5154013"/>
              <a:gd name="connsiteX2" fmla="*/ 1322728 w 1322728"/>
              <a:gd name="connsiteY2" fmla="*/ 5149251 h 5154013"/>
              <a:gd name="connsiteX3" fmla="*/ 586 w 1322728"/>
              <a:gd name="connsiteY3" fmla="*/ 5154013 h 5154013"/>
              <a:gd name="connsiteX4" fmla="*/ 414 w 1322728"/>
              <a:gd name="connsiteY4" fmla="*/ 2683394 h 5154013"/>
              <a:gd name="connsiteX5" fmla="*/ 91636 w 1322728"/>
              <a:gd name="connsiteY5" fmla="*/ 2584490 h 5154013"/>
              <a:gd name="connsiteX6" fmla="*/ 147 w 1322728"/>
              <a:gd name="connsiteY6" fmla="*/ 2501989 h 5154013"/>
              <a:gd name="connsiteX7" fmla="*/ 585 w 1322728"/>
              <a:gd name="connsiteY7" fmla="*/ 0 h 5154013"/>
              <a:gd name="connsiteX0" fmla="*/ 585 w 1325109"/>
              <a:gd name="connsiteY0" fmla="*/ 0 h 5154013"/>
              <a:gd name="connsiteX1" fmla="*/ 1325109 w 1325109"/>
              <a:gd name="connsiteY1" fmla="*/ 2380 h 5154013"/>
              <a:gd name="connsiteX2" fmla="*/ 1322728 w 1325109"/>
              <a:gd name="connsiteY2" fmla="*/ 5149251 h 5154013"/>
              <a:gd name="connsiteX3" fmla="*/ 586 w 1325109"/>
              <a:gd name="connsiteY3" fmla="*/ 5154013 h 5154013"/>
              <a:gd name="connsiteX4" fmla="*/ 414 w 1325109"/>
              <a:gd name="connsiteY4" fmla="*/ 2683394 h 5154013"/>
              <a:gd name="connsiteX5" fmla="*/ 91636 w 1325109"/>
              <a:gd name="connsiteY5" fmla="*/ 2584490 h 5154013"/>
              <a:gd name="connsiteX6" fmla="*/ 147 w 1325109"/>
              <a:gd name="connsiteY6" fmla="*/ 2501989 h 5154013"/>
              <a:gd name="connsiteX7" fmla="*/ 585 w 1325109"/>
              <a:gd name="connsiteY7" fmla="*/ 0 h 5154013"/>
              <a:gd name="connsiteX0" fmla="*/ 585 w 1325109"/>
              <a:gd name="connsiteY0" fmla="*/ 0 h 5154013"/>
              <a:gd name="connsiteX1" fmla="*/ 1325109 w 1325109"/>
              <a:gd name="connsiteY1" fmla="*/ 2380 h 5154013"/>
              <a:gd name="connsiteX2" fmla="*/ 1322728 w 1325109"/>
              <a:gd name="connsiteY2" fmla="*/ 5149251 h 5154013"/>
              <a:gd name="connsiteX3" fmla="*/ 586 w 1325109"/>
              <a:gd name="connsiteY3" fmla="*/ 5154013 h 5154013"/>
              <a:gd name="connsiteX4" fmla="*/ 414 w 1325109"/>
              <a:gd name="connsiteY4" fmla="*/ 2683394 h 5154013"/>
              <a:gd name="connsiteX5" fmla="*/ 91636 w 1325109"/>
              <a:gd name="connsiteY5" fmla="*/ 2584490 h 5154013"/>
              <a:gd name="connsiteX6" fmla="*/ 147 w 1325109"/>
              <a:gd name="connsiteY6" fmla="*/ 2501989 h 5154013"/>
              <a:gd name="connsiteX7" fmla="*/ 585 w 1325109"/>
              <a:gd name="connsiteY7" fmla="*/ 0 h 5154013"/>
              <a:gd name="connsiteX0" fmla="*/ 2890 w 1325032"/>
              <a:gd name="connsiteY0" fmla="*/ 9527 h 5151633"/>
              <a:gd name="connsiteX1" fmla="*/ 1325032 w 1325032"/>
              <a:gd name="connsiteY1" fmla="*/ 0 h 5151633"/>
              <a:gd name="connsiteX2" fmla="*/ 1322651 w 1325032"/>
              <a:gd name="connsiteY2" fmla="*/ 5146871 h 5151633"/>
              <a:gd name="connsiteX3" fmla="*/ 509 w 1325032"/>
              <a:gd name="connsiteY3" fmla="*/ 5151633 h 5151633"/>
              <a:gd name="connsiteX4" fmla="*/ 337 w 1325032"/>
              <a:gd name="connsiteY4" fmla="*/ 2681014 h 5151633"/>
              <a:gd name="connsiteX5" fmla="*/ 91559 w 1325032"/>
              <a:gd name="connsiteY5" fmla="*/ 2582110 h 5151633"/>
              <a:gd name="connsiteX6" fmla="*/ 70 w 1325032"/>
              <a:gd name="connsiteY6" fmla="*/ 2499609 h 5151633"/>
              <a:gd name="connsiteX7" fmla="*/ 2890 w 1325032"/>
              <a:gd name="connsiteY7" fmla="*/ 9527 h 5151633"/>
              <a:gd name="connsiteX0" fmla="*/ 7616 w 1324996"/>
              <a:gd name="connsiteY0" fmla="*/ 0 h 5154012"/>
              <a:gd name="connsiteX1" fmla="*/ 1324996 w 1324996"/>
              <a:gd name="connsiteY1" fmla="*/ 2379 h 5154012"/>
              <a:gd name="connsiteX2" fmla="*/ 1322615 w 1324996"/>
              <a:gd name="connsiteY2" fmla="*/ 5149250 h 5154012"/>
              <a:gd name="connsiteX3" fmla="*/ 473 w 1324996"/>
              <a:gd name="connsiteY3" fmla="*/ 5154012 h 5154012"/>
              <a:gd name="connsiteX4" fmla="*/ 301 w 1324996"/>
              <a:gd name="connsiteY4" fmla="*/ 2683393 h 5154012"/>
              <a:gd name="connsiteX5" fmla="*/ 91523 w 1324996"/>
              <a:gd name="connsiteY5" fmla="*/ 2584489 h 5154012"/>
              <a:gd name="connsiteX6" fmla="*/ 34 w 1324996"/>
              <a:gd name="connsiteY6" fmla="*/ 2501988 h 5154012"/>
              <a:gd name="connsiteX7" fmla="*/ 7616 w 1324996"/>
              <a:gd name="connsiteY7" fmla="*/ 0 h 5154012"/>
              <a:gd name="connsiteX0" fmla="*/ 0 w 1326905"/>
              <a:gd name="connsiteY0" fmla="*/ 0 h 5154012"/>
              <a:gd name="connsiteX1" fmla="*/ 1326905 w 1326905"/>
              <a:gd name="connsiteY1" fmla="*/ 2379 h 5154012"/>
              <a:gd name="connsiteX2" fmla="*/ 1324524 w 1326905"/>
              <a:gd name="connsiteY2" fmla="*/ 5149250 h 5154012"/>
              <a:gd name="connsiteX3" fmla="*/ 2382 w 1326905"/>
              <a:gd name="connsiteY3" fmla="*/ 5154012 h 5154012"/>
              <a:gd name="connsiteX4" fmla="*/ 2210 w 1326905"/>
              <a:gd name="connsiteY4" fmla="*/ 2683393 h 5154012"/>
              <a:gd name="connsiteX5" fmla="*/ 93432 w 1326905"/>
              <a:gd name="connsiteY5" fmla="*/ 2584489 h 5154012"/>
              <a:gd name="connsiteX6" fmla="*/ 1943 w 1326905"/>
              <a:gd name="connsiteY6" fmla="*/ 2501988 h 5154012"/>
              <a:gd name="connsiteX7" fmla="*/ 0 w 1326905"/>
              <a:gd name="connsiteY7" fmla="*/ 0 h 5154012"/>
              <a:gd name="connsiteX0" fmla="*/ 0 w 1329286"/>
              <a:gd name="connsiteY0" fmla="*/ 2384 h 5156396"/>
              <a:gd name="connsiteX1" fmla="*/ 1329286 w 1329286"/>
              <a:gd name="connsiteY1" fmla="*/ 0 h 5156396"/>
              <a:gd name="connsiteX2" fmla="*/ 1324524 w 1329286"/>
              <a:gd name="connsiteY2" fmla="*/ 5151634 h 5156396"/>
              <a:gd name="connsiteX3" fmla="*/ 2382 w 1329286"/>
              <a:gd name="connsiteY3" fmla="*/ 5156396 h 5156396"/>
              <a:gd name="connsiteX4" fmla="*/ 2210 w 1329286"/>
              <a:gd name="connsiteY4" fmla="*/ 2685777 h 5156396"/>
              <a:gd name="connsiteX5" fmla="*/ 93432 w 1329286"/>
              <a:gd name="connsiteY5" fmla="*/ 2586873 h 5156396"/>
              <a:gd name="connsiteX6" fmla="*/ 1943 w 1329286"/>
              <a:gd name="connsiteY6" fmla="*/ 2504372 h 5156396"/>
              <a:gd name="connsiteX7" fmla="*/ 0 w 1329286"/>
              <a:gd name="connsiteY7" fmla="*/ 2384 h 5156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29286" h="5156396">
                <a:moveTo>
                  <a:pt x="0" y="2384"/>
                </a:moveTo>
                <a:lnTo>
                  <a:pt x="1329286" y="0"/>
                </a:lnTo>
                <a:cubicBezTo>
                  <a:pt x="1328492" y="1715624"/>
                  <a:pt x="1325318" y="3436010"/>
                  <a:pt x="1324524" y="5151634"/>
                </a:cubicBezTo>
                <a:lnTo>
                  <a:pt x="2382" y="5156396"/>
                </a:lnTo>
                <a:cubicBezTo>
                  <a:pt x="2296" y="5021223"/>
                  <a:pt x="1886" y="3122225"/>
                  <a:pt x="2210" y="2685777"/>
                </a:cubicBezTo>
                <a:cubicBezTo>
                  <a:pt x="38342" y="2644078"/>
                  <a:pt x="58949" y="2620282"/>
                  <a:pt x="93432" y="2586873"/>
                </a:cubicBezTo>
                <a:cubicBezTo>
                  <a:pt x="58859" y="2558226"/>
                  <a:pt x="45218" y="2538246"/>
                  <a:pt x="1943" y="2504372"/>
                </a:cubicBezTo>
                <a:cubicBezTo>
                  <a:pt x="1295" y="1634054"/>
                  <a:pt x="648" y="872702"/>
                  <a:pt x="0" y="2384"/>
                </a:cubicBezTo>
                <a:close/>
              </a:path>
            </a:pathLst>
          </a:custGeom>
          <a:solidFill>
            <a:srgbClr val="078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2703" y="3202467"/>
            <a:ext cx="2458325" cy="249812"/>
          </a:xfrm>
        </p:spPr>
        <p:txBody>
          <a:bodyPr anchor="b" anchorCtr="0"/>
          <a:lstStyle>
            <a:lvl1pPr algn="ctr">
              <a:lnSpc>
                <a:spcPct val="110000"/>
              </a:lnSpc>
              <a:defRPr sz="1600" b="0" cap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6" y="3692783"/>
            <a:ext cx="2445007" cy="107722"/>
          </a:xfrm>
        </p:spPr>
        <p:txBody>
          <a:bodyPr anchor="t" anchorCtr="0"/>
          <a:lstStyle>
            <a:lvl1pPr marL="0" indent="0" algn="ctr">
              <a:buNone/>
              <a:defRPr sz="700" b="1" kern="0" cap="all" spc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3B0F22A-E6CB-A344-A9DB-F765CAA864A8}" type="datetime1">
              <a:rPr lang="de-DE" smtClean="0"/>
              <a:t>11.04.22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06B2653-D1AD-46BA-BB88-3123B5BA212E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3465490" y="385200"/>
            <a:ext cx="3725959" cy="567848"/>
          </a:xfrm>
        </p:spPr>
        <p:txBody>
          <a:bodyPr/>
          <a:lstStyle>
            <a:lvl1pPr>
              <a:spcBef>
                <a:spcPts val="2400"/>
              </a:spcBef>
              <a:defRPr sz="1100">
                <a:solidFill>
                  <a:srgbClr val="07899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lnSpc>
                <a:spcPct val="110000"/>
              </a:lnSpc>
              <a:spcBef>
                <a:spcPts val="600"/>
              </a:spcBef>
              <a:buNone/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7472" indent="-117472">
              <a:lnSpc>
                <a:spcPct val="110000"/>
              </a:lnSpc>
              <a:spcBef>
                <a:spcPts val="600"/>
              </a:spcBef>
              <a:defRPr sz="700"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5" name="Picture 14" descr="Shape, arrow&#10;&#10;Description automatically generated">
            <a:extLst>
              <a:ext uri="{FF2B5EF4-FFF2-40B4-BE49-F238E27FC236}">
                <a16:creationId xmlns:a16="http://schemas.microsoft.com/office/drawing/2014/main" id="{E6A704DE-CC9F-1A4D-8882-9F7490A632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827" y="4549278"/>
            <a:ext cx="744597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862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6060" y="1200152"/>
            <a:ext cx="4038600" cy="843308"/>
          </a:xfr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7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631" y="1200152"/>
            <a:ext cx="4038600" cy="843308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108D93A-88C2-AD46-8559-AE22E2633D32}" type="datetime1">
              <a:rPr lang="de-DE" smtClean="0"/>
              <a:t>11.04.22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06B2653-D1AD-46BA-BB88-3123B5BA212E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0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48072A7-2BD8-2044-8FE4-03E7B8DDB023}" type="datetime1">
              <a:rPr lang="de-DE" smtClean="0"/>
              <a:t>11.04.22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06B2653-D1AD-46BA-BB88-3123B5BA212E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17" name="Content Placeholder 2"/>
          <p:cNvSpPr>
            <a:spLocks noGrp="1"/>
          </p:cNvSpPr>
          <p:nvPr>
            <p:ph sz="half" idx="16"/>
          </p:nvPr>
        </p:nvSpPr>
        <p:spPr>
          <a:xfrm>
            <a:off x="6261353" y="2035056"/>
            <a:ext cx="2313840" cy="2592509"/>
          </a:xfrm>
        </p:spPr>
        <p:txBody>
          <a:bodyPr>
            <a:noAutofit/>
          </a:bodyPr>
          <a:lstStyle>
            <a:lvl1pPr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7472" indent="-117472" algn="ctr">
              <a:lnSpc>
                <a:spcPct val="110000"/>
              </a:lnSpc>
              <a:spcBef>
                <a:spcPts val="600"/>
              </a:spcBef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27008" indent="-109536" algn="ctr">
              <a:lnSpc>
                <a:spcPct val="110000"/>
              </a:lnSpc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344479" indent="-117472" algn="ctr">
              <a:lnSpc>
                <a:spcPct val="110000"/>
              </a:lnSpc>
              <a:defRPr sz="7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460363" indent="-115885" algn="ctr">
              <a:lnSpc>
                <a:spcPct val="110000"/>
              </a:lnSpc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sz="half" idx="17"/>
          </p:nvPr>
        </p:nvSpPr>
        <p:spPr>
          <a:xfrm>
            <a:off x="3419140" y="2035056"/>
            <a:ext cx="2313840" cy="2592509"/>
          </a:xfrm>
        </p:spPr>
        <p:txBody>
          <a:bodyPr>
            <a:noAutofit/>
          </a:bodyPr>
          <a:lstStyle>
            <a:lvl1pPr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7472" indent="-117472" algn="ctr">
              <a:lnSpc>
                <a:spcPct val="110000"/>
              </a:lnSpc>
              <a:spcBef>
                <a:spcPts val="600"/>
              </a:spcBef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27008" indent="-109536" algn="ctr">
              <a:lnSpc>
                <a:spcPct val="110000"/>
              </a:lnSpc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344479" indent="-117472" algn="ctr">
              <a:lnSpc>
                <a:spcPct val="110000"/>
              </a:lnSpc>
              <a:defRPr sz="7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460363" indent="-115885" algn="ctr">
              <a:lnSpc>
                <a:spcPct val="110000"/>
              </a:lnSpc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sz="half" idx="18"/>
          </p:nvPr>
        </p:nvSpPr>
        <p:spPr>
          <a:xfrm>
            <a:off x="559063" y="2035056"/>
            <a:ext cx="2313840" cy="2592509"/>
          </a:xfrm>
        </p:spPr>
        <p:txBody>
          <a:bodyPr>
            <a:noAutofit/>
          </a:bodyPr>
          <a:lstStyle>
            <a:lvl1pPr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7472" indent="-117472" algn="ctr">
              <a:lnSpc>
                <a:spcPct val="110000"/>
              </a:lnSpc>
              <a:spcBef>
                <a:spcPts val="600"/>
              </a:spcBef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27008" indent="-109536" algn="ctr">
              <a:lnSpc>
                <a:spcPct val="110000"/>
              </a:lnSpc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344479" indent="-117472" algn="ctr">
              <a:lnSpc>
                <a:spcPct val="110000"/>
              </a:lnSpc>
              <a:defRPr sz="7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460363" indent="-115885" algn="ctr">
              <a:lnSpc>
                <a:spcPct val="110000"/>
              </a:lnSpc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5953919" y="1478166"/>
            <a:ext cx="0" cy="3073209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>
            <a:off x="3183219" y="1478166"/>
            <a:ext cx="0" cy="3073209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43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C005F6F-B993-AA45-8070-6B921BA8B8B7}" type="datetime1">
              <a:rPr lang="de-DE" smtClean="0"/>
              <a:t>11.04.22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06B2653-D1AD-46BA-BB88-3123B5BA212E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22" name="Content Placeholder 2"/>
          <p:cNvSpPr>
            <a:spLocks noGrp="1"/>
          </p:cNvSpPr>
          <p:nvPr>
            <p:ph sz="half" idx="18"/>
          </p:nvPr>
        </p:nvSpPr>
        <p:spPr>
          <a:xfrm>
            <a:off x="299648" y="2633626"/>
            <a:ext cx="1969163" cy="1993938"/>
          </a:xfrm>
        </p:spPr>
        <p:txBody>
          <a:bodyPr>
            <a:noAutofit/>
          </a:bodyPr>
          <a:lstStyle>
            <a:lvl1pPr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 algn="ctr">
              <a:lnSpc>
                <a:spcPct val="110000"/>
              </a:lnSpc>
              <a:spcBef>
                <a:spcPts val="300"/>
              </a:spcBef>
              <a:buNone/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27008" indent="-109536" algn="ctr">
              <a:lnSpc>
                <a:spcPct val="110000"/>
              </a:lnSpc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344479" indent="-117472" algn="ctr">
              <a:lnSpc>
                <a:spcPct val="110000"/>
              </a:lnSpc>
              <a:defRPr sz="7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460363" indent="-115885" algn="ctr">
              <a:lnSpc>
                <a:spcPct val="110000"/>
              </a:lnSpc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4558256" y="1766923"/>
            <a:ext cx="0" cy="2447565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>
            <a:off x="2365072" y="1766923"/>
            <a:ext cx="0" cy="2447565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6751439" y="1766923"/>
            <a:ext cx="0" cy="2447565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/>
          <p:cNvSpPr>
            <a:spLocks noGrp="1"/>
          </p:cNvSpPr>
          <p:nvPr userDrawn="1">
            <p:ph sz="half" idx="19"/>
          </p:nvPr>
        </p:nvSpPr>
        <p:spPr>
          <a:xfrm>
            <a:off x="2488191" y="2633626"/>
            <a:ext cx="1969163" cy="1993938"/>
          </a:xfrm>
        </p:spPr>
        <p:txBody>
          <a:bodyPr>
            <a:noAutofit/>
          </a:bodyPr>
          <a:lstStyle>
            <a:lvl1pPr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 algn="ctr">
              <a:lnSpc>
                <a:spcPct val="110000"/>
              </a:lnSpc>
              <a:spcBef>
                <a:spcPts val="300"/>
              </a:spcBef>
              <a:buNone/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27008" indent="-109536" algn="ctr">
              <a:lnSpc>
                <a:spcPct val="110000"/>
              </a:lnSpc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344479" indent="-117472" algn="ctr">
              <a:lnSpc>
                <a:spcPct val="110000"/>
              </a:lnSpc>
              <a:defRPr sz="7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460363" indent="-115885" algn="ctr">
              <a:lnSpc>
                <a:spcPct val="110000"/>
              </a:lnSpc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 userDrawn="1">
            <p:ph sz="half" idx="20"/>
          </p:nvPr>
        </p:nvSpPr>
        <p:spPr>
          <a:xfrm>
            <a:off x="4676733" y="2633626"/>
            <a:ext cx="1969163" cy="1993938"/>
          </a:xfrm>
        </p:spPr>
        <p:txBody>
          <a:bodyPr>
            <a:noAutofit/>
          </a:bodyPr>
          <a:lstStyle>
            <a:lvl1pPr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 algn="ctr">
              <a:lnSpc>
                <a:spcPct val="110000"/>
              </a:lnSpc>
              <a:spcBef>
                <a:spcPts val="300"/>
              </a:spcBef>
              <a:buNone/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27008" indent="-109536" algn="ctr">
              <a:lnSpc>
                <a:spcPct val="110000"/>
              </a:lnSpc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344479" indent="-117472" algn="ctr">
              <a:lnSpc>
                <a:spcPct val="110000"/>
              </a:lnSpc>
              <a:defRPr sz="7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460363" indent="-115885" algn="ctr">
              <a:lnSpc>
                <a:spcPct val="110000"/>
              </a:lnSpc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 userDrawn="1">
            <p:ph sz="half" idx="21"/>
          </p:nvPr>
        </p:nvSpPr>
        <p:spPr>
          <a:xfrm>
            <a:off x="6865276" y="2633626"/>
            <a:ext cx="1969163" cy="1993938"/>
          </a:xfrm>
        </p:spPr>
        <p:txBody>
          <a:bodyPr>
            <a:noAutofit/>
          </a:bodyPr>
          <a:lstStyle>
            <a:lvl1pPr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 algn="ctr">
              <a:lnSpc>
                <a:spcPct val="110000"/>
              </a:lnSpc>
              <a:spcBef>
                <a:spcPts val="300"/>
              </a:spcBef>
              <a:buNone/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27008" indent="-109536" algn="ctr">
              <a:lnSpc>
                <a:spcPct val="110000"/>
              </a:lnSpc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344479" indent="-117472" algn="ctr">
              <a:lnSpc>
                <a:spcPct val="110000"/>
              </a:lnSpc>
              <a:defRPr sz="7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460363" indent="-115885" algn="ctr">
              <a:lnSpc>
                <a:spcPct val="110000"/>
              </a:lnSpc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55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C0BE63B-D6FF-2041-8121-3D67FF33DAAE}" type="datetime1">
              <a:rPr lang="de-DE" smtClean="0"/>
              <a:t>11.04.22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06B2653-D1AD-46BA-BB88-3123B5BA212E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9563" y="1297344"/>
            <a:ext cx="1352551" cy="1071062"/>
          </a:xfrm>
        </p:spPr>
        <p:txBody>
          <a:bodyPr/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2711" indent="-112711"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27008" indent="-114297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339717" indent="-112711"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460363" indent="-120648"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8"/>
          <p:cNvSpPr>
            <a:spLocks noGrp="1"/>
          </p:cNvSpPr>
          <p:nvPr>
            <p:ph sz="quarter" idx="14"/>
          </p:nvPr>
        </p:nvSpPr>
        <p:spPr>
          <a:xfrm>
            <a:off x="1744029" y="1297344"/>
            <a:ext cx="1352551" cy="1071062"/>
          </a:xfrm>
        </p:spPr>
        <p:txBody>
          <a:bodyPr/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2711" indent="-112711"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27008" indent="-114297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339717" indent="-112711"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460363" indent="-120648"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8"/>
          <p:cNvSpPr>
            <a:spLocks noGrp="1"/>
          </p:cNvSpPr>
          <p:nvPr>
            <p:ph sz="quarter" idx="15"/>
          </p:nvPr>
        </p:nvSpPr>
        <p:spPr>
          <a:xfrm>
            <a:off x="3178494" y="1297344"/>
            <a:ext cx="1352551" cy="1071062"/>
          </a:xfrm>
        </p:spPr>
        <p:txBody>
          <a:bodyPr/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2711" indent="-112711"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27008" indent="-114297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339717" indent="-112711"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460363" indent="-120648"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8"/>
          <p:cNvSpPr>
            <a:spLocks noGrp="1"/>
          </p:cNvSpPr>
          <p:nvPr>
            <p:ph sz="quarter" idx="16"/>
          </p:nvPr>
        </p:nvSpPr>
        <p:spPr>
          <a:xfrm>
            <a:off x="4612958" y="1297344"/>
            <a:ext cx="1352551" cy="1071062"/>
          </a:xfrm>
        </p:spPr>
        <p:txBody>
          <a:bodyPr/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2711" indent="-112711"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27008" indent="-114297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339717" indent="-112711"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460363" indent="-120648"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8"/>
          <p:cNvSpPr>
            <a:spLocks noGrp="1"/>
          </p:cNvSpPr>
          <p:nvPr>
            <p:ph sz="quarter" idx="17"/>
          </p:nvPr>
        </p:nvSpPr>
        <p:spPr>
          <a:xfrm>
            <a:off x="6047423" y="1297344"/>
            <a:ext cx="1352551" cy="1071062"/>
          </a:xfrm>
        </p:spPr>
        <p:txBody>
          <a:bodyPr/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2711" indent="-112711"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27008" indent="-114297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339717" indent="-112711"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460363" indent="-120648"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Content Placeholder 8"/>
          <p:cNvSpPr>
            <a:spLocks noGrp="1"/>
          </p:cNvSpPr>
          <p:nvPr>
            <p:ph sz="quarter" idx="18"/>
          </p:nvPr>
        </p:nvSpPr>
        <p:spPr>
          <a:xfrm>
            <a:off x="7481889" y="1297344"/>
            <a:ext cx="1352551" cy="1071062"/>
          </a:xfrm>
        </p:spPr>
        <p:txBody>
          <a:bodyPr/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2711" indent="-112711"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27008" indent="-114297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339717" indent="-112711"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460363" indent="-120648"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08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with Foc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563" y="1292549"/>
            <a:ext cx="1340483" cy="517065"/>
          </a:xfrm>
        </p:spPr>
        <p:txBody>
          <a:bodyPr/>
          <a:lstStyle>
            <a:lvl1pPr algn="ctr">
              <a:defRPr sz="1200">
                <a:solidFill>
                  <a:srgbClr val="07899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 algn="ctr">
              <a:buNone/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27008" indent="-109536">
              <a:defRPr sz="500"/>
            </a:lvl3pPr>
            <a:lvl4pPr marL="344479" indent="-117472">
              <a:defRPr sz="400"/>
            </a:lvl4pPr>
            <a:lvl5pPr marL="460363" indent="-115885">
              <a:defRPr sz="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62FDB53-CD10-1543-AF86-FD8C32B6D526}" type="datetime1">
              <a:rPr lang="de-DE" smtClean="0"/>
              <a:t>11.04.22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06B2653-D1AD-46BA-BB88-3123B5BA212E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309563" y="3823495"/>
            <a:ext cx="2646768" cy="123111"/>
          </a:xfrm>
        </p:spPr>
        <p:txBody>
          <a:bodyPr/>
          <a:lstStyle>
            <a:lvl1pPr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4572005" y="1278800"/>
            <a:ext cx="0" cy="2502555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6008920" y="1278800"/>
            <a:ext cx="0" cy="2502555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7445835" y="1278800"/>
            <a:ext cx="0" cy="2502555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3135092" y="1278800"/>
            <a:ext cx="0" cy="2502555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1698179" y="1278800"/>
            <a:ext cx="0" cy="2502555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 userDrawn="1"/>
        </p:nvGrpSpPr>
        <p:grpSpPr>
          <a:xfrm>
            <a:off x="1698177" y="4207617"/>
            <a:ext cx="5747656" cy="412510"/>
            <a:chOff x="1698178" y="1278798"/>
            <a:chExt cx="5747656" cy="2502555"/>
          </a:xfrm>
        </p:grpSpPr>
        <p:cxnSp>
          <p:nvCxnSpPr>
            <p:cNvPr id="25" name="Straight Connector 24"/>
            <p:cNvCxnSpPr/>
            <p:nvPr userDrawn="1"/>
          </p:nvCxnSpPr>
          <p:spPr>
            <a:xfrm>
              <a:off x="4572006" y="1278798"/>
              <a:ext cx="0" cy="2502555"/>
            </a:xfrm>
            <a:prstGeom prst="line">
              <a:avLst/>
            </a:prstGeom>
            <a:ln w="9525"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6008920" y="1278798"/>
              <a:ext cx="0" cy="2502555"/>
            </a:xfrm>
            <a:prstGeom prst="line">
              <a:avLst/>
            </a:prstGeom>
            <a:ln w="9525"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445834" y="1278798"/>
              <a:ext cx="0" cy="2502555"/>
            </a:xfrm>
            <a:prstGeom prst="line">
              <a:avLst/>
            </a:prstGeom>
            <a:ln w="9525"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3135092" y="1278798"/>
              <a:ext cx="0" cy="2502555"/>
            </a:xfrm>
            <a:prstGeom prst="line">
              <a:avLst/>
            </a:prstGeom>
            <a:ln w="9525"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698178" y="1278798"/>
              <a:ext cx="0" cy="2502555"/>
            </a:xfrm>
            <a:prstGeom prst="line">
              <a:avLst/>
            </a:prstGeom>
            <a:ln w="9525"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 Placeholder 12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542925" y="4255001"/>
            <a:ext cx="879475" cy="307777"/>
          </a:xfrm>
        </p:spPr>
        <p:txBody>
          <a:bodyPr/>
          <a:lstStyle>
            <a:lvl1pPr algn="ctr">
              <a:defRPr sz="2000">
                <a:solidFill>
                  <a:srgbClr val="07899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30" name="Text Placeholder 12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981215" y="4255001"/>
            <a:ext cx="879475" cy="307777"/>
          </a:xfrm>
        </p:spPr>
        <p:txBody>
          <a:bodyPr/>
          <a:lstStyle>
            <a:lvl1pPr algn="ctr">
              <a:defRPr sz="2000">
                <a:solidFill>
                  <a:srgbClr val="07899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31" name="Text Placeholder 12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3419504" y="4255001"/>
            <a:ext cx="879475" cy="307777"/>
          </a:xfrm>
        </p:spPr>
        <p:txBody>
          <a:bodyPr/>
          <a:lstStyle>
            <a:lvl1pPr algn="ctr">
              <a:defRPr sz="2000">
                <a:solidFill>
                  <a:srgbClr val="07899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32" name="Text Placeholder 12"/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4857793" y="4255001"/>
            <a:ext cx="879475" cy="307777"/>
          </a:xfrm>
        </p:spPr>
        <p:txBody>
          <a:bodyPr/>
          <a:lstStyle>
            <a:lvl1pPr algn="ctr">
              <a:defRPr sz="2000">
                <a:solidFill>
                  <a:srgbClr val="07899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33" name="Text Placeholder 12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6296081" y="4255001"/>
            <a:ext cx="879475" cy="307777"/>
          </a:xfrm>
        </p:spPr>
        <p:txBody>
          <a:bodyPr/>
          <a:lstStyle>
            <a:lvl1pPr algn="ctr">
              <a:defRPr sz="2000">
                <a:solidFill>
                  <a:srgbClr val="07899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34" name="Text Placeholder 12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7734372" y="4255001"/>
            <a:ext cx="879475" cy="307777"/>
          </a:xfrm>
        </p:spPr>
        <p:txBody>
          <a:bodyPr/>
          <a:lstStyle>
            <a:lvl1pPr algn="ctr">
              <a:defRPr sz="2000">
                <a:solidFill>
                  <a:srgbClr val="07899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41" name="Content Placeholder 2"/>
          <p:cNvSpPr>
            <a:spLocks noGrp="1"/>
          </p:cNvSpPr>
          <p:nvPr userDrawn="1">
            <p:ph sz="half" idx="31"/>
          </p:nvPr>
        </p:nvSpPr>
        <p:spPr>
          <a:xfrm>
            <a:off x="1745067" y="1292549"/>
            <a:ext cx="1340483" cy="517065"/>
          </a:xfrm>
        </p:spPr>
        <p:txBody>
          <a:bodyPr/>
          <a:lstStyle>
            <a:lvl1pPr algn="ctr">
              <a:defRPr sz="1200">
                <a:solidFill>
                  <a:srgbClr val="07899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 algn="ctr">
              <a:buNone/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27008" indent="-109536">
              <a:defRPr sz="500"/>
            </a:lvl3pPr>
            <a:lvl4pPr marL="344479" indent="-117472">
              <a:defRPr sz="400"/>
            </a:lvl4pPr>
            <a:lvl5pPr marL="460363" indent="-115885">
              <a:defRPr sz="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2" name="Content Placeholder 2"/>
          <p:cNvSpPr>
            <a:spLocks noGrp="1"/>
          </p:cNvSpPr>
          <p:nvPr userDrawn="1">
            <p:ph sz="half" idx="32"/>
          </p:nvPr>
        </p:nvSpPr>
        <p:spPr>
          <a:xfrm>
            <a:off x="3180571" y="1292549"/>
            <a:ext cx="1340483" cy="517065"/>
          </a:xfrm>
        </p:spPr>
        <p:txBody>
          <a:bodyPr/>
          <a:lstStyle>
            <a:lvl1pPr algn="ctr">
              <a:defRPr sz="1200">
                <a:solidFill>
                  <a:srgbClr val="07899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 algn="ctr">
              <a:buNone/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27008" indent="-109536">
              <a:defRPr sz="500"/>
            </a:lvl3pPr>
            <a:lvl4pPr marL="344479" indent="-117472">
              <a:defRPr sz="400"/>
            </a:lvl4pPr>
            <a:lvl5pPr marL="460363" indent="-115885">
              <a:defRPr sz="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3" name="Content Placeholder 2"/>
          <p:cNvSpPr>
            <a:spLocks noGrp="1"/>
          </p:cNvSpPr>
          <p:nvPr userDrawn="1">
            <p:ph sz="half" idx="33"/>
          </p:nvPr>
        </p:nvSpPr>
        <p:spPr>
          <a:xfrm>
            <a:off x="4616075" y="1292549"/>
            <a:ext cx="1340483" cy="517065"/>
          </a:xfrm>
        </p:spPr>
        <p:txBody>
          <a:bodyPr/>
          <a:lstStyle>
            <a:lvl1pPr algn="ctr">
              <a:defRPr sz="1200">
                <a:solidFill>
                  <a:srgbClr val="07899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 algn="ctr">
              <a:buNone/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27008" indent="-109536">
              <a:defRPr sz="500"/>
            </a:lvl3pPr>
            <a:lvl4pPr marL="344479" indent="-117472">
              <a:defRPr sz="400"/>
            </a:lvl4pPr>
            <a:lvl5pPr marL="460363" indent="-115885">
              <a:defRPr sz="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4" name="Content Placeholder 2"/>
          <p:cNvSpPr>
            <a:spLocks noGrp="1"/>
          </p:cNvSpPr>
          <p:nvPr userDrawn="1">
            <p:ph sz="half" idx="34"/>
          </p:nvPr>
        </p:nvSpPr>
        <p:spPr>
          <a:xfrm>
            <a:off x="6051579" y="1292549"/>
            <a:ext cx="1340483" cy="517065"/>
          </a:xfrm>
        </p:spPr>
        <p:txBody>
          <a:bodyPr/>
          <a:lstStyle>
            <a:lvl1pPr algn="ctr">
              <a:defRPr sz="1200">
                <a:solidFill>
                  <a:srgbClr val="07899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 algn="ctr">
              <a:buNone/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27008" indent="-109536">
              <a:defRPr sz="500"/>
            </a:lvl3pPr>
            <a:lvl4pPr marL="344479" indent="-117472">
              <a:defRPr sz="400"/>
            </a:lvl4pPr>
            <a:lvl5pPr marL="460363" indent="-115885">
              <a:defRPr sz="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5" name="Content Placeholder 2"/>
          <p:cNvSpPr>
            <a:spLocks noGrp="1"/>
          </p:cNvSpPr>
          <p:nvPr userDrawn="1">
            <p:ph sz="half" idx="35"/>
          </p:nvPr>
        </p:nvSpPr>
        <p:spPr>
          <a:xfrm>
            <a:off x="7487084" y="1292549"/>
            <a:ext cx="1340483" cy="517065"/>
          </a:xfrm>
        </p:spPr>
        <p:txBody>
          <a:bodyPr/>
          <a:lstStyle>
            <a:lvl1pPr algn="ctr">
              <a:defRPr sz="1200">
                <a:solidFill>
                  <a:srgbClr val="07899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 algn="ctr">
              <a:buNone/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27008" indent="-109536">
              <a:defRPr sz="500"/>
            </a:lvl3pPr>
            <a:lvl4pPr marL="344479" indent="-117472">
              <a:defRPr sz="400"/>
            </a:lvl4pPr>
            <a:lvl5pPr marL="460363" indent="-115885">
              <a:defRPr sz="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7" name="Text Placeholder 46"/>
          <p:cNvSpPr>
            <a:spLocks noGrp="1"/>
          </p:cNvSpPr>
          <p:nvPr userDrawn="1">
            <p:ph type="body" sz="quarter" idx="36"/>
          </p:nvPr>
        </p:nvSpPr>
        <p:spPr>
          <a:xfrm>
            <a:off x="377848" y="1976709"/>
            <a:ext cx="1209675" cy="215444"/>
          </a:xfrm>
        </p:spPr>
        <p:txBody>
          <a:bodyPr/>
          <a:lstStyle>
            <a:lvl1pPr marL="57149" indent="-57149">
              <a:spcBef>
                <a:spcPts val="400"/>
              </a:spcBef>
              <a:buFont typeface="Wingdings" panose="05000000000000000000" pitchFamily="2" charset="2"/>
              <a:buChar char="§"/>
              <a:defRPr sz="7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/>
          <p:cNvSpPr>
            <a:spLocks noGrp="1"/>
          </p:cNvSpPr>
          <p:nvPr userDrawn="1">
            <p:ph type="body" sz="quarter" idx="37"/>
          </p:nvPr>
        </p:nvSpPr>
        <p:spPr>
          <a:xfrm>
            <a:off x="1817571" y="1976709"/>
            <a:ext cx="1209675" cy="215444"/>
          </a:xfrm>
        </p:spPr>
        <p:txBody>
          <a:bodyPr/>
          <a:lstStyle>
            <a:lvl1pPr marL="57149" indent="-57149">
              <a:spcBef>
                <a:spcPts val="400"/>
              </a:spcBef>
              <a:buFont typeface="Wingdings" panose="05000000000000000000" pitchFamily="2" charset="2"/>
              <a:buChar char="§"/>
              <a:defRPr sz="7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/>
          <p:cNvSpPr>
            <a:spLocks noGrp="1"/>
          </p:cNvSpPr>
          <p:nvPr userDrawn="1">
            <p:ph type="body" sz="quarter" idx="38"/>
          </p:nvPr>
        </p:nvSpPr>
        <p:spPr>
          <a:xfrm>
            <a:off x="3257293" y="1976709"/>
            <a:ext cx="1209675" cy="215444"/>
          </a:xfrm>
        </p:spPr>
        <p:txBody>
          <a:bodyPr/>
          <a:lstStyle>
            <a:lvl1pPr marL="57149" indent="-57149">
              <a:spcBef>
                <a:spcPts val="400"/>
              </a:spcBef>
              <a:buFont typeface="Wingdings" panose="05000000000000000000" pitchFamily="2" charset="2"/>
              <a:buChar char="§"/>
              <a:defRPr sz="7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/>
          <p:cNvSpPr>
            <a:spLocks noGrp="1"/>
          </p:cNvSpPr>
          <p:nvPr userDrawn="1">
            <p:ph type="body" sz="quarter" idx="39"/>
          </p:nvPr>
        </p:nvSpPr>
        <p:spPr>
          <a:xfrm>
            <a:off x="4697016" y="1976709"/>
            <a:ext cx="1209675" cy="215444"/>
          </a:xfrm>
        </p:spPr>
        <p:txBody>
          <a:bodyPr/>
          <a:lstStyle>
            <a:lvl1pPr marL="57149" indent="-57149">
              <a:spcBef>
                <a:spcPts val="400"/>
              </a:spcBef>
              <a:buFont typeface="Wingdings" panose="05000000000000000000" pitchFamily="2" charset="2"/>
              <a:buChar char="§"/>
              <a:defRPr sz="7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46"/>
          <p:cNvSpPr>
            <a:spLocks noGrp="1"/>
          </p:cNvSpPr>
          <p:nvPr userDrawn="1">
            <p:ph type="body" sz="quarter" idx="40"/>
          </p:nvPr>
        </p:nvSpPr>
        <p:spPr>
          <a:xfrm>
            <a:off x="6136740" y="1976709"/>
            <a:ext cx="1209675" cy="215444"/>
          </a:xfrm>
        </p:spPr>
        <p:txBody>
          <a:bodyPr/>
          <a:lstStyle>
            <a:lvl1pPr marL="57149" indent="-57149">
              <a:spcBef>
                <a:spcPts val="400"/>
              </a:spcBef>
              <a:buFont typeface="Wingdings" panose="05000000000000000000" pitchFamily="2" charset="2"/>
              <a:buChar char="§"/>
              <a:defRPr sz="7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/>
          <p:cNvSpPr>
            <a:spLocks noGrp="1"/>
          </p:cNvSpPr>
          <p:nvPr userDrawn="1">
            <p:ph type="body" sz="quarter" idx="41"/>
          </p:nvPr>
        </p:nvSpPr>
        <p:spPr>
          <a:xfrm>
            <a:off x="7576461" y="1976709"/>
            <a:ext cx="1209675" cy="215444"/>
          </a:xfrm>
        </p:spPr>
        <p:txBody>
          <a:bodyPr/>
          <a:lstStyle>
            <a:lvl1pPr marL="57149" indent="-57149">
              <a:spcBef>
                <a:spcPts val="400"/>
              </a:spcBef>
              <a:buFont typeface="Wingdings" panose="05000000000000000000" pitchFamily="2" charset="2"/>
              <a:buChar char="§"/>
              <a:defRPr sz="7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3" name="Straight Connector 52"/>
          <p:cNvCxnSpPr/>
          <p:nvPr userDrawn="1"/>
        </p:nvCxnSpPr>
        <p:spPr>
          <a:xfrm flipV="1">
            <a:off x="310541" y="4016264"/>
            <a:ext cx="8496579" cy="1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 userDrawn="1"/>
        </p:nvCxnSpPr>
        <p:spPr>
          <a:xfrm flipV="1">
            <a:off x="853681" y="1857457"/>
            <a:ext cx="273851" cy="1"/>
          </a:xfrm>
          <a:prstGeom prst="line">
            <a:avLst/>
          </a:prstGeom>
          <a:ln w="9525">
            <a:solidFill>
              <a:srgbClr val="0789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 userDrawn="1"/>
        </p:nvCxnSpPr>
        <p:spPr>
          <a:xfrm flipV="1">
            <a:off x="2285093" y="1857458"/>
            <a:ext cx="273851" cy="1"/>
          </a:xfrm>
          <a:prstGeom prst="line">
            <a:avLst/>
          </a:prstGeom>
          <a:ln w="9525">
            <a:solidFill>
              <a:srgbClr val="0789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 userDrawn="1"/>
        </p:nvCxnSpPr>
        <p:spPr>
          <a:xfrm flipV="1">
            <a:off x="3716507" y="1857458"/>
            <a:ext cx="273851" cy="1"/>
          </a:xfrm>
          <a:prstGeom prst="line">
            <a:avLst/>
          </a:prstGeom>
          <a:ln w="9525">
            <a:solidFill>
              <a:srgbClr val="0789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 userDrawn="1"/>
        </p:nvCxnSpPr>
        <p:spPr>
          <a:xfrm flipV="1">
            <a:off x="5147920" y="1857458"/>
            <a:ext cx="273851" cy="1"/>
          </a:xfrm>
          <a:prstGeom prst="line">
            <a:avLst/>
          </a:prstGeom>
          <a:ln w="9525">
            <a:solidFill>
              <a:srgbClr val="0789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 userDrawn="1"/>
        </p:nvCxnSpPr>
        <p:spPr>
          <a:xfrm flipV="1">
            <a:off x="6579333" y="1858613"/>
            <a:ext cx="273851" cy="1"/>
          </a:xfrm>
          <a:prstGeom prst="line">
            <a:avLst/>
          </a:prstGeom>
          <a:ln w="9525">
            <a:solidFill>
              <a:srgbClr val="0789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 userDrawn="1"/>
        </p:nvCxnSpPr>
        <p:spPr>
          <a:xfrm flipV="1">
            <a:off x="8010748" y="1857456"/>
            <a:ext cx="273851" cy="1"/>
          </a:xfrm>
          <a:prstGeom prst="line">
            <a:avLst/>
          </a:prstGeom>
          <a:ln w="9525">
            <a:solidFill>
              <a:srgbClr val="0789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10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with 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563" y="1292549"/>
            <a:ext cx="1340483" cy="517065"/>
          </a:xfrm>
        </p:spPr>
        <p:txBody>
          <a:bodyPr/>
          <a:lstStyle>
            <a:lvl1pPr algn="ctr">
              <a:defRPr sz="1200">
                <a:solidFill>
                  <a:srgbClr val="07899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 algn="ctr">
              <a:buNone/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27008" indent="-109536">
              <a:defRPr sz="500"/>
            </a:lvl3pPr>
            <a:lvl4pPr marL="344479" indent="-117472">
              <a:defRPr sz="400"/>
            </a:lvl4pPr>
            <a:lvl5pPr marL="460363" indent="-115885">
              <a:defRPr sz="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C349F48-86FE-D64B-84C0-1C6F0E159E1A}" type="datetime1">
              <a:rPr lang="de-DE" smtClean="0"/>
              <a:t>11.04.22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06B2653-D1AD-46BA-BB88-3123B5BA212E}" type="slidenum">
              <a:rPr lang="en-US" smtClean="0"/>
              <a:pPr/>
              <a:t>‹N›</a:t>
            </a:fld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1698177" y="1278799"/>
            <a:ext cx="5747656" cy="687506"/>
            <a:chOff x="1698178" y="1278798"/>
            <a:chExt cx="5747656" cy="2502555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4572006" y="1278798"/>
              <a:ext cx="0" cy="2502555"/>
            </a:xfrm>
            <a:prstGeom prst="line">
              <a:avLst/>
            </a:prstGeom>
            <a:ln w="9525"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008920" y="1278798"/>
              <a:ext cx="0" cy="2502555"/>
            </a:xfrm>
            <a:prstGeom prst="line">
              <a:avLst/>
            </a:prstGeom>
            <a:ln w="9525"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445834" y="1278798"/>
              <a:ext cx="0" cy="2502555"/>
            </a:xfrm>
            <a:prstGeom prst="line">
              <a:avLst/>
            </a:prstGeom>
            <a:ln w="9525"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3135092" y="1278798"/>
              <a:ext cx="0" cy="2502555"/>
            </a:xfrm>
            <a:prstGeom prst="line">
              <a:avLst/>
            </a:prstGeom>
            <a:ln w="9525"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698178" y="1278798"/>
              <a:ext cx="0" cy="2502555"/>
            </a:xfrm>
            <a:prstGeom prst="line">
              <a:avLst/>
            </a:prstGeom>
            <a:ln w="9525"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Content Placeholder 2"/>
          <p:cNvSpPr>
            <a:spLocks noGrp="1"/>
          </p:cNvSpPr>
          <p:nvPr userDrawn="1">
            <p:ph sz="half" idx="31"/>
          </p:nvPr>
        </p:nvSpPr>
        <p:spPr>
          <a:xfrm>
            <a:off x="1745067" y="1292549"/>
            <a:ext cx="1340483" cy="517065"/>
          </a:xfrm>
        </p:spPr>
        <p:txBody>
          <a:bodyPr/>
          <a:lstStyle>
            <a:lvl1pPr algn="ctr">
              <a:defRPr sz="1200">
                <a:solidFill>
                  <a:srgbClr val="07899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 algn="ctr">
              <a:buNone/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27008" indent="-109536">
              <a:defRPr sz="500"/>
            </a:lvl3pPr>
            <a:lvl4pPr marL="344479" indent="-117472">
              <a:defRPr sz="400"/>
            </a:lvl4pPr>
            <a:lvl5pPr marL="460363" indent="-115885">
              <a:defRPr sz="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2" name="Content Placeholder 2"/>
          <p:cNvSpPr>
            <a:spLocks noGrp="1"/>
          </p:cNvSpPr>
          <p:nvPr userDrawn="1">
            <p:ph sz="half" idx="32"/>
          </p:nvPr>
        </p:nvSpPr>
        <p:spPr>
          <a:xfrm>
            <a:off x="3180571" y="1292549"/>
            <a:ext cx="1340483" cy="517065"/>
          </a:xfrm>
        </p:spPr>
        <p:txBody>
          <a:bodyPr/>
          <a:lstStyle>
            <a:lvl1pPr algn="ctr">
              <a:defRPr sz="1200">
                <a:solidFill>
                  <a:srgbClr val="07899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 algn="ctr">
              <a:buNone/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27008" indent="-109536">
              <a:defRPr sz="500"/>
            </a:lvl3pPr>
            <a:lvl4pPr marL="344479" indent="-117472">
              <a:defRPr sz="400"/>
            </a:lvl4pPr>
            <a:lvl5pPr marL="460363" indent="-115885">
              <a:defRPr sz="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3" name="Content Placeholder 2"/>
          <p:cNvSpPr>
            <a:spLocks noGrp="1"/>
          </p:cNvSpPr>
          <p:nvPr userDrawn="1">
            <p:ph sz="half" idx="33"/>
          </p:nvPr>
        </p:nvSpPr>
        <p:spPr>
          <a:xfrm>
            <a:off x="4616075" y="1292549"/>
            <a:ext cx="1340483" cy="517065"/>
          </a:xfrm>
        </p:spPr>
        <p:txBody>
          <a:bodyPr/>
          <a:lstStyle>
            <a:lvl1pPr algn="ctr">
              <a:defRPr sz="1200">
                <a:solidFill>
                  <a:srgbClr val="07899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 algn="ctr">
              <a:buNone/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27008" indent="-109536">
              <a:defRPr sz="500"/>
            </a:lvl3pPr>
            <a:lvl4pPr marL="344479" indent="-117472">
              <a:defRPr sz="400"/>
            </a:lvl4pPr>
            <a:lvl5pPr marL="460363" indent="-115885">
              <a:defRPr sz="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4" name="Content Placeholder 2"/>
          <p:cNvSpPr>
            <a:spLocks noGrp="1"/>
          </p:cNvSpPr>
          <p:nvPr userDrawn="1">
            <p:ph sz="half" idx="34"/>
          </p:nvPr>
        </p:nvSpPr>
        <p:spPr>
          <a:xfrm>
            <a:off x="6051579" y="1292549"/>
            <a:ext cx="1340483" cy="517065"/>
          </a:xfrm>
        </p:spPr>
        <p:txBody>
          <a:bodyPr/>
          <a:lstStyle>
            <a:lvl1pPr algn="ctr">
              <a:defRPr sz="1200">
                <a:solidFill>
                  <a:srgbClr val="07899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 algn="ctr">
              <a:buNone/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27008" indent="-109536">
              <a:defRPr sz="500"/>
            </a:lvl3pPr>
            <a:lvl4pPr marL="344479" indent="-117472">
              <a:defRPr sz="400"/>
            </a:lvl4pPr>
            <a:lvl5pPr marL="460363" indent="-115885">
              <a:defRPr sz="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5" name="Content Placeholder 2"/>
          <p:cNvSpPr>
            <a:spLocks noGrp="1"/>
          </p:cNvSpPr>
          <p:nvPr userDrawn="1">
            <p:ph sz="half" idx="35"/>
          </p:nvPr>
        </p:nvSpPr>
        <p:spPr>
          <a:xfrm>
            <a:off x="7487084" y="1292549"/>
            <a:ext cx="1340483" cy="517065"/>
          </a:xfrm>
        </p:spPr>
        <p:txBody>
          <a:bodyPr/>
          <a:lstStyle>
            <a:lvl1pPr algn="ctr">
              <a:defRPr sz="1200">
                <a:solidFill>
                  <a:srgbClr val="07899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 algn="ctr">
              <a:buNone/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27008" indent="-109536">
              <a:defRPr sz="500"/>
            </a:lvl3pPr>
            <a:lvl4pPr marL="344479" indent="-117472">
              <a:defRPr sz="400"/>
            </a:lvl4pPr>
            <a:lvl5pPr marL="460363" indent="-115885">
              <a:defRPr sz="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46" name="Straight Connector 45"/>
          <p:cNvCxnSpPr/>
          <p:nvPr userDrawn="1"/>
        </p:nvCxnSpPr>
        <p:spPr>
          <a:xfrm>
            <a:off x="4558831" y="2620607"/>
            <a:ext cx="0" cy="1992644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 userDrawn="1"/>
        </p:nvCxnSpPr>
        <p:spPr>
          <a:xfrm>
            <a:off x="0" y="2278566"/>
            <a:ext cx="9144000" cy="0"/>
          </a:xfrm>
          <a:prstGeom prst="line">
            <a:avLst/>
          </a:prstGeom>
          <a:ln w="9525">
            <a:solidFill>
              <a:srgbClr val="CCCCCC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Placeholder 2"/>
          <p:cNvSpPr>
            <a:spLocks noGrp="1"/>
          </p:cNvSpPr>
          <p:nvPr>
            <p:ph type="body" idx="36"/>
          </p:nvPr>
        </p:nvSpPr>
        <p:spPr>
          <a:xfrm>
            <a:off x="1087901" y="4134633"/>
            <a:ext cx="2445007" cy="107722"/>
          </a:xfrm>
        </p:spPr>
        <p:txBody>
          <a:bodyPr anchor="t" anchorCtr="0"/>
          <a:lstStyle>
            <a:lvl1pPr marL="0" indent="0" algn="ctr">
              <a:spcBef>
                <a:spcPts val="0"/>
              </a:spcBef>
              <a:buNone/>
              <a:defRPr sz="700" cap="all" spc="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2"/>
          <p:cNvSpPr>
            <a:spLocks noGrp="1"/>
          </p:cNvSpPr>
          <p:nvPr>
            <p:ph type="body" idx="37"/>
          </p:nvPr>
        </p:nvSpPr>
        <p:spPr>
          <a:xfrm>
            <a:off x="5522398" y="4134633"/>
            <a:ext cx="2445007" cy="107722"/>
          </a:xfrm>
        </p:spPr>
        <p:txBody>
          <a:bodyPr anchor="t" anchorCtr="0"/>
          <a:lstStyle>
            <a:lvl1pPr marL="0" indent="0" algn="ctr">
              <a:spcBef>
                <a:spcPts val="0"/>
              </a:spcBef>
              <a:buNone/>
              <a:defRPr sz="700" cap="all" spc="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8" hasCustomPrompt="1"/>
          </p:nvPr>
        </p:nvSpPr>
        <p:spPr>
          <a:xfrm>
            <a:off x="749396" y="3726141"/>
            <a:ext cx="3122016" cy="184666"/>
          </a:xfrm>
        </p:spPr>
        <p:txBody>
          <a:bodyPr anchor="b" anchorCtr="0"/>
          <a:lstStyle>
            <a:lvl1pPr algn="ctr">
              <a:defRPr sz="120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66" name="Text Placeholder 14"/>
          <p:cNvSpPr>
            <a:spLocks noGrp="1"/>
          </p:cNvSpPr>
          <p:nvPr>
            <p:ph type="body" sz="quarter" idx="39" hasCustomPrompt="1"/>
          </p:nvPr>
        </p:nvSpPr>
        <p:spPr>
          <a:xfrm>
            <a:off x="5047070" y="3633808"/>
            <a:ext cx="3395663" cy="276999"/>
          </a:xfrm>
        </p:spPr>
        <p:txBody>
          <a:bodyPr anchor="b" anchorCtr="0"/>
          <a:lstStyle>
            <a:lvl1pPr algn="ctr">
              <a:defRPr sz="180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32906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with Exhib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24CF8E6-35DD-984C-9213-8E67AC1F19B5}" type="datetime1">
              <a:rPr lang="de-DE" smtClean="0"/>
              <a:t>11.04.22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06B2653-D1AD-46BA-BB88-3123B5BA212E}" type="slidenum">
              <a:rPr lang="en-US" smtClean="0"/>
              <a:pPr/>
              <a:t>‹N›</a:t>
            </a:fld>
            <a:endParaRPr lang="en-US"/>
          </a:p>
        </p:txBody>
      </p:sp>
      <p:cxnSp>
        <p:nvCxnSpPr>
          <p:cNvPr id="46" name="Straight Connector 45"/>
          <p:cNvCxnSpPr/>
          <p:nvPr userDrawn="1"/>
        </p:nvCxnSpPr>
        <p:spPr>
          <a:xfrm>
            <a:off x="4572000" y="1348725"/>
            <a:ext cx="0" cy="1751987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Placeholder 2"/>
          <p:cNvSpPr>
            <a:spLocks noGrp="1"/>
          </p:cNvSpPr>
          <p:nvPr>
            <p:ph type="body" idx="37"/>
          </p:nvPr>
        </p:nvSpPr>
        <p:spPr>
          <a:xfrm>
            <a:off x="5563647" y="2658304"/>
            <a:ext cx="2445007" cy="107722"/>
          </a:xfrm>
        </p:spPr>
        <p:txBody>
          <a:bodyPr anchor="t" anchorCtr="0"/>
          <a:lstStyle>
            <a:lvl1pPr marL="0" indent="0" algn="ctr">
              <a:spcBef>
                <a:spcPts val="0"/>
              </a:spcBef>
              <a:buNone/>
              <a:defRPr sz="700" b="1" cap="all" spc="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4"/>
          <p:cNvSpPr>
            <a:spLocks noGrp="1"/>
          </p:cNvSpPr>
          <p:nvPr>
            <p:ph type="body" sz="quarter" idx="39" hasCustomPrompt="1"/>
          </p:nvPr>
        </p:nvSpPr>
        <p:spPr>
          <a:xfrm>
            <a:off x="5088319" y="2314034"/>
            <a:ext cx="3395663" cy="187359"/>
          </a:xfrm>
        </p:spPr>
        <p:txBody>
          <a:bodyPr anchor="b" anchorCtr="0"/>
          <a:lstStyle>
            <a:lvl1pPr algn="ctr">
              <a:lnSpc>
                <a:spcPct val="110000"/>
              </a:lnSpc>
              <a:defRPr sz="120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40"/>
          </p:nvPr>
        </p:nvSpPr>
        <p:spPr>
          <a:xfrm>
            <a:off x="315900" y="1305976"/>
            <a:ext cx="4097339" cy="50982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buNone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391886" y="3348217"/>
            <a:ext cx="8346479" cy="0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33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216" y="2032600"/>
            <a:ext cx="4263785" cy="886397"/>
          </a:xfrm>
        </p:spPr>
        <p:txBody>
          <a:bodyPr wrap="square" lIns="0" tIns="0" rIns="0" bIns="0" anchor="t" anchorCtr="0">
            <a:spAutoFit/>
          </a:bodyPr>
          <a:lstStyle>
            <a:lvl1pPr algn="l">
              <a:lnSpc>
                <a:spcPct val="90000"/>
              </a:lnSpc>
              <a:spcBef>
                <a:spcPts val="600"/>
              </a:spcBef>
              <a:defRPr sz="3200" b="0">
                <a:solidFill>
                  <a:srgbClr val="07899C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8215" y="1129221"/>
            <a:ext cx="4257243" cy="886397"/>
          </a:xfrm>
        </p:spPr>
        <p:txBody>
          <a:bodyPr wrap="square" lIns="0" tIns="0" rIns="0" bIns="0" anchor="b" anchorCtr="0">
            <a:sp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37A473DC-EF68-AA4A-9791-81EA66FFB014}" type="datetime1">
              <a:rPr lang="de-DE" smtClean="0"/>
              <a:t>11.04.22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0839" y="5427555"/>
            <a:ext cx="2133600" cy="123111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F06B2653-D1AD-46BA-BB88-3123B5BA212E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309564" y="380357"/>
            <a:ext cx="3424237" cy="215444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4"/>
          </p:nvPr>
        </p:nvSpPr>
        <p:spPr>
          <a:xfrm>
            <a:off x="6869682" y="4499654"/>
            <a:ext cx="1940935" cy="246221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800">
                <a:solidFill>
                  <a:schemeClr val="bg1"/>
                </a:solidFill>
                <a:latin typeface="+mn-lt"/>
              </a:defRPr>
            </a:lvl1pPr>
            <a:lvl2pPr marL="457189" indent="0" algn="r">
              <a:spcBef>
                <a:spcPts val="0"/>
              </a:spcBef>
              <a:buNone/>
              <a:defRPr sz="800" i="1">
                <a:solidFill>
                  <a:schemeClr val="bg1"/>
                </a:solidFill>
                <a:latin typeface="+mn-lt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Freeform 5"/>
          <p:cNvSpPr>
            <a:spLocks/>
          </p:cNvSpPr>
          <p:nvPr userDrawn="1"/>
        </p:nvSpPr>
        <p:spPr bwMode="auto">
          <a:xfrm>
            <a:off x="-9524" y="3346066"/>
            <a:ext cx="9141568" cy="98425"/>
          </a:xfrm>
          <a:custGeom>
            <a:avLst/>
            <a:gdLst>
              <a:gd name="T0" fmla="*/ 5760 w 5760"/>
              <a:gd name="T1" fmla="*/ 0 h 62"/>
              <a:gd name="T2" fmla="*/ 996 w 5760"/>
              <a:gd name="T3" fmla="*/ 0 h 62"/>
              <a:gd name="T4" fmla="*/ 945 w 5760"/>
              <a:gd name="T5" fmla="*/ 62 h 62"/>
              <a:gd name="T6" fmla="*/ 888 w 5760"/>
              <a:gd name="T7" fmla="*/ 0 h 62"/>
              <a:gd name="T8" fmla="*/ 0 w 5760"/>
              <a:gd name="T9" fmla="*/ 0 h 62"/>
              <a:gd name="connsiteX0" fmla="*/ 9544 w 9544"/>
              <a:gd name="connsiteY0" fmla="*/ 0 h 10000"/>
              <a:gd name="connsiteX1" fmla="*/ 1273 w 9544"/>
              <a:gd name="connsiteY1" fmla="*/ 0 h 10000"/>
              <a:gd name="connsiteX2" fmla="*/ 1185 w 9544"/>
              <a:gd name="connsiteY2" fmla="*/ 10000 h 10000"/>
              <a:gd name="connsiteX3" fmla="*/ 1086 w 9544"/>
              <a:gd name="connsiteY3" fmla="*/ 0 h 10000"/>
              <a:gd name="connsiteX4" fmla="*/ 0 w 9544"/>
              <a:gd name="connsiteY4" fmla="*/ 0 h 10000"/>
              <a:gd name="connsiteX0" fmla="*/ 10196 w 10196"/>
              <a:gd name="connsiteY0" fmla="*/ 0 h 10000"/>
              <a:gd name="connsiteX1" fmla="*/ 1334 w 10196"/>
              <a:gd name="connsiteY1" fmla="*/ 0 h 10000"/>
              <a:gd name="connsiteX2" fmla="*/ 1242 w 10196"/>
              <a:gd name="connsiteY2" fmla="*/ 10000 h 10000"/>
              <a:gd name="connsiteX3" fmla="*/ 1138 w 10196"/>
              <a:gd name="connsiteY3" fmla="*/ 0 h 10000"/>
              <a:gd name="connsiteX4" fmla="*/ 0 w 10196"/>
              <a:gd name="connsiteY4" fmla="*/ 0 h 10000"/>
              <a:gd name="connsiteX0" fmla="*/ 10341 w 10341"/>
              <a:gd name="connsiteY0" fmla="*/ 0 h 10000"/>
              <a:gd name="connsiteX1" fmla="*/ 1334 w 10341"/>
              <a:gd name="connsiteY1" fmla="*/ 0 h 10000"/>
              <a:gd name="connsiteX2" fmla="*/ 1242 w 10341"/>
              <a:gd name="connsiteY2" fmla="*/ 10000 h 10000"/>
              <a:gd name="connsiteX3" fmla="*/ 1138 w 10341"/>
              <a:gd name="connsiteY3" fmla="*/ 0 h 10000"/>
              <a:gd name="connsiteX4" fmla="*/ 0 w 10341"/>
              <a:gd name="connsiteY4" fmla="*/ 0 h 10000"/>
              <a:gd name="connsiteX0" fmla="*/ 10475 w 10475"/>
              <a:gd name="connsiteY0" fmla="*/ 0 h 10000"/>
              <a:gd name="connsiteX1" fmla="*/ 1334 w 10475"/>
              <a:gd name="connsiteY1" fmla="*/ 0 h 10000"/>
              <a:gd name="connsiteX2" fmla="*/ 1242 w 10475"/>
              <a:gd name="connsiteY2" fmla="*/ 10000 h 10000"/>
              <a:gd name="connsiteX3" fmla="*/ 1138 w 10475"/>
              <a:gd name="connsiteY3" fmla="*/ 0 h 10000"/>
              <a:gd name="connsiteX4" fmla="*/ 0 w 10475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5" h="10000">
                <a:moveTo>
                  <a:pt x="10475" y="0"/>
                </a:moveTo>
                <a:lnTo>
                  <a:pt x="1334" y="0"/>
                </a:lnTo>
                <a:cubicBezTo>
                  <a:pt x="1303" y="3333"/>
                  <a:pt x="1272" y="6667"/>
                  <a:pt x="1242" y="10000"/>
                </a:cubicBezTo>
                <a:cubicBezTo>
                  <a:pt x="1207" y="6667"/>
                  <a:pt x="1172" y="3333"/>
                  <a:pt x="1138" y="0"/>
                </a:cubicBezTo>
                <a:lnTo>
                  <a:pt x="0" y="0"/>
                </a:lnTo>
              </a:path>
            </a:pathLst>
          </a:custGeom>
          <a:noFill/>
          <a:ln w="7938" cap="rnd">
            <a:solidFill>
              <a:srgbClr val="07899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pic>
        <p:nvPicPr>
          <p:cNvPr id="15" name="Picture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E213356-9589-3148-9E3D-148715D450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5364" y="3679875"/>
            <a:ext cx="2591013" cy="163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42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01A9CB70-B1E6-5A40-B8E8-D06A452AFEA9}" type="datetime1">
              <a:rPr lang="de-DE" smtClean="0"/>
              <a:t>11.04.22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F06B2653-D1AD-46BA-BB88-3123B5BA212E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22" name="Content Placeholder 2"/>
          <p:cNvSpPr>
            <a:spLocks noGrp="1"/>
          </p:cNvSpPr>
          <p:nvPr>
            <p:ph sz="half" idx="18"/>
          </p:nvPr>
        </p:nvSpPr>
        <p:spPr>
          <a:xfrm>
            <a:off x="479841" y="1709106"/>
            <a:ext cx="3839223" cy="577089"/>
          </a:xfrm>
        </p:spPr>
        <p:txBody>
          <a:bodyPr>
            <a:noAutofit/>
          </a:bodyPr>
          <a:lstStyle>
            <a:lvl1pPr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sz="2000">
                <a:latin typeface="+mn-lt"/>
              </a:defRPr>
            </a:lvl1pPr>
            <a:lvl2pPr marL="0" indent="0" algn="ctr">
              <a:lnSpc>
                <a:spcPct val="110000"/>
              </a:lnSpc>
              <a:spcBef>
                <a:spcPts val="300"/>
              </a:spcBef>
              <a:buNone/>
              <a:defRPr sz="800"/>
            </a:lvl2pPr>
            <a:lvl3pPr marL="227008" indent="-109536" algn="ctr">
              <a:lnSpc>
                <a:spcPct val="110000"/>
              </a:lnSpc>
              <a:defRPr sz="800"/>
            </a:lvl3pPr>
            <a:lvl4pPr marL="344479" indent="-117472" algn="ctr">
              <a:lnSpc>
                <a:spcPct val="110000"/>
              </a:lnSpc>
              <a:defRPr sz="700"/>
            </a:lvl4pPr>
            <a:lvl5pPr marL="460363" indent="-115885" algn="ctr">
              <a:lnSpc>
                <a:spcPct val="110000"/>
              </a:lnSpc>
              <a:defRPr sz="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4558256" y="1533175"/>
            <a:ext cx="0" cy="3073203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V="1">
            <a:off x="4941838" y="3069776"/>
            <a:ext cx="3726341" cy="1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V="1">
            <a:off x="536282" y="3069776"/>
            <a:ext cx="3726341" cy="1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"/>
          <p:cNvSpPr>
            <a:spLocks noGrp="1"/>
          </p:cNvSpPr>
          <p:nvPr>
            <p:ph type="body" idx="1"/>
          </p:nvPr>
        </p:nvSpPr>
        <p:spPr>
          <a:xfrm>
            <a:off x="1176949" y="2425263"/>
            <a:ext cx="2445007" cy="107722"/>
          </a:xfrm>
        </p:spPr>
        <p:txBody>
          <a:bodyPr anchor="t" anchorCtr="0"/>
          <a:lstStyle>
            <a:lvl1pPr marL="0" indent="0" algn="ctr">
              <a:buNone/>
              <a:defRPr sz="700" b="1" cap="all" spc="0" baseline="0">
                <a:solidFill>
                  <a:schemeClr val="bg2"/>
                </a:solidFill>
                <a:latin typeface="+mn-lt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half" idx="19"/>
          </p:nvPr>
        </p:nvSpPr>
        <p:spPr>
          <a:xfrm>
            <a:off x="4885397" y="1709106"/>
            <a:ext cx="3839223" cy="577089"/>
          </a:xfrm>
        </p:spPr>
        <p:txBody>
          <a:bodyPr>
            <a:noAutofit/>
          </a:bodyPr>
          <a:lstStyle>
            <a:lvl1pPr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sz="2000">
                <a:latin typeface="+mn-lt"/>
              </a:defRPr>
            </a:lvl1pPr>
            <a:lvl2pPr marL="0" indent="0" algn="ctr">
              <a:lnSpc>
                <a:spcPct val="110000"/>
              </a:lnSpc>
              <a:spcBef>
                <a:spcPts val="300"/>
              </a:spcBef>
              <a:buNone/>
              <a:defRPr sz="800"/>
            </a:lvl2pPr>
            <a:lvl3pPr marL="227008" indent="-109536" algn="ctr">
              <a:lnSpc>
                <a:spcPct val="110000"/>
              </a:lnSpc>
              <a:defRPr sz="800"/>
            </a:lvl3pPr>
            <a:lvl4pPr marL="344479" indent="-117472" algn="ctr">
              <a:lnSpc>
                <a:spcPct val="110000"/>
              </a:lnSpc>
              <a:defRPr sz="700"/>
            </a:lvl4pPr>
            <a:lvl5pPr marL="460363" indent="-115885" algn="ctr">
              <a:lnSpc>
                <a:spcPct val="110000"/>
              </a:lnSpc>
              <a:defRPr sz="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20"/>
          </p:nvPr>
        </p:nvSpPr>
        <p:spPr>
          <a:xfrm>
            <a:off x="5582505" y="2425263"/>
            <a:ext cx="2445007" cy="107722"/>
          </a:xfrm>
        </p:spPr>
        <p:txBody>
          <a:bodyPr anchor="t" anchorCtr="0"/>
          <a:lstStyle>
            <a:lvl1pPr marL="0" indent="0" algn="ctr">
              <a:buNone/>
              <a:defRPr sz="700" b="1" cap="all" spc="0" baseline="0">
                <a:solidFill>
                  <a:schemeClr val="bg2"/>
                </a:solidFill>
                <a:latin typeface="+mn-lt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2"/>
          <p:cNvSpPr>
            <a:spLocks noGrp="1"/>
          </p:cNvSpPr>
          <p:nvPr>
            <p:ph sz="half" idx="21"/>
          </p:nvPr>
        </p:nvSpPr>
        <p:spPr>
          <a:xfrm>
            <a:off x="479841" y="3489778"/>
            <a:ext cx="3839223" cy="577089"/>
          </a:xfrm>
        </p:spPr>
        <p:txBody>
          <a:bodyPr>
            <a:noAutofit/>
          </a:bodyPr>
          <a:lstStyle>
            <a:lvl1pPr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sz="2000">
                <a:latin typeface="+mn-lt"/>
              </a:defRPr>
            </a:lvl1pPr>
            <a:lvl2pPr marL="0" indent="0" algn="ctr">
              <a:lnSpc>
                <a:spcPct val="110000"/>
              </a:lnSpc>
              <a:spcBef>
                <a:spcPts val="300"/>
              </a:spcBef>
              <a:buNone/>
              <a:defRPr sz="800"/>
            </a:lvl2pPr>
            <a:lvl3pPr marL="227008" indent="-109536" algn="ctr">
              <a:lnSpc>
                <a:spcPct val="110000"/>
              </a:lnSpc>
              <a:defRPr sz="800"/>
            </a:lvl3pPr>
            <a:lvl4pPr marL="344479" indent="-117472" algn="ctr">
              <a:lnSpc>
                <a:spcPct val="110000"/>
              </a:lnSpc>
              <a:defRPr sz="700"/>
            </a:lvl4pPr>
            <a:lvl5pPr marL="460363" indent="-115885" algn="ctr">
              <a:lnSpc>
                <a:spcPct val="110000"/>
              </a:lnSpc>
              <a:defRPr sz="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2"/>
          </p:nvPr>
        </p:nvSpPr>
        <p:spPr>
          <a:xfrm>
            <a:off x="1176949" y="4205935"/>
            <a:ext cx="2445007" cy="107722"/>
          </a:xfrm>
        </p:spPr>
        <p:txBody>
          <a:bodyPr anchor="t" anchorCtr="0"/>
          <a:lstStyle>
            <a:lvl1pPr marL="0" indent="0" algn="ctr">
              <a:buNone/>
              <a:defRPr sz="700" b="1" cap="all" spc="0" baseline="0">
                <a:solidFill>
                  <a:schemeClr val="bg2"/>
                </a:solidFill>
                <a:latin typeface="+mn-lt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2"/>
          <p:cNvSpPr>
            <a:spLocks noGrp="1"/>
          </p:cNvSpPr>
          <p:nvPr>
            <p:ph sz="half" idx="23"/>
          </p:nvPr>
        </p:nvSpPr>
        <p:spPr>
          <a:xfrm>
            <a:off x="4885397" y="3489778"/>
            <a:ext cx="3839223" cy="577089"/>
          </a:xfrm>
        </p:spPr>
        <p:txBody>
          <a:bodyPr>
            <a:noAutofit/>
          </a:bodyPr>
          <a:lstStyle>
            <a:lvl1pPr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sz="2000">
                <a:latin typeface="+mn-lt"/>
              </a:defRPr>
            </a:lvl1pPr>
            <a:lvl2pPr marL="0" indent="0" algn="ctr">
              <a:lnSpc>
                <a:spcPct val="110000"/>
              </a:lnSpc>
              <a:spcBef>
                <a:spcPts val="300"/>
              </a:spcBef>
              <a:buNone/>
              <a:defRPr sz="800"/>
            </a:lvl2pPr>
            <a:lvl3pPr marL="227008" indent="-109536" algn="ctr">
              <a:lnSpc>
                <a:spcPct val="110000"/>
              </a:lnSpc>
              <a:defRPr sz="800"/>
            </a:lvl3pPr>
            <a:lvl4pPr marL="344479" indent="-117472" algn="ctr">
              <a:lnSpc>
                <a:spcPct val="110000"/>
              </a:lnSpc>
              <a:defRPr sz="700"/>
            </a:lvl4pPr>
            <a:lvl5pPr marL="460363" indent="-115885" algn="ctr">
              <a:lnSpc>
                <a:spcPct val="110000"/>
              </a:lnSpc>
              <a:defRPr sz="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24"/>
          </p:nvPr>
        </p:nvSpPr>
        <p:spPr>
          <a:xfrm>
            <a:off x="5582505" y="4205935"/>
            <a:ext cx="2445007" cy="107722"/>
          </a:xfrm>
        </p:spPr>
        <p:txBody>
          <a:bodyPr anchor="t" anchorCtr="0"/>
          <a:lstStyle>
            <a:lvl1pPr marL="0" indent="0" algn="ctr">
              <a:buNone/>
              <a:defRPr sz="700" b="1" cap="all" spc="0" baseline="0">
                <a:solidFill>
                  <a:schemeClr val="bg2"/>
                </a:solidFill>
                <a:latin typeface="+mn-lt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480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63" y="530353"/>
            <a:ext cx="8524875" cy="307777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561" y="1784520"/>
            <a:ext cx="3925555" cy="843308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7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9403" y="1326986"/>
            <a:ext cx="3927096" cy="312265"/>
          </a:xfrm>
        </p:spPr>
        <p:txBody>
          <a:bodyPr anchor="b"/>
          <a:lstStyle>
            <a:lvl1pPr marL="0" indent="0">
              <a:lnSpc>
                <a:spcPct val="110000"/>
              </a:lnSpc>
              <a:spcBef>
                <a:spcPts val="1800"/>
              </a:spcBef>
              <a:buNone/>
              <a:defRPr sz="2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9403" y="1789281"/>
            <a:ext cx="3927096" cy="10464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lnSpc>
                <a:spcPct val="100000"/>
              </a:lnSpc>
              <a:spcBef>
                <a:spcPts val="600"/>
              </a:spcBef>
            </a:pPr>
            <a:r>
              <a:rPr lang="en-US"/>
              <a:t>Click to edit Master text styles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/>
              <a:t>Second level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/>
              <a:t>Third level</a:t>
            </a:r>
          </a:p>
          <a:p>
            <a:pPr lvl="3">
              <a:lnSpc>
                <a:spcPct val="100000"/>
              </a:lnSpc>
              <a:spcBef>
                <a:spcPts val="600"/>
              </a:spcBef>
            </a:pPr>
            <a:r>
              <a:rPr lang="en-US"/>
              <a:t>Fourth level</a:t>
            </a:r>
          </a:p>
          <a:p>
            <a:pPr lvl="4">
              <a:lnSpc>
                <a:spcPct val="100000"/>
              </a:lnSpc>
              <a:spcBef>
                <a:spcPts val="600"/>
              </a:spcBef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D2AFCA2-7CC2-B748-8DBD-E70CF851271E}" type="datetime1">
              <a:rPr lang="de-DE" smtClean="0"/>
              <a:t>11.04.22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06B2653-D1AD-46BA-BB88-3123B5BA212E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14325" y="1326986"/>
            <a:ext cx="3927096" cy="312265"/>
          </a:xfrm>
        </p:spPr>
        <p:txBody>
          <a:bodyPr anchor="b"/>
          <a:lstStyle>
            <a:lvl1pPr marL="0" indent="0">
              <a:lnSpc>
                <a:spcPct val="110000"/>
              </a:lnSpc>
              <a:spcBef>
                <a:spcPts val="1800"/>
              </a:spcBef>
              <a:buNone/>
              <a:defRPr sz="2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853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eft_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63" y="530353"/>
            <a:ext cx="8524875" cy="307777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561" y="1303652"/>
            <a:ext cx="3925555" cy="312265"/>
          </a:xfrm>
        </p:spPr>
        <p:txBody>
          <a:bodyPr vert="horz" wrap="square" lIns="0" tIns="0" rIns="0" bIns="0" rtlCol="0" anchor="b">
            <a:spAutoFit/>
          </a:bodyPr>
          <a:lstStyle>
            <a:lvl1pPr>
              <a:defRPr lang="en-US" sz="2000" b="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lnSpc>
                <a:spcPct val="110000"/>
              </a:lnSpc>
              <a:spcBef>
                <a:spcPts val="180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561" y="1784519"/>
            <a:ext cx="3925555" cy="10464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lnSpc>
                <a:spcPct val="100000"/>
              </a:lnSpc>
              <a:spcBef>
                <a:spcPts val="600"/>
              </a:spcBef>
            </a:pPr>
            <a:r>
              <a:rPr lang="en-US"/>
              <a:t>Click to edit Master text styles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/>
              <a:t>Second level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/>
              <a:t>Third level</a:t>
            </a:r>
          </a:p>
          <a:p>
            <a:pPr lvl="3">
              <a:lnSpc>
                <a:spcPct val="100000"/>
              </a:lnSpc>
              <a:spcBef>
                <a:spcPts val="600"/>
              </a:spcBef>
            </a:pPr>
            <a:r>
              <a:rPr lang="en-US"/>
              <a:t>Fourth level</a:t>
            </a:r>
          </a:p>
          <a:p>
            <a:pPr lvl="4">
              <a:lnSpc>
                <a:spcPct val="100000"/>
              </a:lnSpc>
              <a:spcBef>
                <a:spcPts val="600"/>
              </a:spcBef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D76EE38-F149-7A41-AFC0-FD5735622FA7}" type="datetime1">
              <a:rPr lang="de-DE" smtClean="0"/>
              <a:t>11.04.22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06B2653-D1AD-46BA-BB88-3123B5BA212E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4640265" y="1307149"/>
            <a:ext cx="4194175" cy="215444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8077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F4E683A9-F3EA-9D4B-BF0B-F685209D0991}" type="datetime1">
              <a:rPr lang="de-DE" smtClean="0"/>
              <a:t>11.04.22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F06B2653-D1AD-46BA-BB88-3123B5BA212E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5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"/>
          <p:cNvSpPr>
            <a:spLocks/>
          </p:cNvSpPr>
          <p:nvPr userDrawn="1"/>
        </p:nvSpPr>
        <p:spPr bwMode="auto">
          <a:xfrm>
            <a:off x="-9524" y="3346066"/>
            <a:ext cx="9141568" cy="98425"/>
          </a:xfrm>
          <a:custGeom>
            <a:avLst/>
            <a:gdLst>
              <a:gd name="T0" fmla="*/ 5760 w 5760"/>
              <a:gd name="T1" fmla="*/ 0 h 62"/>
              <a:gd name="T2" fmla="*/ 996 w 5760"/>
              <a:gd name="T3" fmla="*/ 0 h 62"/>
              <a:gd name="T4" fmla="*/ 945 w 5760"/>
              <a:gd name="T5" fmla="*/ 62 h 62"/>
              <a:gd name="T6" fmla="*/ 888 w 5760"/>
              <a:gd name="T7" fmla="*/ 0 h 62"/>
              <a:gd name="T8" fmla="*/ 0 w 5760"/>
              <a:gd name="T9" fmla="*/ 0 h 62"/>
              <a:gd name="connsiteX0" fmla="*/ 9544 w 9544"/>
              <a:gd name="connsiteY0" fmla="*/ 0 h 10000"/>
              <a:gd name="connsiteX1" fmla="*/ 1273 w 9544"/>
              <a:gd name="connsiteY1" fmla="*/ 0 h 10000"/>
              <a:gd name="connsiteX2" fmla="*/ 1185 w 9544"/>
              <a:gd name="connsiteY2" fmla="*/ 10000 h 10000"/>
              <a:gd name="connsiteX3" fmla="*/ 1086 w 9544"/>
              <a:gd name="connsiteY3" fmla="*/ 0 h 10000"/>
              <a:gd name="connsiteX4" fmla="*/ 0 w 9544"/>
              <a:gd name="connsiteY4" fmla="*/ 0 h 10000"/>
              <a:gd name="connsiteX0" fmla="*/ 10196 w 10196"/>
              <a:gd name="connsiteY0" fmla="*/ 0 h 10000"/>
              <a:gd name="connsiteX1" fmla="*/ 1334 w 10196"/>
              <a:gd name="connsiteY1" fmla="*/ 0 h 10000"/>
              <a:gd name="connsiteX2" fmla="*/ 1242 w 10196"/>
              <a:gd name="connsiteY2" fmla="*/ 10000 h 10000"/>
              <a:gd name="connsiteX3" fmla="*/ 1138 w 10196"/>
              <a:gd name="connsiteY3" fmla="*/ 0 h 10000"/>
              <a:gd name="connsiteX4" fmla="*/ 0 w 10196"/>
              <a:gd name="connsiteY4" fmla="*/ 0 h 10000"/>
              <a:gd name="connsiteX0" fmla="*/ 10341 w 10341"/>
              <a:gd name="connsiteY0" fmla="*/ 0 h 10000"/>
              <a:gd name="connsiteX1" fmla="*/ 1334 w 10341"/>
              <a:gd name="connsiteY1" fmla="*/ 0 h 10000"/>
              <a:gd name="connsiteX2" fmla="*/ 1242 w 10341"/>
              <a:gd name="connsiteY2" fmla="*/ 10000 h 10000"/>
              <a:gd name="connsiteX3" fmla="*/ 1138 w 10341"/>
              <a:gd name="connsiteY3" fmla="*/ 0 h 10000"/>
              <a:gd name="connsiteX4" fmla="*/ 0 w 10341"/>
              <a:gd name="connsiteY4" fmla="*/ 0 h 10000"/>
              <a:gd name="connsiteX0" fmla="*/ 10475 w 10475"/>
              <a:gd name="connsiteY0" fmla="*/ 0 h 10000"/>
              <a:gd name="connsiteX1" fmla="*/ 1334 w 10475"/>
              <a:gd name="connsiteY1" fmla="*/ 0 h 10000"/>
              <a:gd name="connsiteX2" fmla="*/ 1242 w 10475"/>
              <a:gd name="connsiteY2" fmla="*/ 10000 h 10000"/>
              <a:gd name="connsiteX3" fmla="*/ 1138 w 10475"/>
              <a:gd name="connsiteY3" fmla="*/ 0 h 10000"/>
              <a:gd name="connsiteX4" fmla="*/ 0 w 10475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5" h="10000">
                <a:moveTo>
                  <a:pt x="10475" y="0"/>
                </a:moveTo>
                <a:lnTo>
                  <a:pt x="1334" y="0"/>
                </a:lnTo>
                <a:cubicBezTo>
                  <a:pt x="1303" y="3333"/>
                  <a:pt x="1272" y="6667"/>
                  <a:pt x="1242" y="10000"/>
                </a:cubicBezTo>
                <a:cubicBezTo>
                  <a:pt x="1207" y="6667"/>
                  <a:pt x="1172" y="3333"/>
                  <a:pt x="1138" y="0"/>
                </a:cubicBezTo>
                <a:lnTo>
                  <a:pt x="0" y="0"/>
                </a:lnTo>
              </a:path>
            </a:pathLst>
          </a:custGeom>
          <a:noFill/>
          <a:ln w="7938" cap="rnd">
            <a:solidFill>
              <a:srgbClr val="07899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9563" y="388988"/>
            <a:ext cx="8524875" cy="492443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CABA986-694B-9144-849B-3299A1BB61AF}" type="datetime1">
              <a:rPr lang="de-DE" smtClean="0"/>
              <a:t>11.04.22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06B2653-D1AD-46BA-BB88-3123B5BA212E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09565" y="3742506"/>
            <a:ext cx="4702175" cy="90218"/>
          </a:xfrm>
        </p:spPr>
        <p:txBody>
          <a:bodyPr/>
          <a:lstStyle>
            <a:lvl1pPr>
              <a:lnSpc>
                <a:spcPct val="105000"/>
              </a:lnSpc>
              <a:spcBef>
                <a:spcPts val="0"/>
              </a:spcBef>
              <a:defRPr sz="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 descr="Shape, arrow&#10;&#10;Description automatically generated">
            <a:extLst>
              <a:ext uri="{FF2B5EF4-FFF2-40B4-BE49-F238E27FC236}">
                <a16:creationId xmlns:a16="http://schemas.microsoft.com/office/drawing/2014/main" id="{30D2B020-EA89-8D4D-81B1-A949FA6CC2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827" y="4558803"/>
            <a:ext cx="744597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24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alle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2" y="1"/>
            <a:ext cx="4738268" cy="215444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8D62EE4-D227-C847-946F-15C20C3527EB}" type="datetime1">
              <a:rPr lang="de-DE" smtClean="0"/>
              <a:t>11.04.22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06B2653-D1AD-46BA-BB88-3123B5BA212E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311945" y="4429641"/>
            <a:ext cx="2658137" cy="211110"/>
          </a:xfrm>
        </p:spPr>
        <p:txBody>
          <a:bodyPr numCol="1">
            <a:noAutofit/>
          </a:bodyPr>
          <a:lstStyle>
            <a:lvl1pPr>
              <a:spcBef>
                <a:spcPts val="600"/>
              </a:spcBef>
              <a:tabLst>
                <a:tab pos="285744" algn="l"/>
              </a:tabLst>
              <a:defRPr sz="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11945" y="4270648"/>
            <a:ext cx="276225" cy="0"/>
          </a:xfrm>
          <a:prstGeom prst="line">
            <a:avLst/>
          </a:prstGeom>
          <a:ln w="9525">
            <a:solidFill>
              <a:srgbClr val="0789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Shape, arrow&#10;&#10;Description automatically generated">
            <a:extLst>
              <a:ext uri="{FF2B5EF4-FFF2-40B4-BE49-F238E27FC236}">
                <a16:creationId xmlns:a16="http://schemas.microsoft.com/office/drawing/2014/main" id="{3E22481E-B14F-0F47-A52E-F22C7BE3A9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827" y="4549278"/>
            <a:ext cx="744597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97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54CD619-52A9-904B-AE57-4E106AC4D578}" type="datetime1">
              <a:rPr lang="de-DE" smtClean="0"/>
              <a:t>11.04.22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06B2653-D1AD-46BA-BB88-3123B5BA212E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7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216" y="2032600"/>
            <a:ext cx="4263785" cy="886397"/>
          </a:xfrm>
        </p:spPr>
        <p:txBody>
          <a:bodyPr wrap="square" lIns="0" tIns="0" rIns="0" bIns="0" anchor="t" anchorCtr="0">
            <a:spAutoFit/>
          </a:bodyPr>
          <a:lstStyle>
            <a:lvl1pPr algn="l">
              <a:lnSpc>
                <a:spcPct val="90000"/>
              </a:lnSpc>
              <a:spcBef>
                <a:spcPts val="600"/>
              </a:spcBef>
              <a:defRPr sz="3200" b="0">
                <a:solidFill>
                  <a:srgbClr val="07899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8215" y="1129221"/>
            <a:ext cx="4257243" cy="886397"/>
          </a:xfrm>
        </p:spPr>
        <p:txBody>
          <a:bodyPr wrap="square" lIns="0" tIns="0" rIns="0" bIns="0" anchor="b" anchorCtr="0">
            <a:sp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buNone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F3529FF-302C-8148-ABFB-42B564FCBFCA}" type="datetime1">
              <a:rPr lang="de-DE" smtClean="0"/>
              <a:t>11.04.22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80291" y="5499472"/>
            <a:ext cx="2133600" cy="123111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06B2653-D1AD-46BA-BB88-3123B5BA212E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309564" y="380357"/>
            <a:ext cx="3424237" cy="21544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4"/>
          </p:nvPr>
        </p:nvSpPr>
        <p:spPr>
          <a:xfrm>
            <a:off x="6869682" y="4499654"/>
            <a:ext cx="1940935" cy="246221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 algn="r">
              <a:spcBef>
                <a:spcPts val="0"/>
              </a:spcBef>
              <a:buNone/>
              <a:defRPr sz="80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Freeform 5"/>
          <p:cNvSpPr>
            <a:spLocks/>
          </p:cNvSpPr>
          <p:nvPr userDrawn="1"/>
        </p:nvSpPr>
        <p:spPr bwMode="auto">
          <a:xfrm>
            <a:off x="-9524" y="3346066"/>
            <a:ext cx="9141568" cy="98425"/>
          </a:xfrm>
          <a:custGeom>
            <a:avLst/>
            <a:gdLst>
              <a:gd name="T0" fmla="*/ 5760 w 5760"/>
              <a:gd name="T1" fmla="*/ 0 h 62"/>
              <a:gd name="T2" fmla="*/ 996 w 5760"/>
              <a:gd name="T3" fmla="*/ 0 h 62"/>
              <a:gd name="T4" fmla="*/ 945 w 5760"/>
              <a:gd name="T5" fmla="*/ 62 h 62"/>
              <a:gd name="T6" fmla="*/ 888 w 5760"/>
              <a:gd name="T7" fmla="*/ 0 h 62"/>
              <a:gd name="T8" fmla="*/ 0 w 5760"/>
              <a:gd name="T9" fmla="*/ 0 h 62"/>
              <a:gd name="connsiteX0" fmla="*/ 9544 w 9544"/>
              <a:gd name="connsiteY0" fmla="*/ 0 h 10000"/>
              <a:gd name="connsiteX1" fmla="*/ 1273 w 9544"/>
              <a:gd name="connsiteY1" fmla="*/ 0 h 10000"/>
              <a:gd name="connsiteX2" fmla="*/ 1185 w 9544"/>
              <a:gd name="connsiteY2" fmla="*/ 10000 h 10000"/>
              <a:gd name="connsiteX3" fmla="*/ 1086 w 9544"/>
              <a:gd name="connsiteY3" fmla="*/ 0 h 10000"/>
              <a:gd name="connsiteX4" fmla="*/ 0 w 9544"/>
              <a:gd name="connsiteY4" fmla="*/ 0 h 10000"/>
              <a:gd name="connsiteX0" fmla="*/ 10196 w 10196"/>
              <a:gd name="connsiteY0" fmla="*/ 0 h 10000"/>
              <a:gd name="connsiteX1" fmla="*/ 1334 w 10196"/>
              <a:gd name="connsiteY1" fmla="*/ 0 h 10000"/>
              <a:gd name="connsiteX2" fmla="*/ 1242 w 10196"/>
              <a:gd name="connsiteY2" fmla="*/ 10000 h 10000"/>
              <a:gd name="connsiteX3" fmla="*/ 1138 w 10196"/>
              <a:gd name="connsiteY3" fmla="*/ 0 h 10000"/>
              <a:gd name="connsiteX4" fmla="*/ 0 w 10196"/>
              <a:gd name="connsiteY4" fmla="*/ 0 h 10000"/>
              <a:gd name="connsiteX0" fmla="*/ 10341 w 10341"/>
              <a:gd name="connsiteY0" fmla="*/ 0 h 10000"/>
              <a:gd name="connsiteX1" fmla="*/ 1334 w 10341"/>
              <a:gd name="connsiteY1" fmla="*/ 0 h 10000"/>
              <a:gd name="connsiteX2" fmla="*/ 1242 w 10341"/>
              <a:gd name="connsiteY2" fmla="*/ 10000 h 10000"/>
              <a:gd name="connsiteX3" fmla="*/ 1138 w 10341"/>
              <a:gd name="connsiteY3" fmla="*/ 0 h 10000"/>
              <a:gd name="connsiteX4" fmla="*/ 0 w 10341"/>
              <a:gd name="connsiteY4" fmla="*/ 0 h 10000"/>
              <a:gd name="connsiteX0" fmla="*/ 10475 w 10475"/>
              <a:gd name="connsiteY0" fmla="*/ 0 h 10000"/>
              <a:gd name="connsiteX1" fmla="*/ 1334 w 10475"/>
              <a:gd name="connsiteY1" fmla="*/ 0 h 10000"/>
              <a:gd name="connsiteX2" fmla="*/ 1242 w 10475"/>
              <a:gd name="connsiteY2" fmla="*/ 10000 h 10000"/>
              <a:gd name="connsiteX3" fmla="*/ 1138 w 10475"/>
              <a:gd name="connsiteY3" fmla="*/ 0 h 10000"/>
              <a:gd name="connsiteX4" fmla="*/ 0 w 10475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5" h="10000">
                <a:moveTo>
                  <a:pt x="10475" y="0"/>
                </a:moveTo>
                <a:lnTo>
                  <a:pt x="1334" y="0"/>
                </a:lnTo>
                <a:cubicBezTo>
                  <a:pt x="1303" y="3333"/>
                  <a:pt x="1272" y="6667"/>
                  <a:pt x="1242" y="10000"/>
                </a:cubicBezTo>
                <a:cubicBezTo>
                  <a:pt x="1207" y="6667"/>
                  <a:pt x="1172" y="3333"/>
                  <a:pt x="1138" y="0"/>
                </a:cubicBezTo>
                <a:lnTo>
                  <a:pt x="0" y="0"/>
                </a:lnTo>
              </a:path>
            </a:pathLst>
          </a:custGeom>
          <a:noFill/>
          <a:ln w="7938" cap="rnd">
            <a:solidFill>
              <a:srgbClr val="07899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pic>
        <p:nvPicPr>
          <p:cNvPr id="10" name="Picture 9" descr="Shape&#10;&#10;Description automatically generated with medium confidence">
            <a:extLst>
              <a:ext uri="{FF2B5EF4-FFF2-40B4-BE49-F238E27FC236}">
                <a16:creationId xmlns:a16="http://schemas.microsoft.com/office/drawing/2014/main" id="{67CE1123-EE43-B342-9119-A1A2F7A88F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5363" y="3681432"/>
            <a:ext cx="2597400" cy="163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61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9562" y="122665"/>
            <a:ext cx="8834439" cy="1200329"/>
          </a:xfrm>
        </p:spPr>
        <p:txBody>
          <a:bodyPr anchor="t"/>
          <a:lstStyle>
            <a:lvl1pPr algn="l">
              <a:defRPr sz="7800" b="0" cap="none">
                <a:solidFill>
                  <a:srgbClr val="07899C"/>
                </a:solidFill>
                <a:latin typeface="+mn-lt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563" y="1196433"/>
            <a:ext cx="7772400" cy="492443"/>
          </a:xfrm>
        </p:spPr>
        <p:txBody>
          <a:bodyPr anchor="t" anchorCtr="0"/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8AF34CD-6A8B-ED4C-A324-CF9D3008F4CD}" type="datetime1">
              <a:rPr lang="de-DE" smtClean="0"/>
              <a:t>11.04.22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F06B2653-D1AD-46BA-BB88-3123B5BA212E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09563" y="3740237"/>
            <a:ext cx="1895019" cy="123111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486025" y="3740237"/>
            <a:ext cx="1866771" cy="123111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4636297" y="3740237"/>
            <a:ext cx="2011680" cy="123111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505327" y="3695702"/>
            <a:ext cx="0" cy="569119"/>
          </a:xfrm>
          <a:prstGeom prst="line">
            <a:avLst/>
          </a:prstGeom>
          <a:ln w="9525">
            <a:solidFill>
              <a:srgbClr val="0789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2352676" y="3695702"/>
            <a:ext cx="0" cy="569119"/>
          </a:xfrm>
          <a:prstGeom prst="line">
            <a:avLst/>
          </a:prstGeom>
          <a:ln w="9525">
            <a:solidFill>
              <a:srgbClr val="0789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5"/>
          <p:cNvSpPr>
            <a:spLocks/>
          </p:cNvSpPr>
          <p:nvPr userDrawn="1"/>
        </p:nvSpPr>
        <p:spPr bwMode="auto">
          <a:xfrm>
            <a:off x="-9524" y="3346066"/>
            <a:ext cx="9141568" cy="98425"/>
          </a:xfrm>
          <a:custGeom>
            <a:avLst/>
            <a:gdLst>
              <a:gd name="T0" fmla="*/ 5760 w 5760"/>
              <a:gd name="T1" fmla="*/ 0 h 62"/>
              <a:gd name="T2" fmla="*/ 996 w 5760"/>
              <a:gd name="T3" fmla="*/ 0 h 62"/>
              <a:gd name="T4" fmla="*/ 945 w 5760"/>
              <a:gd name="T5" fmla="*/ 62 h 62"/>
              <a:gd name="T6" fmla="*/ 888 w 5760"/>
              <a:gd name="T7" fmla="*/ 0 h 62"/>
              <a:gd name="T8" fmla="*/ 0 w 5760"/>
              <a:gd name="T9" fmla="*/ 0 h 62"/>
              <a:gd name="connsiteX0" fmla="*/ 9544 w 9544"/>
              <a:gd name="connsiteY0" fmla="*/ 0 h 10000"/>
              <a:gd name="connsiteX1" fmla="*/ 1273 w 9544"/>
              <a:gd name="connsiteY1" fmla="*/ 0 h 10000"/>
              <a:gd name="connsiteX2" fmla="*/ 1185 w 9544"/>
              <a:gd name="connsiteY2" fmla="*/ 10000 h 10000"/>
              <a:gd name="connsiteX3" fmla="*/ 1086 w 9544"/>
              <a:gd name="connsiteY3" fmla="*/ 0 h 10000"/>
              <a:gd name="connsiteX4" fmla="*/ 0 w 9544"/>
              <a:gd name="connsiteY4" fmla="*/ 0 h 10000"/>
              <a:gd name="connsiteX0" fmla="*/ 10196 w 10196"/>
              <a:gd name="connsiteY0" fmla="*/ 0 h 10000"/>
              <a:gd name="connsiteX1" fmla="*/ 1334 w 10196"/>
              <a:gd name="connsiteY1" fmla="*/ 0 h 10000"/>
              <a:gd name="connsiteX2" fmla="*/ 1242 w 10196"/>
              <a:gd name="connsiteY2" fmla="*/ 10000 h 10000"/>
              <a:gd name="connsiteX3" fmla="*/ 1138 w 10196"/>
              <a:gd name="connsiteY3" fmla="*/ 0 h 10000"/>
              <a:gd name="connsiteX4" fmla="*/ 0 w 10196"/>
              <a:gd name="connsiteY4" fmla="*/ 0 h 10000"/>
              <a:gd name="connsiteX0" fmla="*/ 10341 w 10341"/>
              <a:gd name="connsiteY0" fmla="*/ 0 h 10000"/>
              <a:gd name="connsiteX1" fmla="*/ 1334 w 10341"/>
              <a:gd name="connsiteY1" fmla="*/ 0 h 10000"/>
              <a:gd name="connsiteX2" fmla="*/ 1242 w 10341"/>
              <a:gd name="connsiteY2" fmla="*/ 10000 h 10000"/>
              <a:gd name="connsiteX3" fmla="*/ 1138 w 10341"/>
              <a:gd name="connsiteY3" fmla="*/ 0 h 10000"/>
              <a:gd name="connsiteX4" fmla="*/ 0 w 10341"/>
              <a:gd name="connsiteY4" fmla="*/ 0 h 10000"/>
              <a:gd name="connsiteX0" fmla="*/ 10475 w 10475"/>
              <a:gd name="connsiteY0" fmla="*/ 0 h 10000"/>
              <a:gd name="connsiteX1" fmla="*/ 1334 w 10475"/>
              <a:gd name="connsiteY1" fmla="*/ 0 h 10000"/>
              <a:gd name="connsiteX2" fmla="*/ 1242 w 10475"/>
              <a:gd name="connsiteY2" fmla="*/ 10000 h 10000"/>
              <a:gd name="connsiteX3" fmla="*/ 1138 w 10475"/>
              <a:gd name="connsiteY3" fmla="*/ 0 h 10000"/>
              <a:gd name="connsiteX4" fmla="*/ 0 w 10475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5" h="10000">
                <a:moveTo>
                  <a:pt x="10475" y="0"/>
                </a:moveTo>
                <a:lnTo>
                  <a:pt x="1334" y="0"/>
                </a:lnTo>
                <a:cubicBezTo>
                  <a:pt x="1303" y="3333"/>
                  <a:pt x="1272" y="6667"/>
                  <a:pt x="1242" y="10000"/>
                </a:cubicBezTo>
                <a:cubicBezTo>
                  <a:pt x="1207" y="6667"/>
                  <a:pt x="1172" y="3333"/>
                  <a:pt x="1138" y="0"/>
                </a:cubicBezTo>
                <a:lnTo>
                  <a:pt x="0" y="0"/>
                </a:lnTo>
              </a:path>
            </a:pathLst>
          </a:custGeom>
          <a:noFill/>
          <a:ln w="7938" cap="rnd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pic>
        <p:nvPicPr>
          <p:cNvPr id="18" name="Picture 17" descr="Logo&#10;&#10;Description automatically generated">
            <a:extLst>
              <a:ext uri="{FF2B5EF4-FFF2-40B4-BE49-F238E27FC236}">
                <a16:creationId xmlns:a16="http://schemas.microsoft.com/office/drawing/2014/main" id="{205FE42F-D843-DA45-9E34-D166EBA3BE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3566" y="4551739"/>
            <a:ext cx="812855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24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 Simp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563" y="1196433"/>
            <a:ext cx="7772400" cy="492443"/>
          </a:xfrm>
        </p:spPr>
        <p:txBody>
          <a:bodyPr anchor="t" anchorCtr="0"/>
          <a:lstStyle>
            <a:lvl1pPr marL="0" indent="0">
              <a:buNone/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956B5EF-37E6-2A4E-BF63-AD6D6D372E4E}" type="datetime1">
              <a:rPr lang="de-DE" smtClean="0"/>
              <a:t>11.04.22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06B2653-D1AD-46BA-BB88-3123B5BA212E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309562" y="122665"/>
            <a:ext cx="8834439" cy="1200329"/>
          </a:xfrm>
        </p:spPr>
        <p:txBody>
          <a:bodyPr anchor="t"/>
          <a:lstStyle>
            <a:lvl1pPr algn="l">
              <a:defRPr sz="7800" b="0" cap="none">
                <a:solidFill>
                  <a:srgbClr val="07899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9" name="Freeform 5"/>
          <p:cNvSpPr>
            <a:spLocks/>
          </p:cNvSpPr>
          <p:nvPr userDrawn="1"/>
        </p:nvSpPr>
        <p:spPr bwMode="auto">
          <a:xfrm>
            <a:off x="-9524" y="3346066"/>
            <a:ext cx="9141568" cy="98425"/>
          </a:xfrm>
          <a:custGeom>
            <a:avLst/>
            <a:gdLst>
              <a:gd name="T0" fmla="*/ 5760 w 5760"/>
              <a:gd name="T1" fmla="*/ 0 h 62"/>
              <a:gd name="T2" fmla="*/ 996 w 5760"/>
              <a:gd name="T3" fmla="*/ 0 h 62"/>
              <a:gd name="T4" fmla="*/ 945 w 5760"/>
              <a:gd name="T5" fmla="*/ 62 h 62"/>
              <a:gd name="T6" fmla="*/ 888 w 5760"/>
              <a:gd name="T7" fmla="*/ 0 h 62"/>
              <a:gd name="T8" fmla="*/ 0 w 5760"/>
              <a:gd name="T9" fmla="*/ 0 h 62"/>
              <a:gd name="connsiteX0" fmla="*/ 9544 w 9544"/>
              <a:gd name="connsiteY0" fmla="*/ 0 h 10000"/>
              <a:gd name="connsiteX1" fmla="*/ 1273 w 9544"/>
              <a:gd name="connsiteY1" fmla="*/ 0 h 10000"/>
              <a:gd name="connsiteX2" fmla="*/ 1185 w 9544"/>
              <a:gd name="connsiteY2" fmla="*/ 10000 h 10000"/>
              <a:gd name="connsiteX3" fmla="*/ 1086 w 9544"/>
              <a:gd name="connsiteY3" fmla="*/ 0 h 10000"/>
              <a:gd name="connsiteX4" fmla="*/ 0 w 9544"/>
              <a:gd name="connsiteY4" fmla="*/ 0 h 10000"/>
              <a:gd name="connsiteX0" fmla="*/ 10196 w 10196"/>
              <a:gd name="connsiteY0" fmla="*/ 0 h 10000"/>
              <a:gd name="connsiteX1" fmla="*/ 1334 w 10196"/>
              <a:gd name="connsiteY1" fmla="*/ 0 h 10000"/>
              <a:gd name="connsiteX2" fmla="*/ 1242 w 10196"/>
              <a:gd name="connsiteY2" fmla="*/ 10000 h 10000"/>
              <a:gd name="connsiteX3" fmla="*/ 1138 w 10196"/>
              <a:gd name="connsiteY3" fmla="*/ 0 h 10000"/>
              <a:gd name="connsiteX4" fmla="*/ 0 w 10196"/>
              <a:gd name="connsiteY4" fmla="*/ 0 h 10000"/>
              <a:gd name="connsiteX0" fmla="*/ 10341 w 10341"/>
              <a:gd name="connsiteY0" fmla="*/ 0 h 10000"/>
              <a:gd name="connsiteX1" fmla="*/ 1334 w 10341"/>
              <a:gd name="connsiteY1" fmla="*/ 0 h 10000"/>
              <a:gd name="connsiteX2" fmla="*/ 1242 w 10341"/>
              <a:gd name="connsiteY2" fmla="*/ 10000 h 10000"/>
              <a:gd name="connsiteX3" fmla="*/ 1138 w 10341"/>
              <a:gd name="connsiteY3" fmla="*/ 0 h 10000"/>
              <a:gd name="connsiteX4" fmla="*/ 0 w 10341"/>
              <a:gd name="connsiteY4" fmla="*/ 0 h 10000"/>
              <a:gd name="connsiteX0" fmla="*/ 10475 w 10475"/>
              <a:gd name="connsiteY0" fmla="*/ 0 h 10000"/>
              <a:gd name="connsiteX1" fmla="*/ 1334 w 10475"/>
              <a:gd name="connsiteY1" fmla="*/ 0 h 10000"/>
              <a:gd name="connsiteX2" fmla="*/ 1242 w 10475"/>
              <a:gd name="connsiteY2" fmla="*/ 10000 h 10000"/>
              <a:gd name="connsiteX3" fmla="*/ 1138 w 10475"/>
              <a:gd name="connsiteY3" fmla="*/ 0 h 10000"/>
              <a:gd name="connsiteX4" fmla="*/ 0 w 10475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5" h="10000">
                <a:moveTo>
                  <a:pt x="10475" y="0"/>
                </a:moveTo>
                <a:lnTo>
                  <a:pt x="1334" y="0"/>
                </a:lnTo>
                <a:cubicBezTo>
                  <a:pt x="1303" y="3333"/>
                  <a:pt x="1272" y="6667"/>
                  <a:pt x="1242" y="10000"/>
                </a:cubicBezTo>
                <a:cubicBezTo>
                  <a:pt x="1207" y="6667"/>
                  <a:pt x="1172" y="3333"/>
                  <a:pt x="1138" y="0"/>
                </a:cubicBezTo>
                <a:lnTo>
                  <a:pt x="0" y="0"/>
                </a:lnTo>
              </a:path>
            </a:pathLst>
          </a:custGeom>
          <a:noFill/>
          <a:ln w="7938" cap="rnd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6EDADCBD-2920-6A41-A113-587868DEEB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4070" y="4551739"/>
            <a:ext cx="812855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73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  <a:noFill/>
          <a:ln>
            <a:noFill/>
          </a:ln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305500" y="2170784"/>
            <a:ext cx="8834439" cy="307777"/>
          </a:xfrm>
        </p:spPr>
        <p:txBody>
          <a:bodyPr anchor="t"/>
          <a:lstStyle>
            <a:lvl1pPr algn="ctr">
              <a:defRPr sz="2000" b="0" cap="none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0437130-12CB-5643-A411-FE8DC7C1527B}" type="datetime1">
              <a:rPr lang="de-DE" smtClean="0"/>
              <a:t>11.04.22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06B2653-D1AD-46BA-BB88-3123B5BA212E}" type="slidenum">
              <a:rPr lang="en-US" smtClean="0"/>
              <a:pPr/>
              <a:t>‹N›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 bwMode="gray">
          <a:xfrm rot="16200000">
            <a:off x="4572000" y="1685533"/>
            <a:ext cx="0" cy="569119"/>
          </a:xfrm>
          <a:prstGeom prst="line">
            <a:avLst/>
          </a:prstGeom>
          <a:ln w="9525">
            <a:solidFill>
              <a:srgbClr val="0789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4348784" y="1382753"/>
            <a:ext cx="446429" cy="384268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901FABDB-06C2-9F4D-9454-947D0965083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4070" y="4551739"/>
            <a:ext cx="812855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55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 bwMode="white">
          <a:xfrm>
            <a:off x="3081339" y="0"/>
            <a:ext cx="6067424" cy="51435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5502" y="2136402"/>
            <a:ext cx="2458325" cy="615553"/>
          </a:xfrm>
        </p:spPr>
        <p:txBody>
          <a:bodyPr anchor="t"/>
          <a:lstStyle>
            <a:lvl1pPr algn="ctr">
              <a:lnSpc>
                <a:spcPct val="100000"/>
              </a:lnSpc>
              <a:defRPr sz="2000" b="0" cap="none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6" y="3282697"/>
            <a:ext cx="2445007" cy="107722"/>
          </a:xfrm>
        </p:spPr>
        <p:txBody>
          <a:bodyPr anchor="t" anchorCtr="0"/>
          <a:lstStyle>
            <a:lvl1pPr marL="0" indent="0" algn="ctr">
              <a:buNone/>
              <a:defRPr sz="700" b="1" kern="0" cap="all" spc="0" baseline="0">
                <a:solidFill>
                  <a:schemeClr val="tx1"/>
                </a:solidFill>
                <a:latin typeface="+mn-lt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E96266A0-F092-264A-99A6-2E2F4ED67449}" type="datetime1">
              <a:rPr lang="de-DE" smtClean="0"/>
              <a:t>11.04.22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F06B2653-D1AD-46BA-BB88-3123B5BA212E}" type="slidenum">
              <a:rPr lang="en-US" smtClean="0"/>
              <a:pPr/>
              <a:t>‹N›</a:t>
            </a:fld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39428" y="-5838"/>
            <a:ext cx="135608" cy="5148119"/>
            <a:chOff x="3039428" y="-5838"/>
            <a:chExt cx="135608" cy="5148119"/>
          </a:xfrm>
        </p:grpSpPr>
        <p:sp>
          <p:nvSpPr>
            <p:cNvPr id="13" name="Isosceles Triangle 12"/>
            <p:cNvSpPr/>
            <p:nvPr userDrawn="1"/>
          </p:nvSpPr>
          <p:spPr bwMode="white">
            <a:xfrm rot="5400000">
              <a:off x="2992932" y="2522999"/>
              <a:ext cx="228599" cy="13560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+mn-lt"/>
              </a:endParaRPr>
            </a:p>
          </p:txBody>
        </p:sp>
        <p:sp>
          <p:nvSpPr>
            <p:cNvPr id="16" name="Freeform 5"/>
            <p:cNvSpPr>
              <a:spLocks/>
            </p:cNvSpPr>
            <p:nvPr userDrawn="1"/>
          </p:nvSpPr>
          <p:spPr bwMode="auto">
            <a:xfrm rot="16200000">
              <a:off x="550555" y="2518612"/>
              <a:ext cx="5148119" cy="99220"/>
            </a:xfrm>
            <a:custGeom>
              <a:avLst/>
              <a:gdLst>
                <a:gd name="T0" fmla="*/ 5760 w 5760"/>
                <a:gd name="T1" fmla="*/ 0 h 61"/>
                <a:gd name="T2" fmla="*/ 996 w 5760"/>
                <a:gd name="T3" fmla="*/ 0 h 61"/>
                <a:gd name="T4" fmla="*/ 945 w 5760"/>
                <a:gd name="T5" fmla="*/ 61 h 61"/>
                <a:gd name="T6" fmla="*/ 888 w 5760"/>
                <a:gd name="T7" fmla="*/ 0 h 61"/>
                <a:gd name="T8" fmla="*/ 0 w 5760"/>
                <a:gd name="T9" fmla="*/ 0 h 61"/>
                <a:gd name="connsiteX0" fmla="*/ 8208 w 8208"/>
                <a:gd name="connsiteY0" fmla="*/ 0 h 10246"/>
                <a:gd name="connsiteX1" fmla="*/ 1729 w 8208"/>
                <a:gd name="connsiteY1" fmla="*/ 246 h 10246"/>
                <a:gd name="connsiteX2" fmla="*/ 1641 w 8208"/>
                <a:gd name="connsiteY2" fmla="*/ 10246 h 10246"/>
                <a:gd name="connsiteX3" fmla="*/ 1542 w 8208"/>
                <a:gd name="connsiteY3" fmla="*/ 246 h 10246"/>
                <a:gd name="connsiteX4" fmla="*/ 0 w 8208"/>
                <a:gd name="connsiteY4" fmla="*/ 246 h 10246"/>
                <a:gd name="connsiteX0" fmla="*/ 8265 w 8265"/>
                <a:gd name="connsiteY0" fmla="*/ 0 h 10000"/>
                <a:gd name="connsiteX1" fmla="*/ 2106 w 8265"/>
                <a:gd name="connsiteY1" fmla="*/ 240 h 10000"/>
                <a:gd name="connsiteX2" fmla="*/ 1999 w 8265"/>
                <a:gd name="connsiteY2" fmla="*/ 10000 h 10000"/>
                <a:gd name="connsiteX3" fmla="*/ 1879 w 8265"/>
                <a:gd name="connsiteY3" fmla="*/ 240 h 10000"/>
                <a:gd name="connsiteX4" fmla="*/ 0 w 8265"/>
                <a:gd name="connsiteY4" fmla="*/ 240 h 10000"/>
                <a:gd name="connsiteX0" fmla="*/ 7374 w 7374"/>
                <a:gd name="connsiteY0" fmla="*/ 0 h 10000"/>
                <a:gd name="connsiteX1" fmla="*/ 2548 w 7374"/>
                <a:gd name="connsiteY1" fmla="*/ 240 h 10000"/>
                <a:gd name="connsiteX2" fmla="*/ 2419 w 7374"/>
                <a:gd name="connsiteY2" fmla="*/ 10000 h 10000"/>
                <a:gd name="connsiteX3" fmla="*/ 2273 w 7374"/>
                <a:gd name="connsiteY3" fmla="*/ 240 h 10000"/>
                <a:gd name="connsiteX4" fmla="*/ 0 w 7374"/>
                <a:gd name="connsiteY4" fmla="*/ 240 h 10000"/>
                <a:gd name="connsiteX0" fmla="*/ 8928 w 8928"/>
                <a:gd name="connsiteY0" fmla="*/ 0 h 10240"/>
                <a:gd name="connsiteX1" fmla="*/ 3455 w 8928"/>
                <a:gd name="connsiteY1" fmla="*/ 480 h 10240"/>
                <a:gd name="connsiteX2" fmla="*/ 3280 w 8928"/>
                <a:gd name="connsiteY2" fmla="*/ 10240 h 10240"/>
                <a:gd name="connsiteX3" fmla="*/ 3082 w 8928"/>
                <a:gd name="connsiteY3" fmla="*/ 480 h 10240"/>
                <a:gd name="connsiteX4" fmla="*/ 0 w 8928"/>
                <a:gd name="connsiteY4" fmla="*/ 480 h 10240"/>
                <a:gd name="connsiteX0" fmla="*/ 11411 w 11411"/>
                <a:gd name="connsiteY0" fmla="*/ 0 h 10000"/>
                <a:gd name="connsiteX1" fmla="*/ 5281 w 11411"/>
                <a:gd name="connsiteY1" fmla="*/ 469 h 10000"/>
                <a:gd name="connsiteX2" fmla="*/ 5085 w 11411"/>
                <a:gd name="connsiteY2" fmla="*/ 10000 h 10000"/>
                <a:gd name="connsiteX3" fmla="*/ 4863 w 11411"/>
                <a:gd name="connsiteY3" fmla="*/ 469 h 10000"/>
                <a:gd name="connsiteX4" fmla="*/ 0 w 11411"/>
                <a:gd name="connsiteY4" fmla="*/ 469 h 10000"/>
                <a:gd name="connsiteX0" fmla="*/ 12583 w 12583"/>
                <a:gd name="connsiteY0" fmla="*/ 0 h 10000"/>
                <a:gd name="connsiteX1" fmla="*/ 6453 w 12583"/>
                <a:gd name="connsiteY1" fmla="*/ 469 h 10000"/>
                <a:gd name="connsiteX2" fmla="*/ 6257 w 12583"/>
                <a:gd name="connsiteY2" fmla="*/ 10000 h 10000"/>
                <a:gd name="connsiteX3" fmla="*/ 6035 w 12583"/>
                <a:gd name="connsiteY3" fmla="*/ 469 h 10000"/>
                <a:gd name="connsiteX4" fmla="*/ 0 w 12583"/>
                <a:gd name="connsiteY4" fmla="*/ 469 h 10000"/>
                <a:gd name="connsiteX0" fmla="*/ 12577 w 12577"/>
                <a:gd name="connsiteY0" fmla="*/ 46 h 9577"/>
                <a:gd name="connsiteX1" fmla="*/ 6453 w 12577"/>
                <a:gd name="connsiteY1" fmla="*/ 46 h 9577"/>
                <a:gd name="connsiteX2" fmla="*/ 6257 w 12577"/>
                <a:gd name="connsiteY2" fmla="*/ 9577 h 9577"/>
                <a:gd name="connsiteX3" fmla="*/ 6035 w 12577"/>
                <a:gd name="connsiteY3" fmla="*/ 46 h 9577"/>
                <a:gd name="connsiteX4" fmla="*/ 0 w 12577"/>
                <a:gd name="connsiteY4" fmla="*/ 46 h 9577"/>
                <a:gd name="connsiteX0" fmla="*/ 10023 w 10023"/>
                <a:gd name="connsiteY0" fmla="*/ 0 h 10197"/>
                <a:gd name="connsiteX1" fmla="*/ 5131 w 10023"/>
                <a:gd name="connsiteY1" fmla="*/ 245 h 10197"/>
                <a:gd name="connsiteX2" fmla="*/ 4975 w 10023"/>
                <a:gd name="connsiteY2" fmla="*/ 10197 h 10197"/>
                <a:gd name="connsiteX3" fmla="*/ 4798 w 10023"/>
                <a:gd name="connsiteY3" fmla="*/ 245 h 10197"/>
                <a:gd name="connsiteX4" fmla="*/ 0 w 10023"/>
                <a:gd name="connsiteY4" fmla="*/ 245 h 1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23" h="10197">
                  <a:moveTo>
                    <a:pt x="10023" y="0"/>
                  </a:moveTo>
                  <a:cubicBezTo>
                    <a:pt x="8399" y="163"/>
                    <a:pt x="6755" y="82"/>
                    <a:pt x="5131" y="245"/>
                  </a:cubicBezTo>
                  <a:cubicBezTo>
                    <a:pt x="5080" y="3562"/>
                    <a:pt x="5027" y="6880"/>
                    <a:pt x="4975" y="10197"/>
                  </a:cubicBezTo>
                  <a:cubicBezTo>
                    <a:pt x="4916" y="6880"/>
                    <a:pt x="4858" y="3562"/>
                    <a:pt x="4798" y="245"/>
                  </a:cubicBezTo>
                  <a:lnTo>
                    <a:pt x="0" y="245"/>
                  </a:lnTo>
                </a:path>
              </a:pathLst>
            </a:custGeom>
            <a:noFill/>
            <a:ln w="7938" cap="rnd">
              <a:solidFill>
                <a:srgbClr val="07899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</a:endParaRPr>
            </a:p>
          </p:txBody>
        </p:sp>
      </p:grpSp>
      <p:pic>
        <p:nvPicPr>
          <p:cNvPr id="15" name="Picture 14" descr="Shape, arrow&#10;&#10;Description automatically generated">
            <a:extLst>
              <a:ext uri="{FF2B5EF4-FFF2-40B4-BE49-F238E27FC236}">
                <a16:creationId xmlns:a16="http://schemas.microsoft.com/office/drawing/2014/main" id="{082EF18F-82F3-624E-901A-55B59B8D59D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827" y="4549278"/>
            <a:ext cx="744597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45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perience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  <a:noFill/>
          <a:ln>
            <a:noFill/>
          </a:ln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307533" y="2218909"/>
            <a:ext cx="8528937" cy="492443"/>
          </a:xfrm>
        </p:spPr>
        <p:txBody>
          <a:bodyPr anchor="t"/>
          <a:lstStyle>
            <a:lvl1pPr algn="ctr">
              <a:defRPr sz="3200" b="0" cap="none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09C1D07-E4D0-DC41-AFEF-F7E3FAF3F746}" type="datetime1">
              <a:rPr lang="de-DE" smtClean="0"/>
              <a:t>11.04.22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06B2653-D1AD-46BA-BB88-3123B5BA212E}" type="slidenum">
              <a:rPr lang="en-US" smtClean="0"/>
              <a:pPr/>
              <a:t>‹N›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 bwMode="white">
          <a:xfrm rot="16200000">
            <a:off x="4572000" y="1816158"/>
            <a:ext cx="0" cy="569119"/>
          </a:xfrm>
          <a:prstGeom prst="line">
            <a:avLst/>
          </a:prstGeom>
          <a:ln w="9525">
            <a:solidFill>
              <a:srgbClr val="0789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85800" y="1698322"/>
            <a:ext cx="7772400" cy="215444"/>
          </a:xfrm>
        </p:spPr>
        <p:txBody>
          <a:bodyPr anchor="t" anchorCtr="0"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2BC84515-97D6-5541-AFB5-7CCB4F287B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3566" y="4551739"/>
            <a:ext cx="812855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89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563" y="530353"/>
            <a:ext cx="8526463" cy="30777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563" y="1255153"/>
            <a:ext cx="8526463" cy="8433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4071" y="527602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3F6CB-4DE5-114B-80F4-9F7BE68B3122}" type="datetime1">
              <a:rPr lang="de-DE" smtClean="0"/>
              <a:t>11.04.22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1709531" y="4761850"/>
            <a:ext cx="2133600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F06B2653-D1AD-46BA-BB88-3123B5BA212E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-3347" y="1004582"/>
            <a:ext cx="9141568" cy="98425"/>
          </a:xfrm>
          <a:custGeom>
            <a:avLst/>
            <a:gdLst>
              <a:gd name="T0" fmla="*/ 5760 w 5760"/>
              <a:gd name="T1" fmla="*/ 0 h 62"/>
              <a:gd name="T2" fmla="*/ 996 w 5760"/>
              <a:gd name="T3" fmla="*/ 0 h 62"/>
              <a:gd name="T4" fmla="*/ 945 w 5760"/>
              <a:gd name="T5" fmla="*/ 62 h 62"/>
              <a:gd name="T6" fmla="*/ 888 w 5760"/>
              <a:gd name="T7" fmla="*/ 0 h 62"/>
              <a:gd name="T8" fmla="*/ 0 w 5760"/>
              <a:gd name="T9" fmla="*/ 0 h 62"/>
              <a:gd name="connsiteX0" fmla="*/ 9544 w 9544"/>
              <a:gd name="connsiteY0" fmla="*/ 0 h 10000"/>
              <a:gd name="connsiteX1" fmla="*/ 1273 w 9544"/>
              <a:gd name="connsiteY1" fmla="*/ 0 h 10000"/>
              <a:gd name="connsiteX2" fmla="*/ 1185 w 9544"/>
              <a:gd name="connsiteY2" fmla="*/ 10000 h 10000"/>
              <a:gd name="connsiteX3" fmla="*/ 1086 w 9544"/>
              <a:gd name="connsiteY3" fmla="*/ 0 h 10000"/>
              <a:gd name="connsiteX4" fmla="*/ 0 w 9544"/>
              <a:gd name="connsiteY4" fmla="*/ 0 h 10000"/>
              <a:gd name="connsiteX0" fmla="*/ 10196 w 10196"/>
              <a:gd name="connsiteY0" fmla="*/ 0 h 10000"/>
              <a:gd name="connsiteX1" fmla="*/ 1334 w 10196"/>
              <a:gd name="connsiteY1" fmla="*/ 0 h 10000"/>
              <a:gd name="connsiteX2" fmla="*/ 1242 w 10196"/>
              <a:gd name="connsiteY2" fmla="*/ 10000 h 10000"/>
              <a:gd name="connsiteX3" fmla="*/ 1138 w 10196"/>
              <a:gd name="connsiteY3" fmla="*/ 0 h 10000"/>
              <a:gd name="connsiteX4" fmla="*/ 0 w 10196"/>
              <a:gd name="connsiteY4" fmla="*/ 0 h 10000"/>
              <a:gd name="connsiteX0" fmla="*/ 10341 w 10341"/>
              <a:gd name="connsiteY0" fmla="*/ 0 h 10000"/>
              <a:gd name="connsiteX1" fmla="*/ 1334 w 10341"/>
              <a:gd name="connsiteY1" fmla="*/ 0 h 10000"/>
              <a:gd name="connsiteX2" fmla="*/ 1242 w 10341"/>
              <a:gd name="connsiteY2" fmla="*/ 10000 h 10000"/>
              <a:gd name="connsiteX3" fmla="*/ 1138 w 10341"/>
              <a:gd name="connsiteY3" fmla="*/ 0 h 10000"/>
              <a:gd name="connsiteX4" fmla="*/ 0 w 10341"/>
              <a:gd name="connsiteY4" fmla="*/ 0 h 10000"/>
              <a:gd name="connsiteX0" fmla="*/ 10475 w 10475"/>
              <a:gd name="connsiteY0" fmla="*/ 0 h 10000"/>
              <a:gd name="connsiteX1" fmla="*/ 1334 w 10475"/>
              <a:gd name="connsiteY1" fmla="*/ 0 h 10000"/>
              <a:gd name="connsiteX2" fmla="*/ 1242 w 10475"/>
              <a:gd name="connsiteY2" fmla="*/ 10000 h 10000"/>
              <a:gd name="connsiteX3" fmla="*/ 1138 w 10475"/>
              <a:gd name="connsiteY3" fmla="*/ 0 h 10000"/>
              <a:gd name="connsiteX4" fmla="*/ 0 w 10475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5" h="10000">
                <a:moveTo>
                  <a:pt x="10475" y="0"/>
                </a:moveTo>
                <a:lnTo>
                  <a:pt x="1334" y="0"/>
                </a:lnTo>
                <a:cubicBezTo>
                  <a:pt x="1303" y="3333"/>
                  <a:pt x="1272" y="6667"/>
                  <a:pt x="1242" y="10000"/>
                </a:cubicBezTo>
                <a:cubicBezTo>
                  <a:pt x="1207" y="6667"/>
                  <a:pt x="1172" y="3333"/>
                  <a:pt x="1138" y="0"/>
                </a:cubicBezTo>
                <a:lnTo>
                  <a:pt x="0" y="0"/>
                </a:lnTo>
              </a:path>
            </a:pathLst>
          </a:custGeom>
          <a:noFill/>
          <a:ln w="7938" cap="rnd">
            <a:solidFill>
              <a:srgbClr val="07899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pic>
        <p:nvPicPr>
          <p:cNvPr id="8" name="Picture 7" descr="Shape, arrow&#10;&#10;Description automatically generated">
            <a:extLst>
              <a:ext uri="{FF2B5EF4-FFF2-40B4-BE49-F238E27FC236}">
                <a16:creationId xmlns:a16="http://schemas.microsoft.com/office/drawing/2014/main" id="{6607FF6A-FFB6-FD4D-8410-76F6DF5D4C92}"/>
              </a:ext>
            </a:extLst>
          </p:cNvPr>
          <p:cNvPicPr>
            <a:picLocks noChangeAspect="1"/>
          </p:cNvPicPr>
          <p:nvPr userDrawn="1"/>
        </p:nvPicPr>
        <p:blipFill>
          <a:blip r:embed="rId38"/>
          <a:stretch>
            <a:fillRect/>
          </a:stretch>
        </p:blipFill>
        <p:spPr>
          <a:xfrm>
            <a:off x="504827" y="4549278"/>
            <a:ext cx="744597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62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56" r:id="rId3"/>
    <p:sldLayoutId id="2147483657" r:id="rId4"/>
    <p:sldLayoutId id="2147483651" r:id="rId5"/>
    <p:sldLayoutId id="2147483659" r:id="rId6"/>
    <p:sldLayoutId id="2147483661" r:id="rId7"/>
    <p:sldLayoutId id="2147483662" r:id="rId8"/>
    <p:sldLayoutId id="2147483664" r:id="rId9"/>
    <p:sldLayoutId id="2147483665" r:id="rId10"/>
    <p:sldLayoutId id="2147483666" r:id="rId11"/>
    <p:sldLayoutId id="2147483680" r:id="rId12"/>
    <p:sldLayoutId id="2147483667" r:id="rId13"/>
    <p:sldLayoutId id="2147483668" r:id="rId14"/>
    <p:sldLayoutId id="2147483685" r:id="rId15"/>
    <p:sldLayoutId id="2147483669" r:id="rId16"/>
    <p:sldLayoutId id="2147483684" r:id="rId17"/>
    <p:sldLayoutId id="2147483663" r:id="rId18"/>
    <p:sldLayoutId id="2147483650" r:id="rId19"/>
    <p:sldLayoutId id="2147483671" r:id="rId20"/>
    <p:sldLayoutId id="2147483677" r:id="rId21"/>
    <p:sldLayoutId id="2147483678" r:id="rId22"/>
    <p:sldLayoutId id="2147483652" r:id="rId23"/>
    <p:sldLayoutId id="2147483673" r:id="rId24"/>
    <p:sldLayoutId id="2147483674" r:id="rId25"/>
    <p:sldLayoutId id="2147483670" r:id="rId26"/>
    <p:sldLayoutId id="2147483676" r:id="rId27"/>
    <p:sldLayoutId id="2147483681" r:id="rId28"/>
    <p:sldLayoutId id="2147483682" r:id="rId29"/>
    <p:sldLayoutId id="2147483675" r:id="rId30"/>
    <p:sldLayoutId id="2147483653" r:id="rId31"/>
    <p:sldLayoutId id="2147483672" r:id="rId32"/>
    <p:sldLayoutId id="2147483654" r:id="rId33"/>
    <p:sldLayoutId id="2147483683" r:id="rId34"/>
    <p:sldLayoutId id="2147483679" r:id="rId35"/>
    <p:sldLayoutId id="2147483655" r:id="rId3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377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bg2"/>
          </a:solidFill>
          <a:latin typeface="+mn-lt"/>
          <a:ea typeface="+mn-ea"/>
          <a:cs typeface="+mn-cs"/>
        </a:defRPr>
      </a:lvl1pPr>
      <a:lvl2pPr marL="173034" indent="-173034" algn="l" defTabSz="914377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000" kern="1200">
          <a:solidFill>
            <a:schemeClr val="bg2"/>
          </a:solidFill>
          <a:latin typeface="+mn-lt"/>
          <a:ea typeface="+mn-ea"/>
          <a:cs typeface="+mn-cs"/>
        </a:defRPr>
      </a:lvl2pPr>
      <a:lvl3pPr marL="339717" indent="-16668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900" kern="1200">
          <a:solidFill>
            <a:schemeClr val="bg2"/>
          </a:solidFill>
          <a:latin typeface="+mn-lt"/>
          <a:ea typeface="+mn-ea"/>
          <a:cs typeface="+mn-cs"/>
        </a:defRPr>
      </a:lvl3pPr>
      <a:lvl4pPr marL="514338" indent="-174621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800" kern="1200">
          <a:solidFill>
            <a:schemeClr val="bg2"/>
          </a:solidFill>
          <a:latin typeface="+mn-lt"/>
          <a:ea typeface="+mn-ea"/>
          <a:cs typeface="+mn-cs"/>
        </a:defRPr>
      </a:lvl4pPr>
      <a:lvl5pPr marL="687371" indent="-17303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7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3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3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6" Type="http://schemas.microsoft.com/office/2007/relationships/hdphoto" Target="../media/hdphoto1.wdp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microsoft.com/office/2007/relationships/hdphoto" Target="../media/hdphoto2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Relationship Id="rId6" Type="http://schemas.microsoft.com/office/2007/relationships/hdphoto" Target="../media/hdphoto3.wdp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3.xml"/><Relationship Id="rId5" Type="http://schemas.microsoft.com/office/2007/relationships/hdphoto" Target="../media/hdphoto4.wdp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6" Type="http://schemas.microsoft.com/office/2007/relationships/hdphoto" Target="../media/hdphoto5.wdp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89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A4676-C01B-CE41-8511-10B384DE24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759" y="2865732"/>
            <a:ext cx="7819149" cy="44319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Understanding Human Brain Connectivity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026E08-72C4-3341-8596-3D5B6E992E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757" y="2460952"/>
            <a:ext cx="8829243" cy="387798"/>
          </a:xfrm>
        </p:spPr>
        <p:txBody>
          <a:bodyPr/>
          <a:lstStyle/>
          <a:p>
            <a:r>
              <a:rPr lang="en-US" sz="2800" dirty="0">
                <a:solidFill>
                  <a:schemeClr val="accent2"/>
                </a:solidFill>
              </a:rPr>
              <a:t>4 DIFFERENT PROJECTS 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63E20-E9E9-1244-934B-72BD7A4E6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B2653-D1AD-46BA-BB88-3123B5BA212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46AC52D2-C977-434D-BCF8-29C3DCDBB395}"/>
              </a:ext>
            </a:extLst>
          </p:cNvPr>
          <p:cNvSpPr/>
          <p:nvPr/>
        </p:nvSpPr>
        <p:spPr>
          <a:xfrm>
            <a:off x="233917" y="4082902"/>
            <a:ext cx="2307265" cy="7974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DE" sz="1400" dirty="0" err="1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BE5213-B51C-5545-A79A-AE7D0BECD4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5E42B99D-9AB6-064D-BA7C-5E89B2244AC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69682" y="4499655"/>
            <a:ext cx="1940935" cy="123111"/>
          </a:xfrm>
        </p:spPr>
        <p:txBody>
          <a:bodyPr/>
          <a:lstStyle/>
          <a:p>
            <a:r>
              <a:rPr lang="it-DE" dirty="0"/>
              <a:t> 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FF900C3-65A2-6541-AFA3-8839159D9DEF}"/>
              </a:ext>
            </a:extLst>
          </p:cNvPr>
          <p:cNvSpPr txBox="1"/>
          <p:nvPr/>
        </p:nvSpPr>
        <p:spPr>
          <a:xfrm>
            <a:off x="314760" y="3743326"/>
            <a:ext cx="4848225" cy="1077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t-DE" sz="1400" b="1" dirty="0">
                <a:solidFill>
                  <a:schemeClr val="accent2"/>
                </a:solidFill>
              </a:rPr>
              <a:t>Prof. Laura Sangalli</a:t>
            </a:r>
          </a:p>
          <a:p>
            <a:r>
              <a:rPr lang="it-DE" sz="1400" b="1" dirty="0">
                <a:solidFill>
                  <a:schemeClr val="accent2"/>
                </a:solidFill>
              </a:rPr>
              <a:t>Dr. Eleonora Arnone</a:t>
            </a:r>
          </a:p>
          <a:p>
            <a:r>
              <a:rPr lang="it-DE" sz="1400" b="1" dirty="0">
                <a:solidFill>
                  <a:schemeClr val="accent2"/>
                </a:solidFill>
              </a:rPr>
              <a:t>Dr. Letizia Clementi </a:t>
            </a:r>
          </a:p>
          <a:p>
            <a:endParaRPr lang="it-DE" sz="1400" b="1" dirty="0">
              <a:solidFill>
                <a:schemeClr val="accent2"/>
              </a:solidFill>
            </a:endParaRPr>
          </a:p>
          <a:p>
            <a:r>
              <a:rPr lang="it-DE" sz="1400" b="1" dirty="0">
                <a:solidFill>
                  <a:schemeClr val="accent2"/>
                </a:solidFill>
              </a:rPr>
              <a:t>MOX – Department of Mathematics, Politecnico di Milano</a:t>
            </a:r>
          </a:p>
        </p:txBody>
      </p:sp>
      <p:pic>
        <p:nvPicPr>
          <p:cNvPr id="20" name="Immagine 19" descr="Immagine che contiene scuro, cielo notturno&#10;&#10;Descrizione generata automaticamente">
            <a:extLst>
              <a:ext uri="{FF2B5EF4-FFF2-40B4-BE49-F238E27FC236}">
                <a16:creationId xmlns:a16="http://schemas.microsoft.com/office/drawing/2014/main" id="{2CA55DEC-DE8A-EC40-84D6-A7EA260DA80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49858" y="499202"/>
            <a:ext cx="1991332" cy="2120400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C9E265CE-4330-3C4B-8D49-C7744EC190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4761" y="129054"/>
            <a:ext cx="680995" cy="68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7819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09563" y="530354"/>
            <a:ext cx="8526463" cy="307777"/>
          </a:xfrm>
        </p:spPr>
        <p:txBody>
          <a:bodyPr/>
          <a:lstStyle/>
          <a:p>
            <a:r>
              <a:rPr lang="en-US" b="1" dirty="0"/>
              <a:t>Dimensionality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B2653-D1AD-46BA-BB88-3123B5BA212E}" type="slidenum">
              <a:rPr lang="en-US" smtClean="0"/>
              <a:t>10</a:t>
            </a:fld>
            <a:endParaRPr lang="en-US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5424A7E9-4F78-8342-9364-A159C93B1186}"/>
              </a:ext>
            </a:extLst>
          </p:cNvPr>
          <p:cNvSpPr/>
          <p:nvPr/>
        </p:nvSpPr>
        <p:spPr>
          <a:xfrm>
            <a:off x="309564" y="4633783"/>
            <a:ext cx="1000253" cy="4201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DE" sz="1400" dirty="0" err="1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6C371EA6-A35B-814E-9EF4-3302A159D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761" y="129054"/>
            <a:ext cx="680995" cy="680995"/>
          </a:xfrm>
          <a:prstGeom prst="rect">
            <a:avLst/>
          </a:prstGeom>
        </p:spPr>
      </p:pic>
      <p:sp>
        <p:nvSpPr>
          <p:cNvPr id="9" name="Text Placeholder 28">
            <a:extLst>
              <a:ext uri="{FF2B5EF4-FFF2-40B4-BE49-F238E27FC236}">
                <a16:creationId xmlns:a16="http://schemas.microsoft.com/office/drawing/2014/main" id="{D56F397A-C756-8E41-BF1F-F798F6D6E198}"/>
              </a:ext>
            </a:extLst>
          </p:cNvPr>
          <p:cNvSpPr txBox="1">
            <a:spLocks/>
          </p:cNvSpPr>
          <p:nvPr/>
        </p:nvSpPr>
        <p:spPr>
          <a:xfrm>
            <a:off x="397634" y="1214361"/>
            <a:ext cx="7072841" cy="325046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173038" indent="-173038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339725" indent="-16668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514350" indent="-17462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687388" indent="-17303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sz="1400" b="1" dirty="0">
                <a:solidFill>
                  <a:srgbClr val="07899C"/>
                </a:solidFill>
              </a:rPr>
              <a:t>Reduction to a 83-features dataset </a:t>
            </a:r>
            <a:r>
              <a:rPr lang="en-GB" sz="1100" dirty="0"/>
              <a:t>by aggregating nodes into regions</a:t>
            </a:r>
            <a:endParaRPr lang="en-GB" sz="1400" b="1" dirty="0"/>
          </a:p>
          <a:p>
            <a:pPr lvl="2"/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47944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09563" y="530354"/>
            <a:ext cx="8526463" cy="307777"/>
          </a:xfrm>
        </p:spPr>
        <p:txBody>
          <a:bodyPr/>
          <a:lstStyle/>
          <a:p>
            <a:r>
              <a:rPr lang="en-US" b="1" dirty="0"/>
              <a:t>Dimensionality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B2653-D1AD-46BA-BB88-3123B5BA212E}" type="slidenum">
              <a:rPr lang="en-US" smtClean="0"/>
              <a:t>11</a:t>
            </a:fld>
            <a:endParaRPr lang="en-US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5424A7E9-4F78-8342-9364-A159C93B1186}"/>
              </a:ext>
            </a:extLst>
          </p:cNvPr>
          <p:cNvSpPr/>
          <p:nvPr/>
        </p:nvSpPr>
        <p:spPr>
          <a:xfrm>
            <a:off x="309564" y="4633783"/>
            <a:ext cx="1000253" cy="4201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DE" sz="1400" dirty="0" err="1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6C371EA6-A35B-814E-9EF4-3302A159D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761" y="129054"/>
            <a:ext cx="680995" cy="680995"/>
          </a:xfrm>
          <a:prstGeom prst="rect">
            <a:avLst/>
          </a:prstGeom>
        </p:spPr>
      </p:pic>
      <p:sp>
        <p:nvSpPr>
          <p:cNvPr id="9" name="Text Placeholder 28">
            <a:extLst>
              <a:ext uri="{FF2B5EF4-FFF2-40B4-BE49-F238E27FC236}">
                <a16:creationId xmlns:a16="http://schemas.microsoft.com/office/drawing/2014/main" id="{D56F397A-C756-8E41-BF1F-F798F6D6E198}"/>
              </a:ext>
            </a:extLst>
          </p:cNvPr>
          <p:cNvSpPr txBox="1">
            <a:spLocks/>
          </p:cNvSpPr>
          <p:nvPr/>
        </p:nvSpPr>
        <p:spPr>
          <a:xfrm>
            <a:off x="397634" y="1214361"/>
            <a:ext cx="7072841" cy="325046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173038" indent="-173038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339725" indent="-16668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514350" indent="-17462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687388" indent="-17303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sz="1400" b="1" dirty="0">
                <a:solidFill>
                  <a:srgbClr val="07899C"/>
                </a:solidFill>
              </a:rPr>
              <a:t>Reduction to a 83-features dataset </a:t>
            </a:r>
            <a:r>
              <a:rPr lang="en-GB" sz="1100" dirty="0"/>
              <a:t>by aggregating nodes into regions</a:t>
            </a:r>
            <a:endParaRPr lang="en-GB" sz="1400" b="1" dirty="0"/>
          </a:p>
          <a:p>
            <a:pPr lvl="1"/>
            <a:r>
              <a:rPr lang="en-GB" sz="1400" b="1" dirty="0">
                <a:solidFill>
                  <a:srgbClr val="07899C"/>
                </a:solidFill>
              </a:rPr>
              <a:t>Perform PCA on the reduced dataset</a:t>
            </a:r>
          </a:p>
          <a:p>
            <a:pPr lvl="2"/>
            <a:endParaRPr lang="en-GB" sz="1100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14CF6806-E759-B74C-AC0A-A686B2F086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69" t="11149" r="6411" b="8756"/>
          <a:stretch/>
        </p:blipFill>
        <p:spPr>
          <a:xfrm>
            <a:off x="1140737" y="1837857"/>
            <a:ext cx="2598344" cy="2364426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02E0F2FF-3B67-624B-805F-BE145562636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552" t="11149" r="6429" b="8756"/>
          <a:stretch/>
        </p:blipFill>
        <p:spPr>
          <a:xfrm>
            <a:off x="4816444" y="1837857"/>
            <a:ext cx="2598344" cy="236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35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09563" y="530354"/>
            <a:ext cx="8526463" cy="307777"/>
          </a:xfrm>
        </p:spPr>
        <p:txBody>
          <a:bodyPr/>
          <a:lstStyle/>
          <a:p>
            <a:r>
              <a:rPr lang="en-US" b="1" dirty="0"/>
              <a:t>Dimensionality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B2653-D1AD-46BA-BB88-3123B5BA212E}" type="slidenum">
              <a:rPr lang="en-US" smtClean="0"/>
              <a:t>12</a:t>
            </a:fld>
            <a:endParaRPr lang="en-US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5424A7E9-4F78-8342-9364-A159C93B1186}"/>
              </a:ext>
            </a:extLst>
          </p:cNvPr>
          <p:cNvSpPr/>
          <p:nvPr/>
        </p:nvSpPr>
        <p:spPr>
          <a:xfrm>
            <a:off x="309564" y="4633783"/>
            <a:ext cx="1000253" cy="4201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DE" sz="1400" dirty="0" err="1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6C371EA6-A35B-814E-9EF4-3302A159D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761" y="129054"/>
            <a:ext cx="680995" cy="680995"/>
          </a:xfrm>
          <a:prstGeom prst="rect">
            <a:avLst/>
          </a:prstGeom>
        </p:spPr>
      </p:pic>
      <p:sp>
        <p:nvSpPr>
          <p:cNvPr id="9" name="Text Placeholder 28">
            <a:extLst>
              <a:ext uri="{FF2B5EF4-FFF2-40B4-BE49-F238E27FC236}">
                <a16:creationId xmlns:a16="http://schemas.microsoft.com/office/drawing/2014/main" id="{D56F397A-C756-8E41-BF1F-F798F6D6E198}"/>
              </a:ext>
            </a:extLst>
          </p:cNvPr>
          <p:cNvSpPr txBox="1">
            <a:spLocks/>
          </p:cNvSpPr>
          <p:nvPr/>
        </p:nvSpPr>
        <p:spPr>
          <a:xfrm>
            <a:off x="397634" y="1214361"/>
            <a:ext cx="7072841" cy="325046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173038" indent="-173038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339725" indent="-16668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514350" indent="-17462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687388" indent="-17303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sz="1400" b="1" dirty="0">
                <a:solidFill>
                  <a:srgbClr val="07899C"/>
                </a:solidFill>
              </a:rPr>
              <a:t>Reduction to a 83-features dataset </a:t>
            </a:r>
            <a:r>
              <a:rPr lang="en-GB" sz="1100" dirty="0"/>
              <a:t>by aggregating nodes into regions</a:t>
            </a:r>
            <a:endParaRPr lang="en-GB" sz="1400" b="1" dirty="0"/>
          </a:p>
          <a:p>
            <a:pPr lvl="1"/>
            <a:r>
              <a:rPr lang="en-GB" sz="1400" b="1" dirty="0">
                <a:solidFill>
                  <a:srgbClr val="07899C"/>
                </a:solidFill>
              </a:rPr>
              <a:t>Perform PCA on the reduced dataset</a:t>
            </a:r>
          </a:p>
          <a:p>
            <a:pPr lvl="1"/>
            <a:endParaRPr lang="en-GB" sz="1400" b="1" dirty="0">
              <a:solidFill>
                <a:srgbClr val="07899C"/>
              </a:solidFill>
            </a:endParaRPr>
          </a:p>
          <a:p>
            <a:pPr lvl="1"/>
            <a:endParaRPr lang="en-GB" sz="1400" b="1" dirty="0">
              <a:solidFill>
                <a:srgbClr val="07899C"/>
              </a:solidFill>
            </a:endParaRPr>
          </a:p>
          <a:p>
            <a:pPr lvl="1"/>
            <a:endParaRPr lang="en-GB" sz="1400" b="1" dirty="0">
              <a:solidFill>
                <a:srgbClr val="07899C"/>
              </a:solidFill>
            </a:endParaRPr>
          </a:p>
          <a:p>
            <a:pPr lvl="1"/>
            <a:endParaRPr lang="en-GB" sz="1400" b="1" dirty="0">
              <a:solidFill>
                <a:srgbClr val="07899C"/>
              </a:solidFill>
            </a:endParaRPr>
          </a:p>
          <a:p>
            <a:pPr lvl="1"/>
            <a:endParaRPr lang="en-GB" sz="1400" b="1" dirty="0">
              <a:solidFill>
                <a:srgbClr val="07899C"/>
              </a:solidFill>
            </a:endParaRPr>
          </a:p>
          <a:p>
            <a:pPr lvl="1"/>
            <a:endParaRPr lang="en-GB" sz="1400" b="1" dirty="0">
              <a:solidFill>
                <a:srgbClr val="07899C"/>
              </a:solidFill>
            </a:endParaRPr>
          </a:p>
          <a:p>
            <a:pPr lvl="1"/>
            <a:endParaRPr lang="en-GB" sz="1400" b="1" dirty="0">
              <a:solidFill>
                <a:srgbClr val="07899C"/>
              </a:solidFill>
            </a:endParaRPr>
          </a:p>
          <a:p>
            <a:pPr lvl="1"/>
            <a:endParaRPr lang="en-GB" sz="1400" b="1" dirty="0">
              <a:solidFill>
                <a:srgbClr val="07899C"/>
              </a:solidFill>
            </a:endParaRPr>
          </a:p>
          <a:p>
            <a:pPr lvl="1"/>
            <a:endParaRPr lang="en-GB" sz="1400" b="1" dirty="0">
              <a:solidFill>
                <a:srgbClr val="07899C"/>
              </a:solidFill>
            </a:endParaRPr>
          </a:p>
          <a:p>
            <a:pPr lvl="1"/>
            <a:endParaRPr lang="en-GB" sz="1400" b="1" dirty="0">
              <a:solidFill>
                <a:srgbClr val="07899C"/>
              </a:solidFill>
            </a:endParaRPr>
          </a:p>
          <a:p>
            <a:pPr lvl="1"/>
            <a:r>
              <a:rPr lang="en-GB" sz="1400" b="1" dirty="0">
                <a:solidFill>
                  <a:srgbClr val="07899C"/>
                </a:solidFill>
              </a:rPr>
              <a:t>Possible incompatibility of PCA with clustering:</a:t>
            </a:r>
          </a:p>
          <a:p>
            <a:pPr marL="0" lvl="1" indent="0">
              <a:buNone/>
            </a:pPr>
            <a:r>
              <a:rPr lang="en-GB" sz="1200" dirty="0"/>
              <a:t>    performing clustering separately </a:t>
            </a:r>
          </a:p>
          <a:p>
            <a:pPr marL="0" lvl="1" indent="0">
              <a:buNone/>
            </a:pPr>
            <a:endParaRPr lang="en-GB" sz="1400" b="1" dirty="0">
              <a:solidFill>
                <a:srgbClr val="07899C"/>
              </a:solidFill>
            </a:endParaRPr>
          </a:p>
          <a:p>
            <a:pPr lvl="2"/>
            <a:endParaRPr lang="en-GB" sz="1100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14CF6806-E759-B74C-AC0A-A686B2F086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69" t="11149" r="6411" b="8756"/>
          <a:stretch/>
        </p:blipFill>
        <p:spPr>
          <a:xfrm>
            <a:off x="1140737" y="1837857"/>
            <a:ext cx="2598344" cy="2364426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02E0F2FF-3B67-624B-805F-BE145562636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552" t="11149" r="6429" b="8756"/>
          <a:stretch/>
        </p:blipFill>
        <p:spPr>
          <a:xfrm>
            <a:off x="4816444" y="1837857"/>
            <a:ext cx="2598344" cy="236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33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09563" y="530354"/>
            <a:ext cx="8526463" cy="307777"/>
          </a:xfrm>
        </p:spPr>
        <p:txBody>
          <a:bodyPr/>
          <a:lstStyle/>
          <a:p>
            <a:r>
              <a:rPr lang="en-US" b="1" dirty="0"/>
              <a:t>Interpretation of health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B2653-D1AD-46BA-BB88-3123B5BA212E}" type="slidenum">
              <a:rPr lang="en-US" smtClean="0"/>
              <a:t>13</a:t>
            </a:fld>
            <a:endParaRPr lang="en-US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5424A7E9-4F78-8342-9364-A159C93B1186}"/>
              </a:ext>
            </a:extLst>
          </p:cNvPr>
          <p:cNvSpPr/>
          <p:nvPr/>
        </p:nvSpPr>
        <p:spPr>
          <a:xfrm>
            <a:off x="309564" y="4633783"/>
            <a:ext cx="1000253" cy="4201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DE" sz="1400" dirty="0" err="1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6C371EA6-A35B-814E-9EF4-3302A159D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761" y="129054"/>
            <a:ext cx="680995" cy="680995"/>
          </a:xfrm>
          <a:prstGeom prst="rect">
            <a:avLst/>
          </a:prstGeom>
        </p:spPr>
      </p:pic>
      <p:sp>
        <p:nvSpPr>
          <p:cNvPr id="6" name="Text Placeholder 28">
            <a:extLst>
              <a:ext uri="{FF2B5EF4-FFF2-40B4-BE49-F238E27FC236}">
                <a16:creationId xmlns:a16="http://schemas.microsoft.com/office/drawing/2014/main" id="{2B6195F5-A07A-4C44-BC9B-E1DCFF15063A}"/>
              </a:ext>
            </a:extLst>
          </p:cNvPr>
          <p:cNvSpPr txBox="1">
            <a:spLocks/>
          </p:cNvSpPr>
          <p:nvPr/>
        </p:nvSpPr>
        <p:spPr>
          <a:xfrm>
            <a:off x="397634" y="1214361"/>
            <a:ext cx="7072841" cy="325046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173038" indent="-173038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339725" indent="-16668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514350" indent="-17462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687388" indent="-17303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sz="1400" b="1" dirty="0">
                <a:solidFill>
                  <a:srgbClr val="07899C"/>
                </a:solidFill>
              </a:rPr>
              <a:t>Excessive demographic information </a:t>
            </a:r>
          </a:p>
          <a:p>
            <a:pPr marL="0" lvl="1" indent="0">
              <a:buNone/>
            </a:pPr>
            <a:r>
              <a:rPr lang="en-GB" sz="1400" b="1" dirty="0">
                <a:solidFill>
                  <a:srgbClr val="07899C"/>
                </a:solidFill>
              </a:rPr>
              <a:t>   </a:t>
            </a:r>
            <a:r>
              <a:rPr lang="en-GB" sz="1100" dirty="0"/>
              <a:t>e.g. race, education and general information</a:t>
            </a:r>
          </a:p>
          <a:p>
            <a:pPr marL="0" lvl="1" indent="0">
              <a:buNone/>
            </a:pPr>
            <a:endParaRPr lang="en-GB" sz="1400" b="1" dirty="0"/>
          </a:p>
          <a:p>
            <a:pPr lvl="1"/>
            <a:r>
              <a:rPr lang="en-GB" sz="1400" b="1" dirty="0">
                <a:solidFill>
                  <a:srgbClr val="07899C"/>
                </a:solidFill>
              </a:rPr>
              <a:t>Some incoherent/missing data on health/demographics</a:t>
            </a:r>
          </a:p>
          <a:p>
            <a:pPr marL="0" lvl="1" indent="0">
              <a:buNone/>
            </a:pPr>
            <a:r>
              <a:rPr lang="en-GB" sz="1400" b="1" dirty="0">
                <a:solidFill>
                  <a:srgbClr val="07899C"/>
                </a:solidFill>
              </a:rPr>
              <a:t>    </a:t>
            </a:r>
            <a:r>
              <a:rPr lang="en-GB" sz="1100" dirty="0"/>
              <a:t>e.g. smoking habits</a:t>
            </a:r>
          </a:p>
          <a:p>
            <a:pPr marL="0" lvl="1" indent="0">
              <a:buNone/>
            </a:pPr>
            <a:endParaRPr lang="en-GB" sz="1400" b="1" dirty="0"/>
          </a:p>
          <a:p>
            <a:pPr lvl="1"/>
            <a:r>
              <a:rPr lang="en-GB" sz="1400" b="1" dirty="0">
                <a:solidFill>
                  <a:srgbClr val="07899C"/>
                </a:solidFill>
              </a:rPr>
              <a:t>Excessively specific data on health covariates</a:t>
            </a:r>
          </a:p>
          <a:p>
            <a:pPr lvl="1"/>
            <a:endParaRPr lang="en-GB" sz="1400" b="1" dirty="0">
              <a:solidFill>
                <a:srgbClr val="0789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87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09563" y="530354"/>
            <a:ext cx="8526463" cy="307777"/>
          </a:xfrm>
        </p:spPr>
        <p:txBody>
          <a:bodyPr/>
          <a:lstStyle/>
          <a:p>
            <a:r>
              <a:rPr lang="en-US" b="1" dirty="0"/>
              <a:t>Interpretation of health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B2653-D1AD-46BA-BB88-3123B5BA212E}" type="slidenum">
              <a:rPr lang="en-US" smtClean="0"/>
              <a:t>14</a:t>
            </a:fld>
            <a:endParaRPr lang="en-US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5424A7E9-4F78-8342-9364-A159C93B1186}"/>
              </a:ext>
            </a:extLst>
          </p:cNvPr>
          <p:cNvSpPr/>
          <p:nvPr/>
        </p:nvSpPr>
        <p:spPr>
          <a:xfrm>
            <a:off x="309564" y="4633783"/>
            <a:ext cx="1000253" cy="4201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DE" sz="1400" dirty="0" err="1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6C371EA6-A35B-814E-9EF4-3302A159D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761" y="129054"/>
            <a:ext cx="680995" cy="680995"/>
          </a:xfrm>
          <a:prstGeom prst="rect">
            <a:avLst/>
          </a:prstGeom>
        </p:spPr>
      </p:pic>
      <p:sp>
        <p:nvSpPr>
          <p:cNvPr id="6" name="Text Placeholder 28">
            <a:extLst>
              <a:ext uri="{FF2B5EF4-FFF2-40B4-BE49-F238E27FC236}">
                <a16:creationId xmlns:a16="http://schemas.microsoft.com/office/drawing/2014/main" id="{2B6195F5-A07A-4C44-BC9B-E1DCFF15063A}"/>
              </a:ext>
            </a:extLst>
          </p:cNvPr>
          <p:cNvSpPr txBox="1">
            <a:spLocks/>
          </p:cNvSpPr>
          <p:nvPr/>
        </p:nvSpPr>
        <p:spPr>
          <a:xfrm>
            <a:off x="397634" y="1214361"/>
            <a:ext cx="7072841" cy="325046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173038" indent="-173038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339725" indent="-16668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514350" indent="-17462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687388" indent="-17303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sz="1400" b="1" dirty="0">
                <a:solidFill>
                  <a:srgbClr val="07899C"/>
                </a:solidFill>
              </a:rPr>
              <a:t>Excessive demographic information </a:t>
            </a:r>
          </a:p>
          <a:p>
            <a:pPr marL="0" lvl="1" indent="0">
              <a:buNone/>
            </a:pPr>
            <a:r>
              <a:rPr lang="en-GB" sz="1400" b="1" dirty="0">
                <a:solidFill>
                  <a:srgbClr val="07899C"/>
                </a:solidFill>
              </a:rPr>
              <a:t>   </a:t>
            </a:r>
            <a:r>
              <a:rPr lang="en-GB" sz="1100" dirty="0"/>
              <a:t>e.g. race, education and general information</a:t>
            </a:r>
          </a:p>
          <a:p>
            <a:pPr marL="0" lvl="1" indent="0">
              <a:buNone/>
            </a:pPr>
            <a:endParaRPr lang="en-GB" sz="1400" b="1" dirty="0"/>
          </a:p>
          <a:p>
            <a:pPr lvl="1"/>
            <a:r>
              <a:rPr lang="en-GB" sz="1400" b="1" dirty="0">
                <a:solidFill>
                  <a:srgbClr val="07899C"/>
                </a:solidFill>
              </a:rPr>
              <a:t>Some incoherent/missing data on health/demographics</a:t>
            </a:r>
          </a:p>
          <a:p>
            <a:pPr marL="0" lvl="1" indent="0">
              <a:buNone/>
            </a:pPr>
            <a:r>
              <a:rPr lang="en-GB" sz="1400" b="1" dirty="0">
                <a:solidFill>
                  <a:srgbClr val="07899C"/>
                </a:solidFill>
              </a:rPr>
              <a:t>    </a:t>
            </a:r>
            <a:r>
              <a:rPr lang="en-GB" sz="1100" dirty="0"/>
              <a:t>e.g. smoking habits</a:t>
            </a:r>
          </a:p>
          <a:p>
            <a:pPr marL="0" lvl="1" indent="0">
              <a:buNone/>
            </a:pPr>
            <a:endParaRPr lang="en-GB" sz="1400" b="1" dirty="0"/>
          </a:p>
          <a:p>
            <a:pPr lvl="1"/>
            <a:r>
              <a:rPr lang="en-GB" sz="1400" b="1" dirty="0">
                <a:solidFill>
                  <a:srgbClr val="07899C"/>
                </a:solidFill>
              </a:rPr>
              <a:t>Excessively specific data on health covariates</a:t>
            </a:r>
          </a:p>
          <a:p>
            <a:pPr lvl="1"/>
            <a:endParaRPr lang="en-GB" sz="1400" b="1" dirty="0">
              <a:solidFill>
                <a:srgbClr val="07899C"/>
              </a:solidFill>
            </a:endParaRPr>
          </a:p>
          <a:p>
            <a:pPr lvl="1"/>
            <a:r>
              <a:rPr lang="en-GB" sz="1400" b="1" dirty="0">
                <a:solidFill>
                  <a:srgbClr val="07899C"/>
                </a:solidFill>
              </a:rPr>
              <a:t>Detailed personal result on Barratt test</a:t>
            </a:r>
          </a:p>
          <a:p>
            <a:pPr marL="0" lvl="1" indent="0">
              <a:buNone/>
            </a:pPr>
            <a:r>
              <a:rPr lang="en-GB" sz="1400" b="1" dirty="0">
                <a:solidFill>
                  <a:srgbClr val="07899C"/>
                </a:solidFill>
              </a:rPr>
              <a:t>    </a:t>
            </a:r>
            <a:r>
              <a:rPr lang="en-GB" sz="1100" dirty="0"/>
              <a:t>impulsiveness measure</a:t>
            </a:r>
            <a:endParaRPr lang="en-GB" sz="1100" b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3D5CC1F-860C-4A4E-BA15-FE76C182BD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0149" y="2379262"/>
            <a:ext cx="3629025" cy="2475614"/>
          </a:xfrm>
          <a:prstGeom prst="rect">
            <a:avLst/>
          </a:prstGeom>
        </p:spPr>
      </p:pic>
      <p:sp>
        <p:nvSpPr>
          <p:cNvPr id="9" name="Freccia destra con strisce 8">
            <a:extLst>
              <a:ext uri="{FF2B5EF4-FFF2-40B4-BE49-F238E27FC236}">
                <a16:creationId xmlns:a16="http://schemas.microsoft.com/office/drawing/2014/main" id="{FA8704B0-89CF-614F-A0A9-3D98622F3F75}"/>
              </a:ext>
            </a:extLst>
          </p:cNvPr>
          <p:cNvSpPr/>
          <p:nvPr/>
        </p:nvSpPr>
        <p:spPr>
          <a:xfrm>
            <a:off x="4162425" y="3343274"/>
            <a:ext cx="723900" cy="171451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DE" sz="1400" dirty="0" err="1"/>
          </a:p>
        </p:txBody>
      </p:sp>
    </p:spTree>
    <p:extLst>
      <p:ext uri="{BB962C8B-B14F-4D97-AF65-F5344CB8AC3E}">
        <p14:creationId xmlns:p14="http://schemas.microsoft.com/office/powerpoint/2010/main" val="309698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 the next episode 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B2653-D1AD-46BA-BB88-3123B5BA212E}" type="slidenum">
              <a:rPr lang="en-US" smtClean="0"/>
              <a:t>15</a:t>
            </a:fld>
            <a:endParaRPr lang="en-US"/>
          </a:p>
        </p:txBody>
      </p:sp>
      <p:sp>
        <p:nvSpPr>
          <p:cNvPr id="69" name="Text Placeholder 28">
            <a:extLst>
              <a:ext uri="{FF2B5EF4-FFF2-40B4-BE49-F238E27FC236}">
                <a16:creationId xmlns:a16="http://schemas.microsoft.com/office/drawing/2014/main" id="{311A00D8-69CA-48FF-85B2-0E80D446A8A1}"/>
              </a:ext>
            </a:extLst>
          </p:cNvPr>
          <p:cNvSpPr txBox="1">
            <a:spLocks/>
          </p:cNvSpPr>
          <p:nvPr/>
        </p:nvSpPr>
        <p:spPr>
          <a:xfrm>
            <a:off x="397637" y="1214361"/>
            <a:ext cx="3939037" cy="318830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173038" indent="-173038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339725" indent="-16668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514350" indent="-17462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687388" indent="-17303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GB" sz="1400" b="1" dirty="0">
                <a:solidFill>
                  <a:schemeClr val="tx1"/>
                </a:solidFill>
              </a:rPr>
              <a:t>TECHNIQUES TO BE IMPLEMENTED </a:t>
            </a:r>
          </a:p>
          <a:p>
            <a:pPr marL="0" lvl="1" indent="0">
              <a:buNone/>
            </a:pPr>
            <a:endParaRPr lang="en-GB" sz="1400" b="1" dirty="0">
              <a:solidFill>
                <a:schemeClr val="tx1"/>
              </a:solidFill>
            </a:endParaRPr>
          </a:p>
          <a:p>
            <a:pPr lvl="1"/>
            <a:r>
              <a:rPr lang="en-GB" sz="1400" b="1" dirty="0">
                <a:solidFill>
                  <a:srgbClr val="07899C"/>
                </a:solidFill>
              </a:rPr>
              <a:t>PCA </a:t>
            </a:r>
          </a:p>
          <a:p>
            <a:pPr marL="173033" lvl="2" indent="0">
              <a:buNone/>
            </a:pPr>
            <a:r>
              <a:rPr lang="en-GB" sz="1100" dirty="0"/>
              <a:t>Reducing dimensionality of Z-maps</a:t>
            </a:r>
          </a:p>
          <a:p>
            <a:pPr marL="173033" lvl="2" indent="0">
              <a:buNone/>
            </a:pPr>
            <a:endParaRPr lang="en-GB" sz="1200" dirty="0"/>
          </a:p>
          <a:p>
            <a:pPr lvl="1"/>
            <a:r>
              <a:rPr lang="en-GB" sz="1400" b="1" dirty="0">
                <a:solidFill>
                  <a:srgbClr val="07899C"/>
                </a:solidFill>
              </a:rPr>
              <a:t>Clustering (on Z-maps)</a:t>
            </a:r>
          </a:p>
          <a:p>
            <a:pPr marL="173033" lvl="2" indent="0">
              <a:buNone/>
            </a:pPr>
            <a:r>
              <a:rPr lang="en-GB" sz="1100" dirty="0"/>
              <a:t>In order to identify different “shades” of schizophrenia</a:t>
            </a:r>
          </a:p>
          <a:p>
            <a:pPr marL="173033" lvl="2" indent="0">
              <a:buNone/>
            </a:pPr>
            <a:endParaRPr lang="en-GB" sz="1200" dirty="0"/>
          </a:p>
          <a:p>
            <a:pPr lvl="1"/>
            <a:r>
              <a:rPr lang="en-GB" sz="1400" b="1" dirty="0">
                <a:solidFill>
                  <a:srgbClr val="07899C"/>
                </a:solidFill>
              </a:rPr>
              <a:t>Three-way ANOVA</a:t>
            </a:r>
          </a:p>
          <a:p>
            <a:pPr marL="173033" lvl="2" indent="0">
              <a:spcBef>
                <a:spcPts val="0"/>
              </a:spcBef>
              <a:buNone/>
            </a:pPr>
            <a:r>
              <a:rPr lang="en-GB" sz="1100" dirty="0"/>
              <a:t>In order to identify differences between groups: </a:t>
            </a:r>
          </a:p>
          <a:p>
            <a:pPr lvl="2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100" dirty="0"/>
              <a:t>RT control vs. schizophrenic</a:t>
            </a:r>
          </a:p>
          <a:p>
            <a:pPr lvl="2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100" dirty="0"/>
              <a:t>RT Switch vs. No Switch</a:t>
            </a:r>
          </a:p>
          <a:p>
            <a:pPr lvl="2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100" dirty="0"/>
              <a:t>RT congruency vs. incongruency</a:t>
            </a:r>
            <a:endParaRPr lang="en-GB" sz="1400" b="1" dirty="0">
              <a:solidFill>
                <a:srgbClr val="07899C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5424A7E9-4F78-8342-9364-A159C93B1186}"/>
              </a:ext>
            </a:extLst>
          </p:cNvPr>
          <p:cNvSpPr/>
          <p:nvPr/>
        </p:nvSpPr>
        <p:spPr>
          <a:xfrm>
            <a:off x="309564" y="4633783"/>
            <a:ext cx="1000253" cy="4201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DE" sz="1400" dirty="0" err="1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5B78946D-8000-8C48-80C8-3B2581725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761" y="129054"/>
            <a:ext cx="680995" cy="680995"/>
          </a:xfrm>
          <a:prstGeom prst="rect">
            <a:avLst/>
          </a:prstGeom>
        </p:spPr>
      </p:pic>
      <p:cxnSp>
        <p:nvCxnSpPr>
          <p:cNvPr id="13" name="Google Shape;670;p14">
            <a:extLst>
              <a:ext uri="{FF2B5EF4-FFF2-40B4-BE49-F238E27FC236}">
                <a16:creationId xmlns:a16="http://schemas.microsoft.com/office/drawing/2014/main" id="{E80AE988-31E3-D94A-AE58-629B0465E5CE}"/>
              </a:ext>
            </a:extLst>
          </p:cNvPr>
          <p:cNvCxnSpPr>
            <a:cxnSpLocks/>
          </p:cNvCxnSpPr>
          <p:nvPr/>
        </p:nvCxnSpPr>
        <p:spPr>
          <a:xfrm>
            <a:off x="4572000" y="1214361"/>
            <a:ext cx="0" cy="3073209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02014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 the </a:t>
            </a:r>
            <a:r>
              <a:rPr lang="en-US" b="1"/>
              <a:t>next episode </a:t>
            </a:r>
            <a:r>
              <a:rPr lang="en-US" b="1" dirty="0"/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B2653-D1AD-46BA-BB88-3123B5BA212E}" type="slidenum">
              <a:rPr lang="en-US" smtClean="0"/>
              <a:t>16</a:t>
            </a:fld>
            <a:endParaRPr lang="en-US"/>
          </a:p>
        </p:txBody>
      </p:sp>
      <p:sp>
        <p:nvSpPr>
          <p:cNvPr id="69" name="Text Placeholder 28">
            <a:extLst>
              <a:ext uri="{FF2B5EF4-FFF2-40B4-BE49-F238E27FC236}">
                <a16:creationId xmlns:a16="http://schemas.microsoft.com/office/drawing/2014/main" id="{311A00D8-69CA-48FF-85B2-0E80D446A8A1}"/>
              </a:ext>
            </a:extLst>
          </p:cNvPr>
          <p:cNvSpPr txBox="1">
            <a:spLocks/>
          </p:cNvSpPr>
          <p:nvPr/>
        </p:nvSpPr>
        <p:spPr>
          <a:xfrm>
            <a:off x="397637" y="1214361"/>
            <a:ext cx="3939037" cy="318830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173038" indent="-173038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339725" indent="-16668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514350" indent="-17462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687388" indent="-17303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GB" sz="1400" b="1" dirty="0">
                <a:solidFill>
                  <a:schemeClr val="tx1"/>
                </a:solidFill>
              </a:rPr>
              <a:t>TECHNIQUES TO BE IMPLEMENTED </a:t>
            </a:r>
          </a:p>
          <a:p>
            <a:pPr marL="0" lvl="1" indent="0">
              <a:buNone/>
            </a:pPr>
            <a:endParaRPr lang="en-GB" sz="1400" b="1" dirty="0">
              <a:solidFill>
                <a:schemeClr val="tx1"/>
              </a:solidFill>
            </a:endParaRPr>
          </a:p>
          <a:p>
            <a:pPr lvl="1"/>
            <a:r>
              <a:rPr lang="en-GB" sz="1400" b="1" dirty="0">
                <a:solidFill>
                  <a:srgbClr val="07899C"/>
                </a:solidFill>
              </a:rPr>
              <a:t>PCA </a:t>
            </a:r>
          </a:p>
          <a:p>
            <a:pPr marL="173033" lvl="2" indent="0">
              <a:buNone/>
            </a:pPr>
            <a:r>
              <a:rPr lang="en-GB" sz="1100" dirty="0"/>
              <a:t>Reducing dimensionality of Z-maps</a:t>
            </a:r>
          </a:p>
          <a:p>
            <a:pPr marL="173033" lvl="2" indent="0">
              <a:buNone/>
            </a:pPr>
            <a:endParaRPr lang="en-GB" sz="1200" dirty="0"/>
          </a:p>
          <a:p>
            <a:pPr lvl="1"/>
            <a:r>
              <a:rPr lang="en-GB" sz="1400" b="1" dirty="0">
                <a:solidFill>
                  <a:srgbClr val="07899C"/>
                </a:solidFill>
              </a:rPr>
              <a:t>Clustering (on Z-maps)</a:t>
            </a:r>
          </a:p>
          <a:p>
            <a:pPr marL="173033" lvl="2" indent="0">
              <a:buNone/>
            </a:pPr>
            <a:r>
              <a:rPr lang="en-GB" sz="1100" dirty="0"/>
              <a:t>In order to identify different “shades” of schizophrenia</a:t>
            </a:r>
          </a:p>
          <a:p>
            <a:pPr marL="173033" lvl="2" indent="0">
              <a:buNone/>
            </a:pPr>
            <a:endParaRPr lang="en-GB" sz="1200" dirty="0"/>
          </a:p>
          <a:p>
            <a:pPr lvl="1"/>
            <a:r>
              <a:rPr lang="en-GB" sz="1400" b="1" dirty="0">
                <a:solidFill>
                  <a:srgbClr val="07899C"/>
                </a:solidFill>
              </a:rPr>
              <a:t>Three-way ANOVA</a:t>
            </a:r>
          </a:p>
          <a:p>
            <a:pPr marL="173033" lvl="2" indent="0">
              <a:spcBef>
                <a:spcPts val="0"/>
              </a:spcBef>
              <a:buNone/>
            </a:pPr>
            <a:r>
              <a:rPr lang="en-GB" sz="1100" dirty="0"/>
              <a:t>In order to identify differences between groups: </a:t>
            </a:r>
          </a:p>
          <a:p>
            <a:pPr lvl="2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100" dirty="0"/>
              <a:t>RT control vs. schizophrenic</a:t>
            </a:r>
          </a:p>
          <a:p>
            <a:pPr lvl="2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100" dirty="0"/>
              <a:t>RT Switch vs. No Switch</a:t>
            </a:r>
          </a:p>
          <a:p>
            <a:pPr lvl="2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100" dirty="0"/>
              <a:t>RT congruency vs. incongruency</a:t>
            </a:r>
            <a:endParaRPr lang="en-GB" sz="1400" b="1" dirty="0">
              <a:solidFill>
                <a:srgbClr val="07899C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5424A7E9-4F78-8342-9364-A159C93B1186}"/>
              </a:ext>
            </a:extLst>
          </p:cNvPr>
          <p:cNvSpPr/>
          <p:nvPr/>
        </p:nvSpPr>
        <p:spPr>
          <a:xfrm>
            <a:off x="309564" y="4633783"/>
            <a:ext cx="1000253" cy="4201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DE" sz="1400" dirty="0" err="1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5B78946D-8000-8C48-80C8-3B2581725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761" y="129054"/>
            <a:ext cx="680995" cy="680995"/>
          </a:xfrm>
          <a:prstGeom prst="rect">
            <a:avLst/>
          </a:prstGeom>
        </p:spPr>
      </p:pic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2567336F-191A-4C44-8C53-6A8CF9E6F079}"/>
              </a:ext>
            </a:extLst>
          </p:cNvPr>
          <p:cNvSpPr txBox="1">
            <a:spLocks/>
          </p:cNvSpPr>
          <p:nvPr/>
        </p:nvSpPr>
        <p:spPr>
          <a:xfrm>
            <a:off x="4807326" y="1217173"/>
            <a:ext cx="3939037" cy="318830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173038" indent="-173038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339725" indent="-16668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514350" indent="-17462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687388" indent="-17303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GB" sz="1400" b="1" dirty="0">
                <a:solidFill>
                  <a:schemeClr val="tx1"/>
                </a:solidFill>
              </a:rPr>
              <a:t>POTENTIAL FUTURE DEVELOPMENTS</a:t>
            </a:r>
          </a:p>
          <a:p>
            <a:pPr marL="0" lvl="1" indent="0">
              <a:buNone/>
            </a:pPr>
            <a:endParaRPr lang="en-GB" sz="1400" b="1" dirty="0">
              <a:solidFill>
                <a:schemeClr val="tx1"/>
              </a:solidFill>
            </a:endParaRPr>
          </a:p>
          <a:p>
            <a:pPr lvl="1"/>
            <a:r>
              <a:rPr lang="en-GB" sz="1400" b="1" dirty="0">
                <a:solidFill>
                  <a:srgbClr val="07899C"/>
                </a:solidFill>
              </a:rPr>
              <a:t>Mixed effect models </a:t>
            </a:r>
          </a:p>
          <a:p>
            <a:pPr lvl="1"/>
            <a:endParaRPr lang="en-GB" sz="1400" b="1" dirty="0">
              <a:solidFill>
                <a:srgbClr val="07899C"/>
              </a:solidFill>
            </a:endParaRPr>
          </a:p>
          <a:p>
            <a:pPr lvl="1"/>
            <a:r>
              <a:rPr lang="en-GB" sz="1400" b="1" dirty="0">
                <a:solidFill>
                  <a:srgbClr val="07899C"/>
                </a:solidFill>
              </a:rPr>
              <a:t>Spatial Analysis </a:t>
            </a:r>
          </a:p>
          <a:p>
            <a:pPr lvl="1"/>
            <a:endParaRPr lang="en-GB" sz="1400" b="1" dirty="0">
              <a:solidFill>
                <a:srgbClr val="07899C"/>
              </a:solidFill>
            </a:endParaRPr>
          </a:p>
        </p:txBody>
      </p:sp>
      <p:cxnSp>
        <p:nvCxnSpPr>
          <p:cNvPr id="13" name="Google Shape;670;p14">
            <a:extLst>
              <a:ext uri="{FF2B5EF4-FFF2-40B4-BE49-F238E27FC236}">
                <a16:creationId xmlns:a16="http://schemas.microsoft.com/office/drawing/2014/main" id="{E80AE988-31E3-D94A-AE58-629B0465E5CE}"/>
              </a:ext>
            </a:extLst>
          </p:cNvPr>
          <p:cNvCxnSpPr>
            <a:cxnSpLocks/>
          </p:cNvCxnSpPr>
          <p:nvPr/>
        </p:nvCxnSpPr>
        <p:spPr>
          <a:xfrm>
            <a:off x="4572000" y="1214361"/>
            <a:ext cx="0" cy="3073209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692044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9565" y="1400994"/>
            <a:ext cx="8524875" cy="1354217"/>
          </a:xfrm>
        </p:spPr>
        <p:txBody>
          <a:bodyPr/>
          <a:lstStyle/>
          <a:p>
            <a:pPr algn="ctr"/>
            <a:r>
              <a:rPr lang="en-US" sz="4400" dirty="0"/>
              <a:t>THANK YOU</a:t>
            </a:r>
            <a:br>
              <a:rPr lang="en-US" sz="4400" dirty="0"/>
            </a:br>
            <a:r>
              <a:rPr lang="en-US" sz="4400" dirty="0"/>
              <a:t>FOR YOUR ATTENTION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B2653-D1AD-46BA-BB88-3123B5BA212E}" type="slidenum">
              <a:rPr lang="en-US" smtClean="0"/>
              <a:t>17</a:t>
            </a:fld>
            <a:endParaRPr lang="en-US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CB8D247D-E78A-B048-85D4-83039954FCDB}"/>
              </a:ext>
            </a:extLst>
          </p:cNvPr>
          <p:cNvSpPr/>
          <p:nvPr/>
        </p:nvSpPr>
        <p:spPr>
          <a:xfrm>
            <a:off x="209550" y="4676775"/>
            <a:ext cx="1228725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DE" sz="1400" dirty="0" err="1"/>
          </a:p>
        </p:txBody>
      </p:sp>
    </p:spTree>
    <p:extLst>
      <p:ext uri="{BB962C8B-B14F-4D97-AF65-F5344CB8AC3E}">
        <p14:creationId xmlns:p14="http://schemas.microsoft.com/office/powerpoint/2010/main" val="387622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2FFE29-B603-4CB2-84E7-9F4EF135C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63" y="530354"/>
            <a:ext cx="8524875" cy="307777"/>
          </a:xfrm>
        </p:spPr>
        <p:txBody>
          <a:bodyPr/>
          <a:lstStyle/>
          <a:p>
            <a:r>
              <a:rPr lang="en-US" b="1" dirty="0"/>
              <a:t>Functional connectivity map</a:t>
            </a:r>
            <a:endParaRPr lang="en-DE" b="1" dirty="0"/>
          </a:p>
        </p:txBody>
      </p: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515913DC-A466-4BDE-AB74-FCAFA71D73EB}"/>
              </a:ext>
            </a:extLst>
          </p:cNvPr>
          <p:cNvGrpSpPr/>
          <p:nvPr/>
        </p:nvGrpSpPr>
        <p:grpSpPr>
          <a:xfrm>
            <a:off x="4432818" y="1234191"/>
            <a:ext cx="4571999" cy="247564"/>
            <a:chOff x="3084780" y="1234190"/>
            <a:chExt cx="5840599" cy="247564"/>
          </a:xfrm>
        </p:grpSpPr>
        <p:sp>
          <p:nvSpPr>
            <p:cNvPr id="196" name="Freeform 114">
              <a:extLst>
                <a:ext uri="{FF2B5EF4-FFF2-40B4-BE49-F238E27FC236}">
                  <a16:creationId xmlns:a16="http://schemas.microsoft.com/office/drawing/2014/main" id="{9366E8FE-592A-4A00-A224-8242B1FED18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084780" y="1234190"/>
              <a:ext cx="428634" cy="247564"/>
            </a:xfrm>
            <a:custGeom>
              <a:avLst/>
              <a:gdLst>
                <a:gd name="T0" fmla="*/ 4357 w 5156"/>
                <a:gd name="T1" fmla="*/ 1204 h 2828"/>
                <a:gd name="T2" fmla="*/ 3418 w 5156"/>
                <a:gd name="T3" fmla="*/ 299 h 2828"/>
                <a:gd name="T4" fmla="*/ 3733 w 5156"/>
                <a:gd name="T5" fmla="*/ 0 h 2828"/>
                <a:gd name="T6" fmla="*/ 5156 w 5156"/>
                <a:gd name="T7" fmla="*/ 1404 h 2828"/>
                <a:gd name="T8" fmla="*/ 3716 w 5156"/>
                <a:gd name="T9" fmla="*/ 2828 h 2828"/>
                <a:gd name="T10" fmla="*/ 3433 w 5156"/>
                <a:gd name="T11" fmla="*/ 2531 h 2828"/>
                <a:gd name="T12" fmla="*/ 4353 w 5156"/>
                <a:gd name="T13" fmla="*/ 1623 h 2828"/>
                <a:gd name="T14" fmla="*/ 2615 w 5156"/>
                <a:gd name="T15" fmla="*/ 1623 h 2828"/>
                <a:gd name="T16" fmla="*/ 2615 w 5156"/>
                <a:gd name="T17" fmla="*/ 1204 h 2828"/>
                <a:gd name="T18" fmla="*/ 4357 w 5156"/>
                <a:gd name="T19" fmla="*/ 1204 h 2828"/>
                <a:gd name="T20" fmla="*/ 398 w 5156"/>
                <a:gd name="T21" fmla="*/ 1214 h 2828"/>
                <a:gd name="T22" fmla="*/ 0 w 5156"/>
                <a:gd name="T23" fmla="*/ 1214 h 2828"/>
                <a:gd name="T24" fmla="*/ 0 w 5156"/>
                <a:gd name="T25" fmla="*/ 1610 h 2828"/>
                <a:gd name="T26" fmla="*/ 398 w 5156"/>
                <a:gd name="T27" fmla="*/ 1610 h 2828"/>
                <a:gd name="T28" fmla="*/ 398 w 5156"/>
                <a:gd name="T29" fmla="*/ 1214 h 2828"/>
                <a:gd name="T30" fmla="*/ 1269 w 5156"/>
                <a:gd name="T31" fmla="*/ 1215 h 2828"/>
                <a:gd name="T32" fmla="*/ 872 w 5156"/>
                <a:gd name="T33" fmla="*/ 1215 h 2828"/>
                <a:gd name="T34" fmla="*/ 872 w 5156"/>
                <a:gd name="T35" fmla="*/ 1611 h 2828"/>
                <a:gd name="T36" fmla="*/ 1269 w 5156"/>
                <a:gd name="T37" fmla="*/ 1611 h 2828"/>
                <a:gd name="T38" fmla="*/ 1269 w 5156"/>
                <a:gd name="T39" fmla="*/ 1215 h 2828"/>
                <a:gd name="T40" fmla="*/ 2147 w 5156"/>
                <a:gd name="T41" fmla="*/ 1213 h 2828"/>
                <a:gd name="T42" fmla="*/ 1742 w 5156"/>
                <a:gd name="T43" fmla="*/ 1213 h 2828"/>
                <a:gd name="T44" fmla="*/ 1742 w 5156"/>
                <a:gd name="T45" fmla="*/ 1607 h 2828"/>
                <a:gd name="T46" fmla="*/ 2147 w 5156"/>
                <a:gd name="T47" fmla="*/ 1607 h 2828"/>
                <a:gd name="T48" fmla="*/ 2147 w 5156"/>
                <a:gd name="T49" fmla="*/ 1213 h 2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56" h="2828">
                  <a:moveTo>
                    <a:pt x="4357" y="1204"/>
                  </a:moveTo>
                  <a:cubicBezTo>
                    <a:pt x="4021" y="880"/>
                    <a:pt x="3718" y="589"/>
                    <a:pt x="3418" y="299"/>
                  </a:cubicBezTo>
                  <a:cubicBezTo>
                    <a:pt x="3551" y="173"/>
                    <a:pt x="3651" y="79"/>
                    <a:pt x="3733" y="0"/>
                  </a:cubicBezTo>
                  <a:cubicBezTo>
                    <a:pt x="4199" y="459"/>
                    <a:pt x="4680" y="935"/>
                    <a:pt x="5156" y="1404"/>
                  </a:cubicBezTo>
                  <a:cubicBezTo>
                    <a:pt x="4678" y="1876"/>
                    <a:pt x="4197" y="2352"/>
                    <a:pt x="3716" y="2828"/>
                  </a:cubicBezTo>
                  <a:cubicBezTo>
                    <a:pt x="3642" y="2750"/>
                    <a:pt x="3548" y="2651"/>
                    <a:pt x="3433" y="2531"/>
                  </a:cubicBezTo>
                  <a:cubicBezTo>
                    <a:pt x="3727" y="2241"/>
                    <a:pt x="4027" y="1946"/>
                    <a:pt x="4353" y="1623"/>
                  </a:cubicBezTo>
                  <a:cubicBezTo>
                    <a:pt x="2615" y="1623"/>
                    <a:pt x="2615" y="1623"/>
                    <a:pt x="2615" y="1623"/>
                  </a:cubicBezTo>
                  <a:cubicBezTo>
                    <a:pt x="2615" y="1204"/>
                    <a:pt x="2615" y="1204"/>
                    <a:pt x="2615" y="1204"/>
                  </a:cubicBezTo>
                  <a:lnTo>
                    <a:pt x="4357" y="1204"/>
                  </a:lnTo>
                  <a:close/>
                  <a:moveTo>
                    <a:pt x="398" y="1214"/>
                  </a:moveTo>
                  <a:cubicBezTo>
                    <a:pt x="0" y="1214"/>
                    <a:pt x="0" y="1214"/>
                    <a:pt x="0" y="1214"/>
                  </a:cubicBezTo>
                  <a:cubicBezTo>
                    <a:pt x="0" y="1610"/>
                    <a:pt x="0" y="1610"/>
                    <a:pt x="0" y="1610"/>
                  </a:cubicBezTo>
                  <a:cubicBezTo>
                    <a:pt x="398" y="1610"/>
                    <a:pt x="398" y="1610"/>
                    <a:pt x="398" y="1610"/>
                  </a:cubicBezTo>
                  <a:lnTo>
                    <a:pt x="398" y="1214"/>
                  </a:lnTo>
                  <a:close/>
                  <a:moveTo>
                    <a:pt x="1269" y="1215"/>
                  </a:moveTo>
                  <a:cubicBezTo>
                    <a:pt x="872" y="1215"/>
                    <a:pt x="872" y="1215"/>
                    <a:pt x="872" y="1215"/>
                  </a:cubicBezTo>
                  <a:cubicBezTo>
                    <a:pt x="872" y="1611"/>
                    <a:pt x="872" y="1611"/>
                    <a:pt x="872" y="1611"/>
                  </a:cubicBezTo>
                  <a:cubicBezTo>
                    <a:pt x="1269" y="1611"/>
                    <a:pt x="1269" y="1611"/>
                    <a:pt x="1269" y="1611"/>
                  </a:cubicBezTo>
                  <a:lnTo>
                    <a:pt x="1269" y="1215"/>
                  </a:lnTo>
                  <a:close/>
                  <a:moveTo>
                    <a:pt x="2147" y="1213"/>
                  </a:moveTo>
                  <a:cubicBezTo>
                    <a:pt x="1742" y="1213"/>
                    <a:pt x="1742" y="1213"/>
                    <a:pt x="1742" y="1213"/>
                  </a:cubicBezTo>
                  <a:cubicBezTo>
                    <a:pt x="1742" y="1607"/>
                    <a:pt x="1742" y="1607"/>
                    <a:pt x="1742" y="1607"/>
                  </a:cubicBezTo>
                  <a:cubicBezTo>
                    <a:pt x="2147" y="1607"/>
                    <a:pt x="2147" y="1607"/>
                    <a:pt x="2147" y="1607"/>
                  </a:cubicBezTo>
                  <a:lnTo>
                    <a:pt x="2147" y="1213"/>
                  </a:lnTo>
                  <a:close/>
                </a:path>
              </a:pathLst>
            </a:custGeom>
            <a:solidFill>
              <a:srgbClr val="0789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Content Placeholder 3">
              <a:extLst>
                <a:ext uri="{FF2B5EF4-FFF2-40B4-BE49-F238E27FC236}">
                  <a16:creationId xmlns:a16="http://schemas.microsoft.com/office/drawing/2014/main" id="{09EEAF8B-0030-4B13-9B96-013CA597CC92}"/>
                </a:ext>
              </a:extLst>
            </p:cNvPr>
            <p:cNvSpPr txBox="1">
              <a:spLocks/>
            </p:cNvSpPr>
            <p:nvPr/>
          </p:nvSpPr>
          <p:spPr>
            <a:xfrm>
              <a:off x="3705379" y="1247287"/>
              <a:ext cx="5220000" cy="221371"/>
            </a:xfrm>
            <a:prstGeom prst="rect">
              <a:avLst/>
            </a:prstGeom>
          </p:spPr>
          <p:txBody>
            <a:bodyPr lIns="0" tIns="0" rIns="0" bIns="0"/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bg2"/>
                  </a:solidFill>
                  <a:latin typeface="+mj-lt"/>
                  <a:ea typeface="+mn-ea"/>
                  <a:cs typeface="+mn-cs"/>
                </a:defRPr>
              </a:lvl1pPr>
              <a:lvl2pPr marL="227013" indent="-227013" algn="l" defTabSz="914400" rtl="0" eaLnBrk="1" latinLnBrk="0" hangingPunct="1">
                <a:spcBef>
                  <a:spcPct val="20000"/>
                </a:spcBef>
                <a:buFont typeface="Wingdings" panose="05000000000000000000" pitchFamily="2" charset="2"/>
                <a:buChar char="§"/>
                <a:defRPr sz="1200" kern="1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2pPr>
              <a:lvl3pPr marL="460375" indent="-233363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100" kern="1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3pPr>
              <a:lvl4pPr marL="687388" indent="-227013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050" kern="1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4pPr>
              <a:lvl5pPr marL="914400" indent="-227013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200" dirty="0">
                  <a:solidFill>
                    <a:schemeClr val="tx2"/>
                  </a:solidFill>
                  <a:latin typeface="+mn-lt"/>
                </a:rPr>
                <a:t>Brains</a:t>
              </a:r>
              <a:r>
                <a:rPr lang="en-GB" sz="1200" dirty="0">
                  <a:latin typeface="+mn-lt"/>
                </a:rPr>
                <a:t> mapped on the same ATLAS</a:t>
              </a:r>
              <a:endParaRPr lang="en-GB" sz="1200" dirty="0">
                <a:solidFill>
                  <a:schemeClr val="tx2"/>
                </a:solidFill>
                <a:latin typeface="+mn-lt"/>
              </a:endParaRPr>
            </a:p>
          </p:txBody>
        </p:sp>
      </p:grp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107C3116-CF9C-4DBA-BE47-1B458220E138}"/>
              </a:ext>
            </a:extLst>
          </p:cNvPr>
          <p:cNvCxnSpPr>
            <a:cxnSpLocks/>
          </p:cNvCxnSpPr>
          <p:nvPr/>
        </p:nvCxnSpPr>
        <p:spPr>
          <a:xfrm>
            <a:off x="4240853" y="1071229"/>
            <a:ext cx="0" cy="3600000"/>
          </a:xfrm>
          <a:prstGeom prst="line">
            <a:avLst/>
          </a:prstGeom>
          <a:ln w="9525">
            <a:solidFill>
              <a:srgbClr val="CCCCCC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FD3E6E4A-3F48-4D30-A5C0-FB781F7891BB}"/>
              </a:ext>
            </a:extLst>
          </p:cNvPr>
          <p:cNvGrpSpPr/>
          <p:nvPr/>
        </p:nvGrpSpPr>
        <p:grpSpPr>
          <a:xfrm>
            <a:off x="4432818" y="1505464"/>
            <a:ext cx="4571999" cy="247564"/>
            <a:chOff x="3084780" y="1234190"/>
            <a:chExt cx="5840599" cy="247564"/>
          </a:xfrm>
        </p:grpSpPr>
        <p:sp>
          <p:nvSpPr>
            <p:cNvPr id="221" name="Freeform 114">
              <a:extLst>
                <a:ext uri="{FF2B5EF4-FFF2-40B4-BE49-F238E27FC236}">
                  <a16:creationId xmlns:a16="http://schemas.microsoft.com/office/drawing/2014/main" id="{37A99251-3AE4-4224-B373-5D5A839FA2D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084780" y="1234190"/>
              <a:ext cx="428634" cy="247564"/>
            </a:xfrm>
            <a:custGeom>
              <a:avLst/>
              <a:gdLst>
                <a:gd name="T0" fmla="*/ 4357 w 5156"/>
                <a:gd name="T1" fmla="*/ 1204 h 2828"/>
                <a:gd name="T2" fmla="*/ 3418 w 5156"/>
                <a:gd name="T3" fmla="*/ 299 h 2828"/>
                <a:gd name="T4" fmla="*/ 3733 w 5156"/>
                <a:gd name="T5" fmla="*/ 0 h 2828"/>
                <a:gd name="T6" fmla="*/ 5156 w 5156"/>
                <a:gd name="T7" fmla="*/ 1404 h 2828"/>
                <a:gd name="T8" fmla="*/ 3716 w 5156"/>
                <a:gd name="T9" fmla="*/ 2828 h 2828"/>
                <a:gd name="T10" fmla="*/ 3433 w 5156"/>
                <a:gd name="T11" fmla="*/ 2531 h 2828"/>
                <a:gd name="T12" fmla="*/ 4353 w 5156"/>
                <a:gd name="T13" fmla="*/ 1623 h 2828"/>
                <a:gd name="T14" fmla="*/ 2615 w 5156"/>
                <a:gd name="T15" fmla="*/ 1623 h 2828"/>
                <a:gd name="T16" fmla="*/ 2615 w 5156"/>
                <a:gd name="T17" fmla="*/ 1204 h 2828"/>
                <a:gd name="T18" fmla="*/ 4357 w 5156"/>
                <a:gd name="T19" fmla="*/ 1204 h 2828"/>
                <a:gd name="T20" fmla="*/ 398 w 5156"/>
                <a:gd name="T21" fmla="*/ 1214 h 2828"/>
                <a:gd name="T22" fmla="*/ 0 w 5156"/>
                <a:gd name="T23" fmla="*/ 1214 h 2828"/>
                <a:gd name="T24" fmla="*/ 0 w 5156"/>
                <a:gd name="T25" fmla="*/ 1610 h 2828"/>
                <a:gd name="T26" fmla="*/ 398 w 5156"/>
                <a:gd name="T27" fmla="*/ 1610 h 2828"/>
                <a:gd name="T28" fmla="*/ 398 w 5156"/>
                <a:gd name="T29" fmla="*/ 1214 h 2828"/>
                <a:gd name="T30" fmla="*/ 1269 w 5156"/>
                <a:gd name="T31" fmla="*/ 1215 h 2828"/>
                <a:gd name="T32" fmla="*/ 872 w 5156"/>
                <a:gd name="T33" fmla="*/ 1215 h 2828"/>
                <a:gd name="T34" fmla="*/ 872 w 5156"/>
                <a:gd name="T35" fmla="*/ 1611 h 2828"/>
                <a:gd name="T36" fmla="*/ 1269 w 5156"/>
                <a:gd name="T37" fmla="*/ 1611 h 2828"/>
                <a:gd name="T38" fmla="*/ 1269 w 5156"/>
                <a:gd name="T39" fmla="*/ 1215 h 2828"/>
                <a:gd name="T40" fmla="*/ 2147 w 5156"/>
                <a:gd name="T41" fmla="*/ 1213 h 2828"/>
                <a:gd name="T42" fmla="*/ 1742 w 5156"/>
                <a:gd name="T43" fmla="*/ 1213 h 2828"/>
                <a:gd name="T44" fmla="*/ 1742 w 5156"/>
                <a:gd name="T45" fmla="*/ 1607 h 2828"/>
                <a:gd name="T46" fmla="*/ 2147 w 5156"/>
                <a:gd name="T47" fmla="*/ 1607 h 2828"/>
                <a:gd name="T48" fmla="*/ 2147 w 5156"/>
                <a:gd name="T49" fmla="*/ 1213 h 2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56" h="2828">
                  <a:moveTo>
                    <a:pt x="4357" y="1204"/>
                  </a:moveTo>
                  <a:cubicBezTo>
                    <a:pt x="4021" y="880"/>
                    <a:pt x="3718" y="589"/>
                    <a:pt x="3418" y="299"/>
                  </a:cubicBezTo>
                  <a:cubicBezTo>
                    <a:pt x="3551" y="173"/>
                    <a:pt x="3651" y="79"/>
                    <a:pt x="3733" y="0"/>
                  </a:cubicBezTo>
                  <a:cubicBezTo>
                    <a:pt x="4199" y="459"/>
                    <a:pt x="4680" y="935"/>
                    <a:pt x="5156" y="1404"/>
                  </a:cubicBezTo>
                  <a:cubicBezTo>
                    <a:pt x="4678" y="1876"/>
                    <a:pt x="4197" y="2352"/>
                    <a:pt x="3716" y="2828"/>
                  </a:cubicBezTo>
                  <a:cubicBezTo>
                    <a:pt x="3642" y="2750"/>
                    <a:pt x="3548" y="2651"/>
                    <a:pt x="3433" y="2531"/>
                  </a:cubicBezTo>
                  <a:cubicBezTo>
                    <a:pt x="3727" y="2241"/>
                    <a:pt x="4027" y="1946"/>
                    <a:pt x="4353" y="1623"/>
                  </a:cubicBezTo>
                  <a:cubicBezTo>
                    <a:pt x="2615" y="1623"/>
                    <a:pt x="2615" y="1623"/>
                    <a:pt x="2615" y="1623"/>
                  </a:cubicBezTo>
                  <a:cubicBezTo>
                    <a:pt x="2615" y="1204"/>
                    <a:pt x="2615" y="1204"/>
                    <a:pt x="2615" y="1204"/>
                  </a:cubicBezTo>
                  <a:lnTo>
                    <a:pt x="4357" y="1204"/>
                  </a:lnTo>
                  <a:close/>
                  <a:moveTo>
                    <a:pt x="398" y="1214"/>
                  </a:moveTo>
                  <a:cubicBezTo>
                    <a:pt x="0" y="1214"/>
                    <a:pt x="0" y="1214"/>
                    <a:pt x="0" y="1214"/>
                  </a:cubicBezTo>
                  <a:cubicBezTo>
                    <a:pt x="0" y="1610"/>
                    <a:pt x="0" y="1610"/>
                    <a:pt x="0" y="1610"/>
                  </a:cubicBezTo>
                  <a:cubicBezTo>
                    <a:pt x="398" y="1610"/>
                    <a:pt x="398" y="1610"/>
                    <a:pt x="398" y="1610"/>
                  </a:cubicBezTo>
                  <a:lnTo>
                    <a:pt x="398" y="1214"/>
                  </a:lnTo>
                  <a:close/>
                  <a:moveTo>
                    <a:pt x="1269" y="1215"/>
                  </a:moveTo>
                  <a:cubicBezTo>
                    <a:pt x="872" y="1215"/>
                    <a:pt x="872" y="1215"/>
                    <a:pt x="872" y="1215"/>
                  </a:cubicBezTo>
                  <a:cubicBezTo>
                    <a:pt x="872" y="1611"/>
                    <a:pt x="872" y="1611"/>
                    <a:pt x="872" y="1611"/>
                  </a:cubicBezTo>
                  <a:cubicBezTo>
                    <a:pt x="1269" y="1611"/>
                    <a:pt x="1269" y="1611"/>
                    <a:pt x="1269" y="1611"/>
                  </a:cubicBezTo>
                  <a:lnTo>
                    <a:pt x="1269" y="1215"/>
                  </a:lnTo>
                  <a:close/>
                  <a:moveTo>
                    <a:pt x="2147" y="1213"/>
                  </a:moveTo>
                  <a:cubicBezTo>
                    <a:pt x="1742" y="1213"/>
                    <a:pt x="1742" y="1213"/>
                    <a:pt x="1742" y="1213"/>
                  </a:cubicBezTo>
                  <a:cubicBezTo>
                    <a:pt x="1742" y="1607"/>
                    <a:pt x="1742" y="1607"/>
                    <a:pt x="1742" y="1607"/>
                  </a:cubicBezTo>
                  <a:cubicBezTo>
                    <a:pt x="2147" y="1607"/>
                    <a:pt x="2147" y="1607"/>
                    <a:pt x="2147" y="1607"/>
                  </a:cubicBezTo>
                  <a:lnTo>
                    <a:pt x="2147" y="1213"/>
                  </a:lnTo>
                  <a:close/>
                </a:path>
              </a:pathLst>
            </a:custGeom>
            <a:solidFill>
              <a:srgbClr val="0789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Content Placeholder 3">
              <a:extLst>
                <a:ext uri="{FF2B5EF4-FFF2-40B4-BE49-F238E27FC236}">
                  <a16:creationId xmlns:a16="http://schemas.microsoft.com/office/drawing/2014/main" id="{1208A121-C47E-4EA8-B3BD-F70E7CAE5BDF}"/>
                </a:ext>
              </a:extLst>
            </p:cNvPr>
            <p:cNvSpPr txBox="1">
              <a:spLocks/>
            </p:cNvSpPr>
            <p:nvPr/>
          </p:nvSpPr>
          <p:spPr>
            <a:xfrm>
              <a:off x="3705379" y="1247287"/>
              <a:ext cx="5220000" cy="221371"/>
            </a:xfrm>
            <a:prstGeom prst="rect">
              <a:avLst/>
            </a:prstGeom>
          </p:spPr>
          <p:txBody>
            <a:bodyPr lIns="0" tIns="0" rIns="0" bIns="0"/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bg2"/>
                  </a:solidFill>
                  <a:latin typeface="+mj-lt"/>
                  <a:ea typeface="+mn-ea"/>
                  <a:cs typeface="+mn-cs"/>
                </a:defRPr>
              </a:lvl1pPr>
              <a:lvl2pPr marL="227013" indent="-227013" algn="l" defTabSz="914400" rtl="0" eaLnBrk="1" latinLnBrk="0" hangingPunct="1">
                <a:spcBef>
                  <a:spcPct val="20000"/>
                </a:spcBef>
                <a:buFont typeface="Wingdings" panose="05000000000000000000" pitchFamily="2" charset="2"/>
                <a:buChar char="§"/>
                <a:defRPr sz="1200" kern="1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2pPr>
              <a:lvl3pPr marL="460375" indent="-233363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100" kern="1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3pPr>
              <a:lvl4pPr marL="687388" indent="-227013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050" kern="1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4pPr>
              <a:lvl5pPr marL="914400" indent="-227013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200" dirty="0">
                  <a:latin typeface="+mn-lt"/>
                </a:rPr>
                <a:t>36000 </a:t>
              </a:r>
              <a:r>
                <a:rPr lang="en-GB" sz="1200" dirty="0">
                  <a:solidFill>
                    <a:schemeClr val="tx2"/>
                  </a:solidFill>
                  <a:latin typeface="+mn-lt"/>
                </a:rPr>
                <a:t>nodes</a:t>
              </a: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1845D434-BD4D-44AC-9CF6-B538078FA7A1}"/>
              </a:ext>
            </a:extLst>
          </p:cNvPr>
          <p:cNvGrpSpPr/>
          <p:nvPr/>
        </p:nvGrpSpPr>
        <p:grpSpPr>
          <a:xfrm>
            <a:off x="4432818" y="1787010"/>
            <a:ext cx="4571999" cy="363499"/>
            <a:chOff x="3084780" y="1234190"/>
            <a:chExt cx="5840599" cy="363498"/>
          </a:xfrm>
        </p:grpSpPr>
        <p:sp>
          <p:nvSpPr>
            <p:cNvPr id="224" name="Freeform 114">
              <a:extLst>
                <a:ext uri="{FF2B5EF4-FFF2-40B4-BE49-F238E27FC236}">
                  <a16:creationId xmlns:a16="http://schemas.microsoft.com/office/drawing/2014/main" id="{60002DC5-CC99-454A-8B1B-E321DE86E86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084780" y="1234190"/>
              <a:ext cx="428634" cy="247564"/>
            </a:xfrm>
            <a:custGeom>
              <a:avLst/>
              <a:gdLst>
                <a:gd name="T0" fmla="*/ 4357 w 5156"/>
                <a:gd name="T1" fmla="*/ 1204 h 2828"/>
                <a:gd name="T2" fmla="*/ 3418 w 5156"/>
                <a:gd name="T3" fmla="*/ 299 h 2828"/>
                <a:gd name="T4" fmla="*/ 3733 w 5156"/>
                <a:gd name="T5" fmla="*/ 0 h 2828"/>
                <a:gd name="T6" fmla="*/ 5156 w 5156"/>
                <a:gd name="T7" fmla="*/ 1404 h 2828"/>
                <a:gd name="T8" fmla="*/ 3716 w 5156"/>
                <a:gd name="T9" fmla="*/ 2828 h 2828"/>
                <a:gd name="T10" fmla="*/ 3433 w 5156"/>
                <a:gd name="T11" fmla="*/ 2531 h 2828"/>
                <a:gd name="T12" fmla="*/ 4353 w 5156"/>
                <a:gd name="T13" fmla="*/ 1623 h 2828"/>
                <a:gd name="T14" fmla="*/ 2615 w 5156"/>
                <a:gd name="T15" fmla="*/ 1623 h 2828"/>
                <a:gd name="T16" fmla="*/ 2615 w 5156"/>
                <a:gd name="T17" fmla="*/ 1204 h 2828"/>
                <a:gd name="T18" fmla="*/ 4357 w 5156"/>
                <a:gd name="T19" fmla="*/ 1204 h 2828"/>
                <a:gd name="T20" fmla="*/ 398 w 5156"/>
                <a:gd name="T21" fmla="*/ 1214 h 2828"/>
                <a:gd name="T22" fmla="*/ 0 w 5156"/>
                <a:gd name="T23" fmla="*/ 1214 h 2828"/>
                <a:gd name="T24" fmla="*/ 0 w 5156"/>
                <a:gd name="T25" fmla="*/ 1610 h 2828"/>
                <a:gd name="T26" fmla="*/ 398 w 5156"/>
                <a:gd name="T27" fmla="*/ 1610 h 2828"/>
                <a:gd name="T28" fmla="*/ 398 w 5156"/>
                <a:gd name="T29" fmla="*/ 1214 h 2828"/>
                <a:gd name="T30" fmla="*/ 1269 w 5156"/>
                <a:gd name="T31" fmla="*/ 1215 h 2828"/>
                <a:gd name="T32" fmla="*/ 872 w 5156"/>
                <a:gd name="T33" fmla="*/ 1215 h 2828"/>
                <a:gd name="T34" fmla="*/ 872 w 5156"/>
                <a:gd name="T35" fmla="*/ 1611 h 2828"/>
                <a:gd name="T36" fmla="*/ 1269 w 5156"/>
                <a:gd name="T37" fmla="*/ 1611 h 2828"/>
                <a:gd name="T38" fmla="*/ 1269 w 5156"/>
                <a:gd name="T39" fmla="*/ 1215 h 2828"/>
                <a:gd name="T40" fmla="*/ 2147 w 5156"/>
                <a:gd name="T41" fmla="*/ 1213 h 2828"/>
                <a:gd name="T42" fmla="*/ 1742 w 5156"/>
                <a:gd name="T43" fmla="*/ 1213 h 2828"/>
                <a:gd name="T44" fmla="*/ 1742 w 5156"/>
                <a:gd name="T45" fmla="*/ 1607 h 2828"/>
                <a:gd name="T46" fmla="*/ 2147 w 5156"/>
                <a:gd name="T47" fmla="*/ 1607 h 2828"/>
                <a:gd name="T48" fmla="*/ 2147 w 5156"/>
                <a:gd name="T49" fmla="*/ 1213 h 2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56" h="2828">
                  <a:moveTo>
                    <a:pt x="4357" y="1204"/>
                  </a:moveTo>
                  <a:cubicBezTo>
                    <a:pt x="4021" y="880"/>
                    <a:pt x="3718" y="589"/>
                    <a:pt x="3418" y="299"/>
                  </a:cubicBezTo>
                  <a:cubicBezTo>
                    <a:pt x="3551" y="173"/>
                    <a:pt x="3651" y="79"/>
                    <a:pt x="3733" y="0"/>
                  </a:cubicBezTo>
                  <a:cubicBezTo>
                    <a:pt x="4199" y="459"/>
                    <a:pt x="4680" y="935"/>
                    <a:pt x="5156" y="1404"/>
                  </a:cubicBezTo>
                  <a:cubicBezTo>
                    <a:pt x="4678" y="1876"/>
                    <a:pt x="4197" y="2352"/>
                    <a:pt x="3716" y="2828"/>
                  </a:cubicBezTo>
                  <a:cubicBezTo>
                    <a:pt x="3642" y="2750"/>
                    <a:pt x="3548" y="2651"/>
                    <a:pt x="3433" y="2531"/>
                  </a:cubicBezTo>
                  <a:cubicBezTo>
                    <a:pt x="3727" y="2241"/>
                    <a:pt x="4027" y="1946"/>
                    <a:pt x="4353" y="1623"/>
                  </a:cubicBezTo>
                  <a:cubicBezTo>
                    <a:pt x="2615" y="1623"/>
                    <a:pt x="2615" y="1623"/>
                    <a:pt x="2615" y="1623"/>
                  </a:cubicBezTo>
                  <a:cubicBezTo>
                    <a:pt x="2615" y="1204"/>
                    <a:pt x="2615" y="1204"/>
                    <a:pt x="2615" y="1204"/>
                  </a:cubicBezTo>
                  <a:lnTo>
                    <a:pt x="4357" y="1204"/>
                  </a:lnTo>
                  <a:close/>
                  <a:moveTo>
                    <a:pt x="398" y="1214"/>
                  </a:moveTo>
                  <a:cubicBezTo>
                    <a:pt x="0" y="1214"/>
                    <a:pt x="0" y="1214"/>
                    <a:pt x="0" y="1214"/>
                  </a:cubicBezTo>
                  <a:cubicBezTo>
                    <a:pt x="0" y="1610"/>
                    <a:pt x="0" y="1610"/>
                    <a:pt x="0" y="1610"/>
                  </a:cubicBezTo>
                  <a:cubicBezTo>
                    <a:pt x="398" y="1610"/>
                    <a:pt x="398" y="1610"/>
                    <a:pt x="398" y="1610"/>
                  </a:cubicBezTo>
                  <a:lnTo>
                    <a:pt x="398" y="1214"/>
                  </a:lnTo>
                  <a:close/>
                  <a:moveTo>
                    <a:pt x="1269" y="1215"/>
                  </a:moveTo>
                  <a:cubicBezTo>
                    <a:pt x="872" y="1215"/>
                    <a:pt x="872" y="1215"/>
                    <a:pt x="872" y="1215"/>
                  </a:cubicBezTo>
                  <a:cubicBezTo>
                    <a:pt x="872" y="1611"/>
                    <a:pt x="872" y="1611"/>
                    <a:pt x="872" y="1611"/>
                  </a:cubicBezTo>
                  <a:cubicBezTo>
                    <a:pt x="1269" y="1611"/>
                    <a:pt x="1269" y="1611"/>
                    <a:pt x="1269" y="1611"/>
                  </a:cubicBezTo>
                  <a:lnTo>
                    <a:pt x="1269" y="1215"/>
                  </a:lnTo>
                  <a:close/>
                  <a:moveTo>
                    <a:pt x="2147" y="1213"/>
                  </a:moveTo>
                  <a:cubicBezTo>
                    <a:pt x="1742" y="1213"/>
                    <a:pt x="1742" y="1213"/>
                    <a:pt x="1742" y="1213"/>
                  </a:cubicBezTo>
                  <a:cubicBezTo>
                    <a:pt x="1742" y="1607"/>
                    <a:pt x="1742" y="1607"/>
                    <a:pt x="1742" y="1607"/>
                  </a:cubicBezTo>
                  <a:cubicBezTo>
                    <a:pt x="2147" y="1607"/>
                    <a:pt x="2147" y="1607"/>
                    <a:pt x="2147" y="1607"/>
                  </a:cubicBezTo>
                  <a:lnTo>
                    <a:pt x="2147" y="1213"/>
                  </a:lnTo>
                  <a:close/>
                </a:path>
              </a:pathLst>
            </a:custGeom>
            <a:solidFill>
              <a:srgbClr val="0789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Content Placeholder 3">
              <a:extLst>
                <a:ext uri="{FF2B5EF4-FFF2-40B4-BE49-F238E27FC236}">
                  <a16:creationId xmlns:a16="http://schemas.microsoft.com/office/drawing/2014/main" id="{1DD7B623-A2DC-4F74-BEFF-59D1B4DD1B9C}"/>
                </a:ext>
              </a:extLst>
            </p:cNvPr>
            <p:cNvSpPr txBox="1">
              <a:spLocks/>
            </p:cNvSpPr>
            <p:nvPr/>
          </p:nvSpPr>
          <p:spPr>
            <a:xfrm>
              <a:off x="3705379" y="1247287"/>
              <a:ext cx="5220000" cy="350401"/>
            </a:xfrm>
            <a:prstGeom prst="rect">
              <a:avLst/>
            </a:prstGeom>
          </p:spPr>
          <p:txBody>
            <a:bodyPr lIns="0" tIns="0" rIns="0" bIns="0"/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bg2"/>
                  </a:solidFill>
                  <a:latin typeface="+mj-lt"/>
                  <a:ea typeface="+mn-ea"/>
                  <a:cs typeface="+mn-cs"/>
                </a:defRPr>
              </a:lvl1pPr>
              <a:lvl2pPr marL="227013" indent="-227013" algn="l" defTabSz="914400" rtl="0" eaLnBrk="1" latinLnBrk="0" hangingPunct="1">
                <a:spcBef>
                  <a:spcPct val="20000"/>
                </a:spcBef>
                <a:buFont typeface="Wingdings" panose="05000000000000000000" pitchFamily="2" charset="2"/>
                <a:buChar char="§"/>
                <a:defRPr sz="1200" kern="1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2pPr>
              <a:lvl3pPr marL="460375" indent="-233363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100" kern="1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3pPr>
              <a:lvl4pPr marL="687388" indent="-227013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050" kern="1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4pPr>
              <a:lvl5pPr marL="914400" indent="-227013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>
                  <a:solidFill>
                    <a:schemeClr val="tx2"/>
                  </a:solidFill>
                  <a:latin typeface="+mn-lt"/>
                </a:rPr>
                <a:t>272 </a:t>
              </a:r>
              <a:r>
                <a:rPr lang="en-GB" sz="1200" dirty="0"/>
                <a:t>subjects some affected by 3 neuropsychiatric disorders</a:t>
              </a:r>
              <a:endParaRPr lang="it-IT" sz="1200" dirty="0">
                <a:latin typeface="Calibri" panose="020F0502020204030204" pitchFamily="34" charset="0"/>
              </a:endParaRPr>
            </a:p>
            <a:p>
              <a:pPr marL="171446" indent="-171446">
                <a:buFont typeface="Arial" panose="020B0604020202020204" pitchFamily="34" charset="0"/>
                <a:buChar char="•"/>
              </a:pPr>
              <a:r>
                <a:rPr lang="it-IT" sz="1200" dirty="0">
                  <a:solidFill>
                    <a:schemeClr val="tx2"/>
                  </a:solidFill>
                  <a:latin typeface="Calibri" panose="020F0502020204030204" pitchFamily="34" charset="0"/>
                </a:rPr>
                <a:t>ADHD</a:t>
              </a:r>
            </a:p>
            <a:p>
              <a:pPr marL="171446" indent="-171446">
                <a:buFont typeface="Arial" panose="020B0604020202020204" pitchFamily="34" charset="0"/>
                <a:buChar char="•"/>
              </a:pPr>
              <a:r>
                <a:rPr lang="it-IT" sz="1200" dirty="0">
                  <a:solidFill>
                    <a:schemeClr val="tx2"/>
                  </a:solidFill>
                  <a:latin typeface="Calibri" panose="020F0502020204030204" pitchFamily="34" charset="0"/>
                </a:rPr>
                <a:t>BIPOLARISM</a:t>
              </a:r>
            </a:p>
            <a:p>
              <a:pPr marL="171446" indent="-171446">
                <a:buFont typeface="Arial" panose="020B0604020202020204" pitchFamily="34" charset="0"/>
                <a:buChar char="•"/>
              </a:pPr>
              <a:r>
                <a:rPr lang="it-IT" sz="1200" dirty="0">
                  <a:solidFill>
                    <a:schemeClr val="tx2"/>
                  </a:solidFill>
                  <a:latin typeface="Calibri" panose="020F0502020204030204" pitchFamily="34" charset="0"/>
                </a:rPr>
                <a:t>SCHIZOPHRENIA </a:t>
              </a:r>
              <a:endParaRPr lang="it-IT" sz="1200" dirty="0">
                <a:solidFill>
                  <a:schemeClr val="tx2"/>
                </a:solidFill>
              </a:endParaRPr>
            </a:p>
            <a:p>
              <a:r>
                <a:rPr lang="en-US" sz="1200" dirty="0">
                  <a:solidFill>
                    <a:schemeClr val="tx2"/>
                  </a:solidFill>
                  <a:latin typeface="+mn-lt"/>
                </a:rPr>
                <a:t>  </a:t>
              </a:r>
            </a:p>
          </p:txBody>
        </p:sp>
      </p:grpSp>
      <p:sp>
        <p:nvSpPr>
          <p:cNvPr id="2" name="Rettangolo 1">
            <a:extLst>
              <a:ext uri="{FF2B5EF4-FFF2-40B4-BE49-F238E27FC236}">
                <a16:creationId xmlns:a16="http://schemas.microsoft.com/office/drawing/2014/main" id="{9376FF89-75FA-924D-90A7-B4763AC986F4}"/>
              </a:ext>
            </a:extLst>
          </p:cNvPr>
          <p:cNvSpPr/>
          <p:nvPr/>
        </p:nvSpPr>
        <p:spPr>
          <a:xfrm>
            <a:off x="309563" y="4671229"/>
            <a:ext cx="1026869" cy="224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DE" sz="1400" dirty="0" err="1"/>
          </a:p>
        </p:txBody>
      </p:sp>
      <p:pic>
        <p:nvPicPr>
          <p:cNvPr id="7" name="Immagine 6" descr="Immagine che contiene tavolo&#10;&#10;Descrizione generata automaticamente">
            <a:extLst>
              <a:ext uri="{FF2B5EF4-FFF2-40B4-BE49-F238E27FC236}">
                <a16:creationId xmlns:a16="http://schemas.microsoft.com/office/drawing/2014/main" id="{97C03BE1-6BDB-574B-A98F-17308A9C0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818" y="2787735"/>
            <a:ext cx="4401617" cy="1997031"/>
          </a:xfrm>
          <a:prstGeom prst="rect">
            <a:avLst/>
          </a:prstGeom>
        </p:spPr>
      </p:pic>
      <p:pic>
        <p:nvPicPr>
          <p:cNvPr id="45" name="Immagine 44">
            <a:extLst>
              <a:ext uri="{FF2B5EF4-FFF2-40B4-BE49-F238E27FC236}">
                <a16:creationId xmlns:a16="http://schemas.microsoft.com/office/drawing/2014/main" id="{5C5BFA3F-B773-D144-A13F-4838BB9E51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4761" y="129054"/>
            <a:ext cx="680995" cy="68099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8D66669B-E08C-C348-8447-9AF2C4E1B83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1301" t="21058" r="15381" b="22438"/>
          <a:stretch/>
        </p:blipFill>
        <p:spPr>
          <a:xfrm>
            <a:off x="309564" y="1616345"/>
            <a:ext cx="3680129" cy="250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1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14"/>
          <p:cNvSpPr txBox="1">
            <a:spLocks noGrp="1"/>
          </p:cNvSpPr>
          <p:nvPr>
            <p:ph type="title"/>
          </p:nvPr>
        </p:nvSpPr>
        <p:spPr>
          <a:xfrm>
            <a:off x="309563" y="496487"/>
            <a:ext cx="8524875" cy="30777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b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en-US" b="1" dirty="0">
                <a:solidFill>
                  <a:srgbClr val="000000"/>
                </a:solidFill>
                <a:latin typeface="Arial"/>
                <a:cs typeface="+mj-cs"/>
              </a:rPr>
              <a:t>Medical, demographic and psychological background of subjects</a:t>
            </a:r>
            <a:endParaRPr sz="2800" b="1" dirty="0"/>
          </a:p>
        </p:txBody>
      </p:sp>
      <p:sp>
        <p:nvSpPr>
          <p:cNvPr id="665" name="Google Shape;665;p14"/>
          <p:cNvSpPr txBox="1">
            <a:spLocks noGrp="1"/>
          </p:cNvSpPr>
          <p:nvPr>
            <p:ph type="sldNum" idx="12"/>
          </p:nvPr>
        </p:nvSpPr>
        <p:spPr>
          <a:xfrm>
            <a:off x="-1709530" y="4761848"/>
            <a:ext cx="2133600" cy="1231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ctr" anchorCtr="0">
            <a:spAutoFit/>
          </a:bodyPr>
          <a:lstStyle/>
          <a:p>
            <a:fld id="{00000000-1234-1234-1234-123412341234}" type="slidenum">
              <a:rPr lang="en-US"/>
              <a:pPr/>
              <a:t>3</a:t>
            </a:fld>
            <a:endParaRPr/>
          </a:p>
        </p:txBody>
      </p:sp>
      <p:sp>
        <p:nvSpPr>
          <p:cNvPr id="666" name="Google Shape;666;p14"/>
          <p:cNvSpPr/>
          <p:nvPr/>
        </p:nvSpPr>
        <p:spPr>
          <a:xfrm>
            <a:off x="479783" y="2953136"/>
            <a:ext cx="2075421" cy="575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1"/>
            <a:r>
              <a:rPr lang="en-GB" sz="1400" b="1" dirty="0">
                <a:solidFill>
                  <a:srgbClr val="07899C"/>
                </a:solidFill>
              </a:rPr>
              <a:t>Health conditions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bg2"/>
                </a:solidFill>
              </a:rPr>
              <a:t>Smoking habits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bg2"/>
                </a:solidFill>
              </a:rPr>
              <a:t>Comorbidity </a:t>
            </a:r>
          </a:p>
        </p:txBody>
      </p:sp>
      <p:sp>
        <p:nvSpPr>
          <p:cNvPr id="667" name="Google Shape;667;p14"/>
          <p:cNvSpPr/>
          <p:nvPr/>
        </p:nvSpPr>
        <p:spPr>
          <a:xfrm>
            <a:off x="3449144" y="2953136"/>
            <a:ext cx="2155908" cy="507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1" algn="ctr"/>
            <a:r>
              <a:rPr lang="en-GB" sz="1400" b="1" dirty="0">
                <a:solidFill>
                  <a:srgbClr val="07899C"/>
                </a:solidFill>
              </a:rPr>
              <a:t>Demographic data</a:t>
            </a:r>
          </a:p>
          <a:p>
            <a:pPr marL="0" lvl="1" algn="ctr"/>
            <a:r>
              <a:rPr lang="en-GB" sz="1100" dirty="0">
                <a:solidFill>
                  <a:schemeClr val="bg2"/>
                </a:solidFill>
              </a:rPr>
              <a:t>Cultural and ethnic identity</a:t>
            </a:r>
          </a:p>
        </p:txBody>
      </p:sp>
      <p:cxnSp>
        <p:nvCxnSpPr>
          <p:cNvPr id="669" name="Google Shape;669;p14"/>
          <p:cNvCxnSpPr>
            <a:cxnSpLocks/>
          </p:cNvCxnSpPr>
          <p:nvPr/>
        </p:nvCxnSpPr>
        <p:spPr>
          <a:xfrm>
            <a:off x="5953919" y="1478166"/>
            <a:ext cx="0" cy="2961487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70" name="Google Shape;670;p14"/>
          <p:cNvCxnSpPr>
            <a:cxnSpLocks/>
          </p:cNvCxnSpPr>
          <p:nvPr/>
        </p:nvCxnSpPr>
        <p:spPr>
          <a:xfrm>
            <a:off x="3183219" y="1478166"/>
            <a:ext cx="0" cy="2961487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" name="Immagine 14">
            <a:extLst>
              <a:ext uri="{FF2B5EF4-FFF2-40B4-BE49-F238E27FC236}">
                <a16:creationId xmlns:a16="http://schemas.microsoft.com/office/drawing/2014/main" id="{9AA6F097-F0A8-9E4A-B52A-8CEEFC9C6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761" y="129054"/>
            <a:ext cx="680995" cy="680995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7EDF05D4-CFD8-E24C-8191-63CE74C72E1C}"/>
              </a:ext>
            </a:extLst>
          </p:cNvPr>
          <p:cNvSpPr/>
          <p:nvPr/>
        </p:nvSpPr>
        <p:spPr>
          <a:xfrm>
            <a:off x="5658221" y="2953136"/>
            <a:ext cx="3398716" cy="81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sz="1400" b="1" dirty="0">
                <a:solidFill>
                  <a:srgbClr val="07899C"/>
                </a:solidFill>
              </a:rPr>
              <a:t>Behavioural test results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bg2"/>
                </a:solidFill>
              </a:rPr>
              <a:t>Barratt Impulsivity Scale (SCHZ)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bg2"/>
                </a:solidFill>
              </a:rPr>
              <a:t>Dickman Impulsivity Scale (BIP)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bg2"/>
                </a:solidFill>
              </a:rPr>
              <a:t>California Verbal Learning test (ADHD)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9B43EE48-1621-D84E-84F8-E232E284DD52}"/>
              </a:ext>
            </a:extLst>
          </p:cNvPr>
          <p:cNvSpPr/>
          <p:nvPr/>
        </p:nvSpPr>
        <p:spPr>
          <a:xfrm>
            <a:off x="226337" y="4716717"/>
            <a:ext cx="1122629" cy="2133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DE" sz="1400" dirty="0" err="1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8CF96946-C81A-3A46-920C-4EC36ED24AD4}"/>
              </a:ext>
            </a:extLst>
          </p:cNvPr>
          <p:cNvSpPr/>
          <p:nvPr/>
        </p:nvSpPr>
        <p:spPr>
          <a:xfrm>
            <a:off x="309563" y="4716717"/>
            <a:ext cx="1039403" cy="2133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DE" sz="1400" dirty="0" err="1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173EB708-6D99-9C4A-8038-348B76DA7765}"/>
              </a:ext>
            </a:extLst>
          </p:cNvPr>
          <p:cNvSpPr/>
          <p:nvPr/>
        </p:nvSpPr>
        <p:spPr>
          <a:xfrm>
            <a:off x="241766" y="4522620"/>
            <a:ext cx="808299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/>
              <a:t>Neuroimaging data shared by the UCLA Consortium for Neuropsychiatric Phenomics</a:t>
            </a:r>
            <a:br>
              <a:rPr lang="en-GB" dirty="0"/>
            </a:br>
            <a:endParaRPr lang="en-GB" sz="1100" dirty="0">
              <a:solidFill>
                <a:srgbClr val="FF0000"/>
              </a:solidFill>
            </a:endParaRPr>
          </a:p>
        </p:txBody>
      </p:sp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66A28DC3-C7C8-C34E-9E9B-488BA1B2A8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001" t="14399" r="18640" b="15521"/>
          <a:stretch/>
        </p:blipFill>
        <p:spPr>
          <a:xfrm>
            <a:off x="6707581" y="1276823"/>
            <a:ext cx="1290940" cy="1427868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EDD363FF-B392-7A4A-A3F3-402570A85BE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7955"/>
          <a:stretch/>
        </p:blipFill>
        <p:spPr>
          <a:xfrm>
            <a:off x="1061554" y="1396635"/>
            <a:ext cx="1374858" cy="1265494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2842A041-9672-A84D-9E04-BD7DF89081D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3778" b="88000" l="14222" r="89778">
                        <a14:foregroundMark x1="28000" y1="16000" x2="28000" y2="16000"/>
                        <a14:foregroundMark x1="28000" y1="14222" x2="28000" y2="14222"/>
                        <a14:foregroundMark x1="28444" y1="20444" x2="28444" y2="20444"/>
                        <a14:foregroundMark x1="62222" y1="19111" x2="62222" y2="19111"/>
                        <a14:foregroundMark x1="62222" y1="21333" x2="62222" y2="21333"/>
                        <a14:foregroundMark x1="62667" y1="24444" x2="62667" y2="24444"/>
                        <a14:foregroundMark x1="61333" y1="17333" x2="61333" y2="17333"/>
                        <a14:foregroundMark x1="64000" y1="16444" x2="64000" y2="16444"/>
                        <a14:foregroundMark x1="64889" y1="20000" x2="64889" y2="20000"/>
                        <a14:foregroundMark x1="65333" y1="18222" x2="65333" y2="18222"/>
                        <a14:foregroundMark x1="60444" y1="15556" x2="60444" y2="15556"/>
                        <a14:foregroundMark x1="78667" y1="15111" x2="78667" y2="15111"/>
                        <a14:foregroundMark x1="79556" y1="20444" x2="79556" y2="20444"/>
                        <a14:foregroundMark x1="81778" y1="17333" x2="81778" y2="17333"/>
                        <a14:foregroundMark x1="80444" y1="15111" x2="80444" y2="15111"/>
                        <a14:foregroundMark x1="77333" y1="16000" x2="77333" y2="16000"/>
                        <a14:foregroundMark x1="80889" y1="16000" x2="80889" y2="16000"/>
                        <a14:foregroundMark x1="81778" y1="36000" x2="81778" y2="36000"/>
                        <a14:foregroundMark x1="80000" y1="32000" x2="80000" y2="32000"/>
                        <a14:foregroundMark x1="80000" y1="32000" x2="80000" y2="32000"/>
                        <a14:foregroundMark x1="81778" y1="32889" x2="81778" y2="32889"/>
                        <a14:foregroundMark x1="80444" y1="35111" x2="80444" y2="35111"/>
                        <a14:foregroundMark x1="77778" y1="33778" x2="77778" y2="33778"/>
                        <a14:foregroundMark x1="76889" y1="31556" x2="76889" y2="31556"/>
                        <a14:foregroundMark x1="77778" y1="29333" x2="77778" y2="29333"/>
                        <a14:foregroundMark x1="76889" y1="25778" x2="76889" y2="25778"/>
                        <a14:foregroundMark x1="82222" y1="29333" x2="82222" y2="29333"/>
                        <a14:foregroundMark x1="88000" y1="30222" x2="88000" y2="30222"/>
                        <a14:foregroundMark x1="86222" y1="27111" x2="86222" y2="27111"/>
                        <a14:foregroundMark x1="89778" y1="37778" x2="89778" y2="37778"/>
                        <a14:foregroundMark x1="69333" y1="86222" x2="69333" y2="86222"/>
                        <a14:foregroundMark x1="83556" y1="76889" x2="83556" y2="76889"/>
                        <a14:foregroundMark x1="82667" y1="72000" x2="82667" y2="72000"/>
                        <a14:foregroundMark x1="84000" y1="66222" x2="84000" y2="66222"/>
                        <a14:foregroundMark x1="84000" y1="59556" x2="84000" y2="59556"/>
                        <a14:foregroundMark x1="80444" y1="60444" x2="80444" y2="60444"/>
                        <a14:foregroundMark x1="80889" y1="64444" x2="80889" y2="64444"/>
                        <a14:foregroundMark x1="84000" y1="57778" x2="84000" y2="57778"/>
                        <a14:foregroundMark x1="84889" y1="55111" x2="84889" y2="55111"/>
                        <a14:foregroundMark x1="84000" y1="49333" x2="84000" y2="49333"/>
                        <a14:foregroundMark x1="82667" y1="44444" x2="82667" y2="44444"/>
                        <a14:foregroundMark x1="89333" y1="44000" x2="89333" y2="44000"/>
                        <a14:foregroundMark x1="75556" y1="17778" x2="75556" y2="17778"/>
                        <a14:foregroundMark x1="82222" y1="20444" x2="82222" y2="20444"/>
                        <a14:foregroundMark x1="83111" y1="20444" x2="83111" y2="20444"/>
                        <a14:foregroundMark x1="82667" y1="18667" x2="82667" y2="18667"/>
                        <a14:foregroundMark x1="82222" y1="18222" x2="82222" y2="18222"/>
                        <a14:foregroundMark x1="81778" y1="18667" x2="81778" y2="18667"/>
                        <a14:foregroundMark x1="81778" y1="19111" x2="81778" y2="19111"/>
                        <a14:foregroundMark x1="39556" y1="36000" x2="39556" y2="36000"/>
                        <a14:foregroundMark x1="36444" y1="26222" x2="36444" y2="26222"/>
                        <a14:foregroundMark x1="39111" y1="25333" x2="39111" y2="25333"/>
                        <a14:foregroundMark x1="56444" y1="38667" x2="56444" y2="38667"/>
                        <a14:foregroundMark x1="52000" y1="44889" x2="52000" y2="44889"/>
                        <a14:foregroundMark x1="32889" y1="81333" x2="32889" y2="81333"/>
                        <a14:foregroundMark x1="32444" y1="79111" x2="32444" y2="79111"/>
                        <a14:foregroundMark x1="36444" y1="87111" x2="36444" y2="87111"/>
                        <a14:foregroundMark x1="41333" y1="87111" x2="41333" y2="87111"/>
                        <a14:foregroundMark x1="19111" y1="88444" x2="19111" y2="88444"/>
                        <a14:foregroundMark x1="24000" y1="88444" x2="24000" y2="88444"/>
                        <a14:foregroundMark x1="28000" y1="23556" x2="28000" y2="23556"/>
                        <a14:foregroundMark x1="57778" y1="17333" x2="57778" y2="17333"/>
                        <a14:foregroundMark x1="64000" y1="16889" x2="64000" y2="16889"/>
                        <a14:foregroundMark x1="64000" y1="18222" x2="64000" y2="18222"/>
                        <a14:foregroundMark x1="64444" y1="17333" x2="64444" y2="17333"/>
                        <a14:foregroundMark x1="75556" y1="21778" x2="75556" y2="21778"/>
                        <a14:foregroundMark x1="74667" y1="17333" x2="74667" y2="17333"/>
                        <a14:foregroundMark x1="76444" y1="15111" x2="76444" y2="15111"/>
                        <a14:foregroundMark x1="76444" y1="15556" x2="76444" y2="15556"/>
                        <a14:foregroundMark x1="76444" y1="15556" x2="76444" y2="15556"/>
                        <a14:foregroundMark x1="76000" y1="15556" x2="76000" y2="15556"/>
                        <a14:foregroundMark x1="76444" y1="15111" x2="76444" y2="15111"/>
                        <a14:foregroundMark x1="14222" y1="38222" x2="14222" y2="38222"/>
                        <a14:foregroundMark x1="76444" y1="15556" x2="76444" y2="15556"/>
                        <a14:foregroundMark x1="76000" y1="15111" x2="76000" y2="15111"/>
                        <a14:backgroundMark x1="31556" y1="21778" x2="31556" y2="21778"/>
                        <a14:backgroundMark x1="24000" y1="22667" x2="24000" y2="22667"/>
                        <a14:backgroundMark x1="24444" y1="22667" x2="24444" y2="22667"/>
                        <a14:backgroundMark x1="24889" y1="24000" x2="24889" y2="24000"/>
                        <a14:backgroundMark x1="75111" y1="14667" x2="75111" y2="14667"/>
                        <a14:backgroundMark x1="75556" y1="15111" x2="75556" y2="15111"/>
                        <a14:backgroundMark x1="73333" y1="17333" x2="73333" y2="17333"/>
                        <a14:backgroundMark x1="73333" y1="17778" x2="73333" y2="17778"/>
                        <a14:backgroundMark x1="73333" y1="17778" x2="73333" y2="17778"/>
                        <a14:backgroundMark x1="73778" y1="17778" x2="73778" y2="17778"/>
                        <a14:backgroundMark x1="73778" y1="17333" x2="73778" y2="17333"/>
                        <a14:backgroundMark x1="76444" y1="14667" x2="76444" y2="14667"/>
                      </a14:backgroundRemoval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l="8080" t="8525" r="6481" b="8160"/>
          <a:stretch/>
        </p:blipFill>
        <p:spPr>
          <a:xfrm>
            <a:off x="3794963" y="1276823"/>
            <a:ext cx="1464270" cy="142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96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89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A4676-C01B-CE41-8511-10B384DE24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759" y="2865732"/>
            <a:ext cx="7819149" cy="44319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TASK SWITCHING IN SCHIZOPHRENIA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026E08-72C4-3341-8596-3D5B6E992E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757" y="2350152"/>
            <a:ext cx="8829243" cy="498598"/>
          </a:xfrm>
        </p:spPr>
        <p:txBody>
          <a:bodyPr/>
          <a:lstStyle/>
          <a:p>
            <a:r>
              <a:rPr lang="en-US" sz="3600" dirty="0">
                <a:solidFill>
                  <a:schemeClr val="accent2"/>
                </a:solidFill>
              </a:rPr>
              <a:t>Understanding Human Brain Connectivity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63E20-E9E9-1244-934B-72BD7A4E6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B2653-D1AD-46BA-BB88-3123B5BA212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46AC52D2-C977-434D-BCF8-29C3DCDBB395}"/>
              </a:ext>
            </a:extLst>
          </p:cNvPr>
          <p:cNvSpPr/>
          <p:nvPr/>
        </p:nvSpPr>
        <p:spPr>
          <a:xfrm>
            <a:off x="233917" y="4082902"/>
            <a:ext cx="2307265" cy="7974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DE" sz="1400" dirty="0" err="1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BE5213-B51C-5545-A79A-AE7D0BECD4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5E42B99D-9AB6-064D-BA7C-5E89B2244AC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69682" y="4499655"/>
            <a:ext cx="1940935" cy="123111"/>
          </a:xfrm>
        </p:spPr>
        <p:txBody>
          <a:bodyPr/>
          <a:lstStyle/>
          <a:p>
            <a:r>
              <a:rPr lang="it-DE" dirty="0"/>
              <a:t> 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FF900C3-65A2-6541-AFA3-8839159D9DEF}"/>
              </a:ext>
            </a:extLst>
          </p:cNvPr>
          <p:cNvSpPr txBox="1"/>
          <p:nvPr/>
        </p:nvSpPr>
        <p:spPr>
          <a:xfrm>
            <a:off x="314760" y="3743326"/>
            <a:ext cx="4848225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t-DE" sz="1400" b="1" dirty="0">
                <a:solidFill>
                  <a:schemeClr val="accent2"/>
                </a:solidFill>
              </a:rPr>
              <a:t>Costanza Cantalini</a:t>
            </a:r>
          </a:p>
          <a:p>
            <a:r>
              <a:rPr lang="it-DE" sz="1400" b="1" dirty="0">
                <a:solidFill>
                  <a:schemeClr val="accent2"/>
                </a:solidFill>
              </a:rPr>
              <a:t>Erica Bistacchia</a:t>
            </a:r>
          </a:p>
          <a:p>
            <a:r>
              <a:rPr lang="it-DE" sz="1400" b="1" dirty="0">
                <a:solidFill>
                  <a:schemeClr val="accent2"/>
                </a:solidFill>
              </a:rPr>
              <a:t>Lorenzo Ferarra</a:t>
            </a:r>
          </a:p>
          <a:p>
            <a:r>
              <a:rPr lang="it-DE" sz="1400" b="1" dirty="0">
                <a:solidFill>
                  <a:schemeClr val="accent2"/>
                </a:solidFill>
              </a:rPr>
              <a:t>Scott Pesenti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43E72B42-1140-104E-850D-B8CA79E01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761" y="129054"/>
            <a:ext cx="680995" cy="68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677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2AEA250-1712-400A-824D-C6E5AB7F1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Task-switching test</a:t>
            </a:r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26010ACA-1668-4B88-9E4C-AF857A2A1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B2653-D1AD-46BA-BB88-3123B5BA212E}" type="slidenum">
              <a:rPr lang="en-US" smtClean="0"/>
              <a:pPr/>
              <a:t>5</a:t>
            </a:fld>
            <a:endParaRPr lang="en-US"/>
          </a:p>
        </p:txBody>
      </p:sp>
      <p:cxnSp>
        <p:nvCxnSpPr>
          <p:cNvPr id="57" name="Straight Connector 15">
            <a:extLst>
              <a:ext uri="{FF2B5EF4-FFF2-40B4-BE49-F238E27FC236}">
                <a16:creationId xmlns:a16="http://schemas.microsoft.com/office/drawing/2014/main" id="{66B917F5-1BAE-427D-80E9-228E619540EC}"/>
              </a:ext>
            </a:extLst>
          </p:cNvPr>
          <p:cNvCxnSpPr/>
          <p:nvPr/>
        </p:nvCxnSpPr>
        <p:spPr>
          <a:xfrm flipH="1">
            <a:off x="3331152" y="1189871"/>
            <a:ext cx="0" cy="3312000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FA3C6594-B522-42C6-9C13-10FF08D91BCE}"/>
              </a:ext>
            </a:extLst>
          </p:cNvPr>
          <p:cNvSpPr/>
          <p:nvPr/>
        </p:nvSpPr>
        <p:spPr>
          <a:xfrm rot="5400000">
            <a:off x="3298787" y="2811573"/>
            <a:ext cx="211015" cy="143584"/>
          </a:xfrm>
          <a:prstGeom prst="triangle">
            <a:avLst/>
          </a:prstGeom>
          <a:ln w="9525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 sz="1400" dirty="0" err="1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585111-2A7C-477E-8152-AF8FE6F0FA39}"/>
              </a:ext>
            </a:extLst>
          </p:cNvPr>
          <p:cNvCxnSpPr>
            <a:cxnSpLocks/>
            <a:stCxn id="6" idx="2"/>
            <a:endCxn id="6" idx="4"/>
          </p:cNvCxnSpPr>
          <p:nvPr/>
        </p:nvCxnSpPr>
        <p:spPr>
          <a:xfrm>
            <a:off x="3332503" y="2777860"/>
            <a:ext cx="0" cy="211015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D1E5FC2-F9B6-4378-AA35-A9192249701B}"/>
              </a:ext>
            </a:extLst>
          </p:cNvPr>
          <p:cNvGrpSpPr/>
          <p:nvPr/>
        </p:nvGrpSpPr>
        <p:grpSpPr>
          <a:xfrm>
            <a:off x="3331153" y="1189873"/>
            <a:ext cx="144935" cy="3312000"/>
            <a:chOff x="3331152" y="1189872"/>
            <a:chExt cx="144934" cy="3312000"/>
          </a:xfrm>
        </p:grpSpPr>
        <p:cxnSp>
          <p:nvCxnSpPr>
            <p:cNvPr id="78" name="Straight Connector 15">
              <a:extLst>
                <a:ext uri="{FF2B5EF4-FFF2-40B4-BE49-F238E27FC236}">
                  <a16:creationId xmlns:a16="http://schemas.microsoft.com/office/drawing/2014/main" id="{FBD7A2AE-350C-4EC5-8968-3A7FC46F5F49}"/>
                </a:ext>
              </a:extLst>
            </p:cNvPr>
            <p:cNvCxnSpPr/>
            <p:nvPr/>
          </p:nvCxnSpPr>
          <p:spPr>
            <a:xfrm flipH="1">
              <a:off x="3331152" y="1189872"/>
              <a:ext cx="0" cy="3312000"/>
            </a:xfrm>
            <a:prstGeom prst="line">
              <a:avLst/>
            </a:prstGeom>
            <a:ln w="9525"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3AE43B55-CCBB-401F-97A6-06ED77F5EC5D}"/>
                </a:ext>
              </a:extLst>
            </p:cNvPr>
            <p:cNvSpPr/>
            <p:nvPr/>
          </p:nvSpPr>
          <p:spPr>
            <a:xfrm rot="5400000">
              <a:off x="3298786" y="2811574"/>
              <a:ext cx="211015" cy="143584"/>
            </a:xfrm>
            <a:prstGeom prst="triangle">
              <a:avLst/>
            </a:prstGeom>
            <a:ln w="9525"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 sz="1400" dirty="0" err="1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AC08537-C50D-4BD5-A337-3FED3612F579}"/>
                </a:ext>
              </a:extLst>
            </p:cNvPr>
            <p:cNvCxnSpPr>
              <a:cxnSpLocks/>
              <a:stCxn id="81" idx="2"/>
              <a:endCxn id="81" idx="4"/>
            </p:cNvCxnSpPr>
            <p:nvPr/>
          </p:nvCxnSpPr>
          <p:spPr>
            <a:xfrm>
              <a:off x="3332502" y="2777859"/>
              <a:ext cx="0" cy="211015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694312C-BE29-4C92-92A6-23048076C14B}"/>
              </a:ext>
            </a:extLst>
          </p:cNvPr>
          <p:cNvGrpSpPr/>
          <p:nvPr/>
        </p:nvGrpSpPr>
        <p:grpSpPr>
          <a:xfrm>
            <a:off x="3476087" y="1261741"/>
            <a:ext cx="4626888" cy="440027"/>
            <a:chOff x="3084780" y="1234190"/>
            <a:chExt cx="5910719" cy="440027"/>
          </a:xfrm>
        </p:grpSpPr>
        <p:sp>
          <p:nvSpPr>
            <p:cNvPr id="85" name="Freeform 114">
              <a:extLst>
                <a:ext uri="{FF2B5EF4-FFF2-40B4-BE49-F238E27FC236}">
                  <a16:creationId xmlns:a16="http://schemas.microsoft.com/office/drawing/2014/main" id="{58E88F98-566B-48B7-9427-65CCAC88AA1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084780" y="1234190"/>
              <a:ext cx="428634" cy="247564"/>
            </a:xfrm>
            <a:custGeom>
              <a:avLst/>
              <a:gdLst>
                <a:gd name="T0" fmla="*/ 4357 w 5156"/>
                <a:gd name="T1" fmla="*/ 1204 h 2828"/>
                <a:gd name="T2" fmla="*/ 3418 w 5156"/>
                <a:gd name="T3" fmla="*/ 299 h 2828"/>
                <a:gd name="T4" fmla="*/ 3733 w 5156"/>
                <a:gd name="T5" fmla="*/ 0 h 2828"/>
                <a:gd name="T6" fmla="*/ 5156 w 5156"/>
                <a:gd name="T7" fmla="*/ 1404 h 2828"/>
                <a:gd name="T8" fmla="*/ 3716 w 5156"/>
                <a:gd name="T9" fmla="*/ 2828 h 2828"/>
                <a:gd name="T10" fmla="*/ 3433 w 5156"/>
                <a:gd name="T11" fmla="*/ 2531 h 2828"/>
                <a:gd name="T12" fmla="*/ 4353 w 5156"/>
                <a:gd name="T13" fmla="*/ 1623 h 2828"/>
                <a:gd name="T14" fmla="*/ 2615 w 5156"/>
                <a:gd name="T15" fmla="*/ 1623 h 2828"/>
                <a:gd name="T16" fmla="*/ 2615 w 5156"/>
                <a:gd name="T17" fmla="*/ 1204 h 2828"/>
                <a:gd name="T18" fmla="*/ 4357 w 5156"/>
                <a:gd name="T19" fmla="*/ 1204 h 2828"/>
                <a:gd name="T20" fmla="*/ 398 w 5156"/>
                <a:gd name="T21" fmla="*/ 1214 h 2828"/>
                <a:gd name="T22" fmla="*/ 0 w 5156"/>
                <a:gd name="T23" fmla="*/ 1214 h 2828"/>
                <a:gd name="T24" fmla="*/ 0 w 5156"/>
                <a:gd name="T25" fmla="*/ 1610 h 2828"/>
                <a:gd name="T26" fmla="*/ 398 w 5156"/>
                <a:gd name="T27" fmla="*/ 1610 h 2828"/>
                <a:gd name="T28" fmla="*/ 398 w 5156"/>
                <a:gd name="T29" fmla="*/ 1214 h 2828"/>
                <a:gd name="T30" fmla="*/ 1269 w 5156"/>
                <a:gd name="T31" fmla="*/ 1215 h 2828"/>
                <a:gd name="T32" fmla="*/ 872 w 5156"/>
                <a:gd name="T33" fmla="*/ 1215 h 2828"/>
                <a:gd name="T34" fmla="*/ 872 w 5156"/>
                <a:gd name="T35" fmla="*/ 1611 h 2828"/>
                <a:gd name="T36" fmla="*/ 1269 w 5156"/>
                <a:gd name="T37" fmla="*/ 1611 h 2828"/>
                <a:gd name="T38" fmla="*/ 1269 w 5156"/>
                <a:gd name="T39" fmla="*/ 1215 h 2828"/>
                <a:gd name="T40" fmla="*/ 2147 w 5156"/>
                <a:gd name="T41" fmla="*/ 1213 h 2828"/>
                <a:gd name="T42" fmla="*/ 1742 w 5156"/>
                <a:gd name="T43" fmla="*/ 1213 h 2828"/>
                <a:gd name="T44" fmla="*/ 1742 w 5156"/>
                <a:gd name="T45" fmla="*/ 1607 h 2828"/>
                <a:gd name="T46" fmla="*/ 2147 w 5156"/>
                <a:gd name="T47" fmla="*/ 1607 h 2828"/>
                <a:gd name="T48" fmla="*/ 2147 w 5156"/>
                <a:gd name="T49" fmla="*/ 1213 h 2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56" h="2828">
                  <a:moveTo>
                    <a:pt x="4357" y="1204"/>
                  </a:moveTo>
                  <a:cubicBezTo>
                    <a:pt x="4021" y="880"/>
                    <a:pt x="3718" y="589"/>
                    <a:pt x="3418" y="299"/>
                  </a:cubicBezTo>
                  <a:cubicBezTo>
                    <a:pt x="3551" y="173"/>
                    <a:pt x="3651" y="79"/>
                    <a:pt x="3733" y="0"/>
                  </a:cubicBezTo>
                  <a:cubicBezTo>
                    <a:pt x="4199" y="459"/>
                    <a:pt x="4680" y="935"/>
                    <a:pt x="5156" y="1404"/>
                  </a:cubicBezTo>
                  <a:cubicBezTo>
                    <a:pt x="4678" y="1876"/>
                    <a:pt x="4197" y="2352"/>
                    <a:pt x="3716" y="2828"/>
                  </a:cubicBezTo>
                  <a:cubicBezTo>
                    <a:pt x="3642" y="2750"/>
                    <a:pt x="3548" y="2651"/>
                    <a:pt x="3433" y="2531"/>
                  </a:cubicBezTo>
                  <a:cubicBezTo>
                    <a:pt x="3727" y="2241"/>
                    <a:pt x="4027" y="1946"/>
                    <a:pt x="4353" y="1623"/>
                  </a:cubicBezTo>
                  <a:cubicBezTo>
                    <a:pt x="2615" y="1623"/>
                    <a:pt x="2615" y="1623"/>
                    <a:pt x="2615" y="1623"/>
                  </a:cubicBezTo>
                  <a:cubicBezTo>
                    <a:pt x="2615" y="1204"/>
                    <a:pt x="2615" y="1204"/>
                    <a:pt x="2615" y="1204"/>
                  </a:cubicBezTo>
                  <a:lnTo>
                    <a:pt x="4357" y="1204"/>
                  </a:lnTo>
                  <a:close/>
                  <a:moveTo>
                    <a:pt x="398" y="1214"/>
                  </a:moveTo>
                  <a:cubicBezTo>
                    <a:pt x="0" y="1214"/>
                    <a:pt x="0" y="1214"/>
                    <a:pt x="0" y="1214"/>
                  </a:cubicBezTo>
                  <a:cubicBezTo>
                    <a:pt x="0" y="1610"/>
                    <a:pt x="0" y="1610"/>
                    <a:pt x="0" y="1610"/>
                  </a:cubicBezTo>
                  <a:cubicBezTo>
                    <a:pt x="398" y="1610"/>
                    <a:pt x="398" y="1610"/>
                    <a:pt x="398" y="1610"/>
                  </a:cubicBezTo>
                  <a:lnTo>
                    <a:pt x="398" y="1214"/>
                  </a:lnTo>
                  <a:close/>
                  <a:moveTo>
                    <a:pt x="1269" y="1215"/>
                  </a:moveTo>
                  <a:cubicBezTo>
                    <a:pt x="872" y="1215"/>
                    <a:pt x="872" y="1215"/>
                    <a:pt x="872" y="1215"/>
                  </a:cubicBezTo>
                  <a:cubicBezTo>
                    <a:pt x="872" y="1611"/>
                    <a:pt x="872" y="1611"/>
                    <a:pt x="872" y="1611"/>
                  </a:cubicBezTo>
                  <a:cubicBezTo>
                    <a:pt x="1269" y="1611"/>
                    <a:pt x="1269" y="1611"/>
                    <a:pt x="1269" y="1611"/>
                  </a:cubicBezTo>
                  <a:lnTo>
                    <a:pt x="1269" y="1215"/>
                  </a:lnTo>
                  <a:close/>
                  <a:moveTo>
                    <a:pt x="2147" y="1213"/>
                  </a:moveTo>
                  <a:cubicBezTo>
                    <a:pt x="1742" y="1213"/>
                    <a:pt x="1742" y="1213"/>
                    <a:pt x="1742" y="1213"/>
                  </a:cubicBezTo>
                  <a:cubicBezTo>
                    <a:pt x="1742" y="1607"/>
                    <a:pt x="1742" y="1607"/>
                    <a:pt x="1742" y="1607"/>
                  </a:cubicBezTo>
                  <a:cubicBezTo>
                    <a:pt x="2147" y="1607"/>
                    <a:pt x="2147" y="1607"/>
                    <a:pt x="2147" y="1607"/>
                  </a:cubicBezTo>
                  <a:lnTo>
                    <a:pt x="2147" y="1213"/>
                  </a:lnTo>
                  <a:close/>
                </a:path>
              </a:pathLst>
            </a:custGeom>
            <a:solidFill>
              <a:srgbClr val="0789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Content Placeholder 3">
              <a:extLst>
                <a:ext uri="{FF2B5EF4-FFF2-40B4-BE49-F238E27FC236}">
                  <a16:creationId xmlns:a16="http://schemas.microsoft.com/office/drawing/2014/main" id="{900D8D81-C06E-4512-8A59-2AB9C57DCB36}"/>
                </a:ext>
              </a:extLst>
            </p:cNvPr>
            <p:cNvSpPr txBox="1">
              <a:spLocks/>
            </p:cNvSpPr>
            <p:nvPr/>
          </p:nvSpPr>
          <p:spPr>
            <a:xfrm>
              <a:off x="3705377" y="1247287"/>
              <a:ext cx="5290122" cy="426930"/>
            </a:xfrm>
            <a:prstGeom prst="rect">
              <a:avLst/>
            </a:prstGeom>
          </p:spPr>
          <p:txBody>
            <a:bodyPr lIns="0" tIns="0" rIns="0" bIns="0"/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bg2"/>
                  </a:solidFill>
                  <a:latin typeface="+mj-lt"/>
                  <a:ea typeface="+mn-ea"/>
                  <a:cs typeface="+mn-cs"/>
                </a:defRPr>
              </a:lvl1pPr>
              <a:lvl2pPr marL="227013" indent="-227013" algn="l" defTabSz="914400" rtl="0" eaLnBrk="1" latinLnBrk="0" hangingPunct="1">
                <a:spcBef>
                  <a:spcPct val="20000"/>
                </a:spcBef>
                <a:buFont typeface="Wingdings" panose="05000000000000000000" pitchFamily="2" charset="2"/>
                <a:buChar char="§"/>
                <a:defRPr sz="1200" kern="1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2pPr>
              <a:lvl3pPr marL="460375" indent="-233363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100" kern="1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3pPr>
              <a:lvl4pPr marL="687388" indent="-227013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050" kern="1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4pPr>
              <a:lvl5pPr marL="914400" indent="-227013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>
                  <a:solidFill>
                    <a:schemeClr val="tx2"/>
                  </a:solidFill>
                  <a:latin typeface="+mn-lt"/>
                </a:rPr>
                <a:t>How does the test work?</a:t>
              </a:r>
              <a:endParaRPr lang="en-US" sz="1200" b="1" dirty="0">
                <a:solidFill>
                  <a:schemeClr val="accent6"/>
                </a:solidFill>
                <a:latin typeface="+mn-lt"/>
              </a:endParaRPr>
            </a:p>
            <a:p>
              <a:r>
                <a:rPr lang="en-US" sz="1200" b="1" dirty="0">
                  <a:solidFill>
                    <a:schemeClr val="accent6"/>
                  </a:solidFill>
                  <a:latin typeface="+mn-lt"/>
                </a:rPr>
                <a:t>It measures the changes in RT between trials requiring vs. not requiring a switch in responding</a:t>
              </a:r>
              <a:endParaRPr lang="en-US" sz="1200" b="1" dirty="0">
                <a:solidFill>
                  <a:schemeClr val="tx2"/>
                </a:solidFill>
                <a:latin typeface="+mn-lt"/>
              </a:endParaRPr>
            </a:p>
          </p:txBody>
        </p:sp>
      </p:grpSp>
      <p:sp>
        <p:nvSpPr>
          <p:cNvPr id="89" name="Text Placeholder 28">
            <a:extLst>
              <a:ext uri="{FF2B5EF4-FFF2-40B4-BE49-F238E27FC236}">
                <a16:creationId xmlns:a16="http://schemas.microsoft.com/office/drawing/2014/main" id="{1434B18D-BC2C-4E6F-AC87-748C5E8EFBF9}"/>
              </a:ext>
            </a:extLst>
          </p:cNvPr>
          <p:cNvSpPr txBox="1">
            <a:spLocks/>
          </p:cNvSpPr>
          <p:nvPr/>
        </p:nvSpPr>
        <p:spPr>
          <a:xfrm>
            <a:off x="4589576" y="2272147"/>
            <a:ext cx="4243513" cy="211936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173038" indent="-173038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339725" indent="-16668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514350" indent="-17462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687388" indent="-17303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sz="1100" dirty="0">
                <a:solidFill>
                  <a:schemeClr val="tx2"/>
                </a:solidFill>
              </a:rPr>
              <a:t>96 trials </a:t>
            </a:r>
            <a:r>
              <a:rPr lang="en-GB" sz="1100" dirty="0"/>
              <a:t>for each participant</a:t>
            </a:r>
          </a:p>
          <a:p>
            <a:pPr lvl="1"/>
            <a:r>
              <a:rPr lang="en-GB" sz="1100" dirty="0">
                <a:solidFill>
                  <a:schemeClr val="tx2"/>
                </a:solidFill>
              </a:rPr>
              <a:t>Goal: </a:t>
            </a:r>
            <a:r>
              <a:rPr lang="en-GB" sz="1100" dirty="0"/>
              <a:t>Respond as fast and accurate as possible for each trial</a:t>
            </a:r>
            <a:endParaRPr lang="en-GB" sz="1100" dirty="0">
              <a:solidFill>
                <a:schemeClr val="tx2"/>
              </a:solidFill>
            </a:endParaRPr>
          </a:p>
          <a:p>
            <a:pPr lvl="1"/>
            <a:endParaRPr lang="en-GB" sz="1100" dirty="0"/>
          </a:p>
          <a:p>
            <a:pPr lvl="1"/>
            <a:r>
              <a:rPr lang="en-GB" sz="1100" dirty="0">
                <a:solidFill>
                  <a:schemeClr val="tx2"/>
                </a:solidFill>
              </a:rPr>
              <a:t>4 possible stimuli: </a:t>
            </a:r>
            <a:r>
              <a:rPr lang="en-GB" sz="1100" dirty="0"/>
              <a:t>red circle, red triangle, green circle, green triangle</a:t>
            </a:r>
          </a:p>
          <a:p>
            <a:pPr lvl="1"/>
            <a:r>
              <a:rPr lang="en-GB" sz="1100" dirty="0">
                <a:solidFill>
                  <a:schemeClr val="tx2"/>
                </a:solidFill>
              </a:rPr>
              <a:t>Task Cue: </a:t>
            </a:r>
            <a:r>
              <a:rPr lang="en-GB" sz="1100" dirty="0"/>
              <a:t>respond to the image’s </a:t>
            </a:r>
            <a:r>
              <a:rPr lang="en-GB" sz="1100" dirty="0">
                <a:solidFill>
                  <a:schemeClr val="tx2"/>
                </a:solidFill>
              </a:rPr>
              <a:t>colour</a:t>
            </a:r>
            <a:r>
              <a:rPr lang="en-GB" sz="1100" dirty="0"/>
              <a:t> or </a:t>
            </a:r>
            <a:r>
              <a:rPr lang="en-GB" sz="1100" dirty="0">
                <a:solidFill>
                  <a:schemeClr val="tx2"/>
                </a:solidFill>
              </a:rPr>
              <a:t>shape</a:t>
            </a:r>
            <a:r>
              <a:rPr lang="en-GB" sz="1100" dirty="0"/>
              <a:t>                         </a:t>
            </a:r>
            <a:endParaRPr lang="en-GB" sz="1100" dirty="0">
              <a:solidFill>
                <a:schemeClr val="tx2"/>
              </a:solidFill>
            </a:endParaRPr>
          </a:p>
          <a:p>
            <a:pPr lvl="1"/>
            <a:r>
              <a:rPr lang="en-GB" sz="1100" dirty="0"/>
              <a:t>On 33% of trials the instructions switched, while in 67% remains the same but the cue changes</a:t>
            </a:r>
          </a:p>
          <a:p>
            <a:pPr lvl="1"/>
            <a:r>
              <a:rPr lang="en-GB" sz="1100" dirty="0">
                <a:solidFill>
                  <a:schemeClr val="tx2"/>
                </a:solidFill>
              </a:rPr>
              <a:t>CSI</a:t>
            </a:r>
            <a:r>
              <a:rPr lang="en-GB" sz="1100" dirty="0"/>
              <a:t>: Long or Short</a:t>
            </a:r>
          </a:p>
        </p:txBody>
      </p:sp>
      <p:pic>
        <p:nvPicPr>
          <p:cNvPr id="17" name="Graphic 16" descr="Internet outline">
            <a:extLst>
              <a:ext uri="{FF2B5EF4-FFF2-40B4-BE49-F238E27FC236}">
                <a16:creationId xmlns:a16="http://schemas.microsoft.com/office/drawing/2014/main" id="{2A163C26-7132-4DED-8BEC-4E5A3324B5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73973" y="2526479"/>
            <a:ext cx="720000" cy="720000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5E852EA3-DC7A-9249-8F65-B3339DF8032B}"/>
              </a:ext>
            </a:extLst>
          </p:cNvPr>
          <p:cNvSpPr/>
          <p:nvPr/>
        </p:nvSpPr>
        <p:spPr>
          <a:xfrm>
            <a:off x="236483" y="4666593"/>
            <a:ext cx="1253359" cy="3941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DE" sz="1400" dirty="0" err="1"/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2990027B-9E1A-EB44-81B1-4E05D6D006A3}"/>
              </a:ext>
            </a:extLst>
          </p:cNvPr>
          <p:cNvCxnSpPr>
            <a:cxnSpLocks/>
          </p:cNvCxnSpPr>
          <p:nvPr/>
        </p:nvCxnSpPr>
        <p:spPr>
          <a:xfrm>
            <a:off x="491779" y="2213003"/>
            <a:ext cx="1683725" cy="16687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3F2E4667-7726-E647-A8DB-D11AB0B353EA}"/>
              </a:ext>
            </a:extLst>
          </p:cNvPr>
          <p:cNvGrpSpPr/>
          <p:nvPr/>
        </p:nvGrpSpPr>
        <p:grpSpPr>
          <a:xfrm>
            <a:off x="381029" y="1468328"/>
            <a:ext cx="3042139" cy="2902015"/>
            <a:chOff x="381029" y="1683011"/>
            <a:chExt cx="3042139" cy="2902016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DA238AA-FE67-424A-BEA0-63673953D2B7}"/>
                </a:ext>
              </a:extLst>
            </p:cNvPr>
            <p:cNvSpPr txBox="1"/>
            <p:nvPr/>
          </p:nvSpPr>
          <p:spPr>
            <a:xfrm>
              <a:off x="401578" y="3995378"/>
              <a:ext cx="3021590" cy="5896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sz="800" b="1" dirty="0"/>
                <a:t>Instructions</a:t>
              </a:r>
            </a:p>
            <a:p>
              <a:pPr>
                <a:lnSpc>
                  <a:spcPct val="110000"/>
                </a:lnSpc>
              </a:pPr>
              <a:r>
                <a:rPr lang="en-US" sz="700" b="1" dirty="0"/>
                <a:t>Red or Circle = Right button</a:t>
              </a:r>
            </a:p>
            <a:p>
              <a:pPr>
                <a:lnSpc>
                  <a:spcPct val="110000"/>
                </a:lnSpc>
              </a:pPr>
              <a:r>
                <a:rPr lang="en-US" sz="700" b="1" dirty="0"/>
                <a:t>Green or Triangle = Left button</a:t>
              </a:r>
            </a:p>
            <a:p>
              <a:pPr>
                <a:lnSpc>
                  <a:spcPct val="110000"/>
                </a:lnSpc>
              </a:pPr>
              <a:endParaRPr lang="en-US" sz="800" b="1" dirty="0">
                <a:solidFill>
                  <a:schemeClr val="accent3"/>
                </a:solidFill>
              </a:endParaRPr>
            </a:p>
          </p:txBody>
        </p:sp>
        <p:grpSp>
          <p:nvGrpSpPr>
            <p:cNvPr id="39" name="Gruppo 38">
              <a:extLst>
                <a:ext uri="{FF2B5EF4-FFF2-40B4-BE49-F238E27FC236}">
                  <a16:creationId xmlns:a16="http://schemas.microsoft.com/office/drawing/2014/main" id="{610CC252-9F9B-3948-A04B-3A7DFE70D237}"/>
                </a:ext>
              </a:extLst>
            </p:cNvPr>
            <p:cNvGrpSpPr/>
            <p:nvPr/>
          </p:nvGrpSpPr>
          <p:grpSpPr>
            <a:xfrm>
              <a:off x="381029" y="1683011"/>
              <a:ext cx="2866240" cy="2185652"/>
              <a:chOff x="381029" y="1683011"/>
              <a:chExt cx="2866240" cy="2185652"/>
            </a:xfrm>
          </p:grpSpPr>
          <p:grpSp>
            <p:nvGrpSpPr>
              <p:cNvPr id="22" name="Gruppo 21">
                <a:extLst>
                  <a:ext uri="{FF2B5EF4-FFF2-40B4-BE49-F238E27FC236}">
                    <a16:creationId xmlns:a16="http://schemas.microsoft.com/office/drawing/2014/main" id="{BBE99C61-203B-0140-9C8C-3C68E439A74B}"/>
                  </a:ext>
                </a:extLst>
              </p:cNvPr>
              <p:cNvGrpSpPr/>
              <p:nvPr/>
            </p:nvGrpSpPr>
            <p:grpSpPr>
              <a:xfrm>
                <a:off x="381029" y="1683011"/>
                <a:ext cx="2261299" cy="2185652"/>
                <a:chOff x="381029" y="1683011"/>
                <a:chExt cx="2261299" cy="2185652"/>
              </a:xfrm>
            </p:grpSpPr>
            <p:pic>
              <p:nvPicPr>
                <p:cNvPr id="8" name="Immagine 7">
                  <a:extLst>
                    <a:ext uri="{FF2B5EF4-FFF2-40B4-BE49-F238E27FC236}">
                      <a16:creationId xmlns:a16="http://schemas.microsoft.com/office/drawing/2014/main" id="{8A937F93-34B0-E34E-9F9B-4BB887F642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3135" b="97179" l="6745" r="95748">
                              <a14:foregroundMark x1="8506" y1="7227" x2="13490" y2="18809"/>
                              <a14:foregroundMark x1="7555" y1="12069" x2="8065" y2="17398"/>
                              <a14:foregroundMark x1="90616" y1="79154" x2="91202" y2="86677"/>
                              <a14:foregroundMark x1="79765" y1="92947" x2="86364" y2="92633"/>
                              <a14:foregroundMark x1="95748" y1="85423" x2="87830" y2="97179"/>
                              <a14:backgroundMark x1="4692" y1="3448" x2="6158" y2="2821"/>
                              <a14:backgroundMark x1="6012" y1="2821" x2="6012" y2="12069"/>
                            </a14:backgroundRemoval>
                          </a14:imgEffect>
                          <a14:imgEffect>
                            <a14:colorTemperature colorTemp="53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1029" y="1753254"/>
                  <a:ext cx="2261299" cy="2115409"/>
                </a:xfrm>
                <a:prstGeom prst="rect">
                  <a:avLst/>
                </a:prstGeom>
              </p:spPr>
            </p:pic>
            <p:cxnSp>
              <p:nvCxnSpPr>
                <p:cNvPr id="18" name="Connettore 2 17">
                  <a:extLst>
                    <a:ext uri="{FF2B5EF4-FFF2-40B4-BE49-F238E27FC236}">
                      <a16:creationId xmlns:a16="http://schemas.microsoft.com/office/drawing/2014/main" id="{A05206A5-1E81-3E4B-868A-12A814A15CA2}"/>
                    </a:ext>
                  </a:extLst>
                </p:cNvPr>
                <p:cNvCxnSpPr/>
                <p:nvPr/>
              </p:nvCxnSpPr>
              <p:spPr>
                <a:xfrm>
                  <a:off x="905456" y="1762573"/>
                  <a:ext cx="140677" cy="13181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CasellaDiTesto 19">
                  <a:extLst>
                    <a:ext uri="{FF2B5EF4-FFF2-40B4-BE49-F238E27FC236}">
                      <a16:creationId xmlns:a16="http://schemas.microsoft.com/office/drawing/2014/main" id="{4D66763C-627E-4444-9BBA-A85738D97457}"/>
                    </a:ext>
                  </a:extLst>
                </p:cNvPr>
                <p:cNvSpPr txBox="1"/>
                <p:nvPr/>
              </p:nvSpPr>
              <p:spPr>
                <a:xfrm>
                  <a:off x="1041010" y="1683011"/>
                  <a:ext cx="239151" cy="1384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it-DE" sz="900" dirty="0"/>
                    <a:t>CSI</a:t>
                  </a:r>
                </a:p>
              </p:txBody>
            </p:sp>
          </p:grpSp>
          <p:cxnSp>
            <p:nvCxnSpPr>
              <p:cNvPr id="26" name="Connettore 2 25">
                <a:extLst>
                  <a:ext uri="{FF2B5EF4-FFF2-40B4-BE49-F238E27FC236}">
                    <a16:creationId xmlns:a16="http://schemas.microsoft.com/office/drawing/2014/main" id="{48751892-232F-F24A-8F83-F3649AEA2B06}"/>
                  </a:ext>
                </a:extLst>
              </p:cNvPr>
              <p:cNvCxnSpPr/>
              <p:nvPr/>
            </p:nvCxnSpPr>
            <p:spPr>
              <a:xfrm flipH="1">
                <a:off x="1523180" y="2297025"/>
                <a:ext cx="308679" cy="11837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A9CB4F90-3459-8E40-90E7-512573331016}"/>
                  </a:ext>
                </a:extLst>
              </p:cNvPr>
              <p:cNvSpPr txBox="1"/>
              <p:nvPr/>
            </p:nvSpPr>
            <p:spPr>
              <a:xfrm>
                <a:off x="1874808" y="2213002"/>
                <a:ext cx="828135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it-DE" sz="900" dirty="0"/>
                  <a:t>Incongruent</a:t>
                </a:r>
              </a:p>
            </p:txBody>
          </p:sp>
          <p:cxnSp>
            <p:nvCxnSpPr>
              <p:cNvPr id="31" name="Connettore 2 30">
                <a:extLst>
                  <a:ext uri="{FF2B5EF4-FFF2-40B4-BE49-F238E27FC236}">
                    <a16:creationId xmlns:a16="http://schemas.microsoft.com/office/drawing/2014/main" id="{E096D10E-7506-DF40-A861-0F4AF46696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64005" y="3081007"/>
                <a:ext cx="125424" cy="27699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EDFDBB3B-D315-0946-A957-F0A21A292394}"/>
                  </a:ext>
                </a:extLst>
              </p:cNvPr>
              <p:cNvSpPr txBox="1"/>
              <p:nvPr/>
            </p:nvSpPr>
            <p:spPr>
              <a:xfrm>
                <a:off x="2528401" y="2971582"/>
                <a:ext cx="71886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it-IT" sz="900" dirty="0"/>
                  <a:t>I</a:t>
                </a:r>
                <a:r>
                  <a:rPr lang="it-DE" sz="900" dirty="0"/>
                  <a:t>ncongruent &amp;</a:t>
                </a:r>
              </a:p>
              <a:p>
                <a:r>
                  <a:rPr lang="it-DE" sz="900" dirty="0"/>
                  <a:t>switching</a:t>
                </a:r>
              </a:p>
            </p:txBody>
          </p:sp>
          <p:cxnSp>
            <p:nvCxnSpPr>
              <p:cNvPr id="59" name="Connettore 2 58">
                <a:extLst>
                  <a:ext uri="{FF2B5EF4-FFF2-40B4-BE49-F238E27FC236}">
                    <a16:creationId xmlns:a16="http://schemas.microsoft.com/office/drawing/2014/main" id="{468B839A-6B14-CB4F-969A-B5921510AF18}"/>
                  </a:ext>
                </a:extLst>
              </p:cNvPr>
              <p:cNvCxnSpPr/>
              <p:nvPr/>
            </p:nvCxnSpPr>
            <p:spPr>
              <a:xfrm flipH="1">
                <a:off x="1883894" y="2624562"/>
                <a:ext cx="308679" cy="11837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203F41A4-B806-F74A-9358-8B458EE24C50}"/>
                  </a:ext>
                </a:extLst>
              </p:cNvPr>
              <p:cNvSpPr txBox="1"/>
              <p:nvPr/>
            </p:nvSpPr>
            <p:spPr>
              <a:xfrm>
                <a:off x="2236382" y="2537246"/>
                <a:ext cx="691473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it-DE" sz="900" dirty="0"/>
                  <a:t>Task switch</a:t>
                </a:r>
              </a:p>
            </p:txBody>
          </p:sp>
        </p:grpSp>
      </p:grpSp>
      <p:pic>
        <p:nvPicPr>
          <p:cNvPr id="63" name="Immagine 62">
            <a:extLst>
              <a:ext uri="{FF2B5EF4-FFF2-40B4-BE49-F238E27FC236}">
                <a16:creationId xmlns:a16="http://schemas.microsoft.com/office/drawing/2014/main" id="{9BE4DB62-B173-0B4B-9285-48DC4B6273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24761" y="129054"/>
            <a:ext cx="680995" cy="68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35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Main goals of our analysis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B2653-D1AD-46BA-BB88-3123B5BA212E}" type="slidenum">
              <a:rPr lang="en-US" smtClean="0"/>
              <a:t>6</a:t>
            </a:fld>
            <a:endParaRPr lang="en-US"/>
          </a:p>
        </p:txBody>
      </p:sp>
      <p:grpSp>
        <p:nvGrpSpPr>
          <p:cNvPr id="57" name="Group 56"/>
          <p:cNvGrpSpPr/>
          <p:nvPr/>
        </p:nvGrpSpPr>
        <p:grpSpPr>
          <a:xfrm>
            <a:off x="-3347" y="998234"/>
            <a:ext cx="9141568" cy="104771"/>
            <a:chOff x="-3347" y="998234"/>
            <a:chExt cx="9141568" cy="104771"/>
          </a:xfrm>
        </p:grpSpPr>
        <p:sp>
          <p:nvSpPr>
            <p:cNvPr id="64" name="Isosceles Triangle 63"/>
            <p:cNvSpPr/>
            <p:nvPr userDrawn="1"/>
          </p:nvSpPr>
          <p:spPr bwMode="white">
            <a:xfrm flipV="1">
              <a:off x="976383" y="998234"/>
              <a:ext cx="199956" cy="9732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5"/>
            <p:cNvSpPr>
              <a:spLocks/>
            </p:cNvSpPr>
            <p:nvPr userDrawn="1"/>
          </p:nvSpPr>
          <p:spPr bwMode="auto">
            <a:xfrm>
              <a:off x="-3347" y="1004580"/>
              <a:ext cx="9141568" cy="98425"/>
            </a:xfrm>
            <a:custGeom>
              <a:avLst/>
              <a:gdLst>
                <a:gd name="T0" fmla="*/ 5760 w 5760"/>
                <a:gd name="T1" fmla="*/ 0 h 62"/>
                <a:gd name="T2" fmla="*/ 996 w 5760"/>
                <a:gd name="T3" fmla="*/ 0 h 62"/>
                <a:gd name="T4" fmla="*/ 945 w 5760"/>
                <a:gd name="T5" fmla="*/ 62 h 62"/>
                <a:gd name="T6" fmla="*/ 888 w 5760"/>
                <a:gd name="T7" fmla="*/ 0 h 62"/>
                <a:gd name="T8" fmla="*/ 0 w 5760"/>
                <a:gd name="T9" fmla="*/ 0 h 62"/>
                <a:gd name="connsiteX0" fmla="*/ 9544 w 9544"/>
                <a:gd name="connsiteY0" fmla="*/ 0 h 10000"/>
                <a:gd name="connsiteX1" fmla="*/ 1273 w 9544"/>
                <a:gd name="connsiteY1" fmla="*/ 0 h 10000"/>
                <a:gd name="connsiteX2" fmla="*/ 1185 w 9544"/>
                <a:gd name="connsiteY2" fmla="*/ 10000 h 10000"/>
                <a:gd name="connsiteX3" fmla="*/ 1086 w 9544"/>
                <a:gd name="connsiteY3" fmla="*/ 0 h 10000"/>
                <a:gd name="connsiteX4" fmla="*/ 0 w 9544"/>
                <a:gd name="connsiteY4" fmla="*/ 0 h 10000"/>
                <a:gd name="connsiteX0" fmla="*/ 10196 w 10196"/>
                <a:gd name="connsiteY0" fmla="*/ 0 h 10000"/>
                <a:gd name="connsiteX1" fmla="*/ 1334 w 10196"/>
                <a:gd name="connsiteY1" fmla="*/ 0 h 10000"/>
                <a:gd name="connsiteX2" fmla="*/ 1242 w 10196"/>
                <a:gd name="connsiteY2" fmla="*/ 10000 h 10000"/>
                <a:gd name="connsiteX3" fmla="*/ 1138 w 10196"/>
                <a:gd name="connsiteY3" fmla="*/ 0 h 10000"/>
                <a:gd name="connsiteX4" fmla="*/ 0 w 10196"/>
                <a:gd name="connsiteY4" fmla="*/ 0 h 10000"/>
                <a:gd name="connsiteX0" fmla="*/ 10341 w 10341"/>
                <a:gd name="connsiteY0" fmla="*/ 0 h 10000"/>
                <a:gd name="connsiteX1" fmla="*/ 1334 w 10341"/>
                <a:gd name="connsiteY1" fmla="*/ 0 h 10000"/>
                <a:gd name="connsiteX2" fmla="*/ 1242 w 10341"/>
                <a:gd name="connsiteY2" fmla="*/ 10000 h 10000"/>
                <a:gd name="connsiteX3" fmla="*/ 1138 w 10341"/>
                <a:gd name="connsiteY3" fmla="*/ 0 h 10000"/>
                <a:gd name="connsiteX4" fmla="*/ 0 w 10341"/>
                <a:gd name="connsiteY4" fmla="*/ 0 h 10000"/>
                <a:gd name="connsiteX0" fmla="*/ 10475 w 10475"/>
                <a:gd name="connsiteY0" fmla="*/ 0 h 10000"/>
                <a:gd name="connsiteX1" fmla="*/ 1334 w 10475"/>
                <a:gd name="connsiteY1" fmla="*/ 0 h 10000"/>
                <a:gd name="connsiteX2" fmla="*/ 1242 w 10475"/>
                <a:gd name="connsiteY2" fmla="*/ 10000 h 10000"/>
                <a:gd name="connsiteX3" fmla="*/ 1138 w 10475"/>
                <a:gd name="connsiteY3" fmla="*/ 0 h 10000"/>
                <a:gd name="connsiteX4" fmla="*/ 0 w 10475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5" h="10000">
                  <a:moveTo>
                    <a:pt x="10475" y="0"/>
                  </a:moveTo>
                  <a:lnTo>
                    <a:pt x="1334" y="0"/>
                  </a:lnTo>
                  <a:cubicBezTo>
                    <a:pt x="1303" y="3333"/>
                    <a:pt x="1272" y="6667"/>
                    <a:pt x="1242" y="10000"/>
                  </a:cubicBezTo>
                  <a:cubicBezTo>
                    <a:pt x="1207" y="6667"/>
                    <a:pt x="1172" y="3333"/>
                    <a:pt x="1138" y="0"/>
                  </a:cubicBezTo>
                  <a:lnTo>
                    <a:pt x="0" y="0"/>
                  </a:lnTo>
                </a:path>
              </a:pathLst>
            </a:custGeom>
            <a:noFill/>
            <a:ln w="7938" cap="rnd">
              <a:solidFill>
                <a:srgbClr val="07899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2CD6EE70-1711-B443-9239-1BD81FA45472}"/>
              </a:ext>
            </a:extLst>
          </p:cNvPr>
          <p:cNvGrpSpPr/>
          <p:nvPr/>
        </p:nvGrpSpPr>
        <p:grpSpPr>
          <a:xfrm>
            <a:off x="3483679" y="2022609"/>
            <a:ext cx="5133196" cy="1752688"/>
            <a:chOff x="3483679" y="1316450"/>
            <a:chExt cx="5133196" cy="175268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26ED34C-9F80-4235-AF94-D648E8FF3840}"/>
                </a:ext>
              </a:extLst>
            </p:cNvPr>
            <p:cNvGrpSpPr/>
            <p:nvPr/>
          </p:nvGrpSpPr>
          <p:grpSpPr>
            <a:xfrm>
              <a:off x="3969481" y="2423487"/>
              <a:ext cx="4571999" cy="645651"/>
              <a:chOff x="3084780" y="1234190"/>
              <a:chExt cx="5840599" cy="645650"/>
            </a:xfrm>
          </p:grpSpPr>
          <p:sp>
            <p:nvSpPr>
              <p:cNvPr id="26" name="Freeform 114">
                <a:extLst>
                  <a:ext uri="{FF2B5EF4-FFF2-40B4-BE49-F238E27FC236}">
                    <a16:creationId xmlns:a16="http://schemas.microsoft.com/office/drawing/2014/main" id="{288FB74F-8BD6-49C0-B66E-C0F877A30C37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084780" y="1234190"/>
                <a:ext cx="428634" cy="247564"/>
              </a:xfrm>
              <a:custGeom>
                <a:avLst/>
                <a:gdLst>
                  <a:gd name="T0" fmla="*/ 4357 w 5156"/>
                  <a:gd name="T1" fmla="*/ 1204 h 2828"/>
                  <a:gd name="T2" fmla="*/ 3418 w 5156"/>
                  <a:gd name="T3" fmla="*/ 299 h 2828"/>
                  <a:gd name="T4" fmla="*/ 3733 w 5156"/>
                  <a:gd name="T5" fmla="*/ 0 h 2828"/>
                  <a:gd name="T6" fmla="*/ 5156 w 5156"/>
                  <a:gd name="T7" fmla="*/ 1404 h 2828"/>
                  <a:gd name="T8" fmla="*/ 3716 w 5156"/>
                  <a:gd name="T9" fmla="*/ 2828 h 2828"/>
                  <a:gd name="T10" fmla="*/ 3433 w 5156"/>
                  <a:gd name="T11" fmla="*/ 2531 h 2828"/>
                  <a:gd name="T12" fmla="*/ 4353 w 5156"/>
                  <a:gd name="T13" fmla="*/ 1623 h 2828"/>
                  <a:gd name="T14" fmla="*/ 2615 w 5156"/>
                  <a:gd name="T15" fmla="*/ 1623 h 2828"/>
                  <a:gd name="T16" fmla="*/ 2615 w 5156"/>
                  <a:gd name="T17" fmla="*/ 1204 h 2828"/>
                  <a:gd name="T18" fmla="*/ 4357 w 5156"/>
                  <a:gd name="T19" fmla="*/ 1204 h 2828"/>
                  <a:gd name="T20" fmla="*/ 398 w 5156"/>
                  <a:gd name="T21" fmla="*/ 1214 h 2828"/>
                  <a:gd name="T22" fmla="*/ 0 w 5156"/>
                  <a:gd name="T23" fmla="*/ 1214 h 2828"/>
                  <a:gd name="T24" fmla="*/ 0 w 5156"/>
                  <a:gd name="T25" fmla="*/ 1610 h 2828"/>
                  <a:gd name="T26" fmla="*/ 398 w 5156"/>
                  <a:gd name="T27" fmla="*/ 1610 h 2828"/>
                  <a:gd name="T28" fmla="*/ 398 w 5156"/>
                  <a:gd name="T29" fmla="*/ 1214 h 2828"/>
                  <a:gd name="T30" fmla="*/ 1269 w 5156"/>
                  <a:gd name="T31" fmla="*/ 1215 h 2828"/>
                  <a:gd name="T32" fmla="*/ 872 w 5156"/>
                  <a:gd name="T33" fmla="*/ 1215 h 2828"/>
                  <a:gd name="T34" fmla="*/ 872 w 5156"/>
                  <a:gd name="T35" fmla="*/ 1611 h 2828"/>
                  <a:gd name="T36" fmla="*/ 1269 w 5156"/>
                  <a:gd name="T37" fmla="*/ 1611 h 2828"/>
                  <a:gd name="T38" fmla="*/ 1269 w 5156"/>
                  <a:gd name="T39" fmla="*/ 1215 h 2828"/>
                  <a:gd name="T40" fmla="*/ 2147 w 5156"/>
                  <a:gd name="T41" fmla="*/ 1213 h 2828"/>
                  <a:gd name="T42" fmla="*/ 1742 w 5156"/>
                  <a:gd name="T43" fmla="*/ 1213 h 2828"/>
                  <a:gd name="T44" fmla="*/ 1742 w 5156"/>
                  <a:gd name="T45" fmla="*/ 1607 h 2828"/>
                  <a:gd name="T46" fmla="*/ 2147 w 5156"/>
                  <a:gd name="T47" fmla="*/ 1607 h 2828"/>
                  <a:gd name="T48" fmla="*/ 2147 w 5156"/>
                  <a:gd name="T49" fmla="*/ 1213 h 28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156" h="2828">
                    <a:moveTo>
                      <a:pt x="4357" y="1204"/>
                    </a:moveTo>
                    <a:cubicBezTo>
                      <a:pt x="4021" y="880"/>
                      <a:pt x="3718" y="589"/>
                      <a:pt x="3418" y="299"/>
                    </a:cubicBezTo>
                    <a:cubicBezTo>
                      <a:pt x="3551" y="173"/>
                      <a:pt x="3651" y="79"/>
                      <a:pt x="3733" y="0"/>
                    </a:cubicBezTo>
                    <a:cubicBezTo>
                      <a:pt x="4199" y="459"/>
                      <a:pt x="4680" y="935"/>
                      <a:pt x="5156" y="1404"/>
                    </a:cubicBezTo>
                    <a:cubicBezTo>
                      <a:pt x="4678" y="1876"/>
                      <a:pt x="4197" y="2352"/>
                      <a:pt x="3716" y="2828"/>
                    </a:cubicBezTo>
                    <a:cubicBezTo>
                      <a:pt x="3642" y="2750"/>
                      <a:pt x="3548" y="2651"/>
                      <a:pt x="3433" y="2531"/>
                    </a:cubicBezTo>
                    <a:cubicBezTo>
                      <a:pt x="3727" y="2241"/>
                      <a:pt x="4027" y="1946"/>
                      <a:pt x="4353" y="1623"/>
                    </a:cubicBezTo>
                    <a:cubicBezTo>
                      <a:pt x="2615" y="1623"/>
                      <a:pt x="2615" y="1623"/>
                      <a:pt x="2615" y="1623"/>
                    </a:cubicBezTo>
                    <a:cubicBezTo>
                      <a:pt x="2615" y="1204"/>
                      <a:pt x="2615" y="1204"/>
                      <a:pt x="2615" y="1204"/>
                    </a:cubicBezTo>
                    <a:lnTo>
                      <a:pt x="4357" y="1204"/>
                    </a:lnTo>
                    <a:close/>
                    <a:moveTo>
                      <a:pt x="398" y="1214"/>
                    </a:moveTo>
                    <a:cubicBezTo>
                      <a:pt x="0" y="1214"/>
                      <a:pt x="0" y="1214"/>
                      <a:pt x="0" y="1214"/>
                    </a:cubicBezTo>
                    <a:cubicBezTo>
                      <a:pt x="0" y="1610"/>
                      <a:pt x="0" y="1610"/>
                      <a:pt x="0" y="1610"/>
                    </a:cubicBezTo>
                    <a:cubicBezTo>
                      <a:pt x="398" y="1610"/>
                      <a:pt x="398" y="1610"/>
                      <a:pt x="398" y="1610"/>
                    </a:cubicBezTo>
                    <a:lnTo>
                      <a:pt x="398" y="1214"/>
                    </a:lnTo>
                    <a:close/>
                    <a:moveTo>
                      <a:pt x="1269" y="1215"/>
                    </a:moveTo>
                    <a:cubicBezTo>
                      <a:pt x="872" y="1215"/>
                      <a:pt x="872" y="1215"/>
                      <a:pt x="872" y="1215"/>
                    </a:cubicBezTo>
                    <a:cubicBezTo>
                      <a:pt x="872" y="1611"/>
                      <a:pt x="872" y="1611"/>
                      <a:pt x="872" y="1611"/>
                    </a:cubicBezTo>
                    <a:cubicBezTo>
                      <a:pt x="1269" y="1611"/>
                      <a:pt x="1269" y="1611"/>
                      <a:pt x="1269" y="1611"/>
                    </a:cubicBezTo>
                    <a:lnTo>
                      <a:pt x="1269" y="1215"/>
                    </a:lnTo>
                    <a:close/>
                    <a:moveTo>
                      <a:pt x="2147" y="1213"/>
                    </a:moveTo>
                    <a:cubicBezTo>
                      <a:pt x="1742" y="1213"/>
                      <a:pt x="1742" y="1213"/>
                      <a:pt x="1742" y="1213"/>
                    </a:cubicBezTo>
                    <a:cubicBezTo>
                      <a:pt x="1742" y="1607"/>
                      <a:pt x="1742" y="1607"/>
                      <a:pt x="1742" y="1607"/>
                    </a:cubicBezTo>
                    <a:cubicBezTo>
                      <a:pt x="2147" y="1607"/>
                      <a:pt x="2147" y="1607"/>
                      <a:pt x="2147" y="1607"/>
                    </a:cubicBezTo>
                    <a:lnTo>
                      <a:pt x="2147" y="1213"/>
                    </a:lnTo>
                    <a:close/>
                  </a:path>
                </a:pathLst>
              </a:custGeom>
              <a:solidFill>
                <a:srgbClr val="07899C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Content Placeholder 3">
                <a:extLst>
                  <a:ext uri="{FF2B5EF4-FFF2-40B4-BE49-F238E27FC236}">
                    <a16:creationId xmlns:a16="http://schemas.microsoft.com/office/drawing/2014/main" id="{249DF0A2-FB29-48BF-916A-23A221B00B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05379" y="1247287"/>
                <a:ext cx="5220000" cy="632553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0" indent="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1400" kern="1200">
                    <a:solidFill>
                      <a:schemeClr val="bg2"/>
                    </a:solidFill>
                    <a:latin typeface="+mj-lt"/>
                    <a:ea typeface="+mn-ea"/>
                    <a:cs typeface="+mn-cs"/>
                  </a:defRPr>
                </a:lvl1pPr>
                <a:lvl2pPr marL="227013" indent="-227013" algn="l" defTabSz="914400" rtl="0" eaLnBrk="1" latinLnBrk="0" hangingPunct="1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1200" kern="1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2pPr>
                <a:lvl3pPr marL="460375" indent="-233363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100" kern="1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3pPr>
                <a:lvl4pPr marL="687388" indent="-227013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050" kern="1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-227013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050" kern="1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>
                    <a:solidFill>
                      <a:schemeClr val="tx2"/>
                    </a:solidFill>
                    <a:latin typeface="+mn-lt"/>
                  </a:rPr>
                  <a:t>Explore possible effect of experiment design on results</a:t>
                </a:r>
              </a:p>
              <a:p>
                <a:pPr marL="171446" indent="-171446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accent6"/>
                    </a:solidFill>
                    <a:latin typeface="+mn-lt"/>
                  </a:rPr>
                  <a:t>Switch / No Switch</a:t>
                </a:r>
              </a:p>
              <a:p>
                <a:pPr marL="171446" indent="-171446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accent6"/>
                    </a:solidFill>
                    <a:latin typeface="+mn-lt"/>
                  </a:rPr>
                  <a:t>A longer exposure to the cue (CSI)</a:t>
                </a:r>
              </a:p>
              <a:p>
                <a:pPr marL="171446" indent="-171446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accent6"/>
                    </a:solidFill>
                    <a:latin typeface="+mn-lt"/>
                  </a:rPr>
                  <a:t>Congruency between tests</a:t>
                </a:r>
              </a:p>
            </p:txBody>
          </p:sp>
        </p:grpSp>
        <p:grpSp>
          <p:nvGrpSpPr>
            <p:cNvPr id="28" name="Group 24">
              <a:extLst>
                <a:ext uri="{FF2B5EF4-FFF2-40B4-BE49-F238E27FC236}">
                  <a16:creationId xmlns:a16="http://schemas.microsoft.com/office/drawing/2014/main" id="{29F50DAB-5865-4984-A120-A050EC7EA3E5}"/>
                </a:ext>
              </a:extLst>
            </p:cNvPr>
            <p:cNvGrpSpPr/>
            <p:nvPr/>
          </p:nvGrpSpPr>
          <p:grpSpPr>
            <a:xfrm>
              <a:off x="3483679" y="1316450"/>
              <a:ext cx="5133196" cy="645651"/>
              <a:chOff x="3084780" y="1234190"/>
              <a:chExt cx="6557514" cy="645650"/>
            </a:xfrm>
          </p:grpSpPr>
          <p:sp>
            <p:nvSpPr>
              <p:cNvPr id="29" name="Freeform 114">
                <a:extLst>
                  <a:ext uri="{FF2B5EF4-FFF2-40B4-BE49-F238E27FC236}">
                    <a16:creationId xmlns:a16="http://schemas.microsoft.com/office/drawing/2014/main" id="{E848ACAD-40FD-4AA9-838B-91B38A26E2CE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084780" y="1234190"/>
                <a:ext cx="428634" cy="247564"/>
              </a:xfrm>
              <a:custGeom>
                <a:avLst/>
                <a:gdLst>
                  <a:gd name="T0" fmla="*/ 4357 w 5156"/>
                  <a:gd name="T1" fmla="*/ 1204 h 2828"/>
                  <a:gd name="T2" fmla="*/ 3418 w 5156"/>
                  <a:gd name="T3" fmla="*/ 299 h 2828"/>
                  <a:gd name="T4" fmla="*/ 3733 w 5156"/>
                  <a:gd name="T5" fmla="*/ 0 h 2828"/>
                  <a:gd name="T6" fmla="*/ 5156 w 5156"/>
                  <a:gd name="T7" fmla="*/ 1404 h 2828"/>
                  <a:gd name="T8" fmla="*/ 3716 w 5156"/>
                  <a:gd name="T9" fmla="*/ 2828 h 2828"/>
                  <a:gd name="T10" fmla="*/ 3433 w 5156"/>
                  <a:gd name="T11" fmla="*/ 2531 h 2828"/>
                  <a:gd name="T12" fmla="*/ 4353 w 5156"/>
                  <a:gd name="T13" fmla="*/ 1623 h 2828"/>
                  <a:gd name="T14" fmla="*/ 2615 w 5156"/>
                  <a:gd name="T15" fmla="*/ 1623 h 2828"/>
                  <a:gd name="T16" fmla="*/ 2615 w 5156"/>
                  <a:gd name="T17" fmla="*/ 1204 h 2828"/>
                  <a:gd name="T18" fmla="*/ 4357 w 5156"/>
                  <a:gd name="T19" fmla="*/ 1204 h 2828"/>
                  <a:gd name="T20" fmla="*/ 398 w 5156"/>
                  <a:gd name="T21" fmla="*/ 1214 h 2828"/>
                  <a:gd name="T22" fmla="*/ 0 w 5156"/>
                  <a:gd name="T23" fmla="*/ 1214 h 2828"/>
                  <a:gd name="T24" fmla="*/ 0 w 5156"/>
                  <a:gd name="T25" fmla="*/ 1610 h 2828"/>
                  <a:gd name="T26" fmla="*/ 398 w 5156"/>
                  <a:gd name="T27" fmla="*/ 1610 h 2828"/>
                  <a:gd name="T28" fmla="*/ 398 w 5156"/>
                  <a:gd name="T29" fmla="*/ 1214 h 2828"/>
                  <a:gd name="T30" fmla="*/ 1269 w 5156"/>
                  <a:gd name="T31" fmla="*/ 1215 h 2828"/>
                  <a:gd name="T32" fmla="*/ 872 w 5156"/>
                  <a:gd name="T33" fmla="*/ 1215 h 2828"/>
                  <a:gd name="T34" fmla="*/ 872 w 5156"/>
                  <a:gd name="T35" fmla="*/ 1611 h 2828"/>
                  <a:gd name="T36" fmla="*/ 1269 w 5156"/>
                  <a:gd name="T37" fmla="*/ 1611 h 2828"/>
                  <a:gd name="T38" fmla="*/ 1269 w 5156"/>
                  <a:gd name="T39" fmla="*/ 1215 h 2828"/>
                  <a:gd name="T40" fmla="*/ 2147 w 5156"/>
                  <a:gd name="T41" fmla="*/ 1213 h 2828"/>
                  <a:gd name="T42" fmla="*/ 1742 w 5156"/>
                  <a:gd name="T43" fmla="*/ 1213 h 2828"/>
                  <a:gd name="T44" fmla="*/ 1742 w 5156"/>
                  <a:gd name="T45" fmla="*/ 1607 h 2828"/>
                  <a:gd name="T46" fmla="*/ 2147 w 5156"/>
                  <a:gd name="T47" fmla="*/ 1607 h 2828"/>
                  <a:gd name="T48" fmla="*/ 2147 w 5156"/>
                  <a:gd name="T49" fmla="*/ 1213 h 28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156" h="2828">
                    <a:moveTo>
                      <a:pt x="4357" y="1204"/>
                    </a:moveTo>
                    <a:cubicBezTo>
                      <a:pt x="4021" y="880"/>
                      <a:pt x="3718" y="589"/>
                      <a:pt x="3418" y="299"/>
                    </a:cubicBezTo>
                    <a:cubicBezTo>
                      <a:pt x="3551" y="173"/>
                      <a:pt x="3651" y="79"/>
                      <a:pt x="3733" y="0"/>
                    </a:cubicBezTo>
                    <a:cubicBezTo>
                      <a:pt x="4199" y="459"/>
                      <a:pt x="4680" y="935"/>
                      <a:pt x="5156" y="1404"/>
                    </a:cubicBezTo>
                    <a:cubicBezTo>
                      <a:pt x="4678" y="1876"/>
                      <a:pt x="4197" y="2352"/>
                      <a:pt x="3716" y="2828"/>
                    </a:cubicBezTo>
                    <a:cubicBezTo>
                      <a:pt x="3642" y="2750"/>
                      <a:pt x="3548" y="2651"/>
                      <a:pt x="3433" y="2531"/>
                    </a:cubicBezTo>
                    <a:cubicBezTo>
                      <a:pt x="3727" y="2241"/>
                      <a:pt x="4027" y="1946"/>
                      <a:pt x="4353" y="1623"/>
                    </a:cubicBezTo>
                    <a:cubicBezTo>
                      <a:pt x="2615" y="1623"/>
                      <a:pt x="2615" y="1623"/>
                      <a:pt x="2615" y="1623"/>
                    </a:cubicBezTo>
                    <a:cubicBezTo>
                      <a:pt x="2615" y="1204"/>
                      <a:pt x="2615" y="1204"/>
                      <a:pt x="2615" y="1204"/>
                    </a:cubicBezTo>
                    <a:lnTo>
                      <a:pt x="4357" y="1204"/>
                    </a:lnTo>
                    <a:close/>
                    <a:moveTo>
                      <a:pt x="398" y="1214"/>
                    </a:moveTo>
                    <a:cubicBezTo>
                      <a:pt x="0" y="1214"/>
                      <a:pt x="0" y="1214"/>
                      <a:pt x="0" y="1214"/>
                    </a:cubicBezTo>
                    <a:cubicBezTo>
                      <a:pt x="0" y="1610"/>
                      <a:pt x="0" y="1610"/>
                      <a:pt x="0" y="1610"/>
                    </a:cubicBezTo>
                    <a:cubicBezTo>
                      <a:pt x="398" y="1610"/>
                      <a:pt x="398" y="1610"/>
                      <a:pt x="398" y="1610"/>
                    </a:cubicBezTo>
                    <a:lnTo>
                      <a:pt x="398" y="1214"/>
                    </a:lnTo>
                    <a:close/>
                    <a:moveTo>
                      <a:pt x="1269" y="1215"/>
                    </a:moveTo>
                    <a:cubicBezTo>
                      <a:pt x="872" y="1215"/>
                      <a:pt x="872" y="1215"/>
                      <a:pt x="872" y="1215"/>
                    </a:cubicBezTo>
                    <a:cubicBezTo>
                      <a:pt x="872" y="1611"/>
                      <a:pt x="872" y="1611"/>
                      <a:pt x="872" y="1611"/>
                    </a:cubicBezTo>
                    <a:cubicBezTo>
                      <a:pt x="1269" y="1611"/>
                      <a:pt x="1269" y="1611"/>
                      <a:pt x="1269" y="1611"/>
                    </a:cubicBezTo>
                    <a:lnTo>
                      <a:pt x="1269" y="1215"/>
                    </a:lnTo>
                    <a:close/>
                    <a:moveTo>
                      <a:pt x="2147" y="1213"/>
                    </a:moveTo>
                    <a:cubicBezTo>
                      <a:pt x="1742" y="1213"/>
                      <a:pt x="1742" y="1213"/>
                      <a:pt x="1742" y="1213"/>
                    </a:cubicBezTo>
                    <a:cubicBezTo>
                      <a:pt x="1742" y="1607"/>
                      <a:pt x="1742" y="1607"/>
                      <a:pt x="1742" y="1607"/>
                    </a:cubicBezTo>
                    <a:cubicBezTo>
                      <a:pt x="2147" y="1607"/>
                      <a:pt x="2147" y="1607"/>
                      <a:pt x="2147" y="1607"/>
                    </a:cubicBezTo>
                    <a:lnTo>
                      <a:pt x="2147" y="1213"/>
                    </a:lnTo>
                    <a:close/>
                  </a:path>
                </a:pathLst>
              </a:custGeom>
              <a:solidFill>
                <a:srgbClr val="07899C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Content Placeholder 3">
                <a:extLst>
                  <a:ext uri="{FF2B5EF4-FFF2-40B4-BE49-F238E27FC236}">
                    <a16:creationId xmlns:a16="http://schemas.microsoft.com/office/drawing/2014/main" id="{1FD1C4E1-AC34-47F2-A1C5-312FF6D9A72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05377" y="1247287"/>
                <a:ext cx="5936917" cy="632553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0" indent="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1400" kern="1200">
                    <a:solidFill>
                      <a:schemeClr val="bg2"/>
                    </a:solidFill>
                    <a:latin typeface="+mj-lt"/>
                    <a:ea typeface="+mn-ea"/>
                    <a:cs typeface="+mn-cs"/>
                  </a:defRPr>
                </a:lvl1pPr>
                <a:lvl2pPr marL="227013" indent="-227013" algn="l" defTabSz="914400" rtl="0" eaLnBrk="1" latinLnBrk="0" hangingPunct="1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1200" kern="1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2pPr>
                <a:lvl3pPr marL="460375" indent="-233363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100" kern="1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3pPr>
                <a:lvl4pPr marL="687388" indent="-227013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050" kern="1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-227013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050" kern="1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>
                    <a:solidFill>
                      <a:schemeClr val="tx2"/>
                    </a:solidFill>
                    <a:latin typeface="+mn-lt"/>
                  </a:rPr>
                  <a:t>Understanding the inner working of a schizophrenic brain analyzing:</a:t>
                </a:r>
              </a:p>
              <a:p>
                <a:pPr marL="171446" indent="-171446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accent6"/>
                    </a:solidFill>
                    <a:latin typeface="+mn-lt"/>
                  </a:rPr>
                  <a:t>Brain connectivity with respect to our Region Of Interest (ROI)</a:t>
                </a:r>
              </a:p>
              <a:p>
                <a:pPr marL="171446" indent="-171446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accent6"/>
                    </a:solidFill>
                    <a:latin typeface="+mn-lt"/>
                  </a:rPr>
                  <a:t>Mean differences in Reaction Time (RT) and outcomes</a:t>
                </a:r>
              </a:p>
            </p:txBody>
          </p:sp>
        </p:grpSp>
      </p:grpSp>
      <p:sp>
        <p:nvSpPr>
          <p:cNvPr id="3" name="Rettangolo 2">
            <a:extLst>
              <a:ext uri="{FF2B5EF4-FFF2-40B4-BE49-F238E27FC236}">
                <a16:creationId xmlns:a16="http://schemas.microsoft.com/office/drawing/2014/main" id="{B2F519F9-2C4D-E043-8A47-B7DEECC2402B}"/>
              </a:ext>
            </a:extLst>
          </p:cNvPr>
          <p:cNvSpPr/>
          <p:nvPr/>
        </p:nvSpPr>
        <p:spPr>
          <a:xfrm>
            <a:off x="260333" y="4411991"/>
            <a:ext cx="1293412" cy="699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DE" sz="1400" dirty="0" err="1"/>
          </a:p>
        </p:txBody>
      </p:sp>
      <p:pic>
        <p:nvPicPr>
          <p:cNvPr id="31" name="Immagine 30">
            <a:extLst>
              <a:ext uri="{FF2B5EF4-FFF2-40B4-BE49-F238E27FC236}">
                <a16:creationId xmlns:a16="http://schemas.microsoft.com/office/drawing/2014/main" id="{D731D393-E084-4548-96FC-C1F2324DE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761" y="129054"/>
            <a:ext cx="680995" cy="680995"/>
          </a:xfrm>
          <a:prstGeom prst="rect">
            <a:avLst/>
          </a:prstGeom>
        </p:spPr>
      </p:pic>
      <p:grpSp>
        <p:nvGrpSpPr>
          <p:cNvPr id="17" name="Gruppo 16">
            <a:extLst>
              <a:ext uri="{FF2B5EF4-FFF2-40B4-BE49-F238E27FC236}">
                <a16:creationId xmlns:a16="http://schemas.microsoft.com/office/drawing/2014/main" id="{D785CB22-9DB3-644D-B0F5-F0EE77448D7C}"/>
              </a:ext>
            </a:extLst>
          </p:cNvPr>
          <p:cNvGrpSpPr/>
          <p:nvPr/>
        </p:nvGrpSpPr>
        <p:grpSpPr>
          <a:xfrm>
            <a:off x="286522" y="1514855"/>
            <a:ext cx="3064455" cy="3011624"/>
            <a:chOff x="269269" y="1411336"/>
            <a:chExt cx="3064454" cy="3011624"/>
          </a:xfrm>
        </p:grpSpPr>
        <p:pic>
          <p:nvPicPr>
            <p:cNvPr id="6" name="Immagine 5" descr="Immagine che contiene testo&#10;&#10;Descrizione generata automaticamente">
              <a:extLst>
                <a:ext uri="{FF2B5EF4-FFF2-40B4-BE49-F238E27FC236}">
                  <a16:creationId xmlns:a16="http://schemas.microsoft.com/office/drawing/2014/main" id="{75714003-47DB-244C-B60E-27FE4A7C5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4982" b="97205" l="3776" r="94391">
                          <a14:foregroundMark x1="19202" y1="20778" x2="19202" y2="20778"/>
                          <a14:foregroundMark x1="18770" y1="25516" x2="18770" y2="25516"/>
                          <a14:foregroundMark x1="15318" y1="25881" x2="28587" y2="13852"/>
                          <a14:foregroundMark x1="28587" y1="13852" x2="30205" y2="13852"/>
                          <a14:foregroundMark x1="5609" y1="28433" x2="3883" y2="37546"/>
                          <a14:foregroundMark x1="31176" y1="8870" x2="49299" y2="7776"/>
                          <a14:foregroundMark x1="49299" y1="7776" x2="69795" y2="9356"/>
                          <a14:foregroundMark x1="49407" y1="4982" x2="55879" y2="5225"/>
                          <a14:foregroundMark x1="88997" y1="37060" x2="94498" y2="56501"/>
                          <a14:foregroundMark x1="94498" y1="56501" x2="92988" y2="64642"/>
                          <a14:foregroundMark x1="62999" y1="97205" x2="61812" y2="88578"/>
                        </a14:backgroundRemoval>
                      </a14:imgEffect>
                      <a14:imgEffect>
                        <a14:colorTemperature colorTemp="72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69269" y="1702307"/>
              <a:ext cx="3064454" cy="2720653"/>
            </a:xfrm>
            <a:prstGeom prst="rect">
              <a:avLst/>
            </a:prstGeom>
          </p:spPr>
        </p:pic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9560C926-6E37-EB4D-8ED7-CE1112917F87}"/>
                </a:ext>
              </a:extLst>
            </p:cNvPr>
            <p:cNvSpPr txBox="1"/>
            <p:nvPr/>
          </p:nvSpPr>
          <p:spPr>
            <a:xfrm>
              <a:off x="759125" y="1411336"/>
              <a:ext cx="239814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it-DE" sz="1200" dirty="0"/>
                <a:t>Dorsolater Prefontal Cortex</a:t>
              </a:r>
            </a:p>
          </p:txBody>
        </p:sp>
        <p:cxnSp>
          <p:nvCxnSpPr>
            <p:cNvPr id="15" name="Connettore 2 14">
              <a:extLst>
                <a:ext uri="{FF2B5EF4-FFF2-40B4-BE49-F238E27FC236}">
                  <a16:creationId xmlns:a16="http://schemas.microsoft.com/office/drawing/2014/main" id="{EE1B55AD-1198-8741-9CC4-C60CAA9D9D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6339" y="1623218"/>
              <a:ext cx="174469" cy="4676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220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E1803C6-C68B-4010-814D-7DD41B21167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887600" y="1985229"/>
            <a:ext cx="1115856" cy="1115856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EA168476-A781-4852-9FE8-9FE3951D96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815" y="1781671"/>
            <a:ext cx="1480751" cy="1480751"/>
          </a:xfrm>
          <a:prstGeom prst="rect">
            <a:avLst/>
          </a:prstGeom>
        </p:spPr>
      </p:pic>
      <p:sp>
        <p:nvSpPr>
          <p:cNvPr id="664" name="Google Shape;664;p14"/>
          <p:cNvSpPr txBox="1">
            <a:spLocks noGrp="1"/>
          </p:cNvSpPr>
          <p:nvPr>
            <p:ph type="title"/>
          </p:nvPr>
        </p:nvSpPr>
        <p:spPr>
          <a:xfrm>
            <a:off x="309563" y="496487"/>
            <a:ext cx="8524875" cy="30777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b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en-US" b="1" dirty="0"/>
              <a:t>Initial and foreseen problems</a:t>
            </a:r>
            <a:endParaRPr b="1" dirty="0"/>
          </a:p>
        </p:txBody>
      </p:sp>
      <p:sp>
        <p:nvSpPr>
          <p:cNvPr id="665" name="Google Shape;665;p14"/>
          <p:cNvSpPr txBox="1">
            <a:spLocks noGrp="1"/>
          </p:cNvSpPr>
          <p:nvPr>
            <p:ph type="sldNum" idx="12"/>
          </p:nvPr>
        </p:nvSpPr>
        <p:spPr>
          <a:xfrm>
            <a:off x="-1709530" y="4761848"/>
            <a:ext cx="2133600" cy="1231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ctr" anchorCtr="0">
            <a:spAutoFit/>
          </a:bodyPr>
          <a:lstStyle/>
          <a:p>
            <a:fld id="{00000000-1234-1234-1234-123412341234}" type="slidenum">
              <a:rPr lang="en-US"/>
              <a:pPr/>
              <a:t>7</a:t>
            </a:fld>
            <a:endParaRPr/>
          </a:p>
        </p:txBody>
      </p:sp>
      <p:sp>
        <p:nvSpPr>
          <p:cNvPr id="666" name="Google Shape;666;p14"/>
          <p:cNvSpPr/>
          <p:nvPr/>
        </p:nvSpPr>
        <p:spPr>
          <a:xfrm>
            <a:off x="309563" y="3213976"/>
            <a:ext cx="2665769" cy="575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lnSpc>
                <a:spcPct val="110000"/>
              </a:lnSpc>
              <a:buClr>
                <a:schemeClr val="lt2"/>
              </a:buClr>
              <a:buSzPts val="2000"/>
            </a:pPr>
            <a:r>
              <a:rPr lang="it-IT" sz="240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NON NORMALITY</a:t>
            </a:r>
          </a:p>
        </p:txBody>
      </p:sp>
      <p:sp>
        <p:nvSpPr>
          <p:cNvPr id="667" name="Google Shape;667;p14"/>
          <p:cNvSpPr/>
          <p:nvPr/>
        </p:nvSpPr>
        <p:spPr>
          <a:xfrm>
            <a:off x="3190082" y="3202687"/>
            <a:ext cx="2763834" cy="507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lnSpc>
                <a:spcPct val="110000"/>
              </a:lnSpc>
              <a:buClr>
                <a:schemeClr val="lt2"/>
              </a:buClr>
              <a:buSzPts val="2000"/>
            </a:pPr>
            <a:r>
              <a:rPr lang="en-US" sz="240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DIMENSIONALITY</a:t>
            </a:r>
            <a:endParaRPr sz="2400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14"/>
          <p:cNvSpPr/>
          <p:nvPr/>
        </p:nvSpPr>
        <p:spPr>
          <a:xfrm>
            <a:off x="6056576" y="3101086"/>
            <a:ext cx="2763833" cy="688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lnSpc>
                <a:spcPct val="110000"/>
              </a:lnSpc>
              <a:buClr>
                <a:schemeClr val="lt2"/>
              </a:buClr>
              <a:buSzPts val="2000"/>
            </a:pPr>
            <a:r>
              <a:rPr lang="en-US" sz="240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INTERPRETATION OF HEALTH DATA</a:t>
            </a:r>
            <a:endParaRPr sz="1600" dirty="0"/>
          </a:p>
        </p:txBody>
      </p:sp>
      <p:cxnSp>
        <p:nvCxnSpPr>
          <p:cNvPr id="669" name="Google Shape;669;p14"/>
          <p:cNvCxnSpPr/>
          <p:nvPr/>
        </p:nvCxnSpPr>
        <p:spPr>
          <a:xfrm>
            <a:off x="5953919" y="1478166"/>
            <a:ext cx="0" cy="3073209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70" name="Google Shape;670;p14"/>
          <p:cNvCxnSpPr/>
          <p:nvPr/>
        </p:nvCxnSpPr>
        <p:spPr>
          <a:xfrm>
            <a:off x="3183219" y="1478166"/>
            <a:ext cx="0" cy="3073209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72" name="Google Shape;672;p14" descr="Group brainstorm with solid fill"/>
          <p:cNvPicPr preferRelativeResize="0"/>
          <p:nvPr/>
        </p:nvPicPr>
        <p:blipFill rotWithShape="1">
          <a:blip r:embed="rId5"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4202721" y="2284146"/>
            <a:ext cx="731697" cy="677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9AA6F097-F0A8-9E4A-B52A-8CEEFC9C69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24761" y="129054"/>
            <a:ext cx="680995" cy="680995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AF62BC3C-0CFE-D14C-91BF-8F3A39FB7A3D}"/>
              </a:ext>
            </a:extLst>
          </p:cNvPr>
          <p:cNvSpPr/>
          <p:nvPr/>
        </p:nvSpPr>
        <p:spPr>
          <a:xfrm>
            <a:off x="220717" y="4551375"/>
            <a:ext cx="1250731" cy="592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DE" sz="1400" dirty="0" err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09563" y="530354"/>
            <a:ext cx="8526463" cy="307777"/>
          </a:xfrm>
        </p:spPr>
        <p:txBody>
          <a:bodyPr/>
          <a:lstStyle/>
          <a:p>
            <a:r>
              <a:rPr lang="en-US" b="1" dirty="0"/>
              <a:t>Non-normality of RT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B2653-D1AD-46BA-BB88-3123B5BA212E}" type="slidenum">
              <a:rPr lang="en-US" smtClean="0"/>
              <a:t>8</a:t>
            </a:fld>
            <a:endParaRPr lang="en-US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5424A7E9-4F78-8342-9364-A159C93B1186}"/>
              </a:ext>
            </a:extLst>
          </p:cNvPr>
          <p:cNvSpPr/>
          <p:nvPr/>
        </p:nvSpPr>
        <p:spPr>
          <a:xfrm>
            <a:off x="309564" y="4633783"/>
            <a:ext cx="1000253" cy="4201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DE" sz="1400" dirty="0" err="1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6C371EA6-A35B-814E-9EF4-3302A159D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761" y="129054"/>
            <a:ext cx="680995" cy="680995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3A45483E-9E61-6444-9508-CCB4923D330B}"/>
              </a:ext>
            </a:extLst>
          </p:cNvPr>
          <p:cNvSpPr txBox="1"/>
          <p:nvPr/>
        </p:nvSpPr>
        <p:spPr>
          <a:xfrm>
            <a:off x="424069" y="1252728"/>
            <a:ext cx="8217011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t-DE" sz="1400" dirty="0"/>
              <a:t>In order to perform test on reaction time we first need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v</a:t>
            </a:r>
            <a:r>
              <a:rPr lang="it-DE" sz="1400" dirty="0"/>
              <a:t>isualize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t</a:t>
            </a:r>
            <a:r>
              <a:rPr lang="it-DE" sz="1400" dirty="0"/>
              <a:t>est their normality</a:t>
            </a:r>
          </a:p>
        </p:txBody>
      </p:sp>
    </p:spTree>
    <p:extLst>
      <p:ext uri="{BB962C8B-B14F-4D97-AF65-F5344CB8AC3E}">
        <p14:creationId xmlns:p14="http://schemas.microsoft.com/office/powerpoint/2010/main" val="3565198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09563" y="530354"/>
            <a:ext cx="8526463" cy="307777"/>
          </a:xfrm>
        </p:spPr>
        <p:txBody>
          <a:bodyPr/>
          <a:lstStyle/>
          <a:p>
            <a:r>
              <a:rPr lang="en-US" b="1" dirty="0"/>
              <a:t>Non-normality of RT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B2653-D1AD-46BA-BB88-3123B5BA212E}" type="slidenum">
              <a:rPr lang="en-US" smtClean="0"/>
              <a:t>9</a:t>
            </a:fld>
            <a:endParaRPr lang="en-US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5424A7E9-4F78-8342-9364-A159C93B1186}"/>
              </a:ext>
            </a:extLst>
          </p:cNvPr>
          <p:cNvSpPr/>
          <p:nvPr/>
        </p:nvSpPr>
        <p:spPr>
          <a:xfrm>
            <a:off x="309564" y="4633783"/>
            <a:ext cx="1000253" cy="4201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DE" sz="1400" dirty="0" err="1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6C371EA6-A35B-814E-9EF4-3302A159D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761" y="129054"/>
            <a:ext cx="680995" cy="680995"/>
          </a:xfrm>
          <a:prstGeom prst="rect">
            <a:avLst/>
          </a:prstGeom>
        </p:spPr>
      </p:pic>
      <p:grpSp>
        <p:nvGrpSpPr>
          <p:cNvPr id="23" name="Gruppo 22">
            <a:extLst>
              <a:ext uri="{FF2B5EF4-FFF2-40B4-BE49-F238E27FC236}">
                <a16:creationId xmlns:a16="http://schemas.microsoft.com/office/drawing/2014/main" id="{8CA95B56-87E2-8040-B5EE-DD0FB039FA30}"/>
              </a:ext>
            </a:extLst>
          </p:cNvPr>
          <p:cNvGrpSpPr/>
          <p:nvPr/>
        </p:nvGrpSpPr>
        <p:grpSpPr>
          <a:xfrm>
            <a:off x="285059" y="2106811"/>
            <a:ext cx="8472012" cy="2730221"/>
            <a:chOff x="285059" y="1539883"/>
            <a:chExt cx="8472012" cy="2730221"/>
          </a:xfrm>
        </p:grpSpPr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34C62DAE-40D0-EC45-AC9A-D7165F363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5059" y="1786104"/>
              <a:ext cx="4105332" cy="2484000"/>
            </a:xfrm>
            <a:prstGeom prst="rect">
              <a:avLst/>
            </a:prstGeom>
          </p:spPr>
        </p:pic>
        <p:pic>
          <p:nvPicPr>
            <p:cNvPr id="21" name="Immagine 20">
              <a:extLst>
                <a:ext uri="{FF2B5EF4-FFF2-40B4-BE49-F238E27FC236}">
                  <a16:creationId xmlns:a16="http://schemas.microsoft.com/office/drawing/2014/main" id="{5A06BC94-D4AD-E34F-A696-307846C935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67266" y="1786104"/>
              <a:ext cx="3989805" cy="2484000"/>
            </a:xfrm>
            <a:prstGeom prst="rect">
              <a:avLst/>
            </a:prstGeom>
          </p:spPr>
        </p:pic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687564A8-313E-6F4E-948B-2C3CAF7123AA}"/>
                </a:ext>
              </a:extLst>
            </p:cNvPr>
            <p:cNvSpPr txBox="1"/>
            <p:nvPr/>
          </p:nvSpPr>
          <p:spPr>
            <a:xfrm>
              <a:off x="3203794" y="1539883"/>
              <a:ext cx="2736411" cy="19829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it-DE" sz="1300" b="1" dirty="0"/>
                <a:t>Representation of Reaction Time </a:t>
              </a:r>
            </a:p>
          </p:txBody>
        </p:sp>
      </p:grp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3A45483E-9E61-6444-9508-CCB4923D330B}"/>
              </a:ext>
            </a:extLst>
          </p:cNvPr>
          <p:cNvSpPr txBox="1"/>
          <p:nvPr/>
        </p:nvSpPr>
        <p:spPr>
          <a:xfrm>
            <a:off x="424069" y="1252728"/>
            <a:ext cx="8217011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t-DE" sz="1400" dirty="0"/>
              <a:t>In order to perform tests on Reaction Time we first need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v</a:t>
            </a:r>
            <a:r>
              <a:rPr lang="it-DE" sz="1400" dirty="0"/>
              <a:t>isualize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t</a:t>
            </a:r>
            <a:r>
              <a:rPr lang="it-DE" sz="1400" dirty="0"/>
              <a:t>est their normality</a:t>
            </a:r>
          </a:p>
        </p:txBody>
      </p:sp>
    </p:spTree>
    <p:extLst>
      <p:ext uri="{BB962C8B-B14F-4D97-AF65-F5344CB8AC3E}">
        <p14:creationId xmlns:p14="http://schemas.microsoft.com/office/powerpoint/2010/main" val="332995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WC001_PowerPoint_Template_Final_150831_5b">
  <a:themeElements>
    <a:clrScheme name="Custom 3">
      <a:dk1>
        <a:srgbClr val="000000"/>
      </a:dk1>
      <a:lt1>
        <a:srgbClr val="FFFFFF"/>
      </a:lt1>
      <a:dk2>
        <a:srgbClr val="07889B"/>
      </a:dk2>
      <a:lt2>
        <a:srgbClr val="7C7C7B"/>
      </a:lt2>
      <a:accent1>
        <a:srgbClr val="07889B"/>
      </a:accent1>
      <a:accent2>
        <a:srgbClr val="014752"/>
      </a:accent2>
      <a:accent3>
        <a:srgbClr val="C5710D"/>
      </a:accent3>
      <a:accent4>
        <a:srgbClr val="DFB151"/>
      </a:accent4>
      <a:accent5>
        <a:srgbClr val="595A59"/>
      </a:accent5>
      <a:accent6>
        <a:srgbClr val="868786"/>
      </a:accent6>
      <a:hlink>
        <a:srgbClr val="07889B"/>
      </a:hlink>
      <a:folHlink>
        <a:srgbClr val="014752"/>
      </a:folHlink>
    </a:clrScheme>
    <a:fontScheme name="PWC Office Them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PWC Office Theme Colors">
      <a:dk1>
        <a:sysClr val="windowText" lastClr="000000"/>
      </a:dk1>
      <a:lt1>
        <a:sysClr val="window" lastClr="FFFFFF"/>
      </a:lt1>
      <a:dk2>
        <a:srgbClr val="E0301E"/>
      </a:dk2>
      <a:lt2>
        <a:srgbClr val="7C7C7B"/>
      </a:lt2>
      <a:accent1>
        <a:srgbClr val="E0301E"/>
      </a:accent1>
      <a:accent2>
        <a:srgbClr val="000000"/>
      </a:accent2>
      <a:accent3>
        <a:srgbClr val="2D2D2D"/>
      </a:accent3>
      <a:accent4>
        <a:srgbClr val="5A5A5A"/>
      </a:accent4>
      <a:accent5>
        <a:srgbClr val="878787"/>
      </a:accent5>
      <a:accent6>
        <a:srgbClr val="B4B4B4"/>
      </a:accent6>
      <a:hlink>
        <a:srgbClr val="0000FF"/>
      </a:hlink>
      <a:folHlink>
        <a:srgbClr val="800080"/>
      </a:folHlink>
    </a:clrScheme>
    <a:fontScheme name="PWC Office Them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WC Office Theme Colors">
      <a:dk1>
        <a:sysClr val="windowText" lastClr="000000"/>
      </a:dk1>
      <a:lt1>
        <a:sysClr val="window" lastClr="FFFFFF"/>
      </a:lt1>
      <a:dk2>
        <a:srgbClr val="E0301E"/>
      </a:dk2>
      <a:lt2>
        <a:srgbClr val="7C7C7B"/>
      </a:lt2>
      <a:accent1>
        <a:srgbClr val="E0301E"/>
      </a:accent1>
      <a:accent2>
        <a:srgbClr val="000000"/>
      </a:accent2>
      <a:accent3>
        <a:srgbClr val="2D2D2D"/>
      </a:accent3>
      <a:accent4>
        <a:srgbClr val="5A5A5A"/>
      </a:accent4>
      <a:accent5>
        <a:srgbClr val="878787"/>
      </a:accent5>
      <a:accent6>
        <a:srgbClr val="B4B4B4"/>
      </a:accent6>
      <a:hlink>
        <a:srgbClr val="0000FF"/>
      </a:hlink>
      <a:folHlink>
        <a:srgbClr val="800080"/>
      </a:folHlink>
    </a:clrScheme>
    <a:fontScheme name="PWC Office Them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BD96F427CB294CAE19814A03BC74A0" ma:contentTypeVersion="4" ma:contentTypeDescription="Create a new document." ma:contentTypeScope="" ma:versionID="d5735b9fdd67b7a0c0e84fa6565bce49">
  <xsd:schema xmlns:xsd="http://www.w3.org/2001/XMLSchema" xmlns:xs="http://www.w3.org/2001/XMLSchema" xmlns:p="http://schemas.microsoft.com/office/2006/metadata/properties" xmlns:ns2="bf4b7555-6c1e-4a9e-b0e5-d0e6d644135a" targetNamespace="http://schemas.microsoft.com/office/2006/metadata/properties" ma:root="true" ma:fieldsID="f9dca3c912e4c10d0599f956dd56bcab" ns2:_="">
    <xsd:import namespace="bf4b7555-6c1e-4a9e-b0e5-d0e6d644135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4b7555-6c1e-4a9e-b0e5-d0e6d64413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CF53B57-90BC-4130-8B3C-532E2AAB3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4b7555-6c1e-4a9e-b0e5-d0e6d64413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F45FBB2-176D-42A0-A33A-127A7207EB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DB8C7C6-C505-4F82-A29D-F49A12C07B27}">
  <ds:schemaRefs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purl.org/dc/dcmitype/"/>
    <ds:schemaRef ds:uri="http://www.w3.org/XML/1998/namespace"/>
    <ds:schemaRef ds:uri="e1bd0439-1e33-4fbd-915d-966a5d1d7c6e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888</Words>
  <Application>Microsoft Macintosh PowerPoint</Application>
  <PresentationFormat>Presentazione su schermo (16:9)</PresentationFormat>
  <Paragraphs>196</Paragraphs>
  <Slides>17</Slides>
  <Notes>16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2" baseType="lpstr">
      <vt:lpstr>Arial</vt:lpstr>
      <vt:lpstr>Calibri</vt:lpstr>
      <vt:lpstr>Georgia</vt:lpstr>
      <vt:lpstr>Wingdings</vt:lpstr>
      <vt:lpstr>PWC001_PowerPoint_Template_Final_150831_5b</vt:lpstr>
      <vt:lpstr>Understanding Human Brain Connectivity</vt:lpstr>
      <vt:lpstr>Functional connectivity map</vt:lpstr>
      <vt:lpstr>Medical, demographic and psychological background of subjects</vt:lpstr>
      <vt:lpstr>TASK SWITCHING IN SCHIZOPHRENIA</vt:lpstr>
      <vt:lpstr>Task-switching test</vt:lpstr>
      <vt:lpstr>Main goals of our analysis</vt:lpstr>
      <vt:lpstr>Initial and foreseen problems</vt:lpstr>
      <vt:lpstr>Non-normality of RT</vt:lpstr>
      <vt:lpstr>Non-normality of RT</vt:lpstr>
      <vt:lpstr>Dimensionality</vt:lpstr>
      <vt:lpstr>Dimensionality</vt:lpstr>
      <vt:lpstr>Dimensionality</vt:lpstr>
      <vt:lpstr>Interpretation of health data</vt:lpstr>
      <vt:lpstr>Interpretation of health data</vt:lpstr>
      <vt:lpstr>In the next episode …</vt:lpstr>
      <vt:lpstr>In the next episode …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</cp:revision>
  <dcterms:created xsi:type="dcterms:W3CDTF">2015-09-01T14:13:27Z</dcterms:created>
  <dcterms:modified xsi:type="dcterms:W3CDTF">2022-04-11T22:22:41Z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Jive_VersionGuid">
    <vt:lpwstr>52b57aaf-21a9-4203-a0c3-0648389042a1</vt:lpwstr>
  </property>
  <property fmtid="{D5CDD505-2E9C-101B-9397-08002B2CF9AE}" pid="3" name="Offisync_ServerID">
    <vt:lpwstr>ae74e162-b6db-4989-85f5-e7c79995e2ac</vt:lpwstr>
  </property>
  <property fmtid="{D5CDD505-2E9C-101B-9397-08002B2CF9AE}" pid="4" name="Offisync_UniqueId">
    <vt:lpwstr>560189</vt:lpwstr>
  </property>
  <property fmtid="{D5CDD505-2E9C-101B-9397-08002B2CF9AE}" pid="5" name="Offisync_UpdateToken">
    <vt:lpwstr>1</vt:lpwstr>
  </property>
  <property fmtid="{D5CDD505-2E9C-101B-9397-08002B2CF9AE}" pid="6" name="Jive_LatestUserAccountName">
    <vt:lpwstr>npannewick001</vt:lpwstr>
  </property>
  <property fmtid="{D5CDD505-2E9C-101B-9397-08002B2CF9AE}" pid="7" name="Offisync_ProviderInitializationData">
    <vt:lpwstr>https://pwc-spark.com</vt:lpwstr>
  </property>
  <property fmtid="{D5CDD505-2E9C-101B-9397-08002B2CF9AE}" pid="8" name="ContentTypeId">
    <vt:lpwstr>0x01010037BD96F427CB294CAE19814A03BC74A0</vt:lpwstr>
  </property>
  <property fmtid="{D5CDD505-2E9C-101B-9397-08002B2CF9AE}" pid="9" name="_dlc_DocIdItemGuid">
    <vt:lpwstr>de7512b1-0940-41e5-85cb-b1676e6caf1c</vt:lpwstr>
  </property>
</Properties>
</file>