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4+MUsgOvruebAarnEbE/7GwP3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96982" y="5592885"/>
            <a:ext cx="12288982" cy="1265116"/>
          </a:xfrm>
          <a:prstGeom prst="rect">
            <a:avLst/>
          </a:prstGeom>
          <a:solidFill>
            <a:srgbClr val="375ED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0" y="104140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ED3"/>
              </a:buClr>
              <a:buSzPct val="90909"/>
              <a:buFont typeface="Calibri"/>
              <a:buNone/>
            </a:pPr>
            <a:r>
              <a:rPr b="1" lang="it-DE">
                <a:solidFill>
                  <a:srgbClr val="375ED3"/>
                </a:solidFill>
              </a:rPr>
              <a:t>Task-Switching in Schizophrenia: </a:t>
            </a:r>
            <a:br>
              <a:rPr b="1" lang="it-DE" sz="5400">
                <a:solidFill>
                  <a:srgbClr val="375ED3"/>
                </a:solidFill>
              </a:rPr>
            </a:br>
            <a:r>
              <a:rPr b="1" lang="it-DE" sz="5400">
                <a:solidFill>
                  <a:srgbClr val="375ED3"/>
                </a:solidFill>
              </a:rPr>
              <a:t>brain activity and compensation mechanisms </a:t>
            </a:r>
            <a:endParaRPr b="1" sz="6600">
              <a:solidFill>
                <a:srgbClr val="375ED3"/>
              </a:solidFill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180617" y="3683061"/>
            <a:ext cx="983076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ED3"/>
              </a:buClr>
              <a:buSzPts val="2400"/>
              <a:buNone/>
            </a:pPr>
            <a:r>
              <a:rPr lang="it-DE">
                <a:solidFill>
                  <a:srgbClr val="375ED3"/>
                </a:solidFill>
              </a:rPr>
              <a:t>Costanza Cantalini, Erica Bistacchia, Lorenzo Ferrara and Scott Pesenti Tutors: Prof. Laura Maria Sangalli, Dr. Eleonora Arnone Ph.D, Dr. Letizia Clementi </a:t>
            </a:r>
            <a:endParaRPr>
              <a:solidFill>
                <a:srgbClr val="375ED3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964" y="5668557"/>
            <a:ext cx="1457366" cy="107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916" y="1645325"/>
            <a:ext cx="10890816" cy="345845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 txBox="1"/>
          <p:nvPr/>
        </p:nvSpPr>
        <p:spPr>
          <a:xfrm>
            <a:off x="0" y="858980"/>
            <a:ext cx="1219199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DE" sz="26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Task-Switching in Schizophrenia: brain activity and compensation mechanisms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2563091" y="5375562"/>
            <a:ext cx="1648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Neurotypical individual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7509165" y="5375563"/>
            <a:ext cx="18010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Schizophrenic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DE" sz="2200" u="none" cap="none" strike="noStrike">
                <a:solidFill>
                  <a:srgbClr val="375ED3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2022-07-23T08:37:54Z</dcterms:created>
  <dc:creator>Erica Bistacchia</dc:creator>
</cp:coreProperties>
</file>