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GfCm3VjXttuupr1g9x3AHbYJ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c2c23c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ec2c23c0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c2c23c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ec2c23c0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ec2c23c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3ec2c23c04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c2c23c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ec2c23c0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ec2c23c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ec2c23c0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c2c23c0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ec2c23c0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c2c23c0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ec2c23c04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ec2c23c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ec2c23c04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ec2c23c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ec2c23c04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c2c23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ec2c23c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c2c23c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ec2c23c0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c2c23c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3ec2c23c0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c2c23c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ec2c23c0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ec2c23c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ec2c23c0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ec2c23c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ec2c23c0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c2c23c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ec2c23c0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96982" y="5592885"/>
            <a:ext cx="12288982" cy="1265116"/>
          </a:xfrm>
          <a:prstGeom prst="rect">
            <a:avLst/>
          </a:prstGeom>
          <a:solidFill>
            <a:srgbClr val="375ED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0" y="104140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ED3"/>
              </a:buClr>
              <a:buSzPct val="90909"/>
              <a:buFont typeface="Calibri"/>
              <a:buNone/>
            </a:pPr>
            <a:r>
              <a:rPr b="1" lang="it-DE">
                <a:solidFill>
                  <a:srgbClr val="375ED3"/>
                </a:solidFill>
              </a:rPr>
              <a:t>Task-Switching in Schizophrenia: </a:t>
            </a:r>
            <a:br>
              <a:rPr b="1" lang="it-DE" sz="5400">
                <a:solidFill>
                  <a:srgbClr val="375ED3"/>
                </a:solidFill>
              </a:rPr>
            </a:br>
            <a:r>
              <a:rPr b="1" lang="it-DE" sz="5400">
                <a:solidFill>
                  <a:srgbClr val="375ED3"/>
                </a:solidFill>
              </a:rPr>
              <a:t>brain activity and compensation mechanisms </a:t>
            </a:r>
            <a:endParaRPr b="1" sz="6600">
              <a:solidFill>
                <a:srgbClr val="375ED3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80617" y="3683061"/>
            <a:ext cx="983076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ED3"/>
              </a:buClr>
              <a:buSzPts val="2400"/>
              <a:buNone/>
            </a:pPr>
            <a:r>
              <a:rPr lang="it-DE">
                <a:solidFill>
                  <a:srgbClr val="375ED3"/>
                </a:solidFill>
              </a:rPr>
              <a:t>Costanza Cantalini, Erica Bistacchia, Lorenzo Ferrara and Scott Pesenti Tutors: Prof. Laura Maria Sangalli, Dr. Eleonora Arnone Ph.D, Dr. Letizia Clementi </a:t>
            </a:r>
            <a:endParaRPr>
              <a:solidFill>
                <a:srgbClr val="375ED3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964" y="5668557"/>
            <a:ext cx="1457366" cy="10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56" name="Google Shape;156;g13ec2c23c0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g13ec2c23c04_0_49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3ec2c23c04_0_49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59" name="Google Shape;159;g13ec2c23c04_0_49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64" name="Google Shape;164;g13ec2c23c04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g13ec2c23c04_0_56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ec2c23c04_0_56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67" name="Google Shape;167;g13ec2c23c04_0_56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72" name="Google Shape;172;g13ec2c23c04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g13ec2c23c04_0_63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ec2c23c04_0_63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75" name="Google Shape;175;g13ec2c23c04_0_63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80" name="Google Shape;180;g13ec2c23c04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g13ec2c23c04_0_70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3ec2c23c04_0_70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83" name="Google Shape;183;g13ec2c23c04_0_70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88" name="Google Shape;188;g13ec2c23c0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g13ec2c23c04_0_77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ec2c23c04_0_77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91" name="Google Shape;191;g13ec2c23c04_0_77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96" name="Google Shape;196;g13ec2c23c04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g13ec2c23c04_0_84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3ec2c23c04_0_84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99" name="Google Shape;199;g13ec2c23c04_0_84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04" name="Google Shape;204;g13ec2c23c04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g13ec2c23c04_0_91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3ec2c23c04_0_91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07" name="Google Shape;207;g13ec2c23c04_0_91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12" name="Google Shape;212;g13ec2c23c04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g13ec2c23c04_0_98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ec2c23c04_0_98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15" name="Google Shape;215;g13ec2c23c04_0_98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20" name="Google Shape;220;g13ec2c23c04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g13ec2c23c04_0_105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ec2c23c04_0_105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23" name="Google Shape;223;g13ec2c23c04_0_105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28" name="Google Shape;2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2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36" name="Google Shape;2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4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244" name="Google Shape;2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5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DE"/>
              <a:t> </a:t>
            </a:r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DE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16" y="1645325"/>
            <a:ext cx="10890816" cy="345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00" name="Google Shape;100;g13ec2c23c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g13ec2c23c04_0_0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3ec2c23c04_0_0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03" name="Google Shape;103;g13ec2c23c04_0_0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08" name="Google Shape;108;g13ec2c23c0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g13ec2c23c04_0_7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ec2c23c04_0_7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11" name="Google Shape;111;g13ec2c23c04_0_7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16" name="Google Shape;116;g13ec2c23c0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g13ec2c23c04_0_14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ec2c23c04_0_14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19" name="Google Shape;119;g13ec2c23c04_0_14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24" name="Google Shape;124;g13ec2c23c0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g13ec2c23c04_0_21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ec2c23c04_0_21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27" name="Google Shape;127;g13ec2c23c04_0_21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32" name="Google Shape;132;g13ec2c23c0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g13ec2c23c04_0_28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3ec2c23c04_0_28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35" name="Google Shape;135;g13ec2c23c04_0_28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40" name="Google Shape;140;g13ec2c23c0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13ec2c23c04_0_35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ec2c23c04_0_35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43" name="Google Shape;143;g13ec2c23c04_0_35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62dd77f32812f700789f1ebf_811435" id="148" name="Google Shape;148;g13ec2c23c0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4" y="-425558"/>
            <a:ext cx="15949232" cy="56071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g13ec2c23c04_0_42"/>
          <p:cNvSpPr txBox="1"/>
          <p:nvPr/>
        </p:nvSpPr>
        <p:spPr>
          <a:xfrm>
            <a:off x="0" y="85898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3ec2c23c04_0_42"/>
          <p:cNvSpPr txBox="1"/>
          <p:nvPr/>
        </p:nvSpPr>
        <p:spPr>
          <a:xfrm>
            <a:off x="2563091" y="5375562"/>
            <a:ext cx="164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151" name="Google Shape;151;g13ec2c23c04_0_42"/>
          <p:cNvSpPr txBox="1"/>
          <p:nvPr/>
        </p:nvSpPr>
        <p:spPr>
          <a:xfrm>
            <a:off x="7509165" y="5375563"/>
            <a:ext cx="180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2022-07-23T08:37:54Z</dcterms:created>
  <dc:creator>Erica Bistacchia</dc:creator>
</cp:coreProperties>
</file>