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71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13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2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58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85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83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61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7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1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6C2C-3098-4E4A-A034-8F1004F533DB}" type="datetimeFigureOut">
              <a:rPr lang="it-IT" smtClean="0"/>
              <a:t>11/04/2022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D9D2-BCA0-4387-87CE-B8982B1F0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8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0A17-2836-4498-8B94-3BBE6EDF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D58632-8819-42A6-B7F9-FEED59E4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7C1536-104B-4BAC-87AD-8FBC1C33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243F6-7E5D-4733-9650-AE7D5C993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650E0C9-FF79-488B-8845-D603303EA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1628A4-14E0-4F92-AE9B-4D4363309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C0DD527-F63D-4FE9-AD8B-62B5941EFACA}"/>
              </a:ext>
            </a:extLst>
          </p:cNvPr>
          <p:cNvSpPr txBox="1"/>
          <p:nvPr/>
        </p:nvSpPr>
        <p:spPr>
          <a:xfrm>
            <a:off x="0" y="5126636"/>
            <a:ext cx="9144000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endParaRPr lang="it-IT" sz="2000" b="1">
              <a:solidFill>
                <a:schemeClr val="bg1"/>
              </a:solidFill>
            </a:endParaRPr>
          </a:p>
          <a:p>
            <a:pPr algn="ctr">
              <a:lnSpc>
                <a:spcPts val="1800"/>
              </a:lnSpc>
            </a:pPr>
            <a:r>
              <a:rPr lang="it-IT" sz="2000" b="1">
                <a:solidFill>
                  <a:schemeClr val="bg1"/>
                </a:solidFill>
              </a:rPr>
              <a:t>Costanza Cantalini, Erica Bistacchia, Lorenzo Ferrara, Scott Pesenti</a:t>
            </a:r>
          </a:p>
        </p:txBody>
      </p:sp>
    </p:spTree>
    <p:extLst>
      <p:ext uri="{BB962C8B-B14F-4D97-AF65-F5344CB8AC3E}">
        <p14:creationId xmlns:p14="http://schemas.microsoft.com/office/powerpoint/2010/main" val="17804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F90D73F6-D155-4B98-A39E-5D851A13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62" y="4057052"/>
            <a:ext cx="5489706" cy="249589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FA5A677-7A1C-4872-91CD-AF91F6898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53" y="1146745"/>
            <a:ext cx="3364875" cy="2626969"/>
          </a:xfrm>
          <a:prstGeom prst="rect">
            <a:avLst/>
          </a:prstGeom>
        </p:spPr>
      </p:pic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3A32B72D-41F5-491E-B166-A6CD07F3B052}"/>
              </a:ext>
            </a:extLst>
          </p:cNvPr>
          <p:cNvSpPr/>
          <p:nvPr/>
        </p:nvSpPr>
        <p:spPr>
          <a:xfrm rot="5400000">
            <a:off x="1198376" y="4256372"/>
            <a:ext cx="1568459" cy="134130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75C153-57F1-4CDD-A8BE-20A851DA7124}"/>
              </a:ext>
            </a:extLst>
          </p:cNvPr>
          <p:cNvSpPr txBox="1"/>
          <p:nvPr/>
        </p:nvSpPr>
        <p:spPr>
          <a:xfrm>
            <a:off x="4616973" y="1331935"/>
            <a:ext cx="4107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Brains mapped on the same ATLAS</a:t>
            </a:r>
          </a:p>
          <a:p>
            <a:pPr marL="285750" indent="-285750">
              <a:buFontTx/>
              <a:buChar char="-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n° nodi</a:t>
            </a:r>
          </a:p>
          <a:p>
            <a:pPr marL="285750" indent="-285750">
              <a:buFontTx/>
              <a:buChar char="-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n° pazienti</a:t>
            </a:r>
          </a:p>
          <a:p>
            <a:pPr marL="285750" indent="-285750">
              <a:buFontTx/>
              <a:buChar char="-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patologie: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ADHD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BIPOLARISM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SCHIZOPHRENIA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D0C3EDC-4E3A-4C0A-A5CD-C9980311062C}"/>
              </a:ext>
            </a:extLst>
          </p:cNvPr>
          <p:cNvSpPr/>
          <p:nvPr/>
        </p:nvSpPr>
        <p:spPr>
          <a:xfrm>
            <a:off x="1390455" y="121698"/>
            <a:ext cx="6222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connectivity map</a:t>
            </a:r>
          </a:p>
        </p:txBody>
      </p:sp>
    </p:spTree>
    <p:extLst>
      <p:ext uri="{BB962C8B-B14F-4D97-AF65-F5344CB8AC3E}">
        <p14:creationId xmlns:p14="http://schemas.microsoft.com/office/powerpoint/2010/main" val="2808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E499FC0-3CB3-4A04-81A4-CC2579DFE78F}"/>
              </a:ext>
            </a:extLst>
          </p:cNvPr>
          <p:cNvSpPr/>
          <p:nvPr/>
        </p:nvSpPr>
        <p:spPr>
          <a:xfrm>
            <a:off x="533399" y="109835"/>
            <a:ext cx="82296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Medical, psychological and demographic background of the subjects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0EFE36-5894-41C3-B3F1-DD7F2F431018}"/>
              </a:ext>
            </a:extLst>
          </p:cNvPr>
          <p:cNvSpPr txBox="1"/>
          <p:nvPr/>
        </p:nvSpPr>
        <p:spPr>
          <a:xfrm>
            <a:off x="1454046" y="2323475"/>
            <a:ext cx="5381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We have information about the subjects'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health conditions: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smoking habits: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cultural/ethnic identity: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results of the Barratt's test: ...</a:t>
            </a:r>
          </a:p>
        </p:txBody>
      </p:sp>
    </p:spTree>
    <p:extLst>
      <p:ext uri="{BB962C8B-B14F-4D97-AF65-F5344CB8AC3E}">
        <p14:creationId xmlns:p14="http://schemas.microsoft.com/office/powerpoint/2010/main" val="214095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11D5DE3-986F-4DDF-B75C-B3127E6A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1" r="45574" b="63235"/>
          <a:stretch/>
        </p:blipFill>
        <p:spPr>
          <a:xfrm>
            <a:off x="251561" y="1186087"/>
            <a:ext cx="4713630" cy="14465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9EA518A-07FA-41BA-BB9A-0C3BDD887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1" b="63235"/>
          <a:stretch/>
        </p:blipFill>
        <p:spPr>
          <a:xfrm>
            <a:off x="438860" y="2734539"/>
            <a:ext cx="4339032" cy="144652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6E5B9D67-E7C4-48D6-B03C-125647FAA453}"/>
              </a:ext>
            </a:extLst>
          </p:cNvPr>
          <p:cNvSpPr/>
          <p:nvPr/>
        </p:nvSpPr>
        <p:spPr>
          <a:xfrm>
            <a:off x="1036101" y="195110"/>
            <a:ext cx="70718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task-switch experiment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0F581E-6A79-42E1-94D8-DDF315722F16}"/>
              </a:ext>
            </a:extLst>
          </p:cNvPr>
          <p:cNvSpPr txBox="1"/>
          <p:nvPr/>
        </p:nvSpPr>
        <p:spPr>
          <a:xfrm>
            <a:off x="5907314" y="1870299"/>
            <a:ext cx="2830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/>
              <a:t>96 trials in total</a:t>
            </a:r>
          </a:p>
          <a:p>
            <a:pPr marL="285750" indent="-285750">
              <a:buFontTx/>
              <a:buChar char="-"/>
            </a:pPr>
            <a:r>
              <a:rPr lang="it-IT"/>
              <a:t>both switch and non switch trials</a:t>
            </a:r>
          </a:p>
          <a:p>
            <a:pPr marL="285750" indent="-285750">
              <a:buFontTx/>
              <a:buChar char="-"/>
            </a:pPr>
            <a:r>
              <a:rPr lang="it-IT"/>
              <a:t>…</a:t>
            </a:r>
          </a:p>
          <a:p>
            <a:pPr marL="285750" indent="-285750">
              <a:buFontTx/>
              <a:buChar char="-"/>
            </a:pPr>
            <a:r>
              <a:rPr lang="it-IT"/>
              <a:t>…</a:t>
            </a:r>
          </a:p>
          <a:p>
            <a:pPr marL="285750" indent="-285750">
              <a:buFontTx/>
              <a:buChar char="-"/>
            </a:pPr>
            <a:endParaRPr lang="it-IT"/>
          </a:p>
          <a:p>
            <a:pPr marL="285750" indent="-285750">
              <a:buFontTx/>
              <a:buChar char="-"/>
            </a:pPr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56B8A0A-9420-4B8D-946B-FE7F18D67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24" y="3752645"/>
            <a:ext cx="3803608" cy="25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3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992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85</Words>
  <Application>Microsoft Office PowerPoint</Application>
  <PresentationFormat>Presentazione su schermo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Ferrara</dc:creator>
  <cp:lastModifiedBy>Lorenzo Ferrara</cp:lastModifiedBy>
  <cp:revision>3</cp:revision>
  <dcterms:created xsi:type="dcterms:W3CDTF">2022-04-02T21:04:42Z</dcterms:created>
  <dcterms:modified xsi:type="dcterms:W3CDTF">2022-04-11T11:12:46Z</dcterms:modified>
</cp:coreProperties>
</file>