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57" r:id="rId4"/>
    <p:sldId id="259" r:id="rId5"/>
    <p:sldId id="261" r:id="rId6"/>
    <p:sldId id="262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ADB57A-F6DD-4FDF-9C8C-F2ACE93D0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E85D218-D41B-417A-A84B-FD452E1EB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B4A2DB-A91B-41B4-81F7-CC1539D0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310-D357-451F-BAA2-4BDD98DCC125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2F6E32-63E0-4184-9F3B-094457B2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5059F1-BECC-46CB-B68B-2B739173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2A1C-0A74-4447-8E5A-10A4680741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215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EAD8F-DD02-41DB-90F8-6ECF8E30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4BC628-11D2-4B0B-8C0C-EAAF83CB3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902008-2A44-47E5-876D-B9C3262F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310-D357-451F-BAA2-4BDD98DCC125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EE444D-1802-4351-BF60-9F452971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982368-9E25-459A-9752-DD5976E4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2A1C-0A74-4447-8E5A-10A4680741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693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92DD68A-48B4-430A-B2E7-6B38E62E3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0B27B0E-411D-4536-AB14-7B2711640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99071D-5E54-45AD-BA32-2D81FDB9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310-D357-451F-BAA2-4BDD98DCC125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547128-A0ED-40CC-83C3-18ABFBDE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8EA83A-BD0E-4F18-8118-2EB2EE0E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2A1C-0A74-4447-8E5A-10A4680741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3713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278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0970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219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879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655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6998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7200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40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CC0023-CDCE-41BE-B49A-E51D10B0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F1EBE3-234A-4896-88F1-2DA1A0A38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4C8D2C-4737-43E9-A104-97DFD4E3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310-D357-451F-BAA2-4BDD98DCC125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9927AC-77E7-47BB-8E3D-11129D8C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4CF5DA-1919-4B9B-9952-F3B45059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2A1C-0A74-4447-8E5A-10A4680741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1965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21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276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81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1F4A6-067F-49C8-976B-DEB2B26C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302656-A02A-4B03-92DD-017233C0B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27546-0FE4-4DCD-BC68-63A5290E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310-D357-451F-BAA2-4BDD98DCC125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50FF86-C93F-4220-88F5-17F840D4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08F46B-47FD-409D-ACEC-ED668D93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2A1C-0A74-4447-8E5A-10A4680741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2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588BB9-E573-4B08-98DD-E77A3C63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B03F40-E16B-4089-BA54-49131914A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36DF80-2A27-49D3-833B-EE28F441B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EF9937-5506-41F8-863A-189CD926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310-D357-451F-BAA2-4BDD98DCC125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6967B6-6733-4D0E-BBD6-30427BA1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05A765-4CE0-4DEF-8C6B-1926904A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2A1C-0A74-4447-8E5A-10A4680741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26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18CF66-53F6-46C5-B87D-446D073B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6D5B78-DD93-4B3D-ADE2-AECC9CEDD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889C682-A0D8-48D9-99E5-8435C33AB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CAEDB9-F9F7-4106-8E88-E0595594D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498E965-7A9D-4452-B166-A49958FEB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D229ABF-7C39-473B-B8A7-38329B48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310-D357-451F-BAA2-4BDD98DCC125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716165-B739-4ABB-97EE-48F2CA0F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0E8D2BF-7B5A-4DDD-A029-CE1D3570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2A1C-0A74-4447-8E5A-10A4680741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27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E36408-40E5-46E7-B092-AF01BF3E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AE12B86-F433-4018-A978-94F85DD2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310-D357-451F-BAA2-4BDD98DCC125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F1EDF4-0B36-4DF4-ADFD-D3A38141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E4C84A-4820-48CF-AFF4-55D90B3B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2A1C-0A74-4447-8E5A-10A4680741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7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F35084-1CD7-4907-A2D4-D29AF45B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310-D357-451F-BAA2-4BDD98DCC125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42609E1-9CD4-4E96-9AF6-0A5F5646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736BDF-0164-4477-A914-A800612C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2A1C-0A74-4447-8E5A-10A4680741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11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01E9A-C52C-44DA-BD96-69DB40BFA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F58CE0-47F5-4D76-8673-2759AE66E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9740703-FC73-4A3C-BF3D-0C6E59D79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929024-5C20-40C2-898C-B8BFF32B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310-D357-451F-BAA2-4BDD98DCC125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A5C093-3AE3-4B5A-B03F-C452DE78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850DCDE-B1F8-425D-BD9E-B1D4CAA9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2A1C-0A74-4447-8E5A-10A4680741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543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D6C4A0-AA1E-4925-B675-529F6BC9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A823EE7-3C1A-43E6-8AF9-2580F536D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5E6329-CB55-4BF8-A85E-62770A39C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B49537-F5C9-4A71-BE04-0496F319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310-D357-451F-BAA2-4BDD98DCC125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09A0145-5198-4521-9A82-EC10961D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0C0C1D-E4F9-421E-AB60-FA3E38C9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2A1C-0A74-4447-8E5A-10A4680741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43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8784ECB-5FF7-4AD3-B9CA-596403B7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B5BD2F-F81E-4E42-829C-C1E696754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4778E4-7B9A-48E0-9FCF-8601CF97A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1310-D357-451F-BAA2-4BDD98DCC125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52749E-19C9-455F-A4C5-E46181BD4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241BC7-E08A-41C9-8BB0-9733712B9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82A1C-0A74-4447-8E5A-10A4680741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073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487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Lorenzo Greco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1000001091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29/04/2022</a:t>
            </a:r>
          </a:p>
        </p:txBody>
      </p:sp>
    </p:spTree>
    <p:extLst>
      <p:ext uri="{BB962C8B-B14F-4D97-AF65-F5344CB8AC3E}">
        <p14:creationId xmlns:p14="http://schemas.microsoft.com/office/powerpoint/2010/main" val="238380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Integrazione sul homework2 di sezioni in cui fatte delle richieste mediante uso di API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5C0408A-656D-4F1D-B316-D543AF975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" r="1748" b="-1"/>
          <a:stretch/>
        </p:blipFill>
        <p:spPr>
          <a:xfrm>
            <a:off x="2463311" y="578498"/>
            <a:ext cx="9554518" cy="50355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A41DB3A-93FA-4792-B0F1-8B5A6677D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60" y="2957047"/>
            <a:ext cx="3783952" cy="187594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7574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4A41DB3A-93FA-4792-B0F1-8B5A6677D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60" y="1004422"/>
            <a:ext cx="3783952" cy="18759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A0DB93E-BFD0-460E-A894-94120C8D1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86" y="3600450"/>
            <a:ext cx="4310201" cy="24156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B440D5F-B04F-4C6A-97B7-988209A2E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662" y="354063"/>
            <a:ext cx="3863675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9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144B47-E09E-427D-93DF-6C409083A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075"/>
            <a:ext cx="12192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8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C338642-03DF-4B82-8A58-7B11F5B567B5}"/>
              </a:ext>
            </a:extLst>
          </p:cNvPr>
          <p:cNvSpPr txBox="1"/>
          <p:nvPr/>
        </p:nvSpPr>
        <p:spPr>
          <a:xfrm>
            <a:off x="757528" y="5087339"/>
            <a:ext cx="10496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Cliccando su cerca comparirà una modale nella quale sono presenti 2 blocchi, in cui è possibile cercare: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Nel primo una canzone digitando il nome della canzone e l’artista (fare molta attenzione alle maiuscole) 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nel secondo il proprio cibo preferito (pizza, pasta, burger…) in INGLESE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43812E-E21C-46C0-81DA-8B8A1EC7E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705" y="386985"/>
            <a:ext cx="7639546" cy="431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5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C0698DA-CF91-4B82-A6CE-6CB8926E0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4" y="1724176"/>
            <a:ext cx="5418290" cy="214140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09AD614-4042-4A4F-926C-D56D5353B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534" y="3097008"/>
            <a:ext cx="6263342" cy="350437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397B615-A773-40F3-87C5-C3ECA410B122}"/>
              </a:ext>
            </a:extLst>
          </p:cNvPr>
          <p:cNvSpPr txBox="1"/>
          <p:nvPr/>
        </p:nvSpPr>
        <p:spPr>
          <a:xfrm>
            <a:off x="6572230" y="1086273"/>
            <a:ext cx="5385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Utilizzo l’ Api di </a:t>
            </a:r>
            <a:r>
              <a:rPr lang="it-IT" dirty="0" err="1">
                <a:solidFill>
                  <a:schemeClr val="bg1"/>
                </a:solidFill>
              </a:rPr>
              <a:t>Foodish</a:t>
            </a:r>
            <a:r>
              <a:rPr lang="it-IT" dirty="0">
                <a:solidFill>
                  <a:schemeClr val="bg1"/>
                </a:solidFill>
              </a:rPr>
              <a:t> che è di tipo no-key</a:t>
            </a:r>
          </a:p>
          <a:p>
            <a:r>
              <a:rPr lang="it-IT" dirty="0">
                <a:solidFill>
                  <a:schemeClr val="bg1"/>
                </a:solidFill>
              </a:rPr>
              <a:t>Tramite </a:t>
            </a:r>
            <a:r>
              <a:rPr lang="it-IT" dirty="0" err="1">
                <a:solidFill>
                  <a:schemeClr val="bg1"/>
                </a:solidFill>
              </a:rPr>
              <a:t>l’url</a:t>
            </a:r>
            <a:r>
              <a:rPr lang="it-IT" dirty="0">
                <a:solidFill>
                  <a:schemeClr val="bg1"/>
                </a:solidFill>
              </a:rPr>
              <a:t> di base trovato sul sito scrivo </a:t>
            </a:r>
            <a:r>
              <a:rPr lang="it-IT" dirty="0" err="1">
                <a:solidFill>
                  <a:schemeClr val="bg1"/>
                </a:solidFill>
              </a:rPr>
              <a:t>l’url</a:t>
            </a:r>
            <a:r>
              <a:rPr lang="it-IT" dirty="0">
                <a:solidFill>
                  <a:schemeClr val="bg1"/>
                </a:solidFill>
              </a:rPr>
              <a:t> dell’immagine dell’alimento che ho cercato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La fetch mi restituisce un JSON con un parametro image che contiene </a:t>
            </a:r>
            <a:r>
              <a:rPr lang="it-IT" dirty="0" err="1">
                <a:solidFill>
                  <a:schemeClr val="bg1"/>
                </a:solidFill>
              </a:rPr>
              <a:t>l’url</a:t>
            </a:r>
            <a:r>
              <a:rPr lang="it-IT" dirty="0">
                <a:solidFill>
                  <a:schemeClr val="bg1"/>
                </a:solidFill>
              </a:rPr>
              <a:t> dell’ immagine che voglio stampare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09B2C71-60D7-4330-96FA-FCABA2859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80" y="647049"/>
            <a:ext cx="5065443" cy="64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7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E365157-6CAE-491A-BDAF-D92626A8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95" y="1884784"/>
            <a:ext cx="8452737" cy="36621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0DC1E98-1EBB-46B5-8288-F6C10E59D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95" y="5705262"/>
            <a:ext cx="7258719" cy="80514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5E58E6E-F63F-438B-87D2-D1A8EA71729D}"/>
              </a:ext>
            </a:extLst>
          </p:cNvPr>
          <p:cNvSpPr txBox="1"/>
          <p:nvPr/>
        </p:nvSpPr>
        <p:spPr>
          <a:xfrm>
            <a:off x="383676" y="414445"/>
            <a:ext cx="11326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Utilizzo l’API di SPOTIFY che è di tipo </a:t>
            </a:r>
            <a:r>
              <a:rPr lang="it-IT" b="0" i="0" dirty="0" err="1">
                <a:solidFill>
                  <a:schemeClr val="bg1"/>
                </a:solidFill>
                <a:effectLst/>
                <a:latin typeface="ui-monospace"/>
              </a:rPr>
              <a:t>Oauth</a:t>
            </a:r>
            <a:r>
              <a:rPr lang="it-IT" b="0" i="0" dirty="0">
                <a:solidFill>
                  <a:schemeClr val="bg1"/>
                </a:solidFill>
                <a:effectLst/>
                <a:latin typeface="ui-monospace"/>
              </a:rPr>
              <a:t>.</a:t>
            </a:r>
          </a:p>
          <a:p>
            <a:r>
              <a:rPr lang="it-IT" dirty="0">
                <a:solidFill>
                  <a:schemeClr val="bg1"/>
                </a:solidFill>
                <a:latin typeface="ui-monospace"/>
              </a:rPr>
              <a:t>Dopo essermi creato un account prendo l’id e la password e li utilizzo nella fetch e tramite il comando POST li invio al server  che mi restituirà il TOKEN, che a sua volta lo salvo in una variabile globale</a:t>
            </a:r>
          </a:p>
        </p:txBody>
      </p:sp>
    </p:spTree>
    <p:extLst>
      <p:ext uri="{BB962C8B-B14F-4D97-AF65-F5344CB8AC3E}">
        <p14:creationId xmlns:p14="http://schemas.microsoft.com/office/powerpoint/2010/main" val="137143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F7D803C-2ABE-4F2B-B916-EB489745D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9" y="2913326"/>
            <a:ext cx="5951736" cy="325402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B3FF49D-B5AD-490F-80AB-EB45416D7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723" y="2913326"/>
            <a:ext cx="5631668" cy="387129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78C15E8-12A9-46F9-997E-938F1AC8E2A1}"/>
              </a:ext>
            </a:extLst>
          </p:cNvPr>
          <p:cNvSpPr txBox="1"/>
          <p:nvPr/>
        </p:nvSpPr>
        <p:spPr>
          <a:xfrm>
            <a:off x="703309" y="1053493"/>
            <a:ext cx="10636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Nella funzione Search1 eseguo la fetch passando </a:t>
            </a:r>
            <a:r>
              <a:rPr lang="it-IT" dirty="0" err="1">
                <a:solidFill>
                  <a:schemeClr val="bg1"/>
                </a:solidFill>
              </a:rPr>
              <a:t>l’url</a:t>
            </a:r>
            <a:r>
              <a:rPr lang="it-IT" dirty="0">
                <a:solidFill>
                  <a:schemeClr val="bg1"/>
                </a:solidFill>
              </a:rPr>
              <a:t> di base più il tipo e il nome della canzone da cercare e gli passo il token.</a:t>
            </a:r>
          </a:p>
          <a:p>
            <a:r>
              <a:rPr lang="it-IT" dirty="0">
                <a:solidFill>
                  <a:schemeClr val="bg1"/>
                </a:solidFill>
              </a:rPr>
              <a:t>La funzione onJson1 controlla il nome dell’artista, se trovato fa stampare la copertina della canzone</a:t>
            </a:r>
          </a:p>
        </p:txBody>
      </p:sp>
    </p:spTree>
    <p:extLst>
      <p:ext uri="{BB962C8B-B14F-4D97-AF65-F5344CB8AC3E}">
        <p14:creationId xmlns:p14="http://schemas.microsoft.com/office/powerpoint/2010/main" val="1535112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210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ui-monospace</vt:lpstr>
      <vt:lpstr>Tema di Office</vt:lpstr>
      <vt:lpstr>Office Theme</vt:lpstr>
      <vt:lpstr>MHW3</vt:lpstr>
      <vt:lpstr>Descrizione del progetto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</dc:title>
  <dc:creator>LORENZO GRECO</dc:creator>
  <cp:lastModifiedBy>LORENZO GRECO</cp:lastModifiedBy>
  <cp:revision>1</cp:revision>
  <dcterms:created xsi:type="dcterms:W3CDTF">2022-04-29T13:31:17Z</dcterms:created>
  <dcterms:modified xsi:type="dcterms:W3CDTF">2022-04-30T09:56:32Z</dcterms:modified>
</cp:coreProperties>
</file>