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36"/>
    <p:restoredTop sz="93985"/>
  </p:normalViewPr>
  <p:slideViewPr>
    <p:cSldViewPr snapToGrid="0" snapToObjects="1">
      <p:cViewPr varScale="1">
        <p:scale>
          <a:sx n="152" d="100"/>
          <a:sy n="152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CA072-6742-FF4A-9A43-3892D687419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B19C1-7CA6-BE43-88A2-F8A897EF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2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A8D7-351F-1043-A5B1-1B5FBCDEE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B03C8-1DC5-AC4E-9DF2-6CD6CD948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3BDE0-181F-054B-BF9A-5F407B80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0212-ED05-624B-A9F7-DB81A352CBC6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2108-3587-D043-8F9C-A97D4711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 Mangubat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9B3DD-453A-9541-A9F4-02CA6236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81C-24FE-FB46-9660-5C2F72B6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8FAF-1ACC-AE42-BA8C-B8CEABA3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647C-1E96-C446-9D7E-60E6DCABB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BD54-D915-834E-8A8B-6CBB53FB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EC9-9A98-2640-9551-519219BE8383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ED5FE-8A9F-EE45-A443-4C57C5B9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 Mangubat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3C7E7-2419-9943-88B0-7B3249F3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81C-24FE-FB46-9660-5C2F72B6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9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A6626-CFA2-6542-A041-670854148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DDEA1-2332-BF4F-A110-87D504C18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ACAC2-D42C-7940-983D-0FA988B2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02C1-8F77-E14F-B128-8AB8C751C51D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FE10-90C3-F048-83EE-92A3CFC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 Mangubat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4222-4E34-4A4D-A79B-ACA342D4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81C-24FE-FB46-9660-5C2F72B6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8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D8B0-D744-0D47-B6D7-5E94B7C8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5DFA-E822-2D46-85DB-E023628A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B46F-98C7-F64F-8678-FD57F34E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CEA8-1EA2-4249-BBFB-800D7DB6D7C1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12F28-B5F2-CC4C-A286-7AC4D3BD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 Mangubat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F35A-DE45-F540-9A1B-9DDDB1B2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81C-24FE-FB46-9660-5C2F72B6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CAC6-2632-1849-9EC3-29598D30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39786-C5D3-E94E-8E2A-A2268C74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68EA-A7E0-D543-8D45-81C58681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016B-18DC-DF40-B088-5652006D0E6F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2797-B33C-5040-93C2-C061CF3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 Mangubat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F6B2-9B48-2B4D-824A-95C14417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81C-24FE-FB46-9660-5C2F72B6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67A6-1F01-054C-809F-33D5E88A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A470-FF1E-3A40-A3C7-09FE1A4C2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EB31-A8EE-F846-ACDC-28C66E0BC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F0F94-8508-0E46-AFB8-98C9EDD6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77AC-2B75-4D47-B0E9-059E6B05A400}" type="datetime1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CE1B-662B-5B45-950E-133085A6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 Mangubat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535D7-B2FF-844E-9156-CF26227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81C-24FE-FB46-9660-5C2F72B6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20EC-095A-9C47-BEE4-11ACB516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7ED77-FC9B-E64D-B1C7-4C51ED8E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BF760-283C-A84E-82F9-4B3EA5E3C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B2F96-9D1E-A74C-8EFD-876CFEF25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334B0-BA4E-B347-BEDB-6BA4E57D8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934E8-B6C1-2E42-AE7A-AE61AE2C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3B6E-1027-3241-929B-805A83109A04}" type="datetime1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2EA3-D778-2D45-96A4-4CF2F2BA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 Mangubat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B9F77-74AE-9C4C-9AF2-DEC59F25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81C-24FE-FB46-9660-5C2F72B6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6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6F9E-14FD-A74C-B707-9F92CBAC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1F60A-D65C-6F47-ACB6-ACE3BA62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A2DD-F51A-9547-AD86-E8477218B732}" type="datetime1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53CD5-6029-D740-A0C0-B8BBF4CE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 Mangubat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99D39-57FF-6940-AEF5-8C13F7F2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81C-24FE-FB46-9660-5C2F72B6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2F1C4-0B48-F840-A226-CB5E6D83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E0EE-3244-EE45-89E0-94DBCE53FF9E}" type="datetime1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B407B-F01F-3A4A-8651-523AF1CC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 Mangubat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A671-C381-BD49-8850-CAD9C25A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81C-24FE-FB46-9660-5C2F72B6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F67A-9E05-4F4D-B0E8-C606D21C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E2AE-BC6C-8F42-B838-434C36E0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114D2-2B8A-9B43-84A6-D6F9EF414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EAC6E-35A8-5744-8ACD-8C44A7AD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E02-C642-A74E-B05A-853737127E47}" type="datetime1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6B808-4707-0142-BB6A-8A6EB496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 Mangubat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4D707-74D6-0D41-BCED-F48A71AC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81C-24FE-FB46-9660-5C2F72B6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8F4B-3336-024A-8A29-E162C07C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FC963-1702-4D40-95BD-BE592C04B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FAA3-6BA7-8B41-B45B-F7F2B781A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28053-E61F-924E-979C-9AB136D3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380C-FE68-8643-B29E-29B5DC0EA786}" type="datetime1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D6CBF-7F84-8443-8376-EC1DFD1D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 Mangubat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B8D1A-E3D9-8E4D-A69B-451C5BFE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81C-24FE-FB46-9660-5C2F72B6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ABEB8-5138-3C43-BF1E-B4FA555A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144B0-B18E-C047-A6D3-EC66702B2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6545-9321-814B-BA8A-FCBA0CE8A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64982-BE63-3E4D-A9B9-C5691D2E4C18}" type="datetime1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A6882-442D-0244-AF27-AA3A65B95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 Mangubat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BA43-C437-7248-8DA5-08065CF4D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81C-24FE-FB46-9660-5C2F72B6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290D-8B56-EC42-A511-1857BBFB0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Machine Learning Applications to Semiconductor Manufacturing Process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0D2FA-7920-8E46-BF50-23C72D6AD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Enzo Mangubat</a:t>
            </a:r>
          </a:p>
          <a:p>
            <a:pPr algn="l"/>
            <a:r>
              <a:rPr lang="en-US" dirty="0"/>
              <a:t>NYCDSA Capstone Project</a:t>
            </a:r>
          </a:p>
          <a:p>
            <a:pPr algn="l"/>
            <a:r>
              <a:rPr lang="en-US" dirty="0"/>
              <a:t>January x, 2021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code:</a:t>
            </a:r>
          </a:p>
          <a:p>
            <a:pPr algn="l"/>
            <a:r>
              <a:rPr lang="en-US" dirty="0"/>
              <a:t>Online article: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1ED10-DDED-BC40-A49D-09FF589D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 Mangubat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EB2B-96F9-144B-80E3-6CFB074B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81C-24FE-FB46-9660-5C2F72B689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100C8E99-87BD-7248-90DB-0050AD4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3471" cy="1325563"/>
          </a:xfrm>
        </p:spPr>
        <p:txBody>
          <a:bodyPr>
            <a:noAutofit/>
          </a:bodyPr>
          <a:lstStyle/>
          <a:p>
            <a:r>
              <a:rPr lang="en-US" sz="2800" dirty="0"/>
              <a:t>How can this influence what values to control for?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9FC020D-0583-3648-8B91-C1251C3E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6165" cy="1714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Assume we are the module controlling </a:t>
            </a:r>
            <a:r>
              <a:rPr lang="en-US" sz="2000" b="1" dirty="0"/>
              <a:t>parameter 283.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Do we keep it above or below 2.05?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501F9-1FB1-7E41-B0F9-BD07D7BC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 Mangubat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A7768-E460-FC46-9995-EEBCD0E6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81C-24FE-FB46-9660-5C2F72B689F2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ABCD8C-178D-984E-9878-1D7FBCAE40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94596" y="204394"/>
            <a:ext cx="5853507" cy="6196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34685-2242-7A49-AA4A-017F34021E6B}"/>
              </a:ext>
            </a:extLst>
          </p:cNvPr>
          <p:cNvSpPr txBox="1"/>
          <p:nvPr/>
        </p:nvSpPr>
        <p:spPr>
          <a:xfrm>
            <a:off x="5738678" y="3319559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0.029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91A82-8516-B24C-BD22-400927970658}"/>
              </a:ext>
            </a:extLst>
          </p:cNvPr>
          <p:cNvSpPr txBox="1"/>
          <p:nvPr/>
        </p:nvSpPr>
        <p:spPr>
          <a:xfrm>
            <a:off x="6318503" y="3311169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D4570-EFAC-EB48-9B56-29C5FC5C9D17}"/>
              </a:ext>
            </a:extLst>
          </p:cNvPr>
          <p:cNvSpPr txBox="1"/>
          <p:nvPr/>
        </p:nvSpPr>
        <p:spPr>
          <a:xfrm>
            <a:off x="6318503" y="3925596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1FF29-94D9-1946-9CA5-2B8CEA0B6916}"/>
              </a:ext>
            </a:extLst>
          </p:cNvPr>
          <p:cNvSpPr txBox="1"/>
          <p:nvPr/>
        </p:nvSpPr>
        <p:spPr>
          <a:xfrm>
            <a:off x="6537211" y="4506261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0.076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98C6A7-8525-1044-8AC6-23F349BE8F76}"/>
              </a:ext>
            </a:extLst>
          </p:cNvPr>
          <p:cNvSpPr txBox="1"/>
          <p:nvPr/>
        </p:nvSpPr>
        <p:spPr>
          <a:xfrm>
            <a:off x="7209728" y="4530178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0.110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C7FCD5-90AD-9C42-B24D-69558012D51F}"/>
              </a:ext>
            </a:extLst>
          </p:cNvPr>
          <p:cNvSpPr txBox="1"/>
          <p:nvPr/>
        </p:nvSpPr>
        <p:spPr>
          <a:xfrm>
            <a:off x="7527745" y="3325816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0.046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77CBDE-4C98-954D-8271-73288E4587CE}"/>
              </a:ext>
            </a:extLst>
          </p:cNvPr>
          <p:cNvSpPr txBox="1"/>
          <p:nvPr/>
        </p:nvSpPr>
        <p:spPr>
          <a:xfrm>
            <a:off x="8121349" y="3332080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0.046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C8BEA-9450-DF4C-9341-3DAD91745A78}"/>
              </a:ext>
            </a:extLst>
          </p:cNvPr>
          <p:cNvSpPr txBox="1"/>
          <p:nvPr/>
        </p:nvSpPr>
        <p:spPr>
          <a:xfrm>
            <a:off x="8623388" y="3302781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0.017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06D77-F7A1-3545-9044-5D3986B79FCE}"/>
              </a:ext>
            </a:extLst>
          </p:cNvPr>
          <p:cNvSpPr txBox="1"/>
          <p:nvPr/>
        </p:nvSpPr>
        <p:spPr>
          <a:xfrm>
            <a:off x="7890600" y="4506260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0.51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7666E-458D-1D4B-BE06-B0106832497C}"/>
              </a:ext>
            </a:extLst>
          </p:cNvPr>
          <p:cNvSpPr txBox="1"/>
          <p:nvPr/>
        </p:nvSpPr>
        <p:spPr>
          <a:xfrm>
            <a:off x="8480555" y="4493739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0.51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297C17-ADE0-E344-9C57-168178AD40D5}"/>
              </a:ext>
            </a:extLst>
          </p:cNvPr>
          <p:cNvSpPr txBox="1"/>
          <p:nvPr/>
        </p:nvSpPr>
        <p:spPr>
          <a:xfrm>
            <a:off x="8008261" y="6202460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028EC9-DE8F-704B-9183-B26721A7B548}"/>
              </a:ext>
            </a:extLst>
          </p:cNvPr>
          <p:cNvSpPr/>
          <p:nvPr/>
        </p:nvSpPr>
        <p:spPr>
          <a:xfrm>
            <a:off x="6537211" y="1199626"/>
            <a:ext cx="798533" cy="671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35DCE7-DCF1-A849-A5E2-43F73EE8F266}"/>
              </a:ext>
            </a:extLst>
          </p:cNvPr>
          <p:cNvSpPr txBox="1"/>
          <p:nvPr/>
        </p:nvSpPr>
        <p:spPr>
          <a:xfrm>
            <a:off x="9013770" y="5636115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0.054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D9192B-1D0E-FC4E-A84B-9419315376C2}"/>
              </a:ext>
            </a:extLst>
          </p:cNvPr>
          <p:cNvSpPr txBox="1"/>
          <p:nvPr/>
        </p:nvSpPr>
        <p:spPr>
          <a:xfrm>
            <a:off x="8593327" y="6214981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0.0006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3CEA07-5B0B-B44D-9555-CEE1F8817CF1}"/>
              </a:ext>
            </a:extLst>
          </p:cNvPr>
          <p:cNvSpPr txBox="1"/>
          <p:nvPr/>
        </p:nvSpPr>
        <p:spPr>
          <a:xfrm>
            <a:off x="9516415" y="5636115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0.005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F0E32-4271-024F-955A-D8568056AFF1}"/>
              </a:ext>
            </a:extLst>
          </p:cNvPr>
          <p:cNvSpPr txBox="1"/>
          <p:nvPr/>
        </p:nvSpPr>
        <p:spPr>
          <a:xfrm>
            <a:off x="10068530" y="5662881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0.005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B0E43-C904-584F-AADF-071B7D044A59}"/>
              </a:ext>
            </a:extLst>
          </p:cNvPr>
          <p:cNvSpPr txBox="1"/>
          <p:nvPr/>
        </p:nvSpPr>
        <p:spPr>
          <a:xfrm>
            <a:off x="9905732" y="4493738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195058-2DD6-124D-B01E-C836E715A953}"/>
              </a:ext>
            </a:extLst>
          </p:cNvPr>
          <p:cNvSpPr txBox="1"/>
          <p:nvPr/>
        </p:nvSpPr>
        <p:spPr>
          <a:xfrm>
            <a:off x="9952554" y="3941112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0.016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860F40-210E-E64E-AE11-2FBAA437784C}"/>
              </a:ext>
            </a:extLst>
          </p:cNvPr>
          <p:cNvSpPr txBox="1"/>
          <p:nvPr/>
        </p:nvSpPr>
        <p:spPr>
          <a:xfrm>
            <a:off x="10555267" y="3935157"/>
            <a:ext cx="79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0.024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3713887-49A9-8C48-84B6-3FDC7FB14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68416"/>
              </p:ext>
            </p:extLst>
          </p:nvPr>
        </p:nvGraphicFramePr>
        <p:xfrm>
          <a:off x="868672" y="2976525"/>
          <a:ext cx="34066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925">
                  <a:extLst>
                    <a:ext uri="{9D8B030D-6E8A-4147-A177-3AD203B41FA5}">
                      <a16:colId xmlns:a16="http://schemas.microsoft.com/office/drawing/2014/main" val="2985092022"/>
                    </a:ext>
                  </a:extLst>
                </a:gridCol>
                <a:gridCol w="2092704">
                  <a:extLst>
                    <a:ext uri="{9D8B030D-6E8A-4147-A177-3AD203B41FA5}">
                      <a16:colId xmlns:a16="http://schemas.microsoft.com/office/drawing/2014/main" val="2469327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chance of passing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7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6288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2467A5F-EED3-A944-8828-55477E5764F3}"/>
              </a:ext>
            </a:extLst>
          </p:cNvPr>
          <p:cNvSpPr txBox="1"/>
          <p:nvPr/>
        </p:nvSpPr>
        <p:spPr>
          <a:xfrm>
            <a:off x="793101" y="4155184"/>
            <a:ext cx="38234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Thankfully, this parameter is already 79% likely to be above.</a:t>
            </a:r>
          </a:p>
          <a:p>
            <a:endParaRPr lang="en-US" dirty="0"/>
          </a:p>
          <a:p>
            <a:r>
              <a:rPr lang="en-US" sz="1200" dirty="0"/>
              <a:t>These was done by: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Calculate the probabilities at each split based on the distribution of data at that node.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Multiply all the probabilities leading to an endpoint to get the probability of that endpoint.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Sum all the probabilities of the passing outcomes for below and above.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855451-95AD-1049-83E7-DA2BEF0CE1C6}"/>
              </a:ext>
            </a:extLst>
          </p:cNvPr>
          <p:cNvSpPr/>
          <p:nvPr/>
        </p:nvSpPr>
        <p:spPr>
          <a:xfrm>
            <a:off x="5772594" y="2139192"/>
            <a:ext cx="2230778" cy="2759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C9F314-6F5F-4847-8B65-DD40BD61062B}"/>
              </a:ext>
            </a:extLst>
          </p:cNvPr>
          <p:cNvSpPr/>
          <p:nvPr/>
        </p:nvSpPr>
        <p:spPr>
          <a:xfrm>
            <a:off x="8021570" y="1806756"/>
            <a:ext cx="3219458" cy="47034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9738A0-8EE8-DA41-96A9-374290F9902A}"/>
              </a:ext>
            </a:extLst>
          </p:cNvPr>
          <p:cNvSpPr txBox="1"/>
          <p:nvPr/>
        </p:nvSpPr>
        <p:spPr>
          <a:xfrm>
            <a:off x="7284757" y="1024966"/>
            <a:ext cx="278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module making decision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64A34A-8BD0-A142-9F40-975FB3B32C8D}"/>
              </a:ext>
            </a:extLst>
          </p:cNvPr>
          <p:cNvSpPr txBox="1"/>
          <p:nvPr/>
        </p:nvSpPr>
        <p:spPr>
          <a:xfrm>
            <a:off x="5654010" y="4850949"/>
            <a:ext cx="278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if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param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283 &lt;=2.05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52ABC3-DA9B-5F4F-ADFE-4A53AE7D7B4B}"/>
              </a:ext>
            </a:extLst>
          </p:cNvPr>
          <p:cNvSpPr txBox="1"/>
          <p:nvPr/>
        </p:nvSpPr>
        <p:spPr>
          <a:xfrm>
            <a:off x="7927011" y="6445246"/>
            <a:ext cx="278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param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283 &gt; 2.05</a:t>
            </a:r>
          </a:p>
        </p:txBody>
      </p:sp>
    </p:spTree>
    <p:extLst>
      <p:ext uri="{BB962C8B-B14F-4D97-AF65-F5344CB8AC3E}">
        <p14:creationId xmlns:p14="http://schemas.microsoft.com/office/powerpoint/2010/main" val="351951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162</Words>
  <Application>Microsoft Macintosh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Machine Learning Applications to Semiconductor Manufacturing Process Control</vt:lpstr>
      <vt:lpstr>How can this influence what values to control for?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Housing Prices in Ames, Iowa Sold 2007-2010</dc:title>
  <dc:creator>Microsoft Office User</dc:creator>
  <cp:lastModifiedBy>Microsoft Office User</cp:lastModifiedBy>
  <cp:revision>64</cp:revision>
  <dcterms:created xsi:type="dcterms:W3CDTF">2020-12-27T21:47:30Z</dcterms:created>
  <dcterms:modified xsi:type="dcterms:W3CDTF">2021-01-12T03:26:19Z</dcterms:modified>
</cp:coreProperties>
</file>