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0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2748E-9A4E-403F-A372-3522BC40F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95311B-B263-43A9-BF8B-A90E17807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0E3173-68B9-47B8-80BE-49160F22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E325DB-6ACD-459D-AF4A-8C1EB50A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AB1555-38B9-4BB7-B510-1D3B230E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8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ED605-95DB-4523-9200-EE09A0FA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25D148-290D-46D3-B4F8-24CBC7A46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18C809-0385-4B35-97D2-01B55782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E47014-856A-4FF6-9D72-CCE22D22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D7E78A-6C46-4499-B70C-060F786A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4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46EDF85-0683-4643-B925-C85CB1ED9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85E39B-9A35-4AE3-962C-9D87A4A0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8606DF-56D3-4962-8F81-2AA0849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64B0EC-05AD-4C8A-84EC-DA0605F2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0A607-FDBF-4869-91BD-B9E27C67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92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0C4950-C266-4F28-83CF-3A16ECC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FF6F87-B670-49B2-8E06-E4B1BB55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258F0F-35AC-4E65-A90F-BBBEE209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04B656-E44C-4188-9C65-FF1FA61C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E41979-EDC0-4A6E-8B67-D5AF9E19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58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4992A-4E35-40BD-87F3-863DF62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B1CB3B-BD37-4FF5-AEF6-0E7D5F7E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6B3727-95F4-46A7-A1E2-132188CE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57D837-A5D7-4419-8463-3721D395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26EFB8-0795-40C0-929B-A4C54DEF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471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93D4E-6C64-44BE-AFA4-5B5ADEE9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5EC686-8FE7-4C15-8110-9CFBBC381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35F3B9-0C40-408C-A565-275F8E18C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07769-6D31-46B1-88AE-872049AB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2888AE-A309-4659-8CD2-FCF6812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726CA2-55CE-4DF5-B752-65F3FE3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8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756DCD-53AA-46B0-881C-C25C46CE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3A5A58-5154-49B8-8F6D-251A2294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9E5DE9-75E3-47A1-AEE1-575168CD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A60A3A-5F42-4469-B70C-DD4E40EF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59DE6B-31DA-4C84-A0DA-3623C8B0D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760F782-56F3-4755-BCC2-C4FF13CC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7BAE2C-7D5F-4C20-9FAB-AB9FA8C4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E32F0A-4EA8-444C-A499-C725F2DB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071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D57896-1ED3-4B75-9949-E2E61B87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75AEAB-F70F-4D48-9ABD-601391E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714861-8EF4-4FFF-AF20-A5700D79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A9F1C57-78D9-43CF-BF6A-937D7CD2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0783CD-F505-44BC-B7D0-A3F4F5E4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2E3D6C-BDD5-4CC2-BBC1-9FC741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E711B3-6150-4C0E-A3B5-F86516C0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5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072894-657D-438A-A6E3-A2F4B7B1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B2FB77-7F4C-44CB-9B85-66EDD21F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A6D95F-DD40-4460-9340-A8AA5C8F1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343325-68ED-4D97-A084-CFBEF618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3C60AB-5EA0-45A3-9566-C5CE560A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B66943-73B0-45D5-BDF3-DA5941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79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FD4CE1-9F28-441B-9411-5C657720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494D4D-29A4-4E44-933E-917047DCB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B5765B-EB76-42E5-AF06-D1CE7ECF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7CB0CE-562A-4974-B02D-834FD564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ECB4F4-9026-4659-974F-94281115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9608AE-2A83-437A-A521-46D0839B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38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BC9501-A30F-42DC-B414-CE07B9D9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8F3E8B-9964-4B2B-83E7-127AFDD1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54FD8C-F169-4FAA-8231-D5AE92743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5633-F940-4BE6-892E-93697791AC50}" type="datetimeFigureOut">
              <a:rPr lang="it-IT" smtClean="0"/>
              <a:t>15/12/2021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66F81-1026-4366-B11C-DBDAFC2E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DE7589-F635-4C8D-AC70-74A9FA0B6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D260-9FCA-45CC-96DE-6D43DE23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2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ena, piazza&#10;&#10;Descrizione generata automaticamente">
            <a:extLst>
              <a:ext uri="{FF2B5EF4-FFF2-40B4-BE49-F238E27FC236}">
                <a16:creationId xmlns:a16="http://schemas.microsoft.com/office/drawing/2014/main" id="{9BAEA0DF-EFEF-4E76-A347-0B59F8B0B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" r="37375" b="8305"/>
          <a:stretch/>
        </p:blipFill>
        <p:spPr>
          <a:xfrm>
            <a:off x="2546252" y="10"/>
            <a:ext cx="9645748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FF89EB-A321-4A31-A3CC-6DCBE75DD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771988"/>
            <a:ext cx="3826733" cy="2997995"/>
          </a:xfrm>
        </p:spPr>
        <p:txBody>
          <a:bodyPr anchor="b">
            <a:normAutofit/>
          </a:bodyPr>
          <a:lstStyle/>
          <a:p>
            <a:r>
              <a:rPr lang="it-IT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Analisi del comportamento del consumatore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FC04C3-0986-445C-95A4-843AA80A1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32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Mall_Customers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263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Lente di ingrandimento che mostra prestazioni in calo">
            <a:extLst>
              <a:ext uri="{FF2B5EF4-FFF2-40B4-BE49-F238E27FC236}">
                <a16:creationId xmlns:a16="http://schemas.microsoft.com/office/drawing/2014/main" id="{FFA26373-6380-48AB-899F-54B67AD1A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096406E-6ACB-4B3E-8BFB-58A68C9E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45" y="591344"/>
            <a:ext cx="413590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raggiunti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9A9E34-1EB3-4E85-8D5F-CCFF8A006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488" y="9107"/>
            <a:ext cx="9223492" cy="68397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 </a:t>
            </a: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gerarchica</a:t>
            </a: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 </a:t>
            </a:r>
            <a:r>
              <a:rPr lang="en-US" sz="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gruppi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1: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basso,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2: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basso,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3 e 4: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5: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alto,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6: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alto,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Lente di ingrandimento che mostra prestazioni in calo">
            <a:extLst>
              <a:ext uri="{FF2B5EF4-FFF2-40B4-BE49-F238E27FC236}">
                <a16:creationId xmlns:a16="http://schemas.microsoft.com/office/drawing/2014/main" id="{705FEFFC-DC08-4E4C-8FE3-71543A04A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20" b="1451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0F97A08-3517-4667-B9C8-345AC7D82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3" y="557189"/>
            <a:ext cx="4135902" cy="5571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raggiunti</a:t>
            </a:r>
            <a:endParaRPr lang="en-US" sz="5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D3991E-6A63-415C-A528-829070B02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4748" y="-10"/>
            <a:ext cx="9154205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 con ‘K-Means algorithm’: 6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gruppi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1: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età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bassa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2: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età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40 anni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3: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basso,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basso,età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45 anni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4: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età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bassa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5: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Spendig_Score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alto,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età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33 anni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Gruppo 6: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media, </a:t>
            </a:r>
            <a:r>
              <a:rPr lang="en-US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età</a:t>
            </a: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55 anni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6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6E9D1C-EAE9-46A4-9542-061E6B88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2FE606-CBF2-4E29-BBC1-F234A15CC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Lavoro realizzato da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Ridolfi Lorenzo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26">
            <a:extLst>
              <a:ext uri="{FF2B5EF4-FFF2-40B4-BE49-F238E27FC236}">
                <a16:creationId xmlns:a16="http://schemas.microsoft.com/office/drawing/2014/main" id="{FBE42956-7714-4B88-B946-1AAD087DD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5102A839-7455-460E-9186-3C46533A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2B6432E5-D2D8-4E50-8FBE-7126A3F9C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D1CF7-EAE1-49F0-8244-EC26E445E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825" y="0"/>
            <a:ext cx="6552205" cy="1514901"/>
          </a:xfrm>
        </p:spPr>
        <p:txBody>
          <a:bodyPr anchor="b">
            <a:norm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Descrizione del dataset</a:t>
            </a:r>
            <a:br>
              <a:rPr lang="it-IT" sz="3700" dirty="0"/>
            </a:br>
            <a:endParaRPr lang="it-IT" sz="37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5BD0C8-DD56-4098-8C54-7D7E45E0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982639"/>
            <a:ext cx="7384718" cy="2906383"/>
          </a:xfrm>
        </p:spPr>
        <p:txBody>
          <a:bodyPr anchor="ctr">
            <a:normAutofit/>
          </a:bodyPr>
          <a:lstStyle/>
          <a:p>
            <a:pPr algn="l"/>
            <a:r>
              <a:rPr lang="it-IT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codice identificativo del cliente del centro commerciale</a:t>
            </a:r>
          </a:p>
          <a:p>
            <a:pPr algn="l"/>
            <a:r>
              <a:rPr lang="it-IT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genere del cliente</a:t>
            </a:r>
          </a:p>
          <a:p>
            <a:pPr algn="l"/>
            <a:r>
              <a:rPr lang="it-IT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Età del cliente</a:t>
            </a:r>
          </a:p>
          <a:p>
            <a:pPr algn="l"/>
            <a:r>
              <a:rPr lang="it-IT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reddito annuale percepito dal cliente in migliaia di dollari $</a:t>
            </a:r>
          </a:p>
          <a:p>
            <a:pPr algn="l"/>
            <a:r>
              <a:rPr lang="it-IT" sz="2000" b="1" dirty="0" err="1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it-IT" sz="2000" b="1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20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punteggio attribuito ad ogni cliente in base ai suoi comportamenti di acquisto(0-100)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6EA5DF-7E28-4909-934F-C2949860E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78" y="3642434"/>
            <a:ext cx="7432654" cy="31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ABDE07-3CC9-4188-8911-619CC5C1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it-IT" sz="3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 esplorativa </a:t>
            </a:r>
            <a:br>
              <a:rPr lang="it-IT" sz="3700">
                <a:solidFill>
                  <a:srgbClr val="FFFFFF"/>
                </a:solidFill>
              </a:rPr>
            </a:br>
            <a:endParaRPr lang="it-IT" sz="3700">
              <a:solidFill>
                <a:srgbClr val="FFFFFF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B4C001-6EA0-4A69-8521-6A2770BC4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803790"/>
            <a:ext cx="6096003" cy="4464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14F9A20-5952-4904-AA52-B557380FB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3789"/>
            <a:ext cx="6087615" cy="49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9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9C54C5-F2FA-475F-876E-F94FBA9E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42999"/>
            <a:ext cx="5294716" cy="48300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0CB998A-5C1E-4F89-A32A-D0471F9B5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142999"/>
            <a:ext cx="5294715" cy="48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6FEB32-A311-4B8B-AA35-77E2340D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it-IT" sz="66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it-IT" sz="6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egnaposto contenuto 2">
            <a:extLst>
              <a:ext uri="{FF2B5EF4-FFF2-40B4-BE49-F238E27FC236}">
                <a16:creationId xmlns:a16="http://schemas.microsoft.com/office/drawing/2014/main" id="{63A6F65D-A292-49BA-91D2-DD1057DC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9724031" cy="5056351"/>
          </a:xfrm>
        </p:spPr>
        <p:txBody>
          <a:bodyPr anchor="ctr">
            <a:normAutofit/>
          </a:bodyPr>
          <a:lstStyle/>
          <a:p>
            <a:r>
              <a:rPr lang="it-IT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raggruppare i clienti per individuare quali tra essi possono essere potenzialmente influenzabili da politiche di marketing</a:t>
            </a: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 considerate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(clustering gerarchico)                      (k-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                                                  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Annual_Income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Spending_Score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357A914-8498-445B-A698-933B587ED875}"/>
              </a:ext>
            </a:extLst>
          </p:cNvPr>
          <p:cNvCxnSpPr>
            <a:cxnSpLocks/>
          </p:cNvCxnSpPr>
          <p:nvPr/>
        </p:nvCxnSpPr>
        <p:spPr>
          <a:xfrm>
            <a:off x="6236677" y="4333461"/>
            <a:ext cx="0" cy="151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2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9CA7546C-9089-4437-B7D7-DCCA81596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147671" cy="8985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Risultati</a:t>
            </a: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Analysis</a:t>
            </a:r>
          </a:p>
        </p:txBody>
      </p:sp>
      <p:pic>
        <p:nvPicPr>
          <p:cNvPr id="13" name="Immagine 12" descr="Immagine che contiene testo, tabellonesegnapunti, nero, schermo&#10;&#10;Descrizione generata automaticamente">
            <a:extLst>
              <a:ext uri="{FF2B5EF4-FFF2-40B4-BE49-F238E27FC236}">
                <a16:creationId xmlns:a16="http://schemas.microsoft.com/office/drawing/2014/main" id="{D57247B1-6E87-49E8-904B-38F4494E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629" y="2305879"/>
            <a:ext cx="6177383" cy="3233530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7F6332B-E636-4217-84D2-C43AC450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28621"/>
            <a:ext cx="5878631" cy="42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92447B-37C3-4AE4-89F9-CA3D230A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33110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‘K-Means algorithm’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CF9AFB28-B667-4AE5-AA58-83BDEB765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55" y="1574310"/>
            <a:ext cx="10086403" cy="5035652"/>
          </a:xfrm>
        </p:spPr>
      </p:pic>
    </p:spTree>
    <p:extLst>
      <p:ext uri="{BB962C8B-B14F-4D97-AF65-F5344CB8AC3E}">
        <p14:creationId xmlns:p14="http://schemas.microsoft.com/office/powerpoint/2010/main" val="8582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CBEB0F-2AB9-4E9D-ACBC-8CB73CA0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067065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Silhouette_score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gerarchico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k-means</a:t>
            </a:r>
            <a:endParaRPr lang="en-US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D8A8F6B-8579-4BF7-A10F-2E81D28C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4309"/>
            <a:ext cx="5944084" cy="5283689"/>
          </a:xfr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E240E56-8990-4FC4-B1B4-77FFD2771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310"/>
            <a:ext cx="6095999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3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074F23-5AE5-4E8F-807C-17D961C6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Pseudo F-index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7497447-AD9C-4186-B7A6-B2FCF91A4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1" y="1574310"/>
            <a:ext cx="10064174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03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326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Analisi del comportamento del consumatore</vt:lpstr>
      <vt:lpstr>Descrizione del dataset </vt:lpstr>
      <vt:lpstr>Analisi esplorativa  </vt:lpstr>
      <vt:lpstr>Presentazione standard di PowerPoint</vt:lpstr>
      <vt:lpstr>Cluster analysis</vt:lpstr>
      <vt:lpstr>Risultati Cluster Analysis</vt:lpstr>
      <vt:lpstr>‘K-Means algorithm’</vt:lpstr>
      <vt:lpstr>Silhouette_score: gerarchico e k-means</vt:lpstr>
      <vt:lpstr>Pseudo F-index</vt:lpstr>
      <vt:lpstr>Risultati raggiunti</vt:lpstr>
      <vt:lpstr>Risultati raggiunti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del comportamento del consumatore</dc:title>
  <dc:creator>RIDOLFI LORENZO</dc:creator>
  <cp:lastModifiedBy>RIDOLFI LORENZO</cp:lastModifiedBy>
  <cp:revision>11</cp:revision>
  <dcterms:created xsi:type="dcterms:W3CDTF">2021-08-26T12:41:12Z</dcterms:created>
  <dcterms:modified xsi:type="dcterms:W3CDTF">2021-12-15T11:41:53Z</dcterms:modified>
</cp:coreProperties>
</file>