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97ce2c5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97ce2c5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97ce2c52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97ce2c52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b6b5dcb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b6b5dcb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246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NodeMCU	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Lado NodeMCU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Wifi.lua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Mqtt.lua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Mqttsub.lua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Project.lua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200" y="0"/>
            <a:ext cx="397874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Lado Lua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Utility.lua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Mqtt_library.lua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Main.lua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7900" y="135975"/>
            <a:ext cx="6336101" cy="1112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0450" y="1726150"/>
            <a:ext cx="6336099" cy="66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7525" y="2387075"/>
            <a:ext cx="3977350" cy="26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Dificuldades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Imprevisibilidade do clique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Problemas de conexão com Mqtt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Problemas com ESPlorer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