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FE4D1B-D6E8-4B8C-8AF7-BE806EC0D969}" v="6" dt="2023-02-13T10:05:58.1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renzo Taddei" userId="30bf616d265f9878" providerId="LiveId" clId="{3CFE4D1B-D6E8-4B8C-8AF7-BE806EC0D969}"/>
    <pc:docChg chg="custSel addSld modSld">
      <pc:chgData name="Lorenzo Taddei" userId="30bf616d265f9878" providerId="LiveId" clId="{3CFE4D1B-D6E8-4B8C-8AF7-BE806EC0D969}" dt="2023-02-13T10:08:17.343" v="58" actId="2085"/>
      <pc:docMkLst>
        <pc:docMk/>
      </pc:docMkLst>
      <pc:sldChg chg="addSp delSp modSp new mod">
        <pc:chgData name="Lorenzo Taddei" userId="30bf616d265f9878" providerId="LiveId" clId="{3CFE4D1B-D6E8-4B8C-8AF7-BE806EC0D969}" dt="2023-02-13T10:04:33.892" v="28" actId="1076"/>
        <pc:sldMkLst>
          <pc:docMk/>
          <pc:sldMk cId="3160763502" sldId="256"/>
        </pc:sldMkLst>
        <pc:spChg chg="del">
          <ac:chgData name="Lorenzo Taddei" userId="30bf616d265f9878" providerId="LiveId" clId="{3CFE4D1B-D6E8-4B8C-8AF7-BE806EC0D969}" dt="2023-02-13T10:00:32.657" v="1" actId="478"/>
          <ac:spMkLst>
            <pc:docMk/>
            <pc:sldMk cId="3160763502" sldId="256"/>
            <ac:spMk id="2" creationId="{D658B7E0-8688-975F-9A6C-3855EE65BD69}"/>
          </ac:spMkLst>
        </pc:spChg>
        <pc:spChg chg="del">
          <ac:chgData name="Lorenzo Taddei" userId="30bf616d265f9878" providerId="LiveId" clId="{3CFE4D1B-D6E8-4B8C-8AF7-BE806EC0D969}" dt="2023-02-13T10:00:32.657" v="1" actId="478"/>
          <ac:spMkLst>
            <pc:docMk/>
            <pc:sldMk cId="3160763502" sldId="256"/>
            <ac:spMk id="3" creationId="{AC47246C-7F51-0763-FB7D-92B50F2988E5}"/>
          </ac:spMkLst>
        </pc:spChg>
        <pc:spChg chg="add mod ord">
          <ac:chgData name="Lorenzo Taddei" userId="30bf616d265f9878" providerId="LiveId" clId="{3CFE4D1B-D6E8-4B8C-8AF7-BE806EC0D969}" dt="2023-02-13T10:04:26.283" v="27" actId="171"/>
          <ac:spMkLst>
            <pc:docMk/>
            <pc:sldMk cId="3160763502" sldId="256"/>
            <ac:spMk id="6" creationId="{D1EC6880-5550-2593-68D4-E95F0C3E1259}"/>
          </ac:spMkLst>
        </pc:spChg>
        <pc:picChg chg="add mod">
          <ac:chgData name="Lorenzo Taddei" userId="30bf616d265f9878" providerId="LiveId" clId="{3CFE4D1B-D6E8-4B8C-8AF7-BE806EC0D969}" dt="2023-02-13T10:04:33.892" v="28" actId="1076"/>
          <ac:picMkLst>
            <pc:docMk/>
            <pc:sldMk cId="3160763502" sldId="256"/>
            <ac:picMk id="5" creationId="{E0648D03-358F-CA18-8857-76CA9BC0775B}"/>
          </ac:picMkLst>
        </pc:picChg>
      </pc:sldChg>
      <pc:sldChg chg="addSp delSp modSp add mod">
        <pc:chgData name="Lorenzo Taddei" userId="30bf616d265f9878" providerId="LiveId" clId="{3CFE4D1B-D6E8-4B8C-8AF7-BE806EC0D969}" dt="2023-02-13T10:08:17.343" v="58" actId="2085"/>
        <pc:sldMkLst>
          <pc:docMk/>
          <pc:sldMk cId="908061509" sldId="257"/>
        </pc:sldMkLst>
        <pc:spChg chg="add mod">
          <ac:chgData name="Lorenzo Taddei" userId="30bf616d265f9878" providerId="LiveId" clId="{3CFE4D1B-D6E8-4B8C-8AF7-BE806EC0D969}" dt="2023-02-13T10:08:17.343" v="58" actId="2085"/>
          <ac:spMkLst>
            <pc:docMk/>
            <pc:sldMk cId="908061509" sldId="257"/>
            <ac:spMk id="3" creationId="{BD7AF15C-8DEB-FC08-752E-4968750864A9}"/>
          </ac:spMkLst>
        </pc:spChg>
        <pc:picChg chg="add mod ord">
          <ac:chgData name="Lorenzo Taddei" userId="30bf616d265f9878" providerId="LiveId" clId="{3CFE4D1B-D6E8-4B8C-8AF7-BE806EC0D969}" dt="2023-02-13T10:05:12.855" v="41" actId="14100"/>
          <ac:picMkLst>
            <pc:docMk/>
            <pc:sldMk cId="908061509" sldId="257"/>
            <ac:picMk id="2" creationId="{0D41835F-FF49-9303-D406-262BC1BE402B}"/>
          </ac:picMkLst>
        </pc:picChg>
        <pc:picChg chg="del">
          <ac:chgData name="Lorenzo Taddei" userId="30bf616d265f9878" providerId="LiveId" clId="{3CFE4D1B-D6E8-4B8C-8AF7-BE806EC0D969}" dt="2023-02-13T10:01:59.153" v="5" actId="478"/>
          <ac:picMkLst>
            <pc:docMk/>
            <pc:sldMk cId="908061509" sldId="257"/>
            <ac:picMk id="5" creationId="{E0648D03-358F-CA18-8857-76CA9BC0775B}"/>
          </ac:picMkLst>
        </pc:picChg>
      </pc:sldChg>
      <pc:sldChg chg="addSp delSp modSp add mod">
        <pc:chgData name="Lorenzo Taddei" userId="30bf616d265f9878" providerId="LiveId" clId="{3CFE4D1B-D6E8-4B8C-8AF7-BE806EC0D969}" dt="2023-02-13T10:05:45.032" v="45" actId="1076"/>
        <pc:sldMkLst>
          <pc:docMk/>
          <pc:sldMk cId="2006234374" sldId="258"/>
        </pc:sldMkLst>
        <pc:spChg chg="add mod ord">
          <ac:chgData name="Lorenzo Taddei" userId="30bf616d265f9878" providerId="LiveId" clId="{3CFE4D1B-D6E8-4B8C-8AF7-BE806EC0D969}" dt="2023-02-13T10:05:23.315" v="42" actId="167"/>
          <ac:spMkLst>
            <pc:docMk/>
            <pc:sldMk cId="2006234374" sldId="258"/>
            <ac:spMk id="7" creationId="{B2DFA5D0-02B8-C032-3CBA-150AE639EBDD}"/>
          </ac:spMkLst>
        </pc:spChg>
        <pc:picChg chg="add mod">
          <ac:chgData name="Lorenzo Taddei" userId="30bf616d265f9878" providerId="LiveId" clId="{3CFE4D1B-D6E8-4B8C-8AF7-BE806EC0D969}" dt="2023-02-13T10:05:45.032" v="45" actId="1076"/>
          <ac:picMkLst>
            <pc:docMk/>
            <pc:sldMk cId="2006234374" sldId="258"/>
            <ac:picMk id="3" creationId="{2EBCFDB8-5A12-C2DA-71D7-78B9251BB786}"/>
          </ac:picMkLst>
        </pc:picChg>
        <pc:picChg chg="del">
          <ac:chgData name="Lorenzo Taddei" userId="30bf616d265f9878" providerId="LiveId" clId="{3CFE4D1B-D6E8-4B8C-8AF7-BE806EC0D969}" dt="2023-02-13T10:02:04.371" v="6" actId="478"/>
          <ac:picMkLst>
            <pc:docMk/>
            <pc:sldMk cId="2006234374" sldId="258"/>
            <ac:picMk id="5" creationId="{E0648D03-358F-CA18-8857-76CA9BC0775B}"/>
          </ac:picMkLst>
        </pc:picChg>
        <pc:picChg chg="add del mod">
          <ac:chgData name="Lorenzo Taddei" userId="30bf616d265f9878" providerId="LiveId" clId="{3CFE4D1B-D6E8-4B8C-8AF7-BE806EC0D969}" dt="2023-02-13T10:02:13.332" v="9" actId="478"/>
          <ac:picMkLst>
            <pc:docMk/>
            <pc:sldMk cId="2006234374" sldId="258"/>
            <ac:picMk id="6" creationId="{FF8F8051-433D-D295-03DB-36D10B85CFBD}"/>
          </ac:picMkLst>
        </pc:picChg>
      </pc:sldChg>
      <pc:sldChg chg="addSp delSp modSp add mod">
        <pc:chgData name="Lorenzo Taddei" userId="30bf616d265f9878" providerId="LiveId" clId="{3CFE4D1B-D6E8-4B8C-8AF7-BE806EC0D969}" dt="2023-02-13T10:08:07.923" v="57" actId="1076"/>
        <pc:sldMkLst>
          <pc:docMk/>
          <pc:sldMk cId="1068699948" sldId="259"/>
        </pc:sldMkLst>
        <pc:picChg chg="del">
          <ac:chgData name="Lorenzo Taddei" userId="30bf616d265f9878" providerId="LiveId" clId="{3CFE4D1B-D6E8-4B8C-8AF7-BE806EC0D969}" dt="2023-02-13T10:05:47.709" v="46" actId="478"/>
          <ac:picMkLst>
            <pc:docMk/>
            <pc:sldMk cId="1068699948" sldId="259"/>
            <ac:picMk id="3" creationId="{2EBCFDB8-5A12-C2DA-71D7-78B9251BB786}"/>
          </ac:picMkLst>
        </pc:picChg>
        <pc:picChg chg="add mod">
          <ac:chgData name="Lorenzo Taddei" userId="30bf616d265f9878" providerId="LiveId" clId="{3CFE4D1B-D6E8-4B8C-8AF7-BE806EC0D969}" dt="2023-02-13T10:08:07.923" v="57" actId="1076"/>
          <ac:picMkLst>
            <pc:docMk/>
            <pc:sldMk cId="1068699948" sldId="259"/>
            <ac:picMk id="4" creationId="{20B9406F-15DF-D2C4-CC8D-AB0E26347F1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35CC-392A-2067-B9A6-7F69236B85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282F4C-7E93-4681-B63C-31C6F97A0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221F8-6606-7DCC-3A06-0DFD9F6A9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7420C-6DD1-DF06-A221-707AB6693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0CBCA-C1D6-E79B-F005-EA94EB9F1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112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6AB16-9E1F-0E80-29AA-DA8C0F2E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D63901-81AC-DCF3-1DA5-66E623285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799C2-A654-95CA-A002-CE238D3BC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D3414-6E6D-5122-9C06-F8282DBAE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98A1-58AC-5BD9-5AC5-016FBFDD4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7635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F74FA-4218-C467-CB9F-68E139134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51CA4A-830A-F92F-2E09-59304179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4BDC4-85CD-1B5D-87CB-71DD3F7F2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38B05-8DC7-A273-3F4F-C842C052D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4EB64-595F-7E4A-2467-2A924613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4867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3C75-2C12-F588-752B-8DF0CEAF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E81AE-A991-1348-EB5D-DC8900A8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CBB3D6-AA27-5338-5E1F-FD7A3E090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64DE7-FE75-30F8-D235-0A68CC535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139BC-17C2-33B6-BC84-63FE2331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761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61DD-B1B6-8360-0725-1375F7ED6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DAC0C-8F8E-7F06-A560-31AFCB4C9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36E5-4D6E-8068-3E0C-C74CD74B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4631-F144-714D-1772-0DE886329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F3046-D78B-6A4F-6326-B01A48B44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82804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80EE3-2BCC-B197-4864-A91E4364B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BCAFF-E75F-0C27-1C06-1B3107B5F1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52EC0-C503-13C3-295B-4519EEFFC6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E2C2B-3B18-4DC3-6BFC-36ADD4E3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03FA7-BC56-483D-AFA2-5130DF457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DBC36-1A86-D422-9544-8A679DC6B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71712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C11B-1FB6-13DA-60BE-1F9A61CF0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FEE9F-8132-1580-8235-C28F6DD2A5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FD11B0-55DE-6197-357B-DBBB302DE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1AF562-7761-B052-F6C0-BA7A5694A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900252-FBC3-22FA-9390-E2873FD8FE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FEE866-0B93-D5A5-A630-72442EA7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AD590-37AF-6D71-6E8D-1238DD503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33423C-CDDC-526A-BF31-90474B4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793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03A98-00B8-6267-BEFC-1FD00008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3BA4AD-9B7E-64C0-4B7E-548FFAC1E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D71CF-B66F-27B4-16C3-61C956733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5DBD1F-C6A4-8129-C476-006D26859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33158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E53955-E37B-FF24-A635-A6AAEFD1A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CEA278-12E6-2504-AC05-9DCA1ADC4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F3D06-B97B-A3B4-DCF0-8EC8C5C0F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0271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CF597-EE1C-5724-FB5C-66263493D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F1A11-CFFA-CDB6-46FA-57784D0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9126BB-78AD-DD78-26EE-EF957531A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D69FF-C36C-CF49-0124-782EE1141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92E85-0042-632B-838A-5567D4D8E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BF403-1612-5478-1D80-9C27C26D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01908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4161F-F6E0-1315-9FEF-D98D60CDB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B1C605-2974-78D4-AC7E-ED13F5338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8C532-9640-C6D9-EFAA-D5A0B78C1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44A3A-5DD1-C4DF-18AD-2703E383A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B7E20-38A8-ADBD-9DB6-01F9050C5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1AA476-F550-62D0-3EC5-1C840590A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281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71D892-8A80-EB78-A37A-61EFBBAF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5060AA-44E2-B600-026E-F7FCB9B65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CC363-2C01-D703-F9C0-3F7D91834A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AF60B-EE12-4DA8-A3AC-DF689C975724}" type="datetimeFigureOut">
              <a:rPr lang="it-IT" smtClean="0"/>
              <a:t>13/02/2023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2B4B6-821A-C842-AE73-83AD371028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ADF57-5B88-E552-810D-7FF74405DE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D2DF29-79B2-4A40-8BD1-5E0A18EC94D4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85550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1EC6880-5550-2593-68D4-E95F0C3E1259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48D03-358F-CA18-8857-76CA9BC077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545" y="0"/>
            <a:ext cx="3896589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63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D7AF15C-8DEB-FC08-752E-4968750864A9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41835F-FF49-9303-D406-262BC1BE4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740" y="0"/>
            <a:ext cx="389128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61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DFA5D0-02B8-C032-3CBA-150AE639EBDD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BCFDB8-5A12-C2DA-71D7-78B9251BB7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120" y="0"/>
            <a:ext cx="3901440" cy="3901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3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DFA5D0-02B8-C032-3CBA-150AE639EBDD}"/>
              </a:ext>
            </a:extLst>
          </p:cNvPr>
          <p:cNvSpPr/>
          <p:nvPr/>
        </p:nvSpPr>
        <p:spPr>
          <a:xfrm>
            <a:off x="0" y="0"/>
            <a:ext cx="6583680" cy="38912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B9406F-15DF-D2C4-CC8D-AB0E26347F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00" y="0"/>
            <a:ext cx="3891280" cy="389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699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Lorenzo Taddei</dc:creator>
  <cp:lastModifiedBy>Lorenzo Taddei</cp:lastModifiedBy>
  <cp:revision>1</cp:revision>
  <dcterms:created xsi:type="dcterms:W3CDTF">2023-02-13T10:00:27Z</dcterms:created>
  <dcterms:modified xsi:type="dcterms:W3CDTF">2023-02-13T10:08:28Z</dcterms:modified>
</cp:coreProperties>
</file>