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</p:sldIdLst>
  <p:sldSz cy="5143500" cx="9144000"/>
  <p:notesSz cx="6858000" cy="9144000"/>
  <p:embeddedFontLst>
    <p:embeddedFont>
      <p:font typeface="Roboto"/>
      <p:regular r:id="rId92"/>
      <p:bold r:id="rId93"/>
      <p:italic r:id="rId94"/>
      <p:boldItalic r:id="rId95"/>
    </p:embeddedFont>
    <p:embeddedFont>
      <p:font typeface="Roboto Medium"/>
      <p:regular r:id="rId96"/>
      <p:bold r:id="rId97"/>
      <p:italic r:id="rId98"/>
      <p:boldItalic r:id="rId99"/>
    </p:embeddedFont>
    <p:embeddedFont>
      <p:font typeface="Roboto Light"/>
      <p:regular r:id="rId100"/>
      <p:bold r:id="rId101"/>
      <p:italic r:id="rId102"/>
      <p:boldItalic r:id="rId10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573048-D7DE-4F2D-979F-59CF1FD427A3}">
  <a:tblStyle styleId="{AF573048-D7DE-4F2D-979F-59CF1FD427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RobotoLight-boldItalic.fntdata"/><Relationship Id="rId102" Type="http://schemas.openxmlformats.org/officeDocument/2006/relationships/font" Target="fonts/RobotoLight-italic.fntdata"/><Relationship Id="rId101" Type="http://schemas.openxmlformats.org/officeDocument/2006/relationships/font" Target="fonts/RobotoLight-bold.fntdata"/><Relationship Id="rId100" Type="http://schemas.openxmlformats.org/officeDocument/2006/relationships/font" Target="fonts/RobotoLight-regular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font" Target="fonts/Roboto-boldItalic.fntdata"/><Relationship Id="rId94" Type="http://schemas.openxmlformats.org/officeDocument/2006/relationships/font" Target="fonts/Roboto-italic.fntdata"/><Relationship Id="rId97" Type="http://schemas.openxmlformats.org/officeDocument/2006/relationships/font" Target="fonts/RobotoMedium-bold.fntdata"/><Relationship Id="rId96" Type="http://schemas.openxmlformats.org/officeDocument/2006/relationships/font" Target="fonts/RobotoMedium-regular.fntdata"/><Relationship Id="rId11" Type="http://schemas.openxmlformats.org/officeDocument/2006/relationships/slide" Target="slides/slide5.xml"/><Relationship Id="rId99" Type="http://schemas.openxmlformats.org/officeDocument/2006/relationships/font" Target="fonts/RobotoMedium-boldItalic.fntdata"/><Relationship Id="rId10" Type="http://schemas.openxmlformats.org/officeDocument/2006/relationships/slide" Target="slides/slide4.xml"/><Relationship Id="rId98" Type="http://schemas.openxmlformats.org/officeDocument/2006/relationships/font" Target="fonts/RobotoMedium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font" Target="fonts/Roboto-bold.fntdata"/><Relationship Id="rId92" Type="http://schemas.openxmlformats.org/officeDocument/2006/relationships/font" Target="fonts/Roboto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e81462eca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e81462eca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e81462eca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e81462eca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e81462eca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e81462eca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e81462eca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e81462eca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e81462eca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e81462eca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e81462eca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2e81462eca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e81462eca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e81462eca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e81462eca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e81462eca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e81462eca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2e81462eca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2e81462eca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2e81462eca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e81462ec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e81462ec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2e81462eca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2e81462eca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2e81462eca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2e81462eca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2e81462eca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2e81462eca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2e81462eca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2e81462eca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2e81462eca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2e81462eca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2e81462eca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2e81462eca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2e81462eca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2e81462eca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2e81462eca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2e81462eca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2e81462eca_0_1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2e81462eca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2e81462eca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2e81462eca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e81462ec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e81462ec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2e81462eca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2e81462eca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2e81462eca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2e81462eca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2e81462eca_0_1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2e81462eca_0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2e81462eca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2e81462eca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2e81462eca_0_1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2e81462eca_0_1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2e81462eca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12e81462eca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2e81462eca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2e81462eca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2e81462eca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2e81462eca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12e81462eca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12e81462eca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2e81462eca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2e81462eca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e81462ec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e81462ec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2e81462eca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12e81462eca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2e81462eca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2e81462eca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2e81462eca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12e81462eca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2e81462eca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2e81462eca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2e81462eca_0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2e81462eca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2e81462eca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12e81462eca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2e81462eca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2e81462eca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12e81462eca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12e81462eca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2e81462eca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2e81462eca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12e81462eca_0_1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12e81462eca_0_1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e81462ec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e81462ec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2e81462eca_0_1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2e81462eca_0_1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12e81462eca_0_1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12e81462eca_0_1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2e81462eca_0_1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2e81462eca_0_1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2e81462eca_0_1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2e81462eca_0_1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12e81462eca_0_1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12e81462eca_0_1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12e81462eca_0_1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12e81462eca_0_1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12e81462eca_0_1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12e81462eca_0_1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2e81462eca_0_1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2e81462eca_0_1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2e81462eca_0_1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2e81462eca_0_1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12eb105dc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12eb105dc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e81462ec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e81462ec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12eb105dca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12eb105dca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12ed275932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12ed275932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12eb105dca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12eb105dca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12ed275932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12ed275932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2eb105dca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12eb105dca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12eb105dca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12eb105dca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12ed275932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12ed275932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12eb105dca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12eb105dca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12eb105dca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12eb105dca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12eb105dca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12eb105dca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e81462eca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e81462ec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12eb105dca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12eb105dca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12eb105dca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12eb105dca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12ed275932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12ed275932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12eb105dca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12eb105dca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12eb105dca4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12eb105dca4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12eb105dca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12eb105dca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12ed275932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12ed275932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12eb105dca4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12eb105dca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12eb105dca4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12eb105dca4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12ed275932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12ed275932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e81462ec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e81462ec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12eb105dca4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12eb105dca4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12ed275932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12ed275932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2ed275932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2ed275932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12eb105dca4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12eb105dca4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12eb105dca4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8" name="Google Shape;1568;g12eb105dca4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12e81462e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12e81462e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e81462ec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e81462ec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668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latin typeface="Roboto"/>
                <a:ea typeface="Roboto"/>
                <a:cs typeface="Roboto"/>
                <a:sym typeface="Roboto"/>
              </a:rPr>
              <a:t>Unifying DAGs and UGs</a:t>
            </a:r>
            <a:endParaRPr sz="4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86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 Light"/>
                <a:ea typeface="Roboto Light"/>
                <a:cs typeface="Roboto Light"/>
                <a:sym typeface="Roboto Light"/>
              </a:rPr>
              <a:t>David Catalán		Lorenzo Vigo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 flipH="1" rot="10800000">
            <a:off x="1522650" y="2808575"/>
            <a:ext cx="6098700" cy="8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7" name="Google Shape;57;p13"/>
          <p:cNvCxnSpPr/>
          <p:nvPr/>
        </p:nvCxnSpPr>
        <p:spPr>
          <a:xfrm flipH="1" rot="10800000">
            <a:off x="-110225" y="747850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8" name="Google Shape;58;p13"/>
          <p:cNvCxnSpPr/>
          <p:nvPr/>
        </p:nvCxnSpPr>
        <p:spPr>
          <a:xfrm flipH="1" rot="10800000">
            <a:off x="-160575" y="-180850"/>
            <a:ext cx="1596300" cy="1596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 flipH="1">
            <a:off x="157925" y="-417050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" name="Google Shape;60;p13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61" name="Google Shape;61;p13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" name="Google Shape;226;p22"/>
          <p:cNvGraphicFramePr/>
          <p:nvPr/>
        </p:nvGraphicFramePr>
        <p:xfrm>
          <a:off x="38" y="43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{AF573048-D7DE-4F2D-979F-59CF1FD427A3}</a:tableStyleId>
              </a:tblPr>
              <a:tblGrid>
                <a:gridCol w="1306275"/>
                <a:gridCol w="1306275"/>
                <a:gridCol w="1306275"/>
                <a:gridCol w="1306275"/>
                <a:gridCol w="1306275"/>
                <a:gridCol w="1306275"/>
                <a:gridCol w="1306275"/>
              </a:tblGrid>
              <a:tr h="85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Edges</a:t>
                      </a:r>
                      <a:endParaRPr i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Self-edges?</a:t>
                      </a:r>
                      <a:endParaRPr i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Cycles?</a:t>
                      </a:r>
                      <a:endParaRPr i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Max. edges for a pair</a:t>
                      </a:r>
                      <a:endParaRPr i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Learnable from Data</a:t>
                      </a:r>
                      <a:endParaRPr i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Notes</a:t>
                      </a:r>
                      <a:endParaRPr i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AG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Undirected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No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None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No*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Acyclic UG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61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DAG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Directed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No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0000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No directed cycles</a:t>
                      </a:r>
                      <a:endParaRPr>
                        <a:solidFill>
                          <a:srgbClr val="FF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No*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54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RG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Directed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Undirected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No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Yes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No*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80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CMG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Directed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Bidirected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Undirected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No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No semi-directed cycles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No*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Generalization of DAGs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5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LWF CG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Directed</a:t>
                      </a:r>
                      <a:endParaRPr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Undirected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No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F0000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No semi-directed cycles</a:t>
                      </a:r>
                      <a:endParaRPr>
                        <a:solidFill>
                          <a:srgbClr val="FF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Yes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Generalization of DAGs and UGs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1" name="Google Shape;231;p23"/>
          <p:cNvGraphicFramePr/>
          <p:nvPr/>
        </p:nvGraphicFramePr>
        <p:xfrm>
          <a:off x="2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{AF573048-D7DE-4F2D-979F-59CF1FD427A3}</a:tableStyleId>
              </a:tblPr>
              <a:tblGrid>
                <a:gridCol w="1306275"/>
                <a:gridCol w="1306275"/>
                <a:gridCol w="1306275"/>
                <a:gridCol w="1306275"/>
                <a:gridCol w="1306275"/>
                <a:gridCol w="1306275"/>
                <a:gridCol w="1306275"/>
              </a:tblGrid>
              <a:tr h="63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Edges</a:t>
                      </a:r>
                      <a:endParaRPr i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Self-edges?</a:t>
                      </a:r>
                      <a:endParaRPr i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Cycles?</a:t>
                      </a:r>
                      <a:endParaRPr i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Max. edges for a pair</a:t>
                      </a:r>
                      <a:endParaRPr i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Learnable from Data</a:t>
                      </a:r>
                      <a:endParaRPr i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Notes</a:t>
                      </a:r>
                      <a:endParaRPr i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AG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Undirected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No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None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No*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Acyclic UG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61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DAG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Directed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No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No directed cycles</a:t>
                      </a:r>
                      <a:endParaRPr>
                        <a:solidFill>
                          <a:schemeClr val="accent5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No*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54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RG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Directed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Undirected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No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Yes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No*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80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CMG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Directed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Bidirected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Undirected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No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No semi-directed cycles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No*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Generalization of DAGs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5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LWF CG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Directed</a:t>
                      </a:r>
                      <a:endParaRPr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Undirected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No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No semi-directed cycles</a:t>
                      </a:r>
                      <a:endParaRPr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Yes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Generalization of DAGs and UGs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5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UDAG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Directed</a:t>
                      </a:r>
                      <a:endParaRPr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Undirected</a:t>
                      </a:r>
                      <a:endParaRPr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Possibly directed</a:t>
                      </a:r>
                      <a:endParaRPr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No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No directed cycles</a:t>
                      </a:r>
                      <a:endParaRPr>
                        <a:solidFill>
                          <a:schemeClr val="accent5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Yes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Generalization of LWF CGs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Undirected Directed Acyclic Graphs (UDAG)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Undirected Edges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8" name="Google Shape;238;p24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39" name="Google Shape;239;p24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40" name="Google Shape;240;p24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4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42" name="Google Shape;242;p24"/>
          <p:cNvSpPr/>
          <p:nvPr/>
        </p:nvSpPr>
        <p:spPr>
          <a:xfrm>
            <a:off x="6093075" y="25387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43" name="Google Shape;243;p24"/>
          <p:cNvSpPr/>
          <p:nvPr/>
        </p:nvSpPr>
        <p:spPr>
          <a:xfrm>
            <a:off x="7220625" y="25387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/>
          </a:p>
        </p:txBody>
      </p:sp>
      <p:cxnSp>
        <p:nvCxnSpPr>
          <p:cNvPr id="244" name="Google Shape;244;p24"/>
          <p:cNvCxnSpPr>
            <a:stCxn id="242" idx="6"/>
            <a:endCxn id="243" idx="2"/>
          </p:cNvCxnSpPr>
          <p:nvPr/>
        </p:nvCxnSpPr>
        <p:spPr>
          <a:xfrm>
            <a:off x="6736875" y="2860663"/>
            <a:ext cx="483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Undirected Directed Acyclic Graphs (UDAG)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Undirected Edges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Directed Edges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1" name="Google Shape;251;p25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2" name="Google Shape;252;p25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53" name="Google Shape;253;p25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5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55" name="Google Shape;255;p25"/>
          <p:cNvSpPr/>
          <p:nvPr/>
        </p:nvSpPr>
        <p:spPr>
          <a:xfrm>
            <a:off x="6093075" y="25387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56" name="Google Shape;256;p25"/>
          <p:cNvSpPr/>
          <p:nvPr/>
        </p:nvSpPr>
        <p:spPr>
          <a:xfrm>
            <a:off x="7220625" y="25387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/>
          </a:p>
        </p:txBody>
      </p:sp>
      <p:cxnSp>
        <p:nvCxnSpPr>
          <p:cNvPr id="257" name="Google Shape;257;p25"/>
          <p:cNvCxnSpPr>
            <a:stCxn id="255" idx="6"/>
            <a:endCxn id="256" idx="2"/>
          </p:cNvCxnSpPr>
          <p:nvPr/>
        </p:nvCxnSpPr>
        <p:spPr>
          <a:xfrm>
            <a:off x="6736875" y="2860663"/>
            <a:ext cx="483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Undirected Directed Acyclic Graphs (UDAG)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Undirected Edges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Directed Edges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Possibly Directed Edges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4" name="Google Shape;264;p26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65" name="Google Shape;265;p26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66" name="Google Shape;266;p26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6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68" name="Google Shape;268;p26"/>
          <p:cNvSpPr/>
          <p:nvPr/>
        </p:nvSpPr>
        <p:spPr>
          <a:xfrm>
            <a:off x="6093075" y="25387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69" name="Google Shape;269;p26"/>
          <p:cNvSpPr/>
          <p:nvPr/>
        </p:nvSpPr>
        <p:spPr>
          <a:xfrm>
            <a:off x="7220625" y="25387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/>
          </a:p>
        </p:txBody>
      </p:sp>
      <p:cxnSp>
        <p:nvCxnSpPr>
          <p:cNvPr id="270" name="Google Shape;270;p26"/>
          <p:cNvCxnSpPr>
            <a:stCxn id="268" idx="6"/>
            <a:endCxn id="269" idx="2"/>
          </p:cNvCxnSpPr>
          <p:nvPr/>
        </p:nvCxnSpPr>
        <p:spPr>
          <a:xfrm>
            <a:off x="6736875" y="2860663"/>
            <a:ext cx="483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Undirected Directed Acyclic Graphs (UDAG)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Undirected Edges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Directed Edges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Possibly Directed Edges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7" name="Google Shape;277;p27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78" name="Google Shape;278;p27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79" name="Google Shape;279;p27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7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81" name="Google Shape;281;p27"/>
          <p:cNvSpPr/>
          <p:nvPr/>
        </p:nvSpPr>
        <p:spPr>
          <a:xfrm>
            <a:off x="6093075" y="25387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82" name="Google Shape;282;p27"/>
          <p:cNvSpPr/>
          <p:nvPr/>
        </p:nvSpPr>
        <p:spPr>
          <a:xfrm>
            <a:off x="7220625" y="25387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/>
          </a:p>
        </p:txBody>
      </p:sp>
      <p:cxnSp>
        <p:nvCxnSpPr>
          <p:cNvPr id="283" name="Google Shape;283;p27"/>
          <p:cNvCxnSpPr>
            <a:stCxn id="281" idx="6"/>
            <a:endCxn id="282" idx="2"/>
          </p:cNvCxnSpPr>
          <p:nvPr/>
        </p:nvCxnSpPr>
        <p:spPr>
          <a:xfrm>
            <a:off x="6736875" y="2860663"/>
            <a:ext cx="483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Undirected Directed Acyclic Graphs (UDAG)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Undirected Edges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Directed Edges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Possibly Directed Edges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0" name="Google Shape;290;p28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91" name="Google Shape;291;p28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92" name="Google Shape;292;p28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8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94" name="Google Shape;294;p28"/>
          <p:cNvSpPr/>
          <p:nvPr/>
        </p:nvSpPr>
        <p:spPr>
          <a:xfrm>
            <a:off x="6093075" y="25387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5" name="Google Shape;295;p28"/>
          <p:cNvSpPr/>
          <p:nvPr/>
        </p:nvSpPr>
        <p:spPr>
          <a:xfrm>
            <a:off x="7220625" y="25387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/>
          </a:p>
        </p:txBody>
      </p:sp>
      <p:cxnSp>
        <p:nvCxnSpPr>
          <p:cNvPr id="296" name="Google Shape;296;p28"/>
          <p:cNvCxnSpPr>
            <a:stCxn id="294" idx="6"/>
            <a:endCxn id="295" idx="2"/>
          </p:cNvCxnSpPr>
          <p:nvPr/>
        </p:nvCxnSpPr>
        <p:spPr>
          <a:xfrm>
            <a:off x="6736875" y="2860663"/>
            <a:ext cx="483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Undirected Directed Acyclic Graphs (UDAG)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Undirected Edges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Directed Edges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Possibly Directed Edges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3" name="Google Shape;303;p29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04" name="Google Shape;304;p29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05" name="Google Shape;305;p29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29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07" name="Google Shape;307;p29"/>
          <p:cNvSpPr/>
          <p:nvPr/>
        </p:nvSpPr>
        <p:spPr>
          <a:xfrm>
            <a:off x="6093075" y="25387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08" name="Google Shape;308;p29"/>
          <p:cNvSpPr/>
          <p:nvPr/>
        </p:nvSpPr>
        <p:spPr>
          <a:xfrm>
            <a:off x="7220625" y="25387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/>
          </a:p>
        </p:txBody>
      </p:sp>
      <p:cxnSp>
        <p:nvCxnSpPr>
          <p:cNvPr id="309" name="Google Shape;309;p29"/>
          <p:cNvCxnSpPr>
            <a:stCxn id="307" idx="6"/>
            <a:endCxn id="308" idx="2"/>
          </p:cNvCxnSpPr>
          <p:nvPr/>
        </p:nvCxnSpPr>
        <p:spPr>
          <a:xfrm>
            <a:off x="6736875" y="2860663"/>
            <a:ext cx="483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0" name="Google Shape;310;p29"/>
          <p:cNvCxnSpPr>
            <a:stCxn id="307" idx="7"/>
            <a:endCxn id="308" idx="1"/>
          </p:cNvCxnSpPr>
          <p:nvPr/>
        </p:nvCxnSpPr>
        <p:spPr>
          <a:xfrm flipH="1" rot="-5400000">
            <a:off x="6978443" y="2297195"/>
            <a:ext cx="600" cy="672300"/>
          </a:xfrm>
          <a:prstGeom prst="curvedConnector3">
            <a:avLst>
              <a:gd fmla="val -22069971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Undirected Directed Acyclic Graphs (UDAG)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Undirected Edges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Directed Edges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Possibly Directed Edges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Up to 2 edges between two nodes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7" name="Google Shape;317;p30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18" name="Google Shape;318;p30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19" name="Google Shape;319;p30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0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21" name="Google Shape;321;p30"/>
          <p:cNvSpPr/>
          <p:nvPr/>
        </p:nvSpPr>
        <p:spPr>
          <a:xfrm>
            <a:off x="6093075" y="25387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22" name="Google Shape;322;p30"/>
          <p:cNvSpPr/>
          <p:nvPr/>
        </p:nvSpPr>
        <p:spPr>
          <a:xfrm>
            <a:off x="7220625" y="25387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/>
          </a:p>
        </p:txBody>
      </p:sp>
      <p:cxnSp>
        <p:nvCxnSpPr>
          <p:cNvPr id="323" name="Google Shape;323;p30"/>
          <p:cNvCxnSpPr>
            <a:stCxn id="321" idx="6"/>
            <a:endCxn id="322" idx="2"/>
          </p:cNvCxnSpPr>
          <p:nvPr/>
        </p:nvCxnSpPr>
        <p:spPr>
          <a:xfrm>
            <a:off x="6736875" y="2860663"/>
            <a:ext cx="483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4" name="Google Shape;324;p30"/>
          <p:cNvCxnSpPr>
            <a:stCxn id="321" idx="7"/>
            <a:endCxn id="322" idx="1"/>
          </p:cNvCxnSpPr>
          <p:nvPr/>
        </p:nvCxnSpPr>
        <p:spPr>
          <a:xfrm flipH="1" rot="-5400000">
            <a:off x="6978443" y="2297195"/>
            <a:ext cx="600" cy="672300"/>
          </a:xfrm>
          <a:prstGeom prst="curvedConnector3">
            <a:avLst>
              <a:gd fmla="val -22069971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Undirected Directed Acyclic Graphs (UDAG)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Undirected Edges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Directed Edges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Possibly Directed Edges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Up to 2 edges between two nodes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No self-edges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1" name="Google Shape;331;p31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32" name="Google Shape;332;p31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33" name="Google Shape;333;p31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31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35" name="Google Shape;335;p31"/>
          <p:cNvSpPr/>
          <p:nvPr/>
        </p:nvSpPr>
        <p:spPr>
          <a:xfrm>
            <a:off x="6093075" y="25387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36" name="Google Shape;336;p31"/>
          <p:cNvSpPr/>
          <p:nvPr/>
        </p:nvSpPr>
        <p:spPr>
          <a:xfrm>
            <a:off x="7220625" y="25387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/>
          </a:p>
        </p:txBody>
      </p:sp>
      <p:cxnSp>
        <p:nvCxnSpPr>
          <p:cNvPr id="337" name="Google Shape;337;p31"/>
          <p:cNvCxnSpPr>
            <a:stCxn id="335" idx="6"/>
            <a:endCxn id="336" idx="2"/>
          </p:cNvCxnSpPr>
          <p:nvPr/>
        </p:nvCxnSpPr>
        <p:spPr>
          <a:xfrm>
            <a:off x="6736875" y="2860663"/>
            <a:ext cx="483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8" name="Google Shape;338;p31"/>
          <p:cNvCxnSpPr>
            <a:stCxn id="335" idx="7"/>
            <a:endCxn id="336" idx="1"/>
          </p:cNvCxnSpPr>
          <p:nvPr/>
        </p:nvCxnSpPr>
        <p:spPr>
          <a:xfrm flipH="1" rot="-5400000">
            <a:off x="6978443" y="2297195"/>
            <a:ext cx="600" cy="672300"/>
          </a:xfrm>
          <a:prstGeom prst="curvedConnector3">
            <a:avLst>
              <a:gd fmla="val -22069971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DAGs and UGs in PGM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4164925"/>
            <a:ext cx="42603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Bayesian Network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0" name="Google Shape;70;p14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1" name="Google Shape;71;p14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572000" y="4164925"/>
            <a:ext cx="42603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Markov Network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2119950" y="13726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476150" y="230483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2763750" y="230483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2119950" y="32369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6380250" y="137267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5736450" y="230482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7024050" y="230482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6380250" y="323697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/>
          </a:p>
        </p:txBody>
      </p:sp>
      <p:cxnSp>
        <p:nvCxnSpPr>
          <p:cNvPr id="82" name="Google Shape;82;p14"/>
          <p:cNvCxnSpPr>
            <a:stCxn id="74" idx="3"/>
            <a:endCxn id="75" idx="0"/>
          </p:cNvCxnSpPr>
          <p:nvPr/>
        </p:nvCxnSpPr>
        <p:spPr>
          <a:xfrm flipH="1">
            <a:off x="1798132" y="1922205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>
            <a:stCxn id="74" idx="5"/>
            <a:endCxn id="76" idx="0"/>
          </p:cNvCxnSpPr>
          <p:nvPr/>
        </p:nvCxnSpPr>
        <p:spPr>
          <a:xfrm>
            <a:off x="2669468" y="1922205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>
            <a:stCxn id="75" idx="4"/>
            <a:endCxn id="77" idx="1"/>
          </p:cNvCxnSpPr>
          <p:nvPr/>
        </p:nvCxnSpPr>
        <p:spPr>
          <a:xfrm>
            <a:off x="1798050" y="2948638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4"/>
          <p:cNvCxnSpPr>
            <a:stCxn id="76" idx="4"/>
            <a:endCxn id="77" idx="7"/>
          </p:cNvCxnSpPr>
          <p:nvPr/>
        </p:nvCxnSpPr>
        <p:spPr>
          <a:xfrm flipH="1">
            <a:off x="2669550" y="2948638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4"/>
          <p:cNvCxnSpPr/>
          <p:nvPr/>
        </p:nvCxnSpPr>
        <p:spPr>
          <a:xfrm flipH="1">
            <a:off x="6058432" y="1943480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4"/>
          <p:cNvCxnSpPr/>
          <p:nvPr/>
        </p:nvCxnSpPr>
        <p:spPr>
          <a:xfrm>
            <a:off x="6929768" y="1943480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4"/>
          <p:cNvCxnSpPr/>
          <p:nvPr/>
        </p:nvCxnSpPr>
        <p:spPr>
          <a:xfrm>
            <a:off x="6058350" y="2969913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4"/>
          <p:cNvCxnSpPr/>
          <p:nvPr/>
        </p:nvCxnSpPr>
        <p:spPr>
          <a:xfrm flipH="1">
            <a:off x="6929850" y="2969913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Undirected Directed Acyclic Graphs (UDAG)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Undirected Edges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Directed Edges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Possibly Directed Edges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Up to 2 edges between two nodes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No self-edges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No directed cycles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5" name="Google Shape;345;p32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46" name="Google Shape;346;p32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47" name="Google Shape;347;p32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32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49" name="Google Shape;349;p32"/>
          <p:cNvSpPr/>
          <p:nvPr/>
        </p:nvSpPr>
        <p:spPr>
          <a:xfrm>
            <a:off x="6093075" y="25387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2"/>
          <p:cNvSpPr/>
          <p:nvPr/>
        </p:nvSpPr>
        <p:spPr>
          <a:xfrm>
            <a:off x="7220625" y="25387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/>
          </a:p>
        </p:txBody>
      </p:sp>
      <p:cxnSp>
        <p:nvCxnSpPr>
          <p:cNvPr id="351" name="Google Shape;351;p32"/>
          <p:cNvCxnSpPr>
            <a:stCxn id="349" idx="6"/>
            <a:endCxn id="350" idx="2"/>
          </p:cNvCxnSpPr>
          <p:nvPr/>
        </p:nvCxnSpPr>
        <p:spPr>
          <a:xfrm>
            <a:off x="6736875" y="2860663"/>
            <a:ext cx="483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2" name="Google Shape;352;p32"/>
          <p:cNvCxnSpPr>
            <a:stCxn id="349" idx="7"/>
            <a:endCxn id="350" idx="1"/>
          </p:cNvCxnSpPr>
          <p:nvPr/>
        </p:nvCxnSpPr>
        <p:spPr>
          <a:xfrm flipH="1" rot="-5400000">
            <a:off x="6978443" y="2297195"/>
            <a:ext cx="600" cy="672300"/>
          </a:xfrm>
          <a:prstGeom prst="curvedConnector3">
            <a:avLst>
              <a:gd fmla="val -22069971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UDAGs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3"/>
          <p:cNvSpPr txBox="1"/>
          <p:nvPr>
            <p:ph idx="1" type="body"/>
          </p:nvPr>
        </p:nvSpPr>
        <p:spPr>
          <a:xfrm>
            <a:off x="311700" y="4164925"/>
            <a:ext cx="42603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UDAG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9" name="Google Shape;359;p33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60" name="Google Shape;360;p33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61" name="Google Shape;361;p33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33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63" name="Google Shape;363;p33"/>
          <p:cNvSpPr txBox="1"/>
          <p:nvPr>
            <p:ph idx="1" type="body"/>
          </p:nvPr>
        </p:nvSpPr>
        <p:spPr>
          <a:xfrm>
            <a:off x="4572000" y="4164925"/>
            <a:ext cx="42603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UDAG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33"/>
          <p:cNvSpPr/>
          <p:nvPr/>
        </p:nvSpPr>
        <p:spPr>
          <a:xfrm>
            <a:off x="2119950" y="13726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65" name="Google Shape;365;p33"/>
          <p:cNvSpPr/>
          <p:nvPr/>
        </p:nvSpPr>
        <p:spPr>
          <a:xfrm>
            <a:off x="1476150" y="230483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/>
          </a:p>
        </p:txBody>
      </p:sp>
      <p:sp>
        <p:nvSpPr>
          <p:cNvPr id="366" name="Google Shape;366;p33"/>
          <p:cNvSpPr/>
          <p:nvPr/>
        </p:nvSpPr>
        <p:spPr>
          <a:xfrm>
            <a:off x="2763750" y="230483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/>
          </a:p>
        </p:txBody>
      </p:sp>
      <p:sp>
        <p:nvSpPr>
          <p:cNvPr id="367" name="Google Shape;367;p33"/>
          <p:cNvSpPr/>
          <p:nvPr/>
        </p:nvSpPr>
        <p:spPr>
          <a:xfrm>
            <a:off x="2119950" y="32369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/>
          </a:p>
        </p:txBody>
      </p:sp>
      <p:sp>
        <p:nvSpPr>
          <p:cNvPr id="368" name="Google Shape;368;p33"/>
          <p:cNvSpPr/>
          <p:nvPr/>
        </p:nvSpPr>
        <p:spPr>
          <a:xfrm>
            <a:off x="6380250" y="137267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/>
          </a:p>
        </p:txBody>
      </p:sp>
      <p:sp>
        <p:nvSpPr>
          <p:cNvPr id="369" name="Google Shape;369;p33"/>
          <p:cNvSpPr/>
          <p:nvPr/>
        </p:nvSpPr>
        <p:spPr>
          <a:xfrm>
            <a:off x="5736450" y="230482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/>
          </a:p>
        </p:txBody>
      </p:sp>
      <p:sp>
        <p:nvSpPr>
          <p:cNvPr id="370" name="Google Shape;370;p33"/>
          <p:cNvSpPr/>
          <p:nvPr/>
        </p:nvSpPr>
        <p:spPr>
          <a:xfrm>
            <a:off x="7024050" y="230482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/>
          </a:p>
        </p:txBody>
      </p:sp>
      <p:sp>
        <p:nvSpPr>
          <p:cNvPr id="371" name="Google Shape;371;p33"/>
          <p:cNvSpPr/>
          <p:nvPr/>
        </p:nvSpPr>
        <p:spPr>
          <a:xfrm>
            <a:off x="6380250" y="323697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/>
          </a:p>
        </p:txBody>
      </p:sp>
      <p:cxnSp>
        <p:nvCxnSpPr>
          <p:cNvPr id="372" name="Google Shape;372;p33"/>
          <p:cNvCxnSpPr>
            <a:stCxn id="364" idx="3"/>
            <a:endCxn id="365" idx="0"/>
          </p:cNvCxnSpPr>
          <p:nvPr/>
        </p:nvCxnSpPr>
        <p:spPr>
          <a:xfrm flipH="1">
            <a:off x="1798132" y="1922205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33"/>
          <p:cNvCxnSpPr>
            <a:stCxn id="364" idx="5"/>
            <a:endCxn id="366" idx="0"/>
          </p:cNvCxnSpPr>
          <p:nvPr/>
        </p:nvCxnSpPr>
        <p:spPr>
          <a:xfrm>
            <a:off x="2669468" y="1922205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33"/>
          <p:cNvCxnSpPr>
            <a:stCxn id="365" idx="4"/>
            <a:endCxn id="367" idx="1"/>
          </p:cNvCxnSpPr>
          <p:nvPr/>
        </p:nvCxnSpPr>
        <p:spPr>
          <a:xfrm>
            <a:off x="1798050" y="2948638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33"/>
          <p:cNvCxnSpPr>
            <a:stCxn id="366" idx="4"/>
            <a:endCxn id="367" idx="7"/>
          </p:cNvCxnSpPr>
          <p:nvPr/>
        </p:nvCxnSpPr>
        <p:spPr>
          <a:xfrm flipH="1">
            <a:off x="2669550" y="2948638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33"/>
          <p:cNvCxnSpPr/>
          <p:nvPr/>
        </p:nvCxnSpPr>
        <p:spPr>
          <a:xfrm flipH="1">
            <a:off x="6058432" y="1943480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33"/>
          <p:cNvCxnSpPr/>
          <p:nvPr/>
        </p:nvCxnSpPr>
        <p:spPr>
          <a:xfrm>
            <a:off x="6929768" y="1943480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33"/>
          <p:cNvCxnSpPr/>
          <p:nvPr/>
        </p:nvCxnSpPr>
        <p:spPr>
          <a:xfrm>
            <a:off x="6058350" y="2969913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33"/>
          <p:cNvCxnSpPr/>
          <p:nvPr/>
        </p:nvCxnSpPr>
        <p:spPr>
          <a:xfrm flipH="1">
            <a:off x="6929850" y="2969913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UDAGs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34"/>
          <p:cNvSpPr txBox="1"/>
          <p:nvPr>
            <p:ph idx="1" type="body"/>
          </p:nvPr>
        </p:nvSpPr>
        <p:spPr>
          <a:xfrm>
            <a:off x="311700" y="4164925"/>
            <a:ext cx="42603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Not an UDAG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6" name="Google Shape;386;p34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87" name="Google Shape;387;p34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88" name="Google Shape;388;p34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34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90" name="Google Shape;390;p34"/>
          <p:cNvSpPr txBox="1"/>
          <p:nvPr>
            <p:ph idx="1" type="body"/>
          </p:nvPr>
        </p:nvSpPr>
        <p:spPr>
          <a:xfrm>
            <a:off x="4572000" y="4164925"/>
            <a:ext cx="42603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UDAG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34"/>
          <p:cNvSpPr/>
          <p:nvPr/>
        </p:nvSpPr>
        <p:spPr>
          <a:xfrm>
            <a:off x="2119950" y="13726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92" name="Google Shape;392;p34"/>
          <p:cNvSpPr/>
          <p:nvPr/>
        </p:nvSpPr>
        <p:spPr>
          <a:xfrm>
            <a:off x="1476150" y="230483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/>
          </a:p>
        </p:txBody>
      </p:sp>
      <p:sp>
        <p:nvSpPr>
          <p:cNvPr id="393" name="Google Shape;393;p34"/>
          <p:cNvSpPr/>
          <p:nvPr/>
        </p:nvSpPr>
        <p:spPr>
          <a:xfrm>
            <a:off x="2763750" y="230483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/>
          </a:p>
        </p:txBody>
      </p:sp>
      <p:sp>
        <p:nvSpPr>
          <p:cNvPr id="394" name="Google Shape;394;p34"/>
          <p:cNvSpPr/>
          <p:nvPr/>
        </p:nvSpPr>
        <p:spPr>
          <a:xfrm>
            <a:off x="2119950" y="32369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/>
          </a:p>
        </p:txBody>
      </p:sp>
      <p:sp>
        <p:nvSpPr>
          <p:cNvPr id="395" name="Google Shape;395;p34"/>
          <p:cNvSpPr/>
          <p:nvPr/>
        </p:nvSpPr>
        <p:spPr>
          <a:xfrm>
            <a:off x="6380250" y="137267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/>
          </a:p>
        </p:txBody>
      </p:sp>
      <p:sp>
        <p:nvSpPr>
          <p:cNvPr id="396" name="Google Shape;396;p34"/>
          <p:cNvSpPr/>
          <p:nvPr/>
        </p:nvSpPr>
        <p:spPr>
          <a:xfrm>
            <a:off x="5736450" y="230482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/>
          </a:p>
        </p:txBody>
      </p:sp>
      <p:sp>
        <p:nvSpPr>
          <p:cNvPr id="397" name="Google Shape;397;p34"/>
          <p:cNvSpPr/>
          <p:nvPr/>
        </p:nvSpPr>
        <p:spPr>
          <a:xfrm>
            <a:off x="7024050" y="230482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/>
          </a:p>
        </p:txBody>
      </p:sp>
      <p:sp>
        <p:nvSpPr>
          <p:cNvPr id="398" name="Google Shape;398;p34"/>
          <p:cNvSpPr/>
          <p:nvPr/>
        </p:nvSpPr>
        <p:spPr>
          <a:xfrm>
            <a:off x="6380250" y="323697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/>
          </a:p>
        </p:txBody>
      </p:sp>
      <p:cxnSp>
        <p:nvCxnSpPr>
          <p:cNvPr id="399" name="Google Shape;399;p34"/>
          <p:cNvCxnSpPr>
            <a:stCxn id="391" idx="3"/>
            <a:endCxn id="392" idx="0"/>
          </p:cNvCxnSpPr>
          <p:nvPr/>
        </p:nvCxnSpPr>
        <p:spPr>
          <a:xfrm flipH="1">
            <a:off x="1798132" y="1922205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00" name="Google Shape;400;p34"/>
          <p:cNvCxnSpPr>
            <a:stCxn id="391" idx="5"/>
            <a:endCxn id="393" idx="0"/>
          </p:cNvCxnSpPr>
          <p:nvPr/>
        </p:nvCxnSpPr>
        <p:spPr>
          <a:xfrm>
            <a:off x="2669468" y="1922205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34"/>
          <p:cNvCxnSpPr>
            <a:stCxn id="392" idx="4"/>
            <a:endCxn id="394" idx="1"/>
          </p:cNvCxnSpPr>
          <p:nvPr/>
        </p:nvCxnSpPr>
        <p:spPr>
          <a:xfrm>
            <a:off x="1798050" y="2948638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02" name="Google Shape;402;p34"/>
          <p:cNvCxnSpPr>
            <a:stCxn id="393" idx="4"/>
            <a:endCxn id="394" idx="7"/>
          </p:cNvCxnSpPr>
          <p:nvPr/>
        </p:nvCxnSpPr>
        <p:spPr>
          <a:xfrm flipH="1">
            <a:off x="2669550" y="2948638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34"/>
          <p:cNvCxnSpPr/>
          <p:nvPr/>
        </p:nvCxnSpPr>
        <p:spPr>
          <a:xfrm flipH="1">
            <a:off x="6058432" y="1943480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34"/>
          <p:cNvCxnSpPr/>
          <p:nvPr/>
        </p:nvCxnSpPr>
        <p:spPr>
          <a:xfrm>
            <a:off x="6929768" y="1943480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34"/>
          <p:cNvCxnSpPr/>
          <p:nvPr/>
        </p:nvCxnSpPr>
        <p:spPr>
          <a:xfrm>
            <a:off x="6058350" y="2969913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06" name="Google Shape;406;p34"/>
          <p:cNvCxnSpPr/>
          <p:nvPr/>
        </p:nvCxnSpPr>
        <p:spPr>
          <a:xfrm flipH="1">
            <a:off x="6929775" y="2969913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UDAGs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35"/>
          <p:cNvSpPr txBox="1"/>
          <p:nvPr>
            <p:ph idx="1" type="body"/>
          </p:nvPr>
        </p:nvSpPr>
        <p:spPr>
          <a:xfrm>
            <a:off x="311700" y="4164925"/>
            <a:ext cx="42603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UDAG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3" name="Google Shape;413;p35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14" name="Google Shape;414;p35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15" name="Google Shape;415;p35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35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17" name="Google Shape;417;p35"/>
          <p:cNvSpPr txBox="1"/>
          <p:nvPr>
            <p:ph idx="1" type="body"/>
          </p:nvPr>
        </p:nvSpPr>
        <p:spPr>
          <a:xfrm>
            <a:off x="4572000" y="4164925"/>
            <a:ext cx="42603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UDAG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35"/>
          <p:cNvSpPr/>
          <p:nvPr/>
        </p:nvSpPr>
        <p:spPr>
          <a:xfrm>
            <a:off x="2119950" y="13726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19" name="Google Shape;419;p35"/>
          <p:cNvSpPr/>
          <p:nvPr/>
        </p:nvSpPr>
        <p:spPr>
          <a:xfrm>
            <a:off x="1476150" y="230483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/>
          </a:p>
        </p:txBody>
      </p:sp>
      <p:sp>
        <p:nvSpPr>
          <p:cNvPr id="420" name="Google Shape;420;p35"/>
          <p:cNvSpPr/>
          <p:nvPr/>
        </p:nvSpPr>
        <p:spPr>
          <a:xfrm>
            <a:off x="2763750" y="230483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/>
          </a:p>
        </p:txBody>
      </p:sp>
      <p:sp>
        <p:nvSpPr>
          <p:cNvPr id="421" name="Google Shape;421;p35"/>
          <p:cNvSpPr/>
          <p:nvPr/>
        </p:nvSpPr>
        <p:spPr>
          <a:xfrm>
            <a:off x="2119950" y="32369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/>
          </a:p>
        </p:txBody>
      </p:sp>
      <p:sp>
        <p:nvSpPr>
          <p:cNvPr id="422" name="Google Shape;422;p35"/>
          <p:cNvSpPr/>
          <p:nvPr/>
        </p:nvSpPr>
        <p:spPr>
          <a:xfrm>
            <a:off x="6380250" y="137267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/>
          </a:p>
        </p:txBody>
      </p:sp>
      <p:sp>
        <p:nvSpPr>
          <p:cNvPr id="423" name="Google Shape;423;p35"/>
          <p:cNvSpPr/>
          <p:nvPr/>
        </p:nvSpPr>
        <p:spPr>
          <a:xfrm>
            <a:off x="5736450" y="230482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/>
          </a:p>
        </p:txBody>
      </p:sp>
      <p:sp>
        <p:nvSpPr>
          <p:cNvPr id="424" name="Google Shape;424;p35"/>
          <p:cNvSpPr/>
          <p:nvPr/>
        </p:nvSpPr>
        <p:spPr>
          <a:xfrm>
            <a:off x="7024050" y="230482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/>
          </a:p>
        </p:txBody>
      </p:sp>
      <p:sp>
        <p:nvSpPr>
          <p:cNvPr id="425" name="Google Shape;425;p35"/>
          <p:cNvSpPr/>
          <p:nvPr/>
        </p:nvSpPr>
        <p:spPr>
          <a:xfrm>
            <a:off x="6380250" y="323697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/>
          </a:p>
        </p:txBody>
      </p:sp>
      <p:cxnSp>
        <p:nvCxnSpPr>
          <p:cNvPr id="426" name="Google Shape;426;p35"/>
          <p:cNvCxnSpPr>
            <a:stCxn id="418" idx="3"/>
            <a:endCxn id="419" idx="0"/>
          </p:cNvCxnSpPr>
          <p:nvPr/>
        </p:nvCxnSpPr>
        <p:spPr>
          <a:xfrm flipH="1">
            <a:off x="1798132" y="1922205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27" name="Google Shape;427;p35"/>
          <p:cNvCxnSpPr>
            <a:stCxn id="418" idx="5"/>
            <a:endCxn id="420" idx="0"/>
          </p:cNvCxnSpPr>
          <p:nvPr/>
        </p:nvCxnSpPr>
        <p:spPr>
          <a:xfrm>
            <a:off x="2669468" y="1922205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p35"/>
          <p:cNvCxnSpPr>
            <a:stCxn id="419" idx="4"/>
            <a:endCxn id="421" idx="1"/>
          </p:cNvCxnSpPr>
          <p:nvPr/>
        </p:nvCxnSpPr>
        <p:spPr>
          <a:xfrm>
            <a:off x="1798050" y="2948638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29" name="Google Shape;429;p35"/>
          <p:cNvCxnSpPr>
            <a:stCxn id="420" idx="4"/>
            <a:endCxn id="421" idx="7"/>
          </p:cNvCxnSpPr>
          <p:nvPr/>
        </p:nvCxnSpPr>
        <p:spPr>
          <a:xfrm flipH="1">
            <a:off x="2669550" y="2948638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" name="Google Shape;430;p35"/>
          <p:cNvCxnSpPr/>
          <p:nvPr/>
        </p:nvCxnSpPr>
        <p:spPr>
          <a:xfrm flipH="1">
            <a:off x="6058432" y="1943480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31" name="Google Shape;431;p35"/>
          <p:cNvCxnSpPr/>
          <p:nvPr/>
        </p:nvCxnSpPr>
        <p:spPr>
          <a:xfrm>
            <a:off x="6929768" y="1943480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2" name="Google Shape;432;p35"/>
          <p:cNvCxnSpPr/>
          <p:nvPr/>
        </p:nvCxnSpPr>
        <p:spPr>
          <a:xfrm>
            <a:off x="6058350" y="2969913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33" name="Google Shape;433;p35"/>
          <p:cNvCxnSpPr/>
          <p:nvPr/>
        </p:nvCxnSpPr>
        <p:spPr>
          <a:xfrm flipH="1">
            <a:off x="6929775" y="2969913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Definitions in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UDAGs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9" name="Google Shape;439;p36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40" name="Google Shape;440;p36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41" name="Google Shape;441;p36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36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43" name="Google Shape;443;p36"/>
          <p:cNvSpPr/>
          <p:nvPr/>
        </p:nvSpPr>
        <p:spPr>
          <a:xfrm>
            <a:off x="2119950" y="13726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44" name="Google Shape;444;p36"/>
          <p:cNvSpPr/>
          <p:nvPr/>
        </p:nvSpPr>
        <p:spPr>
          <a:xfrm>
            <a:off x="6380250" y="137267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/>
          </a:p>
        </p:txBody>
      </p:sp>
      <p:sp>
        <p:nvSpPr>
          <p:cNvPr id="445" name="Google Shape;445;p36"/>
          <p:cNvSpPr/>
          <p:nvPr/>
        </p:nvSpPr>
        <p:spPr>
          <a:xfrm>
            <a:off x="4250100" y="13726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46" name="Google Shape;446;p36"/>
          <p:cNvSpPr/>
          <p:nvPr/>
        </p:nvSpPr>
        <p:spPr>
          <a:xfrm>
            <a:off x="2119950" y="34566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47" name="Google Shape;447;p36"/>
          <p:cNvSpPr/>
          <p:nvPr/>
        </p:nvSpPr>
        <p:spPr>
          <a:xfrm>
            <a:off x="6380250" y="345667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</a:t>
            </a:r>
            <a:endParaRPr/>
          </a:p>
        </p:txBody>
      </p:sp>
      <p:sp>
        <p:nvSpPr>
          <p:cNvPr id="448" name="Google Shape;448;p36"/>
          <p:cNvSpPr/>
          <p:nvPr/>
        </p:nvSpPr>
        <p:spPr>
          <a:xfrm>
            <a:off x="4250100" y="34566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49" name="Google Shape;449;p36"/>
          <p:cNvSpPr/>
          <p:nvPr/>
        </p:nvSpPr>
        <p:spPr>
          <a:xfrm>
            <a:off x="4250100" y="24146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X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450" name="Google Shape;450;p36"/>
          <p:cNvCxnSpPr>
            <a:endCxn id="449" idx="1"/>
          </p:cNvCxnSpPr>
          <p:nvPr/>
        </p:nvCxnSpPr>
        <p:spPr>
          <a:xfrm>
            <a:off x="2669482" y="1922145"/>
            <a:ext cx="1674900" cy="586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36"/>
          <p:cNvCxnSpPr>
            <a:stCxn id="449" idx="3"/>
            <a:endCxn id="446" idx="0"/>
          </p:cNvCxnSpPr>
          <p:nvPr/>
        </p:nvCxnSpPr>
        <p:spPr>
          <a:xfrm flipH="1">
            <a:off x="2441782" y="2964180"/>
            <a:ext cx="1902600" cy="492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" name="Google Shape;452;p36"/>
          <p:cNvCxnSpPr>
            <a:stCxn id="445" idx="4"/>
            <a:endCxn id="449" idx="0"/>
          </p:cNvCxnSpPr>
          <p:nvPr/>
        </p:nvCxnSpPr>
        <p:spPr>
          <a:xfrm>
            <a:off x="4572000" y="2016463"/>
            <a:ext cx="0" cy="398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36"/>
          <p:cNvCxnSpPr>
            <a:stCxn id="449" idx="4"/>
            <a:endCxn id="448" idx="0"/>
          </p:cNvCxnSpPr>
          <p:nvPr/>
        </p:nvCxnSpPr>
        <p:spPr>
          <a:xfrm>
            <a:off x="4572000" y="3058463"/>
            <a:ext cx="0" cy="398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36"/>
          <p:cNvCxnSpPr>
            <a:stCxn id="444" idx="3"/>
            <a:endCxn id="449" idx="7"/>
          </p:cNvCxnSpPr>
          <p:nvPr/>
        </p:nvCxnSpPr>
        <p:spPr>
          <a:xfrm flipH="1">
            <a:off x="4799632" y="1922193"/>
            <a:ext cx="1674900" cy="586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55" name="Google Shape;455;p36"/>
          <p:cNvCxnSpPr>
            <a:stCxn id="449" idx="5"/>
            <a:endCxn id="447" idx="0"/>
          </p:cNvCxnSpPr>
          <p:nvPr/>
        </p:nvCxnSpPr>
        <p:spPr>
          <a:xfrm>
            <a:off x="4799618" y="2964180"/>
            <a:ext cx="1902600" cy="492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Neighbors of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X in a UDAG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1" name="Google Shape;461;p37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62" name="Google Shape;462;p37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63" name="Google Shape;463;p37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37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65" name="Google Shape;465;p37"/>
          <p:cNvSpPr/>
          <p:nvPr/>
        </p:nvSpPr>
        <p:spPr>
          <a:xfrm>
            <a:off x="2119950" y="13726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66" name="Google Shape;466;p37"/>
          <p:cNvSpPr/>
          <p:nvPr/>
        </p:nvSpPr>
        <p:spPr>
          <a:xfrm>
            <a:off x="6380250" y="137267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/>
          </a:p>
        </p:txBody>
      </p:sp>
      <p:sp>
        <p:nvSpPr>
          <p:cNvPr id="467" name="Google Shape;467;p37"/>
          <p:cNvSpPr/>
          <p:nvPr/>
        </p:nvSpPr>
        <p:spPr>
          <a:xfrm>
            <a:off x="4250100" y="1372663"/>
            <a:ext cx="643800" cy="6438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68" name="Google Shape;468;p37"/>
          <p:cNvSpPr/>
          <p:nvPr/>
        </p:nvSpPr>
        <p:spPr>
          <a:xfrm>
            <a:off x="2119950" y="34566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69" name="Google Shape;469;p37"/>
          <p:cNvSpPr/>
          <p:nvPr/>
        </p:nvSpPr>
        <p:spPr>
          <a:xfrm>
            <a:off x="6380250" y="345667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</a:t>
            </a:r>
            <a:endParaRPr/>
          </a:p>
        </p:txBody>
      </p:sp>
      <p:sp>
        <p:nvSpPr>
          <p:cNvPr id="470" name="Google Shape;470;p37"/>
          <p:cNvSpPr/>
          <p:nvPr/>
        </p:nvSpPr>
        <p:spPr>
          <a:xfrm>
            <a:off x="4250100" y="3456663"/>
            <a:ext cx="643800" cy="6438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71" name="Google Shape;471;p37"/>
          <p:cNvSpPr/>
          <p:nvPr/>
        </p:nvSpPr>
        <p:spPr>
          <a:xfrm>
            <a:off x="4250100" y="2414663"/>
            <a:ext cx="643800" cy="643800"/>
          </a:xfrm>
          <a:prstGeom prst="ellipse">
            <a:avLst/>
          </a:prstGeom>
          <a:solidFill>
            <a:srgbClr val="999999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X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472" name="Google Shape;472;p37"/>
          <p:cNvCxnSpPr>
            <a:endCxn id="471" idx="1"/>
          </p:cNvCxnSpPr>
          <p:nvPr/>
        </p:nvCxnSpPr>
        <p:spPr>
          <a:xfrm>
            <a:off x="2669482" y="1922145"/>
            <a:ext cx="1674900" cy="586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3" name="Google Shape;473;p37"/>
          <p:cNvCxnSpPr>
            <a:stCxn id="471" idx="3"/>
            <a:endCxn id="468" idx="0"/>
          </p:cNvCxnSpPr>
          <p:nvPr/>
        </p:nvCxnSpPr>
        <p:spPr>
          <a:xfrm flipH="1">
            <a:off x="2441782" y="2964180"/>
            <a:ext cx="1902600" cy="492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4" name="Google Shape;474;p37"/>
          <p:cNvCxnSpPr>
            <a:stCxn id="467" idx="4"/>
            <a:endCxn id="471" idx="0"/>
          </p:cNvCxnSpPr>
          <p:nvPr/>
        </p:nvCxnSpPr>
        <p:spPr>
          <a:xfrm>
            <a:off x="4572000" y="2016463"/>
            <a:ext cx="0" cy="398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37"/>
          <p:cNvCxnSpPr>
            <a:stCxn id="471" idx="4"/>
            <a:endCxn id="470" idx="0"/>
          </p:cNvCxnSpPr>
          <p:nvPr/>
        </p:nvCxnSpPr>
        <p:spPr>
          <a:xfrm>
            <a:off x="4572000" y="3058463"/>
            <a:ext cx="0" cy="398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37"/>
          <p:cNvCxnSpPr>
            <a:stCxn id="466" idx="3"/>
            <a:endCxn id="471" idx="7"/>
          </p:cNvCxnSpPr>
          <p:nvPr/>
        </p:nvCxnSpPr>
        <p:spPr>
          <a:xfrm flipH="1">
            <a:off x="4799632" y="1922193"/>
            <a:ext cx="1674900" cy="586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77" name="Google Shape;477;p37"/>
          <p:cNvCxnSpPr>
            <a:stCxn id="471" idx="5"/>
            <a:endCxn id="469" idx="0"/>
          </p:cNvCxnSpPr>
          <p:nvPr/>
        </p:nvCxnSpPr>
        <p:spPr>
          <a:xfrm>
            <a:off x="4799618" y="2964180"/>
            <a:ext cx="1902600" cy="492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Parents of X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in a UDAG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3" name="Google Shape;483;p38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84" name="Google Shape;484;p38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85" name="Google Shape;485;p38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38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87" name="Google Shape;487;p38"/>
          <p:cNvSpPr/>
          <p:nvPr/>
        </p:nvSpPr>
        <p:spPr>
          <a:xfrm>
            <a:off x="2119950" y="1372663"/>
            <a:ext cx="643800" cy="6438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88" name="Google Shape;488;p38"/>
          <p:cNvSpPr/>
          <p:nvPr/>
        </p:nvSpPr>
        <p:spPr>
          <a:xfrm>
            <a:off x="6380250" y="137267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/>
          </a:p>
        </p:txBody>
      </p:sp>
      <p:sp>
        <p:nvSpPr>
          <p:cNvPr id="489" name="Google Shape;489;p38"/>
          <p:cNvSpPr/>
          <p:nvPr/>
        </p:nvSpPr>
        <p:spPr>
          <a:xfrm>
            <a:off x="4250100" y="13726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90" name="Google Shape;490;p38"/>
          <p:cNvSpPr/>
          <p:nvPr/>
        </p:nvSpPr>
        <p:spPr>
          <a:xfrm>
            <a:off x="2119950" y="34566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91" name="Google Shape;491;p38"/>
          <p:cNvSpPr/>
          <p:nvPr/>
        </p:nvSpPr>
        <p:spPr>
          <a:xfrm>
            <a:off x="6380250" y="345667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</a:t>
            </a:r>
            <a:endParaRPr/>
          </a:p>
        </p:txBody>
      </p:sp>
      <p:sp>
        <p:nvSpPr>
          <p:cNvPr id="492" name="Google Shape;492;p38"/>
          <p:cNvSpPr/>
          <p:nvPr/>
        </p:nvSpPr>
        <p:spPr>
          <a:xfrm>
            <a:off x="4250100" y="34566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93" name="Google Shape;493;p38"/>
          <p:cNvSpPr/>
          <p:nvPr/>
        </p:nvSpPr>
        <p:spPr>
          <a:xfrm>
            <a:off x="4250100" y="2414663"/>
            <a:ext cx="643800" cy="643800"/>
          </a:xfrm>
          <a:prstGeom prst="ellipse">
            <a:avLst/>
          </a:prstGeom>
          <a:solidFill>
            <a:srgbClr val="999999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X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494" name="Google Shape;494;p38"/>
          <p:cNvCxnSpPr>
            <a:endCxn id="493" idx="1"/>
          </p:cNvCxnSpPr>
          <p:nvPr/>
        </p:nvCxnSpPr>
        <p:spPr>
          <a:xfrm>
            <a:off x="2669482" y="1922145"/>
            <a:ext cx="1674900" cy="586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38"/>
          <p:cNvCxnSpPr>
            <a:stCxn id="493" idx="3"/>
            <a:endCxn id="490" idx="0"/>
          </p:cNvCxnSpPr>
          <p:nvPr/>
        </p:nvCxnSpPr>
        <p:spPr>
          <a:xfrm flipH="1">
            <a:off x="2441782" y="2964180"/>
            <a:ext cx="1902600" cy="492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38"/>
          <p:cNvCxnSpPr>
            <a:stCxn id="489" idx="4"/>
            <a:endCxn id="493" idx="0"/>
          </p:cNvCxnSpPr>
          <p:nvPr/>
        </p:nvCxnSpPr>
        <p:spPr>
          <a:xfrm>
            <a:off x="4572000" y="2016463"/>
            <a:ext cx="0" cy="398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38"/>
          <p:cNvCxnSpPr>
            <a:stCxn id="493" idx="4"/>
            <a:endCxn id="492" idx="0"/>
          </p:cNvCxnSpPr>
          <p:nvPr/>
        </p:nvCxnSpPr>
        <p:spPr>
          <a:xfrm>
            <a:off x="4572000" y="3058463"/>
            <a:ext cx="0" cy="398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38"/>
          <p:cNvCxnSpPr>
            <a:stCxn id="488" idx="3"/>
            <a:endCxn id="493" idx="7"/>
          </p:cNvCxnSpPr>
          <p:nvPr/>
        </p:nvCxnSpPr>
        <p:spPr>
          <a:xfrm flipH="1">
            <a:off x="4799632" y="1922193"/>
            <a:ext cx="1674900" cy="586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99" name="Google Shape;499;p38"/>
          <p:cNvCxnSpPr>
            <a:stCxn id="493" idx="5"/>
            <a:endCxn id="491" idx="0"/>
          </p:cNvCxnSpPr>
          <p:nvPr/>
        </p:nvCxnSpPr>
        <p:spPr>
          <a:xfrm>
            <a:off x="4799618" y="2964180"/>
            <a:ext cx="1902600" cy="492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Ancestors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of D in a UDAG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5" name="Google Shape;505;p39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06" name="Google Shape;506;p39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07" name="Google Shape;507;p39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39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09" name="Google Shape;509;p39"/>
          <p:cNvSpPr/>
          <p:nvPr/>
        </p:nvSpPr>
        <p:spPr>
          <a:xfrm>
            <a:off x="2119950" y="1372663"/>
            <a:ext cx="643800" cy="6438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10" name="Google Shape;510;p39"/>
          <p:cNvSpPr/>
          <p:nvPr/>
        </p:nvSpPr>
        <p:spPr>
          <a:xfrm>
            <a:off x="6380250" y="1372675"/>
            <a:ext cx="643800" cy="6438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/>
          </a:p>
        </p:txBody>
      </p:sp>
      <p:sp>
        <p:nvSpPr>
          <p:cNvPr id="511" name="Google Shape;511;p39"/>
          <p:cNvSpPr/>
          <p:nvPr/>
        </p:nvSpPr>
        <p:spPr>
          <a:xfrm>
            <a:off x="4250100" y="1372663"/>
            <a:ext cx="643800" cy="6438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12" name="Google Shape;512;p39"/>
          <p:cNvSpPr/>
          <p:nvPr/>
        </p:nvSpPr>
        <p:spPr>
          <a:xfrm>
            <a:off x="2119950" y="3456663"/>
            <a:ext cx="643800" cy="643800"/>
          </a:xfrm>
          <a:prstGeom prst="ellipse">
            <a:avLst/>
          </a:prstGeom>
          <a:solidFill>
            <a:srgbClr val="999999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13" name="Google Shape;513;p39"/>
          <p:cNvSpPr/>
          <p:nvPr/>
        </p:nvSpPr>
        <p:spPr>
          <a:xfrm>
            <a:off x="6380250" y="345667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</a:t>
            </a:r>
            <a:endParaRPr/>
          </a:p>
        </p:txBody>
      </p:sp>
      <p:sp>
        <p:nvSpPr>
          <p:cNvPr id="514" name="Google Shape;514;p39"/>
          <p:cNvSpPr/>
          <p:nvPr/>
        </p:nvSpPr>
        <p:spPr>
          <a:xfrm>
            <a:off x="4250100" y="34566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15" name="Google Shape;515;p39"/>
          <p:cNvSpPr/>
          <p:nvPr/>
        </p:nvSpPr>
        <p:spPr>
          <a:xfrm>
            <a:off x="4250100" y="2414663"/>
            <a:ext cx="643800" cy="6438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X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516" name="Google Shape;516;p39"/>
          <p:cNvCxnSpPr>
            <a:endCxn id="515" idx="1"/>
          </p:cNvCxnSpPr>
          <p:nvPr/>
        </p:nvCxnSpPr>
        <p:spPr>
          <a:xfrm>
            <a:off x="2669482" y="1922145"/>
            <a:ext cx="1674900" cy="586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39"/>
          <p:cNvCxnSpPr>
            <a:stCxn id="515" idx="3"/>
            <a:endCxn id="512" idx="0"/>
          </p:cNvCxnSpPr>
          <p:nvPr/>
        </p:nvCxnSpPr>
        <p:spPr>
          <a:xfrm flipH="1">
            <a:off x="2441782" y="2964180"/>
            <a:ext cx="1902600" cy="492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39"/>
          <p:cNvCxnSpPr>
            <a:stCxn id="511" idx="4"/>
            <a:endCxn id="515" idx="0"/>
          </p:cNvCxnSpPr>
          <p:nvPr/>
        </p:nvCxnSpPr>
        <p:spPr>
          <a:xfrm>
            <a:off x="4572000" y="2016463"/>
            <a:ext cx="0" cy="398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39"/>
          <p:cNvCxnSpPr>
            <a:stCxn id="515" idx="4"/>
            <a:endCxn id="514" idx="0"/>
          </p:cNvCxnSpPr>
          <p:nvPr/>
        </p:nvCxnSpPr>
        <p:spPr>
          <a:xfrm>
            <a:off x="4572000" y="3058463"/>
            <a:ext cx="0" cy="398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39"/>
          <p:cNvCxnSpPr>
            <a:stCxn id="510" idx="3"/>
            <a:endCxn id="515" idx="7"/>
          </p:cNvCxnSpPr>
          <p:nvPr/>
        </p:nvCxnSpPr>
        <p:spPr>
          <a:xfrm flipH="1">
            <a:off x="4799632" y="1922193"/>
            <a:ext cx="1674900" cy="586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21" name="Google Shape;521;p39"/>
          <p:cNvCxnSpPr>
            <a:stCxn id="515" idx="5"/>
            <a:endCxn id="513" idx="0"/>
          </p:cNvCxnSpPr>
          <p:nvPr/>
        </p:nvCxnSpPr>
        <p:spPr>
          <a:xfrm>
            <a:off x="4799618" y="2964180"/>
            <a:ext cx="1902600" cy="492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Ancestors of E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in UDAGs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7" name="Google Shape;527;p40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28" name="Google Shape;528;p40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29" name="Google Shape;529;p40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40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31" name="Google Shape;531;p40"/>
          <p:cNvSpPr/>
          <p:nvPr/>
        </p:nvSpPr>
        <p:spPr>
          <a:xfrm>
            <a:off x="2119950" y="13726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32" name="Google Shape;532;p40"/>
          <p:cNvSpPr/>
          <p:nvPr/>
        </p:nvSpPr>
        <p:spPr>
          <a:xfrm>
            <a:off x="6380250" y="137267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/>
          </a:p>
        </p:txBody>
      </p:sp>
      <p:sp>
        <p:nvSpPr>
          <p:cNvPr id="533" name="Google Shape;533;p40"/>
          <p:cNvSpPr/>
          <p:nvPr/>
        </p:nvSpPr>
        <p:spPr>
          <a:xfrm>
            <a:off x="4250100" y="13726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34" name="Google Shape;534;p40"/>
          <p:cNvSpPr/>
          <p:nvPr/>
        </p:nvSpPr>
        <p:spPr>
          <a:xfrm>
            <a:off x="2119950" y="34566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35" name="Google Shape;535;p40"/>
          <p:cNvSpPr/>
          <p:nvPr/>
        </p:nvSpPr>
        <p:spPr>
          <a:xfrm>
            <a:off x="6380250" y="345667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</a:t>
            </a:r>
            <a:endParaRPr/>
          </a:p>
        </p:txBody>
      </p:sp>
      <p:sp>
        <p:nvSpPr>
          <p:cNvPr id="536" name="Google Shape;536;p40"/>
          <p:cNvSpPr/>
          <p:nvPr/>
        </p:nvSpPr>
        <p:spPr>
          <a:xfrm>
            <a:off x="4250100" y="3456663"/>
            <a:ext cx="643800" cy="643800"/>
          </a:xfrm>
          <a:prstGeom prst="ellipse">
            <a:avLst/>
          </a:prstGeom>
          <a:solidFill>
            <a:srgbClr val="999999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37" name="Google Shape;537;p40"/>
          <p:cNvSpPr/>
          <p:nvPr/>
        </p:nvSpPr>
        <p:spPr>
          <a:xfrm>
            <a:off x="4250100" y="24146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X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538" name="Google Shape;538;p40"/>
          <p:cNvCxnSpPr>
            <a:endCxn id="537" idx="1"/>
          </p:cNvCxnSpPr>
          <p:nvPr/>
        </p:nvCxnSpPr>
        <p:spPr>
          <a:xfrm>
            <a:off x="2669482" y="1922145"/>
            <a:ext cx="1674900" cy="586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40"/>
          <p:cNvCxnSpPr>
            <a:stCxn id="537" idx="3"/>
            <a:endCxn id="534" idx="0"/>
          </p:cNvCxnSpPr>
          <p:nvPr/>
        </p:nvCxnSpPr>
        <p:spPr>
          <a:xfrm flipH="1">
            <a:off x="2441782" y="2964180"/>
            <a:ext cx="1902600" cy="492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40"/>
          <p:cNvCxnSpPr>
            <a:stCxn id="533" idx="4"/>
            <a:endCxn id="537" idx="0"/>
          </p:cNvCxnSpPr>
          <p:nvPr/>
        </p:nvCxnSpPr>
        <p:spPr>
          <a:xfrm>
            <a:off x="4572000" y="2016463"/>
            <a:ext cx="0" cy="398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40"/>
          <p:cNvCxnSpPr>
            <a:stCxn id="537" idx="4"/>
            <a:endCxn id="536" idx="0"/>
          </p:cNvCxnSpPr>
          <p:nvPr/>
        </p:nvCxnSpPr>
        <p:spPr>
          <a:xfrm>
            <a:off x="4572000" y="3058463"/>
            <a:ext cx="0" cy="398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40"/>
          <p:cNvCxnSpPr>
            <a:stCxn id="532" idx="3"/>
            <a:endCxn id="537" idx="7"/>
          </p:cNvCxnSpPr>
          <p:nvPr/>
        </p:nvCxnSpPr>
        <p:spPr>
          <a:xfrm flipH="1">
            <a:off x="4799632" y="1922193"/>
            <a:ext cx="1674900" cy="586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43" name="Google Shape;543;p40"/>
          <p:cNvCxnSpPr>
            <a:stCxn id="537" idx="5"/>
            <a:endCxn id="535" idx="0"/>
          </p:cNvCxnSpPr>
          <p:nvPr/>
        </p:nvCxnSpPr>
        <p:spPr>
          <a:xfrm>
            <a:off x="4799618" y="2964180"/>
            <a:ext cx="1902600" cy="492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Children of X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in a UDAG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9" name="Google Shape;549;p41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50" name="Google Shape;550;p41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51" name="Google Shape;551;p41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41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53" name="Google Shape;553;p41"/>
          <p:cNvSpPr/>
          <p:nvPr/>
        </p:nvSpPr>
        <p:spPr>
          <a:xfrm>
            <a:off x="2119950" y="13726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54" name="Google Shape;554;p41"/>
          <p:cNvSpPr/>
          <p:nvPr/>
        </p:nvSpPr>
        <p:spPr>
          <a:xfrm>
            <a:off x="6380250" y="137267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/>
          </a:p>
        </p:txBody>
      </p:sp>
      <p:sp>
        <p:nvSpPr>
          <p:cNvPr id="555" name="Google Shape;555;p41"/>
          <p:cNvSpPr/>
          <p:nvPr/>
        </p:nvSpPr>
        <p:spPr>
          <a:xfrm>
            <a:off x="4250100" y="13726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56" name="Google Shape;556;p41"/>
          <p:cNvSpPr/>
          <p:nvPr/>
        </p:nvSpPr>
        <p:spPr>
          <a:xfrm>
            <a:off x="2119950" y="3456663"/>
            <a:ext cx="643800" cy="6438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57" name="Google Shape;557;p41"/>
          <p:cNvSpPr/>
          <p:nvPr/>
        </p:nvSpPr>
        <p:spPr>
          <a:xfrm>
            <a:off x="6380250" y="345667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</a:t>
            </a:r>
            <a:endParaRPr/>
          </a:p>
        </p:txBody>
      </p:sp>
      <p:sp>
        <p:nvSpPr>
          <p:cNvPr id="558" name="Google Shape;558;p41"/>
          <p:cNvSpPr/>
          <p:nvPr/>
        </p:nvSpPr>
        <p:spPr>
          <a:xfrm>
            <a:off x="4250100" y="34566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59" name="Google Shape;559;p41"/>
          <p:cNvSpPr/>
          <p:nvPr/>
        </p:nvSpPr>
        <p:spPr>
          <a:xfrm>
            <a:off x="4250100" y="2414663"/>
            <a:ext cx="643800" cy="643800"/>
          </a:xfrm>
          <a:prstGeom prst="ellipse">
            <a:avLst/>
          </a:prstGeom>
          <a:solidFill>
            <a:srgbClr val="999999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X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560" name="Google Shape;560;p41"/>
          <p:cNvCxnSpPr>
            <a:endCxn id="559" idx="1"/>
          </p:cNvCxnSpPr>
          <p:nvPr/>
        </p:nvCxnSpPr>
        <p:spPr>
          <a:xfrm>
            <a:off x="2669482" y="1922145"/>
            <a:ext cx="1674900" cy="586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1" name="Google Shape;561;p41"/>
          <p:cNvCxnSpPr>
            <a:stCxn id="559" idx="3"/>
            <a:endCxn id="556" idx="0"/>
          </p:cNvCxnSpPr>
          <p:nvPr/>
        </p:nvCxnSpPr>
        <p:spPr>
          <a:xfrm flipH="1">
            <a:off x="2441782" y="2964180"/>
            <a:ext cx="1902600" cy="492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2" name="Google Shape;562;p41"/>
          <p:cNvCxnSpPr>
            <a:stCxn id="555" idx="4"/>
            <a:endCxn id="559" idx="0"/>
          </p:cNvCxnSpPr>
          <p:nvPr/>
        </p:nvCxnSpPr>
        <p:spPr>
          <a:xfrm>
            <a:off x="4572000" y="2016463"/>
            <a:ext cx="0" cy="398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41"/>
          <p:cNvCxnSpPr>
            <a:stCxn id="559" idx="4"/>
            <a:endCxn id="558" idx="0"/>
          </p:cNvCxnSpPr>
          <p:nvPr/>
        </p:nvCxnSpPr>
        <p:spPr>
          <a:xfrm>
            <a:off x="4572000" y="3058463"/>
            <a:ext cx="0" cy="398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41"/>
          <p:cNvCxnSpPr>
            <a:stCxn id="554" idx="3"/>
            <a:endCxn id="559" idx="7"/>
          </p:cNvCxnSpPr>
          <p:nvPr/>
        </p:nvCxnSpPr>
        <p:spPr>
          <a:xfrm flipH="1">
            <a:off x="4799632" y="1922193"/>
            <a:ext cx="1674900" cy="586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65" name="Google Shape;565;p41"/>
          <p:cNvCxnSpPr>
            <a:stCxn id="559" idx="5"/>
            <a:endCxn id="557" idx="0"/>
          </p:cNvCxnSpPr>
          <p:nvPr/>
        </p:nvCxnSpPr>
        <p:spPr>
          <a:xfrm>
            <a:off x="4799618" y="2964180"/>
            <a:ext cx="1902600" cy="492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Preliminaries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311700" y="4164925"/>
            <a:ext cx="42603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Directed Cycle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" name="Google Shape;96;p15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7" name="Google Shape;97;p15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8" name="Google Shape;98;p15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5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572000" y="4164925"/>
            <a:ext cx="42603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Semi-directed Cycle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2119950" y="13726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1476150" y="230483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2763750" y="230483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2119950" y="32369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6380250" y="137267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5736450" y="230482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7024050" y="230482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6380250" y="323697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/>
          </a:p>
        </p:txBody>
      </p:sp>
      <p:cxnSp>
        <p:nvCxnSpPr>
          <p:cNvPr id="109" name="Google Shape;109;p15"/>
          <p:cNvCxnSpPr>
            <a:stCxn id="101" idx="3"/>
            <a:endCxn id="102" idx="0"/>
          </p:cNvCxnSpPr>
          <p:nvPr/>
        </p:nvCxnSpPr>
        <p:spPr>
          <a:xfrm flipH="1">
            <a:off x="1798132" y="1922205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0" name="Google Shape;110;p15"/>
          <p:cNvCxnSpPr>
            <a:stCxn id="101" idx="5"/>
            <a:endCxn id="103" idx="0"/>
          </p:cNvCxnSpPr>
          <p:nvPr/>
        </p:nvCxnSpPr>
        <p:spPr>
          <a:xfrm>
            <a:off x="2669468" y="1922205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5"/>
          <p:cNvCxnSpPr>
            <a:stCxn id="102" idx="4"/>
            <a:endCxn id="104" idx="1"/>
          </p:cNvCxnSpPr>
          <p:nvPr/>
        </p:nvCxnSpPr>
        <p:spPr>
          <a:xfrm>
            <a:off x="1798050" y="2948638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2" name="Google Shape;112;p15"/>
          <p:cNvCxnSpPr>
            <a:stCxn id="103" idx="4"/>
            <a:endCxn id="104" idx="7"/>
          </p:cNvCxnSpPr>
          <p:nvPr/>
        </p:nvCxnSpPr>
        <p:spPr>
          <a:xfrm flipH="1">
            <a:off x="2669550" y="2948638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5"/>
          <p:cNvCxnSpPr/>
          <p:nvPr/>
        </p:nvCxnSpPr>
        <p:spPr>
          <a:xfrm flipH="1">
            <a:off x="6058432" y="1943480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4" name="Google Shape;114;p15"/>
          <p:cNvCxnSpPr/>
          <p:nvPr/>
        </p:nvCxnSpPr>
        <p:spPr>
          <a:xfrm>
            <a:off x="6929768" y="1943480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5"/>
          <p:cNvCxnSpPr/>
          <p:nvPr/>
        </p:nvCxnSpPr>
        <p:spPr>
          <a:xfrm>
            <a:off x="6058350" y="2969913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5"/>
          <p:cNvCxnSpPr/>
          <p:nvPr/>
        </p:nvCxnSpPr>
        <p:spPr>
          <a:xfrm flipH="1">
            <a:off x="6929850" y="2969913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Descendants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of A in a UDAG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1" name="Google Shape;571;p42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72" name="Google Shape;572;p42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73" name="Google Shape;573;p42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42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75" name="Google Shape;575;p42"/>
          <p:cNvSpPr/>
          <p:nvPr/>
        </p:nvSpPr>
        <p:spPr>
          <a:xfrm>
            <a:off x="2119950" y="1372663"/>
            <a:ext cx="643800" cy="643800"/>
          </a:xfrm>
          <a:prstGeom prst="ellipse">
            <a:avLst/>
          </a:prstGeom>
          <a:solidFill>
            <a:srgbClr val="999999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76" name="Google Shape;576;p42"/>
          <p:cNvSpPr/>
          <p:nvPr/>
        </p:nvSpPr>
        <p:spPr>
          <a:xfrm>
            <a:off x="6380250" y="137267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/>
          </a:p>
        </p:txBody>
      </p:sp>
      <p:sp>
        <p:nvSpPr>
          <p:cNvPr id="577" name="Google Shape;577;p42"/>
          <p:cNvSpPr/>
          <p:nvPr/>
        </p:nvSpPr>
        <p:spPr>
          <a:xfrm>
            <a:off x="4250100" y="13726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78" name="Google Shape;578;p42"/>
          <p:cNvSpPr/>
          <p:nvPr/>
        </p:nvSpPr>
        <p:spPr>
          <a:xfrm>
            <a:off x="2119950" y="3456663"/>
            <a:ext cx="643800" cy="6438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79" name="Google Shape;579;p42"/>
          <p:cNvSpPr/>
          <p:nvPr/>
        </p:nvSpPr>
        <p:spPr>
          <a:xfrm>
            <a:off x="6380250" y="3456675"/>
            <a:ext cx="643800" cy="6438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</a:t>
            </a:r>
            <a:endParaRPr/>
          </a:p>
        </p:txBody>
      </p:sp>
      <p:sp>
        <p:nvSpPr>
          <p:cNvPr id="580" name="Google Shape;580;p42"/>
          <p:cNvSpPr/>
          <p:nvPr/>
        </p:nvSpPr>
        <p:spPr>
          <a:xfrm>
            <a:off x="4250100" y="3456663"/>
            <a:ext cx="643800" cy="6438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81" name="Google Shape;581;p42"/>
          <p:cNvSpPr/>
          <p:nvPr/>
        </p:nvSpPr>
        <p:spPr>
          <a:xfrm>
            <a:off x="4250100" y="2414663"/>
            <a:ext cx="643800" cy="6438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X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582" name="Google Shape;582;p42"/>
          <p:cNvCxnSpPr>
            <a:endCxn id="581" idx="1"/>
          </p:cNvCxnSpPr>
          <p:nvPr/>
        </p:nvCxnSpPr>
        <p:spPr>
          <a:xfrm>
            <a:off x="2669482" y="1922145"/>
            <a:ext cx="1674900" cy="586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3" name="Google Shape;583;p42"/>
          <p:cNvCxnSpPr>
            <a:stCxn id="581" idx="3"/>
            <a:endCxn id="578" idx="0"/>
          </p:cNvCxnSpPr>
          <p:nvPr/>
        </p:nvCxnSpPr>
        <p:spPr>
          <a:xfrm flipH="1">
            <a:off x="2441782" y="2964180"/>
            <a:ext cx="1902600" cy="492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4" name="Google Shape;584;p42"/>
          <p:cNvCxnSpPr>
            <a:stCxn id="577" idx="4"/>
            <a:endCxn id="581" idx="0"/>
          </p:cNvCxnSpPr>
          <p:nvPr/>
        </p:nvCxnSpPr>
        <p:spPr>
          <a:xfrm>
            <a:off x="4572000" y="2016463"/>
            <a:ext cx="0" cy="398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42"/>
          <p:cNvCxnSpPr>
            <a:stCxn id="581" idx="4"/>
            <a:endCxn id="580" idx="0"/>
          </p:cNvCxnSpPr>
          <p:nvPr/>
        </p:nvCxnSpPr>
        <p:spPr>
          <a:xfrm>
            <a:off x="4572000" y="3058463"/>
            <a:ext cx="0" cy="398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42"/>
          <p:cNvCxnSpPr>
            <a:stCxn id="576" idx="3"/>
            <a:endCxn id="581" idx="7"/>
          </p:cNvCxnSpPr>
          <p:nvPr/>
        </p:nvCxnSpPr>
        <p:spPr>
          <a:xfrm flipH="1">
            <a:off x="4799632" y="1922193"/>
            <a:ext cx="1674900" cy="586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87" name="Google Shape;587;p42"/>
          <p:cNvCxnSpPr>
            <a:stCxn id="581" idx="5"/>
            <a:endCxn id="579" idx="0"/>
          </p:cNvCxnSpPr>
          <p:nvPr/>
        </p:nvCxnSpPr>
        <p:spPr>
          <a:xfrm>
            <a:off x="4799618" y="2964180"/>
            <a:ext cx="1902600" cy="492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Descendants of B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in a UDAG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3" name="Google Shape;593;p43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94" name="Google Shape;594;p43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95" name="Google Shape;595;p43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43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97" name="Google Shape;597;p43"/>
          <p:cNvSpPr/>
          <p:nvPr/>
        </p:nvSpPr>
        <p:spPr>
          <a:xfrm>
            <a:off x="2119950" y="13726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98" name="Google Shape;598;p43"/>
          <p:cNvSpPr/>
          <p:nvPr/>
        </p:nvSpPr>
        <p:spPr>
          <a:xfrm>
            <a:off x="6380250" y="137267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/>
          </a:p>
        </p:txBody>
      </p:sp>
      <p:sp>
        <p:nvSpPr>
          <p:cNvPr id="599" name="Google Shape;599;p43"/>
          <p:cNvSpPr/>
          <p:nvPr/>
        </p:nvSpPr>
        <p:spPr>
          <a:xfrm>
            <a:off x="4250100" y="1372663"/>
            <a:ext cx="643800" cy="643800"/>
          </a:xfrm>
          <a:prstGeom prst="ellipse">
            <a:avLst/>
          </a:prstGeom>
          <a:solidFill>
            <a:srgbClr val="999999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00" name="Google Shape;600;p43"/>
          <p:cNvSpPr/>
          <p:nvPr/>
        </p:nvSpPr>
        <p:spPr>
          <a:xfrm>
            <a:off x="2119950" y="34566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01" name="Google Shape;601;p43"/>
          <p:cNvSpPr/>
          <p:nvPr/>
        </p:nvSpPr>
        <p:spPr>
          <a:xfrm>
            <a:off x="6380250" y="345667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</a:t>
            </a:r>
            <a:endParaRPr/>
          </a:p>
        </p:txBody>
      </p:sp>
      <p:sp>
        <p:nvSpPr>
          <p:cNvPr id="602" name="Google Shape;602;p43"/>
          <p:cNvSpPr/>
          <p:nvPr/>
        </p:nvSpPr>
        <p:spPr>
          <a:xfrm>
            <a:off x="4250100" y="34566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03" name="Google Shape;603;p43"/>
          <p:cNvSpPr/>
          <p:nvPr/>
        </p:nvSpPr>
        <p:spPr>
          <a:xfrm>
            <a:off x="4250100" y="24146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X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604" name="Google Shape;604;p43"/>
          <p:cNvCxnSpPr>
            <a:endCxn id="603" idx="1"/>
          </p:cNvCxnSpPr>
          <p:nvPr/>
        </p:nvCxnSpPr>
        <p:spPr>
          <a:xfrm>
            <a:off x="2669482" y="1922145"/>
            <a:ext cx="1674900" cy="586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5" name="Google Shape;605;p43"/>
          <p:cNvCxnSpPr>
            <a:stCxn id="603" idx="3"/>
            <a:endCxn id="600" idx="0"/>
          </p:cNvCxnSpPr>
          <p:nvPr/>
        </p:nvCxnSpPr>
        <p:spPr>
          <a:xfrm flipH="1">
            <a:off x="2441782" y="2964180"/>
            <a:ext cx="1902600" cy="492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6" name="Google Shape;606;p43"/>
          <p:cNvCxnSpPr>
            <a:stCxn id="599" idx="4"/>
            <a:endCxn id="603" idx="0"/>
          </p:cNvCxnSpPr>
          <p:nvPr/>
        </p:nvCxnSpPr>
        <p:spPr>
          <a:xfrm>
            <a:off x="4572000" y="2016463"/>
            <a:ext cx="0" cy="398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43"/>
          <p:cNvCxnSpPr>
            <a:stCxn id="603" idx="4"/>
            <a:endCxn id="602" idx="0"/>
          </p:cNvCxnSpPr>
          <p:nvPr/>
        </p:nvCxnSpPr>
        <p:spPr>
          <a:xfrm>
            <a:off x="4572000" y="3058463"/>
            <a:ext cx="0" cy="398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43"/>
          <p:cNvCxnSpPr>
            <a:stCxn id="598" idx="3"/>
            <a:endCxn id="603" idx="7"/>
          </p:cNvCxnSpPr>
          <p:nvPr/>
        </p:nvCxnSpPr>
        <p:spPr>
          <a:xfrm flipH="1">
            <a:off x="4799632" y="1922193"/>
            <a:ext cx="1674900" cy="586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09" name="Google Shape;609;p43"/>
          <p:cNvCxnSpPr>
            <a:stCxn id="603" idx="5"/>
            <a:endCxn id="601" idx="0"/>
          </p:cNvCxnSpPr>
          <p:nvPr/>
        </p:nvCxnSpPr>
        <p:spPr>
          <a:xfrm>
            <a:off x="4799618" y="2964180"/>
            <a:ext cx="1902600" cy="492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" name="Google Shape;614;p44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15" name="Google Shape;615;p44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616" name="Google Shape;616;p44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" name="Google Shape;617;p44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18" name="Google Shape;618;p44"/>
          <p:cNvSpPr/>
          <p:nvPr/>
        </p:nvSpPr>
        <p:spPr>
          <a:xfrm>
            <a:off x="2119950" y="13726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19" name="Google Shape;619;p44"/>
          <p:cNvSpPr/>
          <p:nvPr/>
        </p:nvSpPr>
        <p:spPr>
          <a:xfrm>
            <a:off x="6380250" y="137267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/>
          </a:p>
        </p:txBody>
      </p:sp>
      <p:sp>
        <p:nvSpPr>
          <p:cNvPr id="620" name="Google Shape;620;p44"/>
          <p:cNvSpPr/>
          <p:nvPr/>
        </p:nvSpPr>
        <p:spPr>
          <a:xfrm>
            <a:off x="4250100" y="1372663"/>
            <a:ext cx="643800" cy="6438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21" name="Google Shape;621;p44"/>
          <p:cNvSpPr/>
          <p:nvPr/>
        </p:nvSpPr>
        <p:spPr>
          <a:xfrm>
            <a:off x="2119950" y="34566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22" name="Google Shape;622;p44"/>
          <p:cNvSpPr/>
          <p:nvPr/>
        </p:nvSpPr>
        <p:spPr>
          <a:xfrm>
            <a:off x="6380250" y="345667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</a:t>
            </a:r>
            <a:endParaRPr/>
          </a:p>
        </p:txBody>
      </p:sp>
      <p:sp>
        <p:nvSpPr>
          <p:cNvPr id="623" name="Google Shape;623;p44"/>
          <p:cNvSpPr/>
          <p:nvPr/>
        </p:nvSpPr>
        <p:spPr>
          <a:xfrm>
            <a:off x="4250100" y="34566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24" name="Google Shape;624;p44"/>
          <p:cNvSpPr/>
          <p:nvPr/>
        </p:nvSpPr>
        <p:spPr>
          <a:xfrm>
            <a:off x="4250100" y="2414663"/>
            <a:ext cx="643800" cy="643800"/>
          </a:xfrm>
          <a:prstGeom prst="ellipse">
            <a:avLst/>
          </a:prstGeom>
          <a:solidFill>
            <a:srgbClr val="999999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X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625" name="Google Shape;625;p44"/>
          <p:cNvCxnSpPr>
            <a:endCxn id="624" idx="1"/>
          </p:cNvCxnSpPr>
          <p:nvPr/>
        </p:nvCxnSpPr>
        <p:spPr>
          <a:xfrm>
            <a:off x="2669482" y="1922145"/>
            <a:ext cx="1674900" cy="586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6" name="Google Shape;626;p44"/>
          <p:cNvCxnSpPr>
            <a:stCxn id="624" idx="3"/>
            <a:endCxn id="621" idx="0"/>
          </p:cNvCxnSpPr>
          <p:nvPr/>
        </p:nvCxnSpPr>
        <p:spPr>
          <a:xfrm flipH="1">
            <a:off x="2441782" y="2964180"/>
            <a:ext cx="1902600" cy="492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" name="Google Shape;627;p44"/>
          <p:cNvCxnSpPr>
            <a:stCxn id="620" idx="4"/>
            <a:endCxn id="624" idx="0"/>
          </p:cNvCxnSpPr>
          <p:nvPr/>
        </p:nvCxnSpPr>
        <p:spPr>
          <a:xfrm>
            <a:off x="4572000" y="2016463"/>
            <a:ext cx="0" cy="398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44"/>
          <p:cNvCxnSpPr>
            <a:stCxn id="624" idx="4"/>
            <a:endCxn id="623" idx="0"/>
          </p:cNvCxnSpPr>
          <p:nvPr/>
        </p:nvCxnSpPr>
        <p:spPr>
          <a:xfrm>
            <a:off x="4572000" y="3058463"/>
            <a:ext cx="0" cy="398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44"/>
          <p:cNvCxnSpPr>
            <a:stCxn id="619" idx="3"/>
            <a:endCxn id="624" idx="7"/>
          </p:cNvCxnSpPr>
          <p:nvPr/>
        </p:nvCxnSpPr>
        <p:spPr>
          <a:xfrm flipH="1">
            <a:off x="4799632" y="1922193"/>
            <a:ext cx="1674900" cy="586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30" name="Google Shape;630;p44"/>
          <p:cNvCxnSpPr>
            <a:stCxn id="624" idx="5"/>
            <a:endCxn id="622" idx="0"/>
          </p:cNvCxnSpPr>
          <p:nvPr/>
        </p:nvCxnSpPr>
        <p:spPr>
          <a:xfrm>
            <a:off x="4799618" y="2964180"/>
            <a:ext cx="1902600" cy="492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31" name="Google Shape;631;p44"/>
          <p:cNvCxnSpPr>
            <a:stCxn id="620" idx="3"/>
            <a:endCxn id="624" idx="0"/>
          </p:cNvCxnSpPr>
          <p:nvPr/>
        </p:nvCxnSpPr>
        <p:spPr>
          <a:xfrm flipH="1" rot="-5400000">
            <a:off x="4211932" y="2054630"/>
            <a:ext cx="492600" cy="227700"/>
          </a:xfrm>
          <a:prstGeom prst="curvedConnector3">
            <a:avLst>
              <a:gd fmla="val 63610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Paths, routes and sections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7" name="Google Shape;637;p45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38" name="Google Shape;638;p45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639" name="Google Shape;639;p45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45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41" name="Google Shape;64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 path is a set of nodes 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, …, 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such that any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successive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pair of nodes is connected by any kind of edge.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Paths, routes and sections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7" name="Google Shape;647;p46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48" name="Google Shape;648;p46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649" name="Google Shape;649;p46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46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51" name="Google Shape;651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 path is a set of nodes 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, …, 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such that any successive pair of nodes is connected by any kind of edge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 route is a path in which all nodes are different.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Paths, routes and sections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7" name="Google Shape;657;p47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58" name="Google Shape;658;p47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659" name="Google Shape;659;p47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" name="Google Shape;660;p47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61" name="Google Shape;66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 path is a set of nodes 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, …, 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such that any successive pair of nodes is connected by any kind of edge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 route is a path in which all nodes are different.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 section of a route </a:t>
            </a:r>
            <a:r>
              <a:rPr lang="es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ρ is a maximal undirected subroute of ρ.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Collider sections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7" name="Google Shape;667;p48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68" name="Google Shape;668;p48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669" name="Google Shape;669;p48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48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71" name="Google Shape;671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 section 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- … - 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n-1</a:t>
            </a:r>
            <a:r>
              <a:rPr baseline="30000" lang="es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is called a collider section if 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1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→ 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- … - 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n-1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← 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is a subroute of a route </a:t>
            </a:r>
            <a:r>
              <a:rPr lang="es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ρ.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Collider sections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7" name="Google Shape;677;p49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78" name="Google Shape;678;p49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679" name="Google Shape;679;p49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49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81" name="Google Shape;681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 section 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- … - 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n-1</a:t>
            </a:r>
            <a:r>
              <a:rPr baseline="30000" lang="es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is called a collider section if 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1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→ 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- … - 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n-1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← 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is a subroute of a route </a:t>
            </a:r>
            <a:r>
              <a:rPr lang="es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ρ.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2" name="Google Shape;682;p49"/>
          <p:cNvSpPr/>
          <p:nvPr/>
        </p:nvSpPr>
        <p:spPr>
          <a:xfrm>
            <a:off x="1044475" y="29022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83" name="Google Shape;683;p49"/>
          <p:cNvSpPr/>
          <p:nvPr/>
        </p:nvSpPr>
        <p:spPr>
          <a:xfrm>
            <a:off x="5304775" y="2902300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/>
          </a:p>
        </p:txBody>
      </p:sp>
      <p:sp>
        <p:nvSpPr>
          <p:cNvPr id="684" name="Google Shape;684;p49"/>
          <p:cNvSpPr/>
          <p:nvPr/>
        </p:nvSpPr>
        <p:spPr>
          <a:xfrm>
            <a:off x="3174625" y="29022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85" name="Google Shape;685;p49"/>
          <p:cNvSpPr/>
          <p:nvPr/>
        </p:nvSpPr>
        <p:spPr>
          <a:xfrm>
            <a:off x="2119950" y="29022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86" name="Google Shape;686;p49"/>
          <p:cNvSpPr/>
          <p:nvPr/>
        </p:nvSpPr>
        <p:spPr>
          <a:xfrm>
            <a:off x="6380250" y="2902300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</a:t>
            </a:r>
            <a:endParaRPr/>
          </a:p>
        </p:txBody>
      </p:sp>
      <p:sp>
        <p:nvSpPr>
          <p:cNvPr id="687" name="Google Shape;687;p49"/>
          <p:cNvSpPr/>
          <p:nvPr/>
        </p:nvSpPr>
        <p:spPr>
          <a:xfrm>
            <a:off x="4250100" y="29022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88" name="Google Shape;688;p49"/>
          <p:cNvSpPr/>
          <p:nvPr/>
        </p:nvSpPr>
        <p:spPr>
          <a:xfrm>
            <a:off x="7455725" y="29022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G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689" name="Google Shape;689;p49"/>
          <p:cNvCxnSpPr>
            <a:stCxn id="685" idx="2"/>
            <a:endCxn id="682" idx="6"/>
          </p:cNvCxnSpPr>
          <p:nvPr/>
        </p:nvCxnSpPr>
        <p:spPr>
          <a:xfrm rot="10800000">
            <a:off x="1688250" y="3224188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0" name="Google Shape;690;p49"/>
          <p:cNvCxnSpPr>
            <a:stCxn id="685" idx="6"/>
            <a:endCxn id="684" idx="2"/>
          </p:cNvCxnSpPr>
          <p:nvPr/>
        </p:nvCxnSpPr>
        <p:spPr>
          <a:xfrm>
            <a:off x="2763750" y="3224188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1" name="Google Shape;691;p49"/>
          <p:cNvCxnSpPr>
            <a:stCxn id="686" idx="2"/>
            <a:endCxn id="683" idx="6"/>
          </p:cNvCxnSpPr>
          <p:nvPr/>
        </p:nvCxnSpPr>
        <p:spPr>
          <a:xfrm rot="10800000">
            <a:off x="5948550" y="3224200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2" name="Google Shape;692;p49"/>
          <p:cNvCxnSpPr>
            <a:stCxn id="684" idx="6"/>
            <a:endCxn id="687" idx="2"/>
          </p:cNvCxnSpPr>
          <p:nvPr/>
        </p:nvCxnSpPr>
        <p:spPr>
          <a:xfrm>
            <a:off x="3818425" y="3224188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" name="Google Shape;693;p49"/>
          <p:cNvCxnSpPr>
            <a:stCxn id="687" idx="6"/>
            <a:endCxn id="683" idx="2"/>
          </p:cNvCxnSpPr>
          <p:nvPr/>
        </p:nvCxnSpPr>
        <p:spPr>
          <a:xfrm>
            <a:off x="4893900" y="3224188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" name="Google Shape;694;p49"/>
          <p:cNvCxnSpPr>
            <a:stCxn id="686" idx="6"/>
            <a:endCxn id="688" idx="2"/>
          </p:cNvCxnSpPr>
          <p:nvPr/>
        </p:nvCxnSpPr>
        <p:spPr>
          <a:xfrm>
            <a:off x="7024050" y="3224200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Collider sections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0" name="Google Shape;700;p50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01" name="Google Shape;701;p50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02" name="Google Shape;702;p50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" name="Google Shape;703;p50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04" name="Google Shape;704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 section 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- … - 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n-1</a:t>
            </a:r>
            <a:r>
              <a:rPr baseline="30000" lang="es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is called a collider section if 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1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→ 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- … - 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n-1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← 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is a subroute of a route </a:t>
            </a:r>
            <a:r>
              <a:rPr lang="es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ρ.</a:t>
            </a:r>
            <a:endParaRPr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Roboto"/>
              <a:buChar char="●"/>
            </a:pPr>
            <a:r>
              <a:rPr lang="es">
                <a:solidFill>
                  <a:srgbClr val="99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baseline="-25000" lang="es">
                <a:solidFill>
                  <a:srgbClr val="99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 </a:t>
            </a:r>
            <a:r>
              <a:rPr lang="es">
                <a:solidFill>
                  <a:srgbClr val="99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 V</a:t>
            </a:r>
            <a:r>
              <a:rPr baseline="-25000" lang="es">
                <a:solidFill>
                  <a:srgbClr val="99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s">
                <a:solidFill>
                  <a:srgbClr val="99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could be included in the collider section!</a:t>
            </a:r>
            <a:endParaRPr>
              <a:solidFill>
                <a:srgbClr val="99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Collider sections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0" name="Google Shape;710;p51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11" name="Google Shape;711;p51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12" name="Google Shape;712;p51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51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14" name="Google Shape;714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 section 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- … - 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n-1</a:t>
            </a:r>
            <a:r>
              <a:rPr baseline="30000" lang="es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is called a collider section if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1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→ 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- … - 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n-1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← 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is a subroute of a route </a:t>
            </a:r>
            <a:r>
              <a:rPr lang="es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ρ.</a:t>
            </a:r>
            <a:endParaRPr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Roboto"/>
              <a:buChar char="●"/>
            </a:pPr>
            <a:r>
              <a:rPr lang="es">
                <a:solidFill>
                  <a:srgbClr val="99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baseline="-25000" lang="es">
                <a:solidFill>
                  <a:srgbClr val="99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 </a:t>
            </a:r>
            <a:r>
              <a:rPr lang="es">
                <a:solidFill>
                  <a:srgbClr val="99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 V</a:t>
            </a:r>
            <a:r>
              <a:rPr baseline="-25000" lang="es">
                <a:solidFill>
                  <a:srgbClr val="99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s">
                <a:solidFill>
                  <a:srgbClr val="99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could be included in the collider section!</a:t>
            </a:r>
            <a:endParaRPr>
              <a:solidFill>
                <a:srgbClr val="99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5" name="Google Shape;715;p51"/>
          <p:cNvSpPr/>
          <p:nvPr/>
        </p:nvSpPr>
        <p:spPr>
          <a:xfrm>
            <a:off x="2054075" y="317101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16" name="Google Shape;716;p51"/>
          <p:cNvSpPr/>
          <p:nvPr/>
        </p:nvSpPr>
        <p:spPr>
          <a:xfrm>
            <a:off x="6314375" y="317102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/>
          </a:p>
        </p:txBody>
      </p:sp>
      <p:sp>
        <p:nvSpPr>
          <p:cNvPr id="717" name="Google Shape;717;p51"/>
          <p:cNvSpPr/>
          <p:nvPr/>
        </p:nvSpPr>
        <p:spPr>
          <a:xfrm>
            <a:off x="4184225" y="317101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18" name="Google Shape;718;p51"/>
          <p:cNvSpPr/>
          <p:nvPr/>
        </p:nvSpPr>
        <p:spPr>
          <a:xfrm>
            <a:off x="3129550" y="317101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19" name="Google Shape;719;p51"/>
          <p:cNvSpPr/>
          <p:nvPr/>
        </p:nvSpPr>
        <p:spPr>
          <a:xfrm>
            <a:off x="5259700" y="317101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720" name="Google Shape;720;p51"/>
          <p:cNvCxnSpPr>
            <a:stCxn id="718" idx="2"/>
            <a:endCxn id="715" idx="6"/>
          </p:cNvCxnSpPr>
          <p:nvPr/>
        </p:nvCxnSpPr>
        <p:spPr>
          <a:xfrm rot="10800000">
            <a:off x="2697850" y="3492913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1" name="Google Shape;721;p51"/>
          <p:cNvCxnSpPr>
            <a:stCxn id="719" idx="6"/>
            <a:endCxn id="716" idx="2"/>
          </p:cNvCxnSpPr>
          <p:nvPr/>
        </p:nvCxnSpPr>
        <p:spPr>
          <a:xfrm>
            <a:off x="5903500" y="3492913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2" name="Google Shape;722;p51"/>
          <p:cNvCxnSpPr>
            <a:stCxn id="718" idx="6"/>
            <a:endCxn id="717" idx="2"/>
          </p:cNvCxnSpPr>
          <p:nvPr/>
        </p:nvCxnSpPr>
        <p:spPr>
          <a:xfrm>
            <a:off x="3773350" y="3492913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51"/>
          <p:cNvCxnSpPr>
            <a:stCxn id="717" idx="6"/>
            <a:endCxn id="719" idx="2"/>
          </p:cNvCxnSpPr>
          <p:nvPr/>
        </p:nvCxnSpPr>
        <p:spPr>
          <a:xfrm>
            <a:off x="4828025" y="3492913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51"/>
          <p:cNvCxnSpPr>
            <a:stCxn id="715" idx="7"/>
            <a:endCxn id="718" idx="1"/>
          </p:cNvCxnSpPr>
          <p:nvPr/>
        </p:nvCxnSpPr>
        <p:spPr>
          <a:xfrm flipH="1" rot="-5400000">
            <a:off x="2913343" y="2955545"/>
            <a:ext cx="600" cy="620100"/>
          </a:xfrm>
          <a:prstGeom prst="curvedConnector3">
            <a:avLst>
              <a:gd fmla="val -17919971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51"/>
          <p:cNvCxnSpPr>
            <a:stCxn id="719" idx="7"/>
            <a:endCxn id="716" idx="1"/>
          </p:cNvCxnSpPr>
          <p:nvPr/>
        </p:nvCxnSpPr>
        <p:spPr>
          <a:xfrm flipH="1" rot="-5400000">
            <a:off x="6108618" y="2965895"/>
            <a:ext cx="600" cy="599400"/>
          </a:xfrm>
          <a:prstGeom prst="curvedConnector3">
            <a:avLst>
              <a:gd fmla="val -22899138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6" name="Google Shape;726;p51"/>
          <p:cNvSpPr txBox="1"/>
          <p:nvPr/>
        </p:nvSpPr>
        <p:spPr>
          <a:xfrm>
            <a:off x="3072000" y="42507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 → A – B – C – D – E ← 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Some types of graphs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2" name="Google Shape;122;p16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3" name="Google Shape;123;p16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6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Acyclic Graphs (AG)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6380250" y="137267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5736450" y="230482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7024050" y="230482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6380250" y="323697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</a:t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8311650" y="230482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5130075" y="323697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5736450" y="423572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G</a:t>
            </a:r>
            <a:endParaRPr/>
          </a:p>
        </p:txBody>
      </p:sp>
      <p:cxnSp>
        <p:nvCxnSpPr>
          <p:cNvPr id="134" name="Google Shape;134;p16"/>
          <p:cNvCxnSpPr>
            <a:stCxn id="128" idx="5"/>
            <a:endCxn id="130" idx="0"/>
          </p:cNvCxnSpPr>
          <p:nvPr/>
        </p:nvCxnSpPr>
        <p:spPr>
          <a:xfrm>
            <a:off x="6285968" y="2854343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6"/>
          <p:cNvCxnSpPr>
            <a:stCxn id="128" idx="3"/>
            <a:endCxn id="132" idx="0"/>
          </p:cNvCxnSpPr>
          <p:nvPr/>
        </p:nvCxnSpPr>
        <p:spPr>
          <a:xfrm flipH="1">
            <a:off x="5451832" y="2854343"/>
            <a:ext cx="3789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6"/>
          <p:cNvCxnSpPr>
            <a:stCxn id="130" idx="4"/>
            <a:endCxn id="133" idx="7"/>
          </p:cNvCxnSpPr>
          <p:nvPr/>
        </p:nvCxnSpPr>
        <p:spPr>
          <a:xfrm flipH="1">
            <a:off x="6286050" y="3880775"/>
            <a:ext cx="416100" cy="449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6"/>
          <p:cNvCxnSpPr>
            <a:stCxn id="128" idx="6"/>
            <a:endCxn id="129" idx="2"/>
          </p:cNvCxnSpPr>
          <p:nvPr/>
        </p:nvCxnSpPr>
        <p:spPr>
          <a:xfrm>
            <a:off x="6380250" y="2626725"/>
            <a:ext cx="643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6"/>
          <p:cNvCxnSpPr>
            <a:stCxn id="127" idx="4"/>
            <a:endCxn id="129" idx="1"/>
          </p:cNvCxnSpPr>
          <p:nvPr/>
        </p:nvCxnSpPr>
        <p:spPr>
          <a:xfrm>
            <a:off x="6702150" y="2016475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6"/>
          <p:cNvCxnSpPr>
            <a:stCxn id="129" idx="6"/>
            <a:endCxn id="131" idx="2"/>
          </p:cNvCxnSpPr>
          <p:nvPr/>
        </p:nvCxnSpPr>
        <p:spPr>
          <a:xfrm>
            <a:off x="7667850" y="2626725"/>
            <a:ext cx="643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Collider sections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2" name="Google Shape;732;p52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33" name="Google Shape;733;p52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34" name="Google Shape;734;p52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" name="Google Shape;735;p52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36" name="Google Shape;736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 section 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- … - 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n-1</a:t>
            </a:r>
            <a:r>
              <a:rPr baseline="30000" lang="es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is called a collider section if 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1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→ 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- … - 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n-1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← 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is a subroute of a route </a:t>
            </a:r>
            <a:r>
              <a:rPr lang="es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ρ.</a:t>
            </a:r>
            <a:endParaRPr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Roboto"/>
              <a:buChar char="●"/>
            </a:pPr>
            <a:r>
              <a:rPr lang="es">
                <a:solidFill>
                  <a:srgbClr val="99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baseline="-25000" lang="es">
                <a:solidFill>
                  <a:srgbClr val="99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 </a:t>
            </a:r>
            <a:r>
              <a:rPr lang="es">
                <a:solidFill>
                  <a:srgbClr val="99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 V</a:t>
            </a:r>
            <a:r>
              <a:rPr baseline="-25000" lang="es">
                <a:solidFill>
                  <a:srgbClr val="99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s">
                <a:solidFill>
                  <a:srgbClr val="99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could be included in the collider section!</a:t>
            </a:r>
            <a:endParaRPr>
              <a:solidFill>
                <a:srgbClr val="99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52"/>
          <p:cNvSpPr/>
          <p:nvPr/>
        </p:nvSpPr>
        <p:spPr>
          <a:xfrm>
            <a:off x="2054075" y="317101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38" name="Google Shape;738;p52"/>
          <p:cNvSpPr/>
          <p:nvPr/>
        </p:nvSpPr>
        <p:spPr>
          <a:xfrm>
            <a:off x="6314375" y="317102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/>
          </a:p>
        </p:txBody>
      </p:sp>
      <p:sp>
        <p:nvSpPr>
          <p:cNvPr id="739" name="Google Shape;739;p52"/>
          <p:cNvSpPr/>
          <p:nvPr/>
        </p:nvSpPr>
        <p:spPr>
          <a:xfrm>
            <a:off x="4184225" y="317101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40" name="Google Shape;740;p52"/>
          <p:cNvSpPr/>
          <p:nvPr/>
        </p:nvSpPr>
        <p:spPr>
          <a:xfrm>
            <a:off x="3129550" y="317101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41" name="Google Shape;741;p52"/>
          <p:cNvSpPr/>
          <p:nvPr/>
        </p:nvSpPr>
        <p:spPr>
          <a:xfrm>
            <a:off x="5259700" y="317101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742" name="Google Shape;742;p52"/>
          <p:cNvCxnSpPr>
            <a:stCxn id="740" idx="2"/>
            <a:endCxn id="737" idx="6"/>
          </p:cNvCxnSpPr>
          <p:nvPr/>
        </p:nvCxnSpPr>
        <p:spPr>
          <a:xfrm rot="10800000">
            <a:off x="2697850" y="3492913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3" name="Google Shape;743;p52"/>
          <p:cNvCxnSpPr>
            <a:stCxn id="741" idx="6"/>
            <a:endCxn id="738" idx="2"/>
          </p:cNvCxnSpPr>
          <p:nvPr/>
        </p:nvCxnSpPr>
        <p:spPr>
          <a:xfrm>
            <a:off x="5903500" y="3492913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4" name="Google Shape;744;p52"/>
          <p:cNvCxnSpPr>
            <a:stCxn id="740" idx="6"/>
            <a:endCxn id="739" idx="2"/>
          </p:cNvCxnSpPr>
          <p:nvPr/>
        </p:nvCxnSpPr>
        <p:spPr>
          <a:xfrm>
            <a:off x="3773350" y="3492913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52"/>
          <p:cNvCxnSpPr>
            <a:stCxn id="739" idx="6"/>
            <a:endCxn id="741" idx="2"/>
          </p:cNvCxnSpPr>
          <p:nvPr/>
        </p:nvCxnSpPr>
        <p:spPr>
          <a:xfrm>
            <a:off x="4828025" y="3492913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" name="Google Shape;746;p52"/>
          <p:cNvCxnSpPr>
            <a:stCxn id="737" idx="7"/>
            <a:endCxn id="740" idx="1"/>
          </p:cNvCxnSpPr>
          <p:nvPr/>
        </p:nvCxnSpPr>
        <p:spPr>
          <a:xfrm flipH="1" rot="-5400000">
            <a:off x="2913343" y="2955545"/>
            <a:ext cx="600" cy="620100"/>
          </a:xfrm>
          <a:prstGeom prst="curvedConnector3">
            <a:avLst>
              <a:gd fmla="val -17919971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7" name="Google Shape;747;p52"/>
          <p:cNvCxnSpPr>
            <a:stCxn id="741" idx="7"/>
            <a:endCxn id="738" idx="1"/>
          </p:cNvCxnSpPr>
          <p:nvPr/>
        </p:nvCxnSpPr>
        <p:spPr>
          <a:xfrm flipH="1" rot="-5400000">
            <a:off x="6108618" y="2965895"/>
            <a:ext cx="600" cy="599400"/>
          </a:xfrm>
          <a:prstGeom prst="curvedConnector3">
            <a:avLst>
              <a:gd fmla="val -22899138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8" name="Google Shape;748;p52"/>
          <p:cNvSpPr txBox="1"/>
          <p:nvPr/>
        </p:nvSpPr>
        <p:spPr>
          <a:xfrm>
            <a:off x="3072000" y="42507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– B – C – D – 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Z-Active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4" name="Google Shape;754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Given a set of nodes Z, a route ρ is Z-active if and only if: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Every collider section of ρ has a node in Z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Every non-collider section has no node in Z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5" name="Google Shape;755;p53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56" name="Google Shape;756;p53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57" name="Google Shape;757;p53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53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Z-active routes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4" name="Google Shape;764;p54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65" name="Google Shape;765;p54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66" name="Google Shape;766;p54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" name="Google Shape;767;p54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68" name="Google Shape;768;p54"/>
          <p:cNvSpPr/>
          <p:nvPr/>
        </p:nvSpPr>
        <p:spPr>
          <a:xfrm>
            <a:off x="311700" y="16277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69" name="Google Shape;769;p54"/>
          <p:cNvSpPr/>
          <p:nvPr/>
        </p:nvSpPr>
        <p:spPr>
          <a:xfrm>
            <a:off x="4572000" y="1627800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/>
          </a:p>
        </p:txBody>
      </p:sp>
      <p:sp>
        <p:nvSpPr>
          <p:cNvPr id="770" name="Google Shape;770;p54"/>
          <p:cNvSpPr/>
          <p:nvPr/>
        </p:nvSpPr>
        <p:spPr>
          <a:xfrm>
            <a:off x="2441850" y="1627788"/>
            <a:ext cx="643800" cy="6438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71" name="Google Shape;771;p54"/>
          <p:cNvSpPr/>
          <p:nvPr/>
        </p:nvSpPr>
        <p:spPr>
          <a:xfrm>
            <a:off x="1387175" y="16277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72" name="Google Shape;772;p54"/>
          <p:cNvSpPr/>
          <p:nvPr/>
        </p:nvSpPr>
        <p:spPr>
          <a:xfrm>
            <a:off x="3517325" y="16277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773" name="Google Shape;773;p54"/>
          <p:cNvCxnSpPr>
            <a:stCxn id="771" idx="2"/>
            <a:endCxn id="768" idx="6"/>
          </p:cNvCxnSpPr>
          <p:nvPr/>
        </p:nvCxnSpPr>
        <p:spPr>
          <a:xfrm rot="10800000">
            <a:off x="955475" y="1949688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4" name="Google Shape;774;p54"/>
          <p:cNvCxnSpPr>
            <a:stCxn id="772" idx="6"/>
            <a:endCxn id="769" idx="2"/>
          </p:cNvCxnSpPr>
          <p:nvPr/>
        </p:nvCxnSpPr>
        <p:spPr>
          <a:xfrm>
            <a:off x="4161125" y="1949688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5" name="Google Shape;775;p54"/>
          <p:cNvCxnSpPr>
            <a:stCxn id="771" idx="6"/>
            <a:endCxn id="770" idx="2"/>
          </p:cNvCxnSpPr>
          <p:nvPr/>
        </p:nvCxnSpPr>
        <p:spPr>
          <a:xfrm>
            <a:off x="2030975" y="1949688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54"/>
          <p:cNvCxnSpPr>
            <a:stCxn id="770" idx="6"/>
            <a:endCxn id="772" idx="2"/>
          </p:cNvCxnSpPr>
          <p:nvPr/>
        </p:nvCxnSpPr>
        <p:spPr>
          <a:xfrm>
            <a:off x="3085650" y="1949688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54"/>
          <p:cNvCxnSpPr>
            <a:stCxn id="768" idx="7"/>
            <a:endCxn id="771" idx="1"/>
          </p:cNvCxnSpPr>
          <p:nvPr/>
        </p:nvCxnSpPr>
        <p:spPr>
          <a:xfrm flipH="1" rot="-5400000">
            <a:off x="1170968" y="1412320"/>
            <a:ext cx="600" cy="620100"/>
          </a:xfrm>
          <a:prstGeom prst="curvedConnector3">
            <a:avLst>
              <a:gd fmla="val -32211638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" name="Google Shape;778;p54"/>
          <p:cNvCxnSpPr>
            <a:stCxn id="772" idx="7"/>
            <a:endCxn id="769" idx="1"/>
          </p:cNvCxnSpPr>
          <p:nvPr/>
        </p:nvCxnSpPr>
        <p:spPr>
          <a:xfrm flipH="1" rot="-5400000">
            <a:off x="4366243" y="1422670"/>
            <a:ext cx="600" cy="599400"/>
          </a:xfrm>
          <a:prstGeom prst="curvedConnector3">
            <a:avLst>
              <a:gd fmla="val -41824138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Z-active routes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4" name="Google Shape;784;p55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85" name="Google Shape;785;p55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86" name="Google Shape;786;p55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Google Shape;787;p55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88" name="Google Shape;788;p55"/>
          <p:cNvSpPr/>
          <p:nvPr/>
        </p:nvSpPr>
        <p:spPr>
          <a:xfrm>
            <a:off x="311700" y="16277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89" name="Google Shape;789;p55"/>
          <p:cNvSpPr/>
          <p:nvPr/>
        </p:nvSpPr>
        <p:spPr>
          <a:xfrm>
            <a:off x="4572000" y="1627800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/>
          </a:p>
        </p:txBody>
      </p:sp>
      <p:sp>
        <p:nvSpPr>
          <p:cNvPr id="790" name="Google Shape;790;p55"/>
          <p:cNvSpPr/>
          <p:nvPr/>
        </p:nvSpPr>
        <p:spPr>
          <a:xfrm>
            <a:off x="2441850" y="1627788"/>
            <a:ext cx="643800" cy="6438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91" name="Google Shape;791;p55"/>
          <p:cNvSpPr/>
          <p:nvPr/>
        </p:nvSpPr>
        <p:spPr>
          <a:xfrm>
            <a:off x="1387175" y="16277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92" name="Google Shape;792;p55"/>
          <p:cNvSpPr/>
          <p:nvPr/>
        </p:nvSpPr>
        <p:spPr>
          <a:xfrm>
            <a:off x="3517325" y="16277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793" name="Google Shape;793;p55"/>
          <p:cNvCxnSpPr>
            <a:stCxn id="791" idx="2"/>
            <a:endCxn id="788" idx="6"/>
          </p:cNvCxnSpPr>
          <p:nvPr/>
        </p:nvCxnSpPr>
        <p:spPr>
          <a:xfrm rot="10800000">
            <a:off x="955475" y="1949688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4" name="Google Shape;794;p55"/>
          <p:cNvCxnSpPr>
            <a:stCxn id="792" idx="6"/>
            <a:endCxn id="789" idx="2"/>
          </p:cNvCxnSpPr>
          <p:nvPr/>
        </p:nvCxnSpPr>
        <p:spPr>
          <a:xfrm>
            <a:off x="4161125" y="1949688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5" name="Google Shape;795;p55"/>
          <p:cNvCxnSpPr>
            <a:stCxn id="791" idx="6"/>
            <a:endCxn id="790" idx="2"/>
          </p:cNvCxnSpPr>
          <p:nvPr/>
        </p:nvCxnSpPr>
        <p:spPr>
          <a:xfrm>
            <a:off x="2030975" y="1949688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6" name="Google Shape;796;p55"/>
          <p:cNvCxnSpPr>
            <a:stCxn id="790" idx="6"/>
            <a:endCxn id="792" idx="2"/>
          </p:cNvCxnSpPr>
          <p:nvPr/>
        </p:nvCxnSpPr>
        <p:spPr>
          <a:xfrm>
            <a:off x="3085650" y="1949688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7" name="Google Shape;797;p55"/>
          <p:cNvCxnSpPr>
            <a:stCxn id="788" idx="7"/>
            <a:endCxn id="791" idx="1"/>
          </p:cNvCxnSpPr>
          <p:nvPr/>
        </p:nvCxnSpPr>
        <p:spPr>
          <a:xfrm flipH="1" rot="-5400000">
            <a:off x="1170968" y="1412320"/>
            <a:ext cx="600" cy="620100"/>
          </a:xfrm>
          <a:prstGeom prst="curvedConnector3">
            <a:avLst>
              <a:gd fmla="val -32211638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8" name="Google Shape;798;p55"/>
          <p:cNvCxnSpPr>
            <a:stCxn id="792" idx="7"/>
            <a:endCxn id="789" idx="1"/>
          </p:cNvCxnSpPr>
          <p:nvPr/>
        </p:nvCxnSpPr>
        <p:spPr>
          <a:xfrm flipH="1" rot="-5400000">
            <a:off x="4366243" y="1422670"/>
            <a:ext cx="600" cy="599400"/>
          </a:xfrm>
          <a:prstGeom prst="curvedConnector3">
            <a:avLst>
              <a:gd fmla="val -41824138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9" name="Google Shape;799;p55"/>
          <p:cNvSpPr txBox="1"/>
          <p:nvPr>
            <p:ph idx="1" type="body"/>
          </p:nvPr>
        </p:nvSpPr>
        <p:spPr>
          <a:xfrm>
            <a:off x="4883700" y="1747800"/>
            <a:ext cx="42603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Active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Z-active routes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5" name="Google Shape;805;p56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06" name="Google Shape;806;p56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07" name="Google Shape;807;p56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56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09" name="Google Shape;809;p56"/>
          <p:cNvSpPr/>
          <p:nvPr/>
        </p:nvSpPr>
        <p:spPr>
          <a:xfrm>
            <a:off x="311700" y="16277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10" name="Google Shape;810;p56"/>
          <p:cNvSpPr/>
          <p:nvPr/>
        </p:nvSpPr>
        <p:spPr>
          <a:xfrm>
            <a:off x="4572000" y="1627800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/>
          </a:p>
        </p:txBody>
      </p:sp>
      <p:sp>
        <p:nvSpPr>
          <p:cNvPr id="811" name="Google Shape;811;p56"/>
          <p:cNvSpPr/>
          <p:nvPr/>
        </p:nvSpPr>
        <p:spPr>
          <a:xfrm>
            <a:off x="2441850" y="1627788"/>
            <a:ext cx="643800" cy="6438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12" name="Google Shape;812;p56"/>
          <p:cNvSpPr/>
          <p:nvPr/>
        </p:nvSpPr>
        <p:spPr>
          <a:xfrm>
            <a:off x="1387175" y="16277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13" name="Google Shape;813;p56"/>
          <p:cNvSpPr/>
          <p:nvPr/>
        </p:nvSpPr>
        <p:spPr>
          <a:xfrm>
            <a:off x="3517325" y="16277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814" name="Google Shape;814;p56"/>
          <p:cNvCxnSpPr>
            <a:stCxn id="812" idx="2"/>
            <a:endCxn id="809" idx="6"/>
          </p:cNvCxnSpPr>
          <p:nvPr/>
        </p:nvCxnSpPr>
        <p:spPr>
          <a:xfrm rot="10800000">
            <a:off x="955475" y="1949688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5" name="Google Shape;815;p56"/>
          <p:cNvCxnSpPr>
            <a:stCxn id="813" idx="6"/>
            <a:endCxn id="810" idx="2"/>
          </p:cNvCxnSpPr>
          <p:nvPr/>
        </p:nvCxnSpPr>
        <p:spPr>
          <a:xfrm>
            <a:off x="4161125" y="1949688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6" name="Google Shape;816;p56"/>
          <p:cNvCxnSpPr>
            <a:stCxn id="812" idx="6"/>
            <a:endCxn id="811" idx="2"/>
          </p:cNvCxnSpPr>
          <p:nvPr/>
        </p:nvCxnSpPr>
        <p:spPr>
          <a:xfrm>
            <a:off x="2030975" y="1949688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7" name="Google Shape;817;p56"/>
          <p:cNvCxnSpPr>
            <a:stCxn id="811" idx="6"/>
            <a:endCxn id="813" idx="2"/>
          </p:cNvCxnSpPr>
          <p:nvPr/>
        </p:nvCxnSpPr>
        <p:spPr>
          <a:xfrm>
            <a:off x="3085650" y="1949688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8" name="Google Shape;818;p56"/>
          <p:cNvCxnSpPr>
            <a:stCxn id="809" idx="7"/>
            <a:endCxn id="812" idx="1"/>
          </p:cNvCxnSpPr>
          <p:nvPr/>
        </p:nvCxnSpPr>
        <p:spPr>
          <a:xfrm flipH="1" rot="-5400000">
            <a:off x="1170968" y="1412320"/>
            <a:ext cx="600" cy="620100"/>
          </a:xfrm>
          <a:prstGeom prst="curvedConnector3">
            <a:avLst>
              <a:gd fmla="val -32211638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9" name="Google Shape;819;p56"/>
          <p:cNvCxnSpPr>
            <a:stCxn id="813" idx="7"/>
            <a:endCxn id="810" idx="1"/>
          </p:cNvCxnSpPr>
          <p:nvPr/>
        </p:nvCxnSpPr>
        <p:spPr>
          <a:xfrm flipH="1" rot="-5400000">
            <a:off x="4366243" y="1422670"/>
            <a:ext cx="600" cy="599400"/>
          </a:xfrm>
          <a:prstGeom prst="curvedConnector3">
            <a:avLst>
              <a:gd fmla="val -41824138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0" name="Google Shape;820;p56"/>
          <p:cNvSpPr txBox="1"/>
          <p:nvPr>
            <p:ph idx="1" type="body"/>
          </p:nvPr>
        </p:nvSpPr>
        <p:spPr>
          <a:xfrm>
            <a:off x="4883700" y="1747800"/>
            <a:ext cx="42603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Z-Active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1" name="Google Shape;821;p56"/>
          <p:cNvSpPr/>
          <p:nvPr/>
        </p:nvSpPr>
        <p:spPr>
          <a:xfrm>
            <a:off x="311700" y="284037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22" name="Google Shape;822;p56"/>
          <p:cNvSpPr/>
          <p:nvPr/>
        </p:nvSpPr>
        <p:spPr>
          <a:xfrm>
            <a:off x="4572000" y="28403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/>
          </a:p>
        </p:txBody>
      </p:sp>
      <p:sp>
        <p:nvSpPr>
          <p:cNvPr id="823" name="Google Shape;823;p56"/>
          <p:cNvSpPr/>
          <p:nvPr/>
        </p:nvSpPr>
        <p:spPr>
          <a:xfrm>
            <a:off x="2441850" y="284037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24" name="Google Shape;824;p56"/>
          <p:cNvSpPr/>
          <p:nvPr/>
        </p:nvSpPr>
        <p:spPr>
          <a:xfrm>
            <a:off x="1387175" y="2840375"/>
            <a:ext cx="643800" cy="6438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25" name="Google Shape;825;p56"/>
          <p:cNvSpPr/>
          <p:nvPr/>
        </p:nvSpPr>
        <p:spPr>
          <a:xfrm>
            <a:off x="3517325" y="284037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826" name="Google Shape;826;p56"/>
          <p:cNvCxnSpPr>
            <a:stCxn id="824" idx="2"/>
            <a:endCxn id="821" idx="6"/>
          </p:cNvCxnSpPr>
          <p:nvPr/>
        </p:nvCxnSpPr>
        <p:spPr>
          <a:xfrm rot="10800000">
            <a:off x="955475" y="3162275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7" name="Google Shape;827;p56"/>
          <p:cNvCxnSpPr>
            <a:stCxn id="825" idx="6"/>
            <a:endCxn id="822" idx="2"/>
          </p:cNvCxnSpPr>
          <p:nvPr/>
        </p:nvCxnSpPr>
        <p:spPr>
          <a:xfrm>
            <a:off x="4161125" y="3162275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8" name="Google Shape;828;p56"/>
          <p:cNvCxnSpPr>
            <a:stCxn id="824" idx="6"/>
            <a:endCxn id="823" idx="2"/>
          </p:cNvCxnSpPr>
          <p:nvPr/>
        </p:nvCxnSpPr>
        <p:spPr>
          <a:xfrm>
            <a:off x="2030975" y="3162275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29" name="Google Shape;829;p56"/>
          <p:cNvCxnSpPr>
            <a:stCxn id="823" idx="6"/>
            <a:endCxn id="825" idx="2"/>
          </p:cNvCxnSpPr>
          <p:nvPr/>
        </p:nvCxnSpPr>
        <p:spPr>
          <a:xfrm>
            <a:off x="3085650" y="3162275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0" name="Google Shape;830;p56"/>
          <p:cNvCxnSpPr>
            <a:stCxn id="821" idx="7"/>
            <a:endCxn id="824" idx="1"/>
          </p:cNvCxnSpPr>
          <p:nvPr/>
        </p:nvCxnSpPr>
        <p:spPr>
          <a:xfrm flipH="1" rot="-5400000">
            <a:off x="1170968" y="2624907"/>
            <a:ext cx="600" cy="620100"/>
          </a:xfrm>
          <a:prstGeom prst="curvedConnector3">
            <a:avLst>
              <a:gd fmla="val -39601221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" name="Google Shape;831;p56"/>
          <p:cNvCxnSpPr>
            <a:stCxn id="825" idx="7"/>
            <a:endCxn id="822" idx="1"/>
          </p:cNvCxnSpPr>
          <p:nvPr/>
        </p:nvCxnSpPr>
        <p:spPr>
          <a:xfrm flipH="1" rot="-5400000">
            <a:off x="4366243" y="2635257"/>
            <a:ext cx="600" cy="599400"/>
          </a:xfrm>
          <a:prstGeom prst="curvedConnector3">
            <a:avLst>
              <a:gd fmla="val -3719705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Z-active routes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7" name="Google Shape;837;p57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38" name="Google Shape;838;p57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39" name="Google Shape;839;p57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0" name="Google Shape;840;p57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41" name="Google Shape;841;p57"/>
          <p:cNvSpPr/>
          <p:nvPr/>
        </p:nvSpPr>
        <p:spPr>
          <a:xfrm>
            <a:off x="311700" y="16277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42" name="Google Shape;842;p57"/>
          <p:cNvSpPr/>
          <p:nvPr/>
        </p:nvSpPr>
        <p:spPr>
          <a:xfrm>
            <a:off x="4572000" y="1627800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/>
          </a:p>
        </p:txBody>
      </p:sp>
      <p:sp>
        <p:nvSpPr>
          <p:cNvPr id="843" name="Google Shape;843;p57"/>
          <p:cNvSpPr/>
          <p:nvPr/>
        </p:nvSpPr>
        <p:spPr>
          <a:xfrm>
            <a:off x="2441850" y="1627788"/>
            <a:ext cx="643800" cy="6438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44" name="Google Shape;844;p57"/>
          <p:cNvSpPr/>
          <p:nvPr/>
        </p:nvSpPr>
        <p:spPr>
          <a:xfrm>
            <a:off x="1387175" y="16277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45" name="Google Shape;845;p57"/>
          <p:cNvSpPr/>
          <p:nvPr/>
        </p:nvSpPr>
        <p:spPr>
          <a:xfrm>
            <a:off x="3517325" y="16277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846" name="Google Shape;846;p57"/>
          <p:cNvCxnSpPr>
            <a:stCxn id="844" idx="2"/>
            <a:endCxn id="841" idx="6"/>
          </p:cNvCxnSpPr>
          <p:nvPr/>
        </p:nvCxnSpPr>
        <p:spPr>
          <a:xfrm rot="10800000">
            <a:off x="955475" y="1949688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7" name="Google Shape;847;p57"/>
          <p:cNvCxnSpPr>
            <a:stCxn id="845" idx="6"/>
            <a:endCxn id="842" idx="2"/>
          </p:cNvCxnSpPr>
          <p:nvPr/>
        </p:nvCxnSpPr>
        <p:spPr>
          <a:xfrm>
            <a:off x="4161125" y="1949688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8" name="Google Shape;848;p57"/>
          <p:cNvCxnSpPr>
            <a:stCxn id="844" idx="6"/>
            <a:endCxn id="843" idx="2"/>
          </p:cNvCxnSpPr>
          <p:nvPr/>
        </p:nvCxnSpPr>
        <p:spPr>
          <a:xfrm>
            <a:off x="2030975" y="1949688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57"/>
          <p:cNvCxnSpPr>
            <a:stCxn id="843" idx="6"/>
            <a:endCxn id="845" idx="2"/>
          </p:cNvCxnSpPr>
          <p:nvPr/>
        </p:nvCxnSpPr>
        <p:spPr>
          <a:xfrm>
            <a:off x="3085650" y="1949688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p57"/>
          <p:cNvCxnSpPr>
            <a:stCxn id="841" idx="7"/>
            <a:endCxn id="844" idx="1"/>
          </p:cNvCxnSpPr>
          <p:nvPr/>
        </p:nvCxnSpPr>
        <p:spPr>
          <a:xfrm flipH="1" rot="-5400000">
            <a:off x="1170968" y="1412320"/>
            <a:ext cx="600" cy="620100"/>
          </a:xfrm>
          <a:prstGeom prst="curvedConnector3">
            <a:avLst>
              <a:gd fmla="val -32211638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" name="Google Shape;851;p57"/>
          <p:cNvCxnSpPr>
            <a:stCxn id="845" idx="7"/>
            <a:endCxn id="842" idx="1"/>
          </p:cNvCxnSpPr>
          <p:nvPr/>
        </p:nvCxnSpPr>
        <p:spPr>
          <a:xfrm flipH="1" rot="-5400000">
            <a:off x="4366243" y="1422670"/>
            <a:ext cx="600" cy="599400"/>
          </a:xfrm>
          <a:prstGeom prst="curvedConnector3">
            <a:avLst>
              <a:gd fmla="val -41824138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2" name="Google Shape;852;p57"/>
          <p:cNvSpPr txBox="1"/>
          <p:nvPr>
            <p:ph idx="1" type="body"/>
          </p:nvPr>
        </p:nvSpPr>
        <p:spPr>
          <a:xfrm>
            <a:off x="4883700" y="1747800"/>
            <a:ext cx="42603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Z-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Active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3" name="Google Shape;853;p57"/>
          <p:cNvSpPr/>
          <p:nvPr/>
        </p:nvSpPr>
        <p:spPr>
          <a:xfrm>
            <a:off x="311700" y="284037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54" name="Google Shape;854;p57"/>
          <p:cNvSpPr/>
          <p:nvPr/>
        </p:nvSpPr>
        <p:spPr>
          <a:xfrm>
            <a:off x="4572000" y="28403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/>
          </a:p>
        </p:txBody>
      </p:sp>
      <p:sp>
        <p:nvSpPr>
          <p:cNvPr id="855" name="Google Shape;855;p57"/>
          <p:cNvSpPr/>
          <p:nvPr/>
        </p:nvSpPr>
        <p:spPr>
          <a:xfrm>
            <a:off x="2441850" y="284037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56" name="Google Shape;856;p57"/>
          <p:cNvSpPr/>
          <p:nvPr/>
        </p:nvSpPr>
        <p:spPr>
          <a:xfrm>
            <a:off x="1387175" y="2840375"/>
            <a:ext cx="643800" cy="6438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57" name="Google Shape;857;p57"/>
          <p:cNvSpPr/>
          <p:nvPr/>
        </p:nvSpPr>
        <p:spPr>
          <a:xfrm>
            <a:off x="3517325" y="284037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858" name="Google Shape;858;p57"/>
          <p:cNvCxnSpPr>
            <a:stCxn id="856" idx="2"/>
            <a:endCxn id="853" idx="6"/>
          </p:cNvCxnSpPr>
          <p:nvPr/>
        </p:nvCxnSpPr>
        <p:spPr>
          <a:xfrm rot="10800000">
            <a:off x="955475" y="3162275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9" name="Google Shape;859;p57"/>
          <p:cNvCxnSpPr>
            <a:stCxn id="857" idx="6"/>
            <a:endCxn id="854" idx="2"/>
          </p:cNvCxnSpPr>
          <p:nvPr/>
        </p:nvCxnSpPr>
        <p:spPr>
          <a:xfrm>
            <a:off x="4161125" y="3162275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0" name="Google Shape;860;p57"/>
          <p:cNvCxnSpPr>
            <a:stCxn id="856" idx="6"/>
            <a:endCxn id="855" idx="2"/>
          </p:cNvCxnSpPr>
          <p:nvPr/>
        </p:nvCxnSpPr>
        <p:spPr>
          <a:xfrm>
            <a:off x="2030975" y="3162275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61" name="Google Shape;861;p57"/>
          <p:cNvCxnSpPr>
            <a:stCxn id="855" idx="6"/>
            <a:endCxn id="857" idx="2"/>
          </p:cNvCxnSpPr>
          <p:nvPr/>
        </p:nvCxnSpPr>
        <p:spPr>
          <a:xfrm>
            <a:off x="3085650" y="3162275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2" name="Google Shape;862;p57"/>
          <p:cNvCxnSpPr>
            <a:stCxn id="853" idx="7"/>
            <a:endCxn id="856" idx="1"/>
          </p:cNvCxnSpPr>
          <p:nvPr/>
        </p:nvCxnSpPr>
        <p:spPr>
          <a:xfrm flipH="1" rot="-5400000">
            <a:off x="1170968" y="2624907"/>
            <a:ext cx="600" cy="620100"/>
          </a:xfrm>
          <a:prstGeom prst="curvedConnector3">
            <a:avLst>
              <a:gd fmla="val -39601221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Google Shape;863;p57"/>
          <p:cNvCxnSpPr>
            <a:stCxn id="857" idx="7"/>
            <a:endCxn id="854" idx="1"/>
          </p:cNvCxnSpPr>
          <p:nvPr/>
        </p:nvCxnSpPr>
        <p:spPr>
          <a:xfrm flipH="1" rot="-5400000">
            <a:off x="4366243" y="2635257"/>
            <a:ext cx="600" cy="599400"/>
          </a:xfrm>
          <a:prstGeom prst="curvedConnector3">
            <a:avLst>
              <a:gd fmla="val -3719705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4" name="Google Shape;864;p57"/>
          <p:cNvSpPr txBox="1"/>
          <p:nvPr>
            <p:ph idx="1" type="body"/>
          </p:nvPr>
        </p:nvSpPr>
        <p:spPr>
          <a:xfrm>
            <a:off x="4883700" y="2960388"/>
            <a:ext cx="42603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Not Z-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Active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Z-active routes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0" name="Google Shape;870;p58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71" name="Google Shape;871;p58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72" name="Google Shape;872;p58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" name="Google Shape;873;p58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74" name="Google Shape;874;p58"/>
          <p:cNvSpPr/>
          <p:nvPr/>
        </p:nvSpPr>
        <p:spPr>
          <a:xfrm>
            <a:off x="311700" y="16277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75" name="Google Shape;875;p58"/>
          <p:cNvSpPr/>
          <p:nvPr/>
        </p:nvSpPr>
        <p:spPr>
          <a:xfrm>
            <a:off x="4572000" y="1627800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/>
          </a:p>
        </p:txBody>
      </p:sp>
      <p:sp>
        <p:nvSpPr>
          <p:cNvPr id="876" name="Google Shape;876;p58"/>
          <p:cNvSpPr/>
          <p:nvPr/>
        </p:nvSpPr>
        <p:spPr>
          <a:xfrm>
            <a:off x="2441850" y="1627788"/>
            <a:ext cx="643800" cy="6438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77" name="Google Shape;877;p58"/>
          <p:cNvSpPr/>
          <p:nvPr/>
        </p:nvSpPr>
        <p:spPr>
          <a:xfrm>
            <a:off x="1387175" y="16277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78" name="Google Shape;878;p58"/>
          <p:cNvSpPr/>
          <p:nvPr/>
        </p:nvSpPr>
        <p:spPr>
          <a:xfrm>
            <a:off x="3517325" y="16277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879" name="Google Shape;879;p58"/>
          <p:cNvCxnSpPr>
            <a:stCxn id="877" idx="2"/>
            <a:endCxn id="874" idx="6"/>
          </p:cNvCxnSpPr>
          <p:nvPr/>
        </p:nvCxnSpPr>
        <p:spPr>
          <a:xfrm rot="10800000">
            <a:off x="955475" y="1949688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0" name="Google Shape;880;p58"/>
          <p:cNvCxnSpPr>
            <a:stCxn id="878" idx="6"/>
            <a:endCxn id="875" idx="2"/>
          </p:cNvCxnSpPr>
          <p:nvPr/>
        </p:nvCxnSpPr>
        <p:spPr>
          <a:xfrm>
            <a:off x="4161125" y="1949688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1" name="Google Shape;881;p58"/>
          <p:cNvCxnSpPr>
            <a:stCxn id="877" idx="6"/>
            <a:endCxn id="876" idx="2"/>
          </p:cNvCxnSpPr>
          <p:nvPr/>
        </p:nvCxnSpPr>
        <p:spPr>
          <a:xfrm>
            <a:off x="2030975" y="1949688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58"/>
          <p:cNvCxnSpPr>
            <a:stCxn id="876" idx="6"/>
            <a:endCxn id="878" idx="2"/>
          </p:cNvCxnSpPr>
          <p:nvPr/>
        </p:nvCxnSpPr>
        <p:spPr>
          <a:xfrm>
            <a:off x="3085650" y="1949688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3" name="Google Shape;883;p58"/>
          <p:cNvCxnSpPr>
            <a:stCxn id="874" idx="7"/>
            <a:endCxn id="877" idx="1"/>
          </p:cNvCxnSpPr>
          <p:nvPr/>
        </p:nvCxnSpPr>
        <p:spPr>
          <a:xfrm flipH="1" rot="-5400000">
            <a:off x="1170968" y="1412320"/>
            <a:ext cx="600" cy="620100"/>
          </a:xfrm>
          <a:prstGeom prst="curvedConnector3">
            <a:avLst>
              <a:gd fmla="val -32211638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4" name="Google Shape;884;p58"/>
          <p:cNvCxnSpPr>
            <a:stCxn id="878" idx="7"/>
            <a:endCxn id="875" idx="1"/>
          </p:cNvCxnSpPr>
          <p:nvPr/>
        </p:nvCxnSpPr>
        <p:spPr>
          <a:xfrm flipH="1" rot="-5400000">
            <a:off x="4366243" y="1422670"/>
            <a:ext cx="600" cy="599400"/>
          </a:xfrm>
          <a:prstGeom prst="curvedConnector3">
            <a:avLst>
              <a:gd fmla="val -41824138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5" name="Google Shape;885;p58"/>
          <p:cNvSpPr txBox="1"/>
          <p:nvPr>
            <p:ph idx="1" type="body"/>
          </p:nvPr>
        </p:nvSpPr>
        <p:spPr>
          <a:xfrm>
            <a:off x="4883700" y="1747800"/>
            <a:ext cx="42603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Z-Active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6" name="Google Shape;886;p58"/>
          <p:cNvSpPr/>
          <p:nvPr/>
        </p:nvSpPr>
        <p:spPr>
          <a:xfrm>
            <a:off x="311700" y="284037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87" name="Google Shape;887;p58"/>
          <p:cNvSpPr/>
          <p:nvPr/>
        </p:nvSpPr>
        <p:spPr>
          <a:xfrm>
            <a:off x="4572000" y="2840388"/>
            <a:ext cx="643800" cy="6438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/>
          </a:p>
        </p:txBody>
      </p:sp>
      <p:sp>
        <p:nvSpPr>
          <p:cNvPr id="888" name="Google Shape;888;p58"/>
          <p:cNvSpPr/>
          <p:nvPr/>
        </p:nvSpPr>
        <p:spPr>
          <a:xfrm>
            <a:off x="2441850" y="284037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89" name="Google Shape;889;p58"/>
          <p:cNvSpPr/>
          <p:nvPr/>
        </p:nvSpPr>
        <p:spPr>
          <a:xfrm>
            <a:off x="1387175" y="2840375"/>
            <a:ext cx="643800" cy="6438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90" name="Google Shape;890;p58"/>
          <p:cNvSpPr/>
          <p:nvPr/>
        </p:nvSpPr>
        <p:spPr>
          <a:xfrm>
            <a:off x="3517325" y="2840375"/>
            <a:ext cx="643800" cy="6438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891" name="Google Shape;891;p58"/>
          <p:cNvCxnSpPr>
            <a:stCxn id="889" idx="2"/>
            <a:endCxn id="886" idx="6"/>
          </p:cNvCxnSpPr>
          <p:nvPr/>
        </p:nvCxnSpPr>
        <p:spPr>
          <a:xfrm rot="10800000">
            <a:off x="955475" y="3162275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2" name="Google Shape;892;p58"/>
          <p:cNvCxnSpPr>
            <a:stCxn id="890" idx="6"/>
            <a:endCxn id="887" idx="2"/>
          </p:cNvCxnSpPr>
          <p:nvPr/>
        </p:nvCxnSpPr>
        <p:spPr>
          <a:xfrm>
            <a:off x="4161125" y="3162275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3" name="Google Shape;893;p58"/>
          <p:cNvCxnSpPr>
            <a:stCxn id="889" idx="6"/>
            <a:endCxn id="888" idx="2"/>
          </p:cNvCxnSpPr>
          <p:nvPr/>
        </p:nvCxnSpPr>
        <p:spPr>
          <a:xfrm>
            <a:off x="2030975" y="3162275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94" name="Google Shape;894;p58"/>
          <p:cNvCxnSpPr>
            <a:stCxn id="888" idx="6"/>
            <a:endCxn id="890" idx="2"/>
          </p:cNvCxnSpPr>
          <p:nvPr/>
        </p:nvCxnSpPr>
        <p:spPr>
          <a:xfrm>
            <a:off x="3085650" y="3162275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5" name="Google Shape;895;p58"/>
          <p:cNvCxnSpPr>
            <a:stCxn id="886" idx="7"/>
            <a:endCxn id="889" idx="1"/>
          </p:cNvCxnSpPr>
          <p:nvPr/>
        </p:nvCxnSpPr>
        <p:spPr>
          <a:xfrm flipH="1" rot="-5400000">
            <a:off x="1170968" y="2624907"/>
            <a:ext cx="600" cy="620100"/>
          </a:xfrm>
          <a:prstGeom prst="curvedConnector3">
            <a:avLst>
              <a:gd fmla="val -39601221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6" name="Google Shape;896;p58"/>
          <p:cNvCxnSpPr>
            <a:stCxn id="890" idx="7"/>
            <a:endCxn id="887" idx="1"/>
          </p:cNvCxnSpPr>
          <p:nvPr/>
        </p:nvCxnSpPr>
        <p:spPr>
          <a:xfrm flipH="1" rot="-5400000">
            <a:off x="4366243" y="2635257"/>
            <a:ext cx="600" cy="599400"/>
          </a:xfrm>
          <a:prstGeom prst="curvedConnector3">
            <a:avLst>
              <a:gd fmla="val -3719705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7" name="Google Shape;897;p58"/>
          <p:cNvSpPr txBox="1"/>
          <p:nvPr>
            <p:ph idx="1" type="body"/>
          </p:nvPr>
        </p:nvSpPr>
        <p:spPr>
          <a:xfrm>
            <a:off x="4883700" y="2960388"/>
            <a:ext cx="42603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Z-Active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Z-active routes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3" name="Google Shape;903;p59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04" name="Google Shape;904;p59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05" name="Google Shape;905;p59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6" name="Google Shape;906;p59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07" name="Google Shape;907;p59"/>
          <p:cNvSpPr/>
          <p:nvPr/>
        </p:nvSpPr>
        <p:spPr>
          <a:xfrm>
            <a:off x="311700" y="16277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8" name="Google Shape;908;p59"/>
          <p:cNvSpPr/>
          <p:nvPr/>
        </p:nvSpPr>
        <p:spPr>
          <a:xfrm>
            <a:off x="4572000" y="1627800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/>
          </a:p>
        </p:txBody>
      </p:sp>
      <p:sp>
        <p:nvSpPr>
          <p:cNvPr id="909" name="Google Shape;909;p59"/>
          <p:cNvSpPr/>
          <p:nvPr/>
        </p:nvSpPr>
        <p:spPr>
          <a:xfrm>
            <a:off x="2441850" y="1627788"/>
            <a:ext cx="643800" cy="6438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10" name="Google Shape;910;p59"/>
          <p:cNvSpPr/>
          <p:nvPr/>
        </p:nvSpPr>
        <p:spPr>
          <a:xfrm>
            <a:off x="1387175" y="16277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11" name="Google Shape;911;p59"/>
          <p:cNvSpPr/>
          <p:nvPr/>
        </p:nvSpPr>
        <p:spPr>
          <a:xfrm>
            <a:off x="3517325" y="16277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2" name="Google Shape;912;p59"/>
          <p:cNvCxnSpPr>
            <a:stCxn id="910" idx="2"/>
            <a:endCxn id="907" idx="6"/>
          </p:cNvCxnSpPr>
          <p:nvPr/>
        </p:nvCxnSpPr>
        <p:spPr>
          <a:xfrm rot="10800000">
            <a:off x="955475" y="1949688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3" name="Google Shape;913;p59"/>
          <p:cNvCxnSpPr>
            <a:stCxn id="911" idx="6"/>
            <a:endCxn id="908" idx="2"/>
          </p:cNvCxnSpPr>
          <p:nvPr/>
        </p:nvCxnSpPr>
        <p:spPr>
          <a:xfrm>
            <a:off x="4161125" y="1949688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4" name="Google Shape;914;p59"/>
          <p:cNvCxnSpPr>
            <a:stCxn id="910" idx="6"/>
            <a:endCxn id="909" idx="2"/>
          </p:cNvCxnSpPr>
          <p:nvPr/>
        </p:nvCxnSpPr>
        <p:spPr>
          <a:xfrm>
            <a:off x="2030975" y="1949688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5" name="Google Shape;915;p59"/>
          <p:cNvCxnSpPr>
            <a:stCxn id="909" idx="6"/>
            <a:endCxn id="911" idx="2"/>
          </p:cNvCxnSpPr>
          <p:nvPr/>
        </p:nvCxnSpPr>
        <p:spPr>
          <a:xfrm>
            <a:off x="3085650" y="1949688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59"/>
          <p:cNvCxnSpPr>
            <a:stCxn id="907" idx="7"/>
            <a:endCxn id="910" idx="1"/>
          </p:cNvCxnSpPr>
          <p:nvPr/>
        </p:nvCxnSpPr>
        <p:spPr>
          <a:xfrm flipH="1" rot="-5400000">
            <a:off x="1170968" y="1412320"/>
            <a:ext cx="600" cy="620100"/>
          </a:xfrm>
          <a:prstGeom prst="curvedConnector3">
            <a:avLst>
              <a:gd fmla="val -32211638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59"/>
          <p:cNvCxnSpPr>
            <a:stCxn id="911" idx="7"/>
            <a:endCxn id="908" idx="1"/>
          </p:cNvCxnSpPr>
          <p:nvPr/>
        </p:nvCxnSpPr>
        <p:spPr>
          <a:xfrm flipH="1" rot="-5400000">
            <a:off x="4366243" y="1422670"/>
            <a:ext cx="600" cy="599400"/>
          </a:xfrm>
          <a:prstGeom prst="curvedConnector3">
            <a:avLst>
              <a:gd fmla="val -41824138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8" name="Google Shape;918;p59"/>
          <p:cNvSpPr txBox="1"/>
          <p:nvPr>
            <p:ph idx="1" type="body"/>
          </p:nvPr>
        </p:nvSpPr>
        <p:spPr>
          <a:xfrm>
            <a:off x="4883700" y="1747800"/>
            <a:ext cx="42603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Z-Active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9" name="Google Shape;919;p59"/>
          <p:cNvSpPr/>
          <p:nvPr/>
        </p:nvSpPr>
        <p:spPr>
          <a:xfrm>
            <a:off x="311700" y="284037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20" name="Google Shape;920;p59"/>
          <p:cNvSpPr/>
          <p:nvPr/>
        </p:nvSpPr>
        <p:spPr>
          <a:xfrm>
            <a:off x="4572000" y="2840388"/>
            <a:ext cx="643800" cy="6438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/>
          </a:p>
        </p:txBody>
      </p:sp>
      <p:sp>
        <p:nvSpPr>
          <p:cNvPr id="921" name="Google Shape;921;p59"/>
          <p:cNvSpPr/>
          <p:nvPr/>
        </p:nvSpPr>
        <p:spPr>
          <a:xfrm>
            <a:off x="2441850" y="284037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22" name="Google Shape;922;p59"/>
          <p:cNvSpPr/>
          <p:nvPr/>
        </p:nvSpPr>
        <p:spPr>
          <a:xfrm>
            <a:off x="1387175" y="2840375"/>
            <a:ext cx="643800" cy="6438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23" name="Google Shape;923;p59"/>
          <p:cNvSpPr/>
          <p:nvPr/>
        </p:nvSpPr>
        <p:spPr>
          <a:xfrm>
            <a:off x="3517325" y="2840375"/>
            <a:ext cx="643800" cy="6438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24" name="Google Shape;924;p59"/>
          <p:cNvCxnSpPr>
            <a:stCxn id="922" idx="2"/>
            <a:endCxn id="919" idx="6"/>
          </p:cNvCxnSpPr>
          <p:nvPr/>
        </p:nvCxnSpPr>
        <p:spPr>
          <a:xfrm rot="10800000">
            <a:off x="955475" y="3162275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5" name="Google Shape;925;p59"/>
          <p:cNvCxnSpPr>
            <a:stCxn id="923" idx="6"/>
            <a:endCxn id="920" idx="2"/>
          </p:cNvCxnSpPr>
          <p:nvPr/>
        </p:nvCxnSpPr>
        <p:spPr>
          <a:xfrm>
            <a:off x="4161125" y="3162275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6" name="Google Shape;926;p59"/>
          <p:cNvCxnSpPr>
            <a:stCxn id="922" idx="6"/>
            <a:endCxn id="921" idx="2"/>
          </p:cNvCxnSpPr>
          <p:nvPr/>
        </p:nvCxnSpPr>
        <p:spPr>
          <a:xfrm>
            <a:off x="2030975" y="3162275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27" name="Google Shape;927;p59"/>
          <p:cNvCxnSpPr>
            <a:stCxn id="921" idx="6"/>
            <a:endCxn id="923" idx="2"/>
          </p:cNvCxnSpPr>
          <p:nvPr/>
        </p:nvCxnSpPr>
        <p:spPr>
          <a:xfrm>
            <a:off x="3085650" y="3162275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8" name="Google Shape;928;p59"/>
          <p:cNvCxnSpPr>
            <a:stCxn id="919" idx="7"/>
            <a:endCxn id="922" idx="1"/>
          </p:cNvCxnSpPr>
          <p:nvPr/>
        </p:nvCxnSpPr>
        <p:spPr>
          <a:xfrm flipH="1" rot="-5400000">
            <a:off x="1170968" y="2624907"/>
            <a:ext cx="600" cy="620100"/>
          </a:xfrm>
          <a:prstGeom prst="curvedConnector3">
            <a:avLst>
              <a:gd fmla="val -39601221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59"/>
          <p:cNvCxnSpPr>
            <a:stCxn id="923" idx="7"/>
            <a:endCxn id="920" idx="1"/>
          </p:cNvCxnSpPr>
          <p:nvPr/>
        </p:nvCxnSpPr>
        <p:spPr>
          <a:xfrm flipH="1" rot="-5400000">
            <a:off x="4366243" y="2635257"/>
            <a:ext cx="600" cy="599400"/>
          </a:xfrm>
          <a:prstGeom prst="curvedConnector3">
            <a:avLst>
              <a:gd fmla="val -3719705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0" name="Google Shape;930;p59"/>
          <p:cNvSpPr txBox="1"/>
          <p:nvPr>
            <p:ph idx="1" type="body"/>
          </p:nvPr>
        </p:nvSpPr>
        <p:spPr>
          <a:xfrm>
            <a:off x="4883700" y="2960388"/>
            <a:ext cx="42603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Z-Active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59"/>
          <p:cNvSpPr/>
          <p:nvPr/>
        </p:nvSpPr>
        <p:spPr>
          <a:xfrm>
            <a:off x="311700" y="4052950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32" name="Google Shape;932;p59"/>
          <p:cNvSpPr/>
          <p:nvPr/>
        </p:nvSpPr>
        <p:spPr>
          <a:xfrm>
            <a:off x="4572000" y="40529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/>
          </a:p>
        </p:txBody>
      </p:sp>
      <p:sp>
        <p:nvSpPr>
          <p:cNvPr id="933" name="Google Shape;933;p59"/>
          <p:cNvSpPr/>
          <p:nvPr/>
        </p:nvSpPr>
        <p:spPr>
          <a:xfrm>
            <a:off x="2441850" y="4052950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34" name="Google Shape;934;p59"/>
          <p:cNvSpPr/>
          <p:nvPr/>
        </p:nvSpPr>
        <p:spPr>
          <a:xfrm>
            <a:off x="1387175" y="4052950"/>
            <a:ext cx="643800" cy="6438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35" name="Google Shape;935;p59"/>
          <p:cNvSpPr/>
          <p:nvPr/>
        </p:nvSpPr>
        <p:spPr>
          <a:xfrm>
            <a:off x="3517325" y="4052950"/>
            <a:ext cx="643800" cy="6438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36" name="Google Shape;936;p59"/>
          <p:cNvCxnSpPr>
            <a:stCxn id="934" idx="2"/>
            <a:endCxn id="931" idx="6"/>
          </p:cNvCxnSpPr>
          <p:nvPr/>
        </p:nvCxnSpPr>
        <p:spPr>
          <a:xfrm rot="10800000">
            <a:off x="955475" y="4374850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7" name="Google Shape;937;p59"/>
          <p:cNvCxnSpPr>
            <a:stCxn id="935" idx="6"/>
            <a:endCxn id="932" idx="2"/>
          </p:cNvCxnSpPr>
          <p:nvPr/>
        </p:nvCxnSpPr>
        <p:spPr>
          <a:xfrm>
            <a:off x="4161125" y="4374850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8" name="Google Shape;938;p59"/>
          <p:cNvCxnSpPr>
            <a:stCxn id="934" idx="6"/>
            <a:endCxn id="933" idx="2"/>
          </p:cNvCxnSpPr>
          <p:nvPr/>
        </p:nvCxnSpPr>
        <p:spPr>
          <a:xfrm>
            <a:off x="2030975" y="4374850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39" name="Google Shape;939;p59"/>
          <p:cNvCxnSpPr>
            <a:stCxn id="933" idx="6"/>
            <a:endCxn id="935" idx="2"/>
          </p:cNvCxnSpPr>
          <p:nvPr/>
        </p:nvCxnSpPr>
        <p:spPr>
          <a:xfrm>
            <a:off x="3085650" y="4374850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0" name="Google Shape;940;p59"/>
          <p:cNvCxnSpPr>
            <a:stCxn id="931" idx="7"/>
            <a:endCxn id="934" idx="1"/>
          </p:cNvCxnSpPr>
          <p:nvPr/>
        </p:nvCxnSpPr>
        <p:spPr>
          <a:xfrm flipH="1" rot="-5400000">
            <a:off x="1170968" y="3837482"/>
            <a:ext cx="600" cy="620100"/>
          </a:xfrm>
          <a:prstGeom prst="curvedConnector3">
            <a:avLst>
              <a:gd fmla="val -55401221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Z-active routes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6" name="Google Shape;946;p60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47" name="Google Shape;947;p60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48" name="Google Shape;948;p60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60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50" name="Google Shape;950;p60"/>
          <p:cNvSpPr/>
          <p:nvPr/>
        </p:nvSpPr>
        <p:spPr>
          <a:xfrm>
            <a:off x="311700" y="16277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51" name="Google Shape;951;p60"/>
          <p:cNvSpPr/>
          <p:nvPr/>
        </p:nvSpPr>
        <p:spPr>
          <a:xfrm>
            <a:off x="4572000" y="1627800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/>
          </a:p>
        </p:txBody>
      </p:sp>
      <p:sp>
        <p:nvSpPr>
          <p:cNvPr id="952" name="Google Shape;952;p60"/>
          <p:cNvSpPr/>
          <p:nvPr/>
        </p:nvSpPr>
        <p:spPr>
          <a:xfrm>
            <a:off x="2441850" y="1627788"/>
            <a:ext cx="643800" cy="6438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53" name="Google Shape;953;p60"/>
          <p:cNvSpPr/>
          <p:nvPr/>
        </p:nvSpPr>
        <p:spPr>
          <a:xfrm>
            <a:off x="1387175" y="16277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54" name="Google Shape;954;p60"/>
          <p:cNvSpPr/>
          <p:nvPr/>
        </p:nvSpPr>
        <p:spPr>
          <a:xfrm>
            <a:off x="3517325" y="16277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55" name="Google Shape;955;p60"/>
          <p:cNvCxnSpPr>
            <a:stCxn id="953" idx="2"/>
            <a:endCxn id="950" idx="6"/>
          </p:cNvCxnSpPr>
          <p:nvPr/>
        </p:nvCxnSpPr>
        <p:spPr>
          <a:xfrm rot="10800000">
            <a:off x="955475" y="1949688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6" name="Google Shape;956;p60"/>
          <p:cNvCxnSpPr>
            <a:stCxn id="954" idx="6"/>
            <a:endCxn id="951" idx="2"/>
          </p:cNvCxnSpPr>
          <p:nvPr/>
        </p:nvCxnSpPr>
        <p:spPr>
          <a:xfrm>
            <a:off x="4161125" y="1949688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7" name="Google Shape;957;p60"/>
          <p:cNvCxnSpPr>
            <a:stCxn id="953" idx="6"/>
            <a:endCxn id="952" idx="2"/>
          </p:cNvCxnSpPr>
          <p:nvPr/>
        </p:nvCxnSpPr>
        <p:spPr>
          <a:xfrm>
            <a:off x="2030975" y="1949688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8" name="Google Shape;958;p60"/>
          <p:cNvCxnSpPr>
            <a:stCxn id="952" idx="6"/>
            <a:endCxn id="954" idx="2"/>
          </p:cNvCxnSpPr>
          <p:nvPr/>
        </p:nvCxnSpPr>
        <p:spPr>
          <a:xfrm>
            <a:off x="3085650" y="1949688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Google Shape;959;p60"/>
          <p:cNvCxnSpPr>
            <a:stCxn id="950" idx="7"/>
            <a:endCxn id="953" idx="1"/>
          </p:cNvCxnSpPr>
          <p:nvPr/>
        </p:nvCxnSpPr>
        <p:spPr>
          <a:xfrm flipH="1" rot="-5400000">
            <a:off x="1170968" y="1412320"/>
            <a:ext cx="600" cy="620100"/>
          </a:xfrm>
          <a:prstGeom prst="curvedConnector3">
            <a:avLst>
              <a:gd fmla="val -32211638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0" name="Google Shape;960;p60"/>
          <p:cNvCxnSpPr>
            <a:stCxn id="954" idx="7"/>
            <a:endCxn id="951" idx="1"/>
          </p:cNvCxnSpPr>
          <p:nvPr/>
        </p:nvCxnSpPr>
        <p:spPr>
          <a:xfrm flipH="1" rot="-5400000">
            <a:off x="4366243" y="1422670"/>
            <a:ext cx="600" cy="599400"/>
          </a:xfrm>
          <a:prstGeom prst="curvedConnector3">
            <a:avLst>
              <a:gd fmla="val -41824138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1" name="Google Shape;961;p60"/>
          <p:cNvSpPr txBox="1"/>
          <p:nvPr>
            <p:ph idx="1" type="body"/>
          </p:nvPr>
        </p:nvSpPr>
        <p:spPr>
          <a:xfrm>
            <a:off x="4883700" y="1747800"/>
            <a:ext cx="42603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Z-Active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2" name="Google Shape;962;p60"/>
          <p:cNvSpPr/>
          <p:nvPr/>
        </p:nvSpPr>
        <p:spPr>
          <a:xfrm>
            <a:off x="311700" y="284037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63" name="Google Shape;963;p60"/>
          <p:cNvSpPr/>
          <p:nvPr/>
        </p:nvSpPr>
        <p:spPr>
          <a:xfrm>
            <a:off x="4572000" y="2840388"/>
            <a:ext cx="643800" cy="6438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/>
          </a:p>
        </p:txBody>
      </p:sp>
      <p:sp>
        <p:nvSpPr>
          <p:cNvPr id="964" name="Google Shape;964;p60"/>
          <p:cNvSpPr/>
          <p:nvPr/>
        </p:nvSpPr>
        <p:spPr>
          <a:xfrm>
            <a:off x="2441850" y="284037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65" name="Google Shape;965;p60"/>
          <p:cNvSpPr/>
          <p:nvPr/>
        </p:nvSpPr>
        <p:spPr>
          <a:xfrm>
            <a:off x="1387175" y="2840375"/>
            <a:ext cx="643800" cy="6438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66" name="Google Shape;966;p60"/>
          <p:cNvSpPr/>
          <p:nvPr/>
        </p:nvSpPr>
        <p:spPr>
          <a:xfrm>
            <a:off x="3517325" y="2840375"/>
            <a:ext cx="643800" cy="6438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67" name="Google Shape;967;p60"/>
          <p:cNvCxnSpPr>
            <a:stCxn id="965" idx="2"/>
            <a:endCxn id="962" idx="6"/>
          </p:cNvCxnSpPr>
          <p:nvPr/>
        </p:nvCxnSpPr>
        <p:spPr>
          <a:xfrm rot="10800000">
            <a:off x="955475" y="3162275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8" name="Google Shape;968;p60"/>
          <p:cNvCxnSpPr>
            <a:stCxn id="966" idx="6"/>
            <a:endCxn id="963" idx="2"/>
          </p:cNvCxnSpPr>
          <p:nvPr/>
        </p:nvCxnSpPr>
        <p:spPr>
          <a:xfrm>
            <a:off x="4161125" y="3162275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9" name="Google Shape;969;p60"/>
          <p:cNvCxnSpPr>
            <a:stCxn id="965" idx="6"/>
            <a:endCxn id="964" idx="2"/>
          </p:cNvCxnSpPr>
          <p:nvPr/>
        </p:nvCxnSpPr>
        <p:spPr>
          <a:xfrm>
            <a:off x="2030975" y="3162275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70" name="Google Shape;970;p60"/>
          <p:cNvCxnSpPr>
            <a:stCxn id="964" idx="6"/>
            <a:endCxn id="966" idx="2"/>
          </p:cNvCxnSpPr>
          <p:nvPr/>
        </p:nvCxnSpPr>
        <p:spPr>
          <a:xfrm>
            <a:off x="3085650" y="3162275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1" name="Google Shape;971;p60"/>
          <p:cNvCxnSpPr>
            <a:stCxn id="962" idx="7"/>
            <a:endCxn id="965" idx="1"/>
          </p:cNvCxnSpPr>
          <p:nvPr/>
        </p:nvCxnSpPr>
        <p:spPr>
          <a:xfrm flipH="1" rot="-5400000">
            <a:off x="1170968" y="2624907"/>
            <a:ext cx="600" cy="620100"/>
          </a:xfrm>
          <a:prstGeom prst="curvedConnector3">
            <a:avLst>
              <a:gd fmla="val -39601221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2" name="Google Shape;972;p60"/>
          <p:cNvCxnSpPr>
            <a:stCxn id="966" idx="7"/>
            <a:endCxn id="963" idx="1"/>
          </p:cNvCxnSpPr>
          <p:nvPr/>
        </p:nvCxnSpPr>
        <p:spPr>
          <a:xfrm flipH="1" rot="-5400000">
            <a:off x="4366243" y="2635257"/>
            <a:ext cx="600" cy="599400"/>
          </a:xfrm>
          <a:prstGeom prst="curvedConnector3">
            <a:avLst>
              <a:gd fmla="val -3719705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3" name="Google Shape;973;p60"/>
          <p:cNvSpPr txBox="1"/>
          <p:nvPr>
            <p:ph idx="1" type="body"/>
          </p:nvPr>
        </p:nvSpPr>
        <p:spPr>
          <a:xfrm>
            <a:off x="4883700" y="2960388"/>
            <a:ext cx="42603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Z-Active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4" name="Google Shape;974;p60"/>
          <p:cNvSpPr/>
          <p:nvPr/>
        </p:nvSpPr>
        <p:spPr>
          <a:xfrm>
            <a:off x="311700" y="4052950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75" name="Google Shape;975;p60"/>
          <p:cNvSpPr/>
          <p:nvPr/>
        </p:nvSpPr>
        <p:spPr>
          <a:xfrm>
            <a:off x="4572000" y="40529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/>
          </a:p>
        </p:txBody>
      </p:sp>
      <p:sp>
        <p:nvSpPr>
          <p:cNvPr id="976" name="Google Shape;976;p60"/>
          <p:cNvSpPr/>
          <p:nvPr/>
        </p:nvSpPr>
        <p:spPr>
          <a:xfrm>
            <a:off x="2441850" y="4052950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77" name="Google Shape;977;p60"/>
          <p:cNvSpPr/>
          <p:nvPr/>
        </p:nvSpPr>
        <p:spPr>
          <a:xfrm>
            <a:off x="1387175" y="4052950"/>
            <a:ext cx="643800" cy="6438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78" name="Google Shape;978;p60"/>
          <p:cNvSpPr/>
          <p:nvPr/>
        </p:nvSpPr>
        <p:spPr>
          <a:xfrm>
            <a:off x="3517325" y="4052950"/>
            <a:ext cx="643800" cy="6438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79" name="Google Shape;979;p60"/>
          <p:cNvCxnSpPr>
            <a:stCxn id="977" idx="2"/>
            <a:endCxn id="974" idx="6"/>
          </p:cNvCxnSpPr>
          <p:nvPr/>
        </p:nvCxnSpPr>
        <p:spPr>
          <a:xfrm rot="10800000">
            <a:off x="955475" y="4374850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0" name="Google Shape;980;p60"/>
          <p:cNvCxnSpPr>
            <a:stCxn id="978" idx="6"/>
            <a:endCxn id="975" idx="2"/>
          </p:cNvCxnSpPr>
          <p:nvPr/>
        </p:nvCxnSpPr>
        <p:spPr>
          <a:xfrm>
            <a:off x="4161125" y="4374850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1" name="Google Shape;981;p60"/>
          <p:cNvCxnSpPr>
            <a:stCxn id="977" idx="6"/>
            <a:endCxn id="976" idx="2"/>
          </p:cNvCxnSpPr>
          <p:nvPr/>
        </p:nvCxnSpPr>
        <p:spPr>
          <a:xfrm>
            <a:off x="2030975" y="4374850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82" name="Google Shape;982;p60"/>
          <p:cNvCxnSpPr>
            <a:stCxn id="976" idx="6"/>
            <a:endCxn id="978" idx="2"/>
          </p:cNvCxnSpPr>
          <p:nvPr/>
        </p:nvCxnSpPr>
        <p:spPr>
          <a:xfrm>
            <a:off x="3085650" y="4374850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3" name="Google Shape;983;p60"/>
          <p:cNvCxnSpPr>
            <a:stCxn id="974" idx="7"/>
            <a:endCxn id="977" idx="1"/>
          </p:cNvCxnSpPr>
          <p:nvPr/>
        </p:nvCxnSpPr>
        <p:spPr>
          <a:xfrm flipH="1" rot="-5400000">
            <a:off x="1170968" y="3837482"/>
            <a:ext cx="600" cy="620100"/>
          </a:xfrm>
          <a:prstGeom prst="curvedConnector3">
            <a:avLst>
              <a:gd fmla="val -55401221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4" name="Google Shape;984;p60"/>
          <p:cNvSpPr txBox="1"/>
          <p:nvPr>
            <p:ph idx="1" type="body"/>
          </p:nvPr>
        </p:nvSpPr>
        <p:spPr>
          <a:xfrm>
            <a:off x="4883700" y="4172963"/>
            <a:ext cx="42603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Not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Z-Active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Z-active routes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0" name="Google Shape;990;p61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91" name="Google Shape;991;p61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92" name="Google Shape;992;p61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61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94" name="Google Shape;994;p61"/>
          <p:cNvSpPr/>
          <p:nvPr/>
        </p:nvSpPr>
        <p:spPr>
          <a:xfrm>
            <a:off x="311700" y="16277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95" name="Google Shape;995;p61"/>
          <p:cNvSpPr/>
          <p:nvPr/>
        </p:nvSpPr>
        <p:spPr>
          <a:xfrm>
            <a:off x="4572000" y="1627800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/>
          </a:p>
        </p:txBody>
      </p:sp>
      <p:sp>
        <p:nvSpPr>
          <p:cNvPr id="996" name="Google Shape;996;p61"/>
          <p:cNvSpPr/>
          <p:nvPr/>
        </p:nvSpPr>
        <p:spPr>
          <a:xfrm>
            <a:off x="2441850" y="1627788"/>
            <a:ext cx="643800" cy="6438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97" name="Google Shape;997;p61"/>
          <p:cNvSpPr/>
          <p:nvPr/>
        </p:nvSpPr>
        <p:spPr>
          <a:xfrm>
            <a:off x="1387175" y="16277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98" name="Google Shape;998;p61"/>
          <p:cNvSpPr/>
          <p:nvPr/>
        </p:nvSpPr>
        <p:spPr>
          <a:xfrm>
            <a:off x="3517325" y="16277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99" name="Google Shape;999;p61"/>
          <p:cNvCxnSpPr>
            <a:stCxn id="997" idx="2"/>
            <a:endCxn id="994" idx="6"/>
          </p:cNvCxnSpPr>
          <p:nvPr/>
        </p:nvCxnSpPr>
        <p:spPr>
          <a:xfrm rot="10800000">
            <a:off x="955475" y="1949688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0" name="Google Shape;1000;p61"/>
          <p:cNvCxnSpPr>
            <a:stCxn id="998" idx="6"/>
            <a:endCxn id="995" idx="2"/>
          </p:cNvCxnSpPr>
          <p:nvPr/>
        </p:nvCxnSpPr>
        <p:spPr>
          <a:xfrm>
            <a:off x="4161125" y="1949688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1" name="Google Shape;1001;p61"/>
          <p:cNvCxnSpPr>
            <a:stCxn id="997" idx="6"/>
            <a:endCxn id="996" idx="2"/>
          </p:cNvCxnSpPr>
          <p:nvPr/>
        </p:nvCxnSpPr>
        <p:spPr>
          <a:xfrm>
            <a:off x="2030975" y="1949688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2" name="Google Shape;1002;p61"/>
          <p:cNvCxnSpPr>
            <a:stCxn id="996" idx="6"/>
            <a:endCxn id="998" idx="2"/>
          </p:cNvCxnSpPr>
          <p:nvPr/>
        </p:nvCxnSpPr>
        <p:spPr>
          <a:xfrm>
            <a:off x="3085650" y="1949688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3" name="Google Shape;1003;p61"/>
          <p:cNvCxnSpPr>
            <a:stCxn id="994" idx="7"/>
            <a:endCxn id="997" idx="1"/>
          </p:cNvCxnSpPr>
          <p:nvPr/>
        </p:nvCxnSpPr>
        <p:spPr>
          <a:xfrm flipH="1" rot="-5400000">
            <a:off x="1170968" y="1412320"/>
            <a:ext cx="600" cy="620100"/>
          </a:xfrm>
          <a:prstGeom prst="curvedConnector3">
            <a:avLst>
              <a:gd fmla="val -32211638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4" name="Google Shape;1004;p61"/>
          <p:cNvCxnSpPr>
            <a:stCxn id="998" idx="7"/>
            <a:endCxn id="995" idx="1"/>
          </p:cNvCxnSpPr>
          <p:nvPr/>
        </p:nvCxnSpPr>
        <p:spPr>
          <a:xfrm flipH="1" rot="-5400000">
            <a:off x="4366243" y="1422670"/>
            <a:ext cx="600" cy="599400"/>
          </a:xfrm>
          <a:prstGeom prst="curvedConnector3">
            <a:avLst>
              <a:gd fmla="val -41824138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5" name="Google Shape;1005;p61"/>
          <p:cNvSpPr txBox="1"/>
          <p:nvPr>
            <p:ph idx="1" type="body"/>
          </p:nvPr>
        </p:nvSpPr>
        <p:spPr>
          <a:xfrm>
            <a:off x="4883700" y="1747800"/>
            <a:ext cx="42603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Z-Active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6" name="Google Shape;1006;p61"/>
          <p:cNvSpPr/>
          <p:nvPr/>
        </p:nvSpPr>
        <p:spPr>
          <a:xfrm>
            <a:off x="311700" y="284037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07" name="Google Shape;1007;p61"/>
          <p:cNvSpPr/>
          <p:nvPr/>
        </p:nvSpPr>
        <p:spPr>
          <a:xfrm>
            <a:off x="4572000" y="2840388"/>
            <a:ext cx="643800" cy="6438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/>
          </a:p>
        </p:txBody>
      </p:sp>
      <p:sp>
        <p:nvSpPr>
          <p:cNvPr id="1008" name="Google Shape;1008;p61"/>
          <p:cNvSpPr/>
          <p:nvPr/>
        </p:nvSpPr>
        <p:spPr>
          <a:xfrm>
            <a:off x="2441850" y="2840375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09" name="Google Shape;1009;p61"/>
          <p:cNvSpPr/>
          <p:nvPr/>
        </p:nvSpPr>
        <p:spPr>
          <a:xfrm>
            <a:off x="1387175" y="2840375"/>
            <a:ext cx="643800" cy="6438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10" name="Google Shape;1010;p61"/>
          <p:cNvSpPr/>
          <p:nvPr/>
        </p:nvSpPr>
        <p:spPr>
          <a:xfrm>
            <a:off x="3517325" y="2840375"/>
            <a:ext cx="643800" cy="6438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011" name="Google Shape;1011;p61"/>
          <p:cNvCxnSpPr>
            <a:stCxn id="1009" idx="2"/>
            <a:endCxn id="1006" idx="6"/>
          </p:cNvCxnSpPr>
          <p:nvPr/>
        </p:nvCxnSpPr>
        <p:spPr>
          <a:xfrm rot="10800000">
            <a:off x="955475" y="3162275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2" name="Google Shape;1012;p61"/>
          <p:cNvCxnSpPr>
            <a:stCxn id="1010" idx="6"/>
            <a:endCxn id="1007" idx="2"/>
          </p:cNvCxnSpPr>
          <p:nvPr/>
        </p:nvCxnSpPr>
        <p:spPr>
          <a:xfrm>
            <a:off x="4161125" y="3162275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3" name="Google Shape;1013;p61"/>
          <p:cNvCxnSpPr>
            <a:stCxn id="1009" idx="6"/>
            <a:endCxn id="1008" idx="2"/>
          </p:cNvCxnSpPr>
          <p:nvPr/>
        </p:nvCxnSpPr>
        <p:spPr>
          <a:xfrm>
            <a:off x="2030975" y="3162275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14" name="Google Shape;1014;p61"/>
          <p:cNvCxnSpPr>
            <a:stCxn id="1008" idx="6"/>
            <a:endCxn id="1010" idx="2"/>
          </p:cNvCxnSpPr>
          <p:nvPr/>
        </p:nvCxnSpPr>
        <p:spPr>
          <a:xfrm>
            <a:off x="3085650" y="3162275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5" name="Google Shape;1015;p61"/>
          <p:cNvCxnSpPr>
            <a:stCxn id="1006" idx="7"/>
            <a:endCxn id="1009" idx="1"/>
          </p:cNvCxnSpPr>
          <p:nvPr/>
        </p:nvCxnSpPr>
        <p:spPr>
          <a:xfrm flipH="1" rot="-5400000">
            <a:off x="1170968" y="2624907"/>
            <a:ext cx="600" cy="620100"/>
          </a:xfrm>
          <a:prstGeom prst="curvedConnector3">
            <a:avLst>
              <a:gd fmla="val -39601221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6" name="Google Shape;1016;p61"/>
          <p:cNvCxnSpPr>
            <a:stCxn id="1010" idx="7"/>
            <a:endCxn id="1007" idx="1"/>
          </p:cNvCxnSpPr>
          <p:nvPr/>
        </p:nvCxnSpPr>
        <p:spPr>
          <a:xfrm flipH="1" rot="-5400000">
            <a:off x="4366243" y="2635257"/>
            <a:ext cx="600" cy="599400"/>
          </a:xfrm>
          <a:prstGeom prst="curvedConnector3">
            <a:avLst>
              <a:gd fmla="val -3719705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7" name="Google Shape;1017;p61"/>
          <p:cNvSpPr txBox="1"/>
          <p:nvPr>
            <p:ph idx="1" type="body"/>
          </p:nvPr>
        </p:nvSpPr>
        <p:spPr>
          <a:xfrm>
            <a:off x="4883700" y="2960388"/>
            <a:ext cx="42603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Z-Active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8" name="Google Shape;1018;p61"/>
          <p:cNvSpPr/>
          <p:nvPr/>
        </p:nvSpPr>
        <p:spPr>
          <a:xfrm>
            <a:off x="311700" y="4052950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19" name="Google Shape;1019;p61"/>
          <p:cNvSpPr/>
          <p:nvPr/>
        </p:nvSpPr>
        <p:spPr>
          <a:xfrm>
            <a:off x="4572000" y="40529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/>
          </a:p>
        </p:txBody>
      </p:sp>
      <p:sp>
        <p:nvSpPr>
          <p:cNvPr id="1020" name="Google Shape;1020;p61"/>
          <p:cNvSpPr/>
          <p:nvPr/>
        </p:nvSpPr>
        <p:spPr>
          <a:xfrm>
            <a:off x="2441850" y="4052950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21" name="Google Shape;1021;p61"/>
          <p:cNvSpPr/>
          <p:nvPr/>
        </p:nvSpPr>
        <p:spPr>
          <a:xfrm>
            <a:off x="1387175" y="4052950"/>
            <a:ext cx="643800" cy="6438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22" name="Google Shape;1022;p61"/>
          <p:cNvSpPr/>
          <p:nvPr/>
        </p:nvSpPr>
        <p:spPr>
          <a:xfrm>
            <a:off x="3517325" y="4052950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023" name="Google Shape;1023;p61"/>
          <p:cNvCxnSpPr>
            <a:stCxn id="1021" idx="2"/>
            <a:endCxn id="1018" idx="6"/>
          </p:cNvCxnSpPr>
          <p:nvPr/>
        </p:nvCxnSpPr>
        <p:spPr>
          <a:xfrm rot="10800000">
            <a:off x="955475" y="4374850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4" name="Google Shape;1024;p61"/>
          <p:cNvCxnSpPr>
            <a:stCxn id="1022" idx="6"/>
            <a:endCxn id="1019" idx="2"/>
          </p:cNvCxnSpPr>
          <p:nvPr/>
        </p:nvCxnSpPr>
        <p:spPr>
          <a:xfrm>
            <a:off x="4161125" y="4374850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61"/>
          <p:cNvCxnSpPr>
            <a:stCxn id="1021" idx="6"/>
            <a:endCxn id="1020" idx="2"/>
          </p:cNvCxnSpPr>
          <p:nvPr/>
        </p:nvCxnSpPr>
        <p:spPr>
          <a:xfrm>
            <a:off x="2030975" y="4374850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26" name="Google Shape;1026;p61"/>
          <p:cNvCxnSpPr>
            <a:stCxn id="1020" idx="6"/>
            <a:endCxn id="1022" idx="2"/>
          </p:cNvCxnSpPr>
          <p:nvPr/>
        </p:nvCxnSpPr>
        <p:spPr>
          <a:xfrm>
            <a:off x="3085650" y="4374850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" name="Google Shape;1027;p61"/>
          <p:cNvCxnSpPr>
            <a:stCxn id="1018" idx="7"/>
            <a:endCxn id="1021" idx="1"/>
          </p:cNvCxnSpPr>
          <p:nvPr/>
        </p:nvCxnSpPr>
        <p:spPr>
          <a:xfrm flipH="1" rot="-5400000">
            <a:off x="1170968" y="3837482"/>
            <a:ext cx="600" cy="620100"/>
          </a:xfrm>
          <a:prstGeom prst="curvedConnector3">
            <a:avLst>
              <a:gd fmla="val -55401221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8" name="Google Shape;1028;p61"/>
          <p:cNvSpPr txBox="1"/>
          <p:nvPr>
            <p:ph idx="1" type="body"/>
          </p:nvPr>
        </p:nvSpPr>
        <p:spPr>
          <a:xfrm>
            <a:off x="4883700" y="4172963"/>
            <a:ext cx="42603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Z-Active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Some types of graphs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5" name="Google Shape;145;p17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6" name="Google Shape;146;p17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47" name="Google Shape;147;p17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7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Acyclic Graphs (AG)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Directed Acyclic Graphs (DAG)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6821725" y="155983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6177925" y="24919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7465525" y="24919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6821725" y="342413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/>
          </a:p>
        </p:txBody>
      </p:sp>
      <p:cxnSp>
        <p:nvCxnSpPr>
          <p:cNvPr id="154" name="Google Shape;154;p17"/>
          <p:cNvCxnSpPr>
            <a:stCxn id="150" idx="3"/>
            <a:endCxn id="151" idx="0"/>
          </p:cNvCxnSpPr>
          <p:nvPr/>
        </p:nvCxnSpPr>
        <p:spPr>
          <a:xfrm flipH="1">
            <a:off x="6499907" y="2109355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7"/>
          <p:cNvCxnSpPr>
            <a:stCxn id="150" idx="5"/>
            <a:endCxn id="152" idx="0"/>
          </p:cNvCxnSpPr>
          <p:nvPr/>
        </p:nvCxnSpPr>
        <p:spPr>
          <a:xfrm>
            <a:off x="7371243" y="2109355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7"/>
          <p:cNvCxnSpPr>
            <a:stCxn id="151" idx="4"/>
            <a:endCxn id="153" idx="1"/>
          </p:cNvCxnSpPr>
          <p:nvPr/>
        </p:nvCxnSpPr>
        <p:spPr>
          <a:xfrm>
            <a:off x="6499825" y="3135788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7"/>
          <p:cNvCxnSpPr>
            <a:stCxn id="152" idx="4"/>
            <a:endCxn id="153" idx="7"/>
          </p:cNvCxnSpPr>
          <p:nvPr/>
        </p:nvCxnSpPr>
        <p:spPr>
          <a:xfrm flipH="1">
            <a:off x="7371325" y="3135788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Moralization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4" name="Google Shape;1034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Given a graph G, the moralized graph G</a:t>
            </a:r>
            <a:r>
              <a:rPr baseline="30000" lang="es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is a graph where the edge A – B exists if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 → B or A – B exist in 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There is a collider section surrounded by A and B in G: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A → 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1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– … – 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← 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5" name="Google Shape;1035;p62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36" name="Google Shape;1036;p62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037" name="Google Shape;1037;p62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" name="Google Shape;1038;p62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Moralization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4" name="Google Shape;1044;p63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45" name="Google Shape;1045;p63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046" name="Google Shape;1046;p63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7" name="Google Shape;1047;p63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48" name="Google Shape;1048;p63"/>
          <p:cNvSpPr/>
          <p:nvPr/>
        </p:nvSpPr>
        <p:spPr>
          <a:xfrm>
            <a:off x="2039650" y="192793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49" name="Google Shape;1049;p63"/>
          <p:cNvSpPr/>
          <p:nvPr/>
        </p:nvSpPr>
        <p:spPr>
          <a:xfrm>
            <a:off x="6299950" y="1927950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/>
          </a:p>
        </p:txBody>
      </p:sp>
      <p:sp>
        <p:nvSpPr>
          <p:cNvPr id="1050" name="Google Shape;1050;p63"/>
          <p:cNvSpPr/>
          <p:nvPr/>
        </p:nvSpPr>
        <p:spPr>
          <a:xfrm>
            <a:off x="4169800" y="192793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51" name="Google Shape;1051;p63"/>
          <p:cNvSpPr/>
          <p:nvPr/>
        </p:nvSpPr>
        <p:spPr>
          <a:xfrm>
            <a:off x="3115125" y="192793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52" name="Google Shape;1052;p63"/>
          <p:cNvSpPr/>
          <p:nvPr/>
        </p:nvSpPr>
        <p:spPr>
          <a:xfrm>
            <a:off x="5245275" y="192793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053" name="Google Shape;1053;p63"/>
          <p:cNvCxnSpPr>
            <a:stCxn id="1051" idx="2"/>
            <a:endCxn id="1048" idx="6"/>
          </p:cNvCxnSpPr>
          <p:nvPr/>
        </p:nvCxnSpPr>
        <p:spPr>
          <a:xfrm rot="10800000">
            <a:off x="2683425" y="2249838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4" name="Google Shape;1054;p63"/>
          <p:cNvCxnSpPr>
            <a:stCxn id="1052" idx="6"/>
            <a:endCxn id="1049" idx="2"/>
          </p:cNvCxnSpPr>
          <p:nvPr/>
        </p:nvCxnSpPr>
        <p:spPr>
          <a:xfrm>
            <a:off x="5889075" y="2249838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5" name="Google Shape;1055;p63"/>
          <p:cNvCxnSpPr>
            <a:stCxn id="1051" idx="6"/>
            <a:endCxn id="1050" idx="2"/>
          </p:cNvCxnSpPr>
          <p:nvPr/>
        </p:nvCxnSpPr>
        <p:spPr>
          <a:xfrm>
            <a:off x="3758925" y="2249838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6" name="Google Shape;1056;p63"/>
          <p:cNvCxnSpPr>
            <a:stCxn id="1050" idx="6"/>
            <a:endCxn id="1052" idx="2"/>
          </p:cNvCxnSpPr>
          <p:nvPr/>
        </p:nvCxnSpPr>
        <p:spPr>
          <a:xfrm>
            <a:off x="4813600" y="2249838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7" name="Google Shape;1057;p63"/>
          <p:cNvCxnSpPr>
            <a:stCxn id="1048" idx="7"/>
            <a:endCxn id="1051" idx="1"/>
          </p:cNvCxnSpPr>
          <p:nvPr/>
        </p:nvCxnSpPr>
        <p:spPr>
          <a:xfrm flipH="1" rot="-5400000">
            <a:off x="2898918" y="1712470"/>
            <a:ext cx="600" cy="620100"/>
          </a:xfrm>
          <a:prstGeom prst="curvedConnector3">
            <a:avLst>
              <a:gd fmla="val -55401221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8" name="Google Shape;1058;p63"/>
          <p:cNvCxnSpPr>
            <a:stCxn id="1052" idx="7"/>
            <a:endCxn id="1049" idx="1"/>
          </p:cNvCxnSpPr>
          <p:nvPr/>
        </p:nvCxnSpPr>
        <p:spPr>
          <a:xfrm flipH="1" rot="-5400000">
            <a:off x="6094193" y="1722820"/>
            <a:ext cx="600" cy="599400"/>
          </a:xfrm>
          <a:prstGeom prst="curvedConnector3">
            <a:avLst>
              <a:gd fmla="val -55401221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9" name="Google Shape;1059;p63"/>
          <p:cNvSpPr/>
          <p:nvPr/>
        </p:nvSpPr>
        <p:spPr>
          <a:xfrm>
            <a:off x="2039650" y="33089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60" name="Google Shape;1060;p63"/>
          <p:cNvSpPr/>
          <p:nvPr/>
        </p:nvSpPr>
        <p:spPr>
          <a:xfrm>
            <a:off x="6299950" y="3309000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/>
          </a:p>
        </p:txBody>
      </p:sp>
      <p:sp>
        <p:nvSpPr>
          <p:cNvPr id="1061" name="Google Shape;1061;p63"/>
          <p:cNvSpPr/>
          <p:nvPr/>
        </p:nvSpPr>
        <p:spPr>
          <a:xfrm>
            <a:off x="4169800" y="33089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62" name="Google Shape;1062;p63"/>
          <p:cNvSpPr/>
          <p:nvPr/>
        </p:nvSpPr>
        <p:spPr>
          <a:xfrm>
            <a:off x="3115125" y="33089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63" name="Google Shape;1063;p63"/>
          <p:cNvSpPr/>
          <p:nvPr/>
        </p:nvSpPr>
        <p:spPr>
          <a:xfrm>
            <a:off x="5245275" y="33089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064" name="Google Shape;1064;p63"/>
          <p:cNvCxnSpPr>
            <a:stCxn id="1062" idx="2"/>
            <a:endCxn id="1059" idx="6"/>
          </p:cNvCxnSpPr>
          <p:nvPr/>
        </p:nvCxnSpPr>
        <p:spPr>
          <a:xfrm rot="10800000">
            <a:off x="2683425" y="3630888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" name="Google Shape;1065;p63"/>
          <p:cNvCxnSpPr>
            <a:stCxn id="1063" idx="6"/>
            <a:endCxn id="1060" idx="2"/>
          </p:cNvCxnSpPr>
          <p:nvPr/>
        </p:nvCxnSpPr>
        <p:spPr>
          <a:xfrm>
            <a:off x="5889075" y="3630888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6" name="Google Shape;1066;p63"/>
          <p:cNvCxnSpPr>
            <a:stCxn id="1062" idx="6"/>
            <a:endCxn id="1061" idx="2"/>
          </p:cNvCxnSpPr>
          <p:nvPr/>
        </p:nvCxnSpPr>
        <p:spPr>
          <a:xfrm>
            <a:off x="3758925" y="3630888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7" name="Google Shape;1067;p63"/>
          <p:cNvCxnSpPr>
            <a:stCxn id="1061" idx="6"/>
            <a:endCxn id="1063" idx="2"/>
          </p:cNvCxnSpPr>
          <p:nvPr/>
        </p:nvCxnSpPr>
        <p:spPr>
          <a:xfrm>
            <a:off x="4813600" y="3630888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8" name="Google Shape;1068;p63"/>
          <p:cNvSpPr txBox="1"/>
          <p:nvPr>
            <p:ph type="title"/>
          </p:nvPr>
        </p:nvSpPr>
        <p:spPr>
          <a:xfrm>
            <a:off x="406425" y="191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9" name="Google Shape;1069;p63"/>
          <p:cNvSpPr txBox="1"/>
          <p:nvPr>
            <p:ph type="title"/>
          </p:nvPr>
        </p:nvSpPr>
        <p:spPr>
          <a:xfrm>
            <a:off x="406425" y="330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baseline="30000" lang="es">
                <a:latin typeface="Roboto"/>
                <a:ea typeface="Roboto"/>
                <a:cs typeface="Roboto"/>
                <a:sym typeface="Roboto"/>
              </a:rPr>
              <a:t>m</a:t>
            </a:r>
            <a:endParaRPr baseline="30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Moralization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75" name="Google Shape;1075;p64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76" name="Google Shape;1076;p64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077" name="Google Shape;1077;p64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8" name="Google Shape;1078;p64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79" name="Google Shape;1079;p64"/>
          <p:cNvSpPr/>
          <p:nvPr/>
        </p:nvSpPr>
        <p:spPr>
          <a:xfrm>
            <a:off x="2039650" y="192793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80" name="Google Shape;1080;p64"/>
          <p:cNvSpPr/>
          <p:nvPr/>
        </p:nvSpPr>
        <p:spPr>
          <a:xfrm>
            <a:off x="6299950" y="1927950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/>
          </a:p>
        </p:txBody>
      </p:sp>
      <p:sp>
        <p:nvSpPr>
          <p:cNvPr id="1081" name="Google Shape;1081;p64"/>
          <p:cNvSpPr/>
          <p:nvPr/>
        </p:nvSpPr>
        <p:spPr>
          <a:xfrm>
            <a:off x="4169800" y="192793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82" name="Google Shape;1082;p64"/>
          <p:cNvSpPr/>
          <p:nvPr/>
        </p:nvSpPr>
        <p:spPr>
          <a:xfrm>
            <a:off x="3115125" y="192793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83" name="Google Shape;1083;p64"/>
          <p:cNvSpPr/>
          <p:nvPr/>
        </p:nvSpPr>
        <p:spPr>
          <a:xfrm>
            <a:off x="5245275" y="192793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084" name="Google Shape;1084;p64"/>
          <p:cNvCxnSpPr>
            <a:stCxn id="1082" idx="2"/>
            <a:endCxn id="1079" idx="6"/>
          </p:cNvCxnSpPr>
          <p:nvPr/>
        </p:nvCxnSpPr>
        <p:spPr>
          <a:xfrm rot="10800000">
            <a:off x="2683425" y="2249838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5" name="Google Shape;1085;p64"/>
          <p:cNvCxnSpPr>
            <a:stCxn id="1083" idx="6"/>
            <a:endCxn id="1080" idx="2"/>
          </p:cNvCxnSpPr>
          <p:nvPr/>
        </p:nvCxnSpPr>
        <p:spPr>
          <a:xfrm>
            <a:off x="5889075" y="2249838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6" name="Google Shape;1086;p64"/>
          <p:cNvCxnSpPr>
            <a:stCxn id="1082" idx="6"/>
            <a:endCxn id="1081" idx="2"/>
          </p:cNvCxnSpPr>
          <p:nvPr/>
        </p:nvCxnSpPr>
        <p:spPr>
          <a:xfrm>
            <a:off x="3758925" y="2249838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7" name="Google Shape;1087;p64"/>
          <p:cNvCxnSpPr>
            <a:stCxn id="1081" idx="6"/>
            <a:endCxn id="1083" idx="2"/>
          </p:cNvCxnSpPr>
          <p:nvPr/>
        </p:nvCxnSpPr>
        <p:spPr>
          <a:xfrm>
            <a:off x="4813600" y="2249838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8" name="Google Shape;1088;p64"/>
          <p:cNvCxnSpPr>
            <a:stCxn id="1079" idx="7"/>
            <a:endCxn id="1082" idx="1"/>
          </p:cNvCxnSpPr>
          <p:nvPr/>
        </p:nvCxnSpPr>
        <p:spPr>
          <a:xfrm flipH="1" rot="-5400000">
            <a:off x="2898918" y="1712470"/>
            <a:ext cx="600" cy="620100"/>
          </a:xfrm>
          <a:prstGeom prst="curvedConnector3">
            <a:avLst>
              <a:gd fmla="val -55401221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9" name="Google Shape;1089;p64"/>
          <p:cNvCxnSpPr>
            <a:stCxn id="1083" idx="7"/>
            <a:endCxn id="1080" idx="1"/>
          </p:cNvCxnSpPr>
          <p:nvPr/>
        </p:nvCxnSpPr>
        <p:spPr>
          <a:xfrm flipH="1" rot="-5400000">
            <a:off x="6094193" y="1722820"/>
            <a:ext cx="600" cy="599400"/>
          </a:xfrm>
          <a:prstGeom prst="curvedConnector3">
            <a:avLst>
              <a:gd fmla="val -55401221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0" name="Google Shape;1090;p64"/>
          <p:cNvSpPr/>
          <p:nvPr/>
        </p:nvSpPr>
        <p:spPr>
          <a:xfrm>
            <a:off x="2039650" y="33089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91" name="Google Shape;1091;p64"/>
          <p:cNvSpPr/>
          <p:nvPr/>
        </p:nvSpPr>
        <p:spPr>
          <a:xfrm>
            <a:off x="6299950" y="3309000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/>
          </a:p>
        </p:txBody>
      </p:sp>
      <p:sp>
        <p:nvSpPr>
          <p:cNvPr id="1092" name="Google Shape;1092;p64"/>
          <p:cNvSpPr/>
          <p:nvPr/>
        </p:nvSpPr>
        <p:spPr>
          <a:xfrm>
            <a:off x="4169800" y="33089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93" name="Google Shape;1093;p64"/>
          <p:cNvSpPr/>
          <p:nvPr/>
        </p:nvSpPr>
        <p:spPr>
          <a:xfrm>
            <a:off x="3115125" y="33089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94" name="Google Shape;1094;p64"/>
          <p:cNvSpPr/>
          <p:nvPr/>
        </p:nvSpPr>
        <p:spPr>
          <a:xfrm>
            <a:off x="5245275" y="33089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095" name="Google Shape;1095;p64"/>
          <p:cNvCxnSpPr>
            <a:stCxn id="1093" idx="2"/>
            <a:endCxn id="1090" idx="6"/>
          </p:cNvCxnSpPr>
          <p:nvPr/>
        </p:nvCxnSpPr>
        <p:spPr>
          <a:xfrm rot="10800000">
            <a:off x="2683425" y="3630888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6" name="Google Shape;1096;p64"/>
          <p:cNvCxnSpPr>
            <a:stCxn id="1094" idx="6"/>
            <a:endCxn id="1091" idx="2"/>
          </p:cNvCxnSpPr>
          <p:nvPr/>
        </p:nvCxnSpPr>
        <p:spPr>
          <a:xfrm>
            <a:off x="5889075" y="3630888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7" name="Google Shape;1097;p64"/>
          <p:cNvCxnSpPr>
            <a:stCxn id="1093" idx="6"/>
            <a:endCxn id="1092" idx="2"/>
          </p:cNvCxnSpPr>
          <p:nvPr/>
        </p:nvCxnSpPr>
        <p:spPr>
          <a:xfrm>
            <a:off x="3758925" y="3630888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8" name="Google Shape;1098;p64"/>
          <p:cNvCxnSpPr>
            <a:stCxn id="1092" idx="6"/>
            <a:endCxn id="1094" idx="2"/>
          </p:cNvCxnSpPr>
          <p:nvPr/>
        </p:nvCxnSpPr>
        <p:spPr>
          <a:xfrm>
            <a:off x="4813600" y="3630888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9" name="Google Shape;1099;p64"/>
          <p:cNvSpPr txBox="1"/>
          <p:nvPr>
            <p:ph type="title"/>
          </p:nvPr>
        </p:nvSpPr>
        <p:spPr>
          <a:xfrm>
            <a:off x="406425" y="191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0" name="Google Shape;1100;p64"/>
          <p:cNvSpPr txBox="1"/>
          <p:nvPr>
            <p:ph type="title"/>
          </p:nvPr>
        </p:nvSpPr>
        <p:spPr>
          <a:xfrm>
            <a:off x="406425" y="330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baseline="30000" lang="es">
                <a:latin typeface="Roboto"/>
                <a:ea typeface="Roboto"/>
                <a:cs typeface="Roboto"/>
                <a:sym typeface="Roboto"/>
              </a:rPr>
              <a:t>m</a:t>
            </a:r>
            <a:endParaRPr baseline="30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1" name="Google Shape;1101;p64"/>
          <p:cNvSpPr/>
          <p:nvPr/>
        </p:nvSpPr>
        <p:spPr>
          <a:xfrm>
            <a:off x="3429000" y="2966825"/>
            <a:ext cx="2176675" cy="342900"/>
          </a:xfrm>
          <a:custGeom>
            <a:rect b="b" l="l" r="r" t="t"/>
            <a:pathLst>
              <a:path extrusionOk="0" h="13716" w="87067">
                <a:moveTo>
                  <a:pt x="0" y="13716"/>
                </a:moveTo>
                <a:cubicBezTo>
                  <a:pt x="7007" y="11430"/>
                  <a:pt x="27532" y="0"/>
                  <a:pt x="42043" y="0"/>
                </a:cubicBezTo>
                <a:cubicBezTo>
                  <a:pt x="56554" y="0"/>
                  <a:pt x="79563" y="11430"/>
                  <a:pt x="87067" y="13716"/>
                </a:cubicBez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Moralization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7" name="Google Shape;1107;p65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08" name="Google Shape;1108;p65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109" name="Google Shape;1109;p65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0" name="Google Shape;1110;p65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11" name="Google Shape;1111;p65"/>
          <p:cNvSpPr/>
          <p:nvPr/>
        </p:nvSpPr>
        <p:spPr>
          <a:xfrm>
            <a:off x="2039650" y="192793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12" name="Google Shape;1112;p65"/>
          <p:cNvSpPr/>
          <p:nvPr/>
        </p:nvSpPr>
        <p:spPr>
          <a:xfrm>
            <a:off x="6299950" y="1927950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/>
          </a:p>
        </p:txBody>
      </p:sp>
      <p:sp>
        <p:nvSpPr>
          <p:cNvPr id="1113" name="Google Shape;1113;p65"/>
          <p:cNvSpPr/>
          <p:nvPr/>
        </p:nvSpPr>
        <p:spPr>
          <a:xfrm>
            <a:off x="4169800" y="192793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14" name="Google Shape;1114;p65"/>
          <p:cNvSpPr/>
          <p:nvPr/>
        </p:nvSpPr>
        <p:spPr>
          <a:xfrm>
            <a:off x="3115125" y="192793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15" name="Google Shape;1115;p65"/>
          <p:cNvSpPr/>
          <p:nvPr/>
        </p:nvSpPr>
        <p:spPr>
          <a:xfrm>
            <a:off x="5245275" y="192793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116" name="Google Shape;1116;p65"/>
          <p:cNvCxnSpPr>
            <a:stCxn id="1114" idx="2"/>
            <a:endCxn id="1111" idx="6"/>
          </p:cNvCxnSpPr>
          <p:nvPr/>
        </p:nvCxnSpPr>
        <p:spPr>
          <a:xfrm rot="10800000">
            <a:off x="2683425" y="2249838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7" name="Google Shape;1117;p65"/>
          <p:cNvCxnSpPr>
            <a:stCxn id="1115" idx="6"/>
            <a:endCxn id="1112" idx="2"/>
          </p:cNvCxnSpPr>
          <p:nvPr/>
        </p:nvCxnSpPr>
        <p:spPr>
          <a:xfrm>
            <a:off x="5889075" y="2249838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8" name="Google Shape;1118;p65"/>
          <p:cNvCxnSpPr>
            <a:stCxn id="1114" idx="6"/>
            <a:endCxn id="1113" idx="2"/>
          </p:cNvCxnSpPr>
          <p:nvPr/>
        </p:nvCxnSpPr>
        <p:spPr>
          <a:xfrm>
            <a:off x="3758925" y="2249838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9" name="Google Shape;1119;p65"/>
          <p:cNvCxnSpPr>
            <a:stCxn id="1113" idx="6"/>
            <a:endCxn id="1115" idx="2"/>
          </p:cNvCxnSpPr>
          <p:nvPr/>
        </p:nvCxnSpPr>
        <p:spPr>
          <a:xfrm>
            <a:off x="4813600" y="2249838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0" name="Google Shape;1120;p65"/>
          <p:cNvCxnSpPr>
            <a:stCxn id="1111" idx="7"/>
            <a:endCxn id="1114" idx="1"/>
          </p:cNvCxnSpPr>
          <p:nvPr/>
        </p:nvCxnSpPr>
        <p:spPr>
          <a:xfrm flipH="1" rot="-5400000">
            <a:off x="2898918" y="1712470"/>
            <a:ext cx="600" cy="620100"/>
          </a:xfrm>
          <a:prstGeom prst="curvedConnector3">
            <a:avLst>
              <a:gd fmla="val -55401221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1" name="Google Shape;1121;p65"/>
          <p:cNvCxnSpPr>
            <a:stCxn id="1115" idx="7"/>
            <a:endCxn id="1112" idx="1"/>
          </p:cNvCxnSpPr>
          <p:nvPr/>
        </p:nvCxnSpPr>
        <p:spPr>
          <a:xfrm flipH="1" rot="-5400000">
            <a:off x="6094193" y="1722820"/>
            <a:ext cx="600" cy="599400"/>
          </a:xfrm>
          <a:prstGeom prst="curvedConnector3">
            <a:avLst>
              <a:gd fmla="val -55401221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2" name="Google Shape;1122;p65"/>
          <p:cNvSpPr/>
          <p:nvPr/>
        </p:nvSpPr>
        <p:spPr>
          <a:xfrm>
            <a:off x="2039650" y="33089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23" name="Google Shape;1123;p65"/>
          <p:cNvSpPr/>
          <p:nvPr/>
        </p:nvSpPr>
        <p:spPr>
          <a:xfrm>
            <a:off x="6299950" y="3309000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/>
          </a:p>
        </p:txBody>
      </p:sp>
      <p:sp>
        <p:nvSpPr>
          <p:cNvPr id="1124" name="Google Shape;1124;p65"/>
          <p:cNvSpPr/>
          <p:nvPr/>
        </p:nvSpPr>
        <p:spPr>
          <a:xfrm>
            <a:off x="4169800" y="33089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25" name="Google Shape;1125;p65"/>
          <p:cNvSpPr/>
          <p:nvPr/>
        </p:nvSpPr>
        <p:spPr>
          <a:xfrm>
            <a:off x="3115125" y="33089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26" name="Google Shape;1126;p65"/>
          <p:cNvSpPr/>
          <p:nvPr/>
        </p:nvSpPr>
        <p:spPr>
          <a:xfrm>
            <a:off x="5245275" y="33089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127" name="Google Shape;1127;p65"/>
          <p:cNvCxnSpPr>
            <a:stCxn id="1125" idx="2"/>
            <a:endCxn id="1122" idx="6"/>
          </p:cNvCxnSpPr>
          <p:nvPr/>
        </p:nvCxnSpPr>
        <p:spPr>
          <a:xfrm rot="10800000">
            <a:off x="2683425" y="3630888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8" name="Google Shape;1128;p65"/>
          <p:cNvCxnSpPr>
            <a:stCxn id="1126" idx="6"/>
            <a:endCxn id="1123" idx="2"/>
          </p:cNvCxnSpPr>
          <p:nvPr/>
        </p:nvCxnSpPr>
        <p:spPr>
          <a:xfrm>
            <a:off x="5889075" y="3630888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Google Shape;1129;p65"/>
          <p:cNvCxnSpPr>
            <a:stCxn id="1125" idx="6"/>
            <a:endCxn id="1124" idx="2"/>
          </p:cNvCxnSpPr>
          <p:nvPr/>
        </p:nvCxnSpPr>
        <p:spPr>
          <a:xfrm>
            <a:off x="3758925" y="3630888"/>
            <a:ext cx="41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0" name="Google Shape;1130;p65"/>
          <p:cNvCxnSpPr>
            <a:stCxn id="1124" idx="6"/>
            <a:endCxn id="1126" idx="2"/>
          </p:cNvCxnSpPr>
          <p:nvPr/>
        </p:nvCxnSpPr>
        <p:spPr>
          <a:xfrm>
            <a:off x="4813600" y="3630888"/>
            <a:ext cx="4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1" name="Google Shape;1131;p65"/>
          <p:cNvSpPr txBox="1"/>
          <p:nvPr>
            <p:ph type="title"/>
          </p:nvPr>
        </p:nvSpPr>
        <p:spPr>
          <a:xfrm>
            <a:off x="406425" y="191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2" name="Google Shape;1132;p65"/>
          <p:cNvSpPr txBox="1"/>
          <p:nvPr>
            <p:ph type="title"/>
          </p:nvPr>
        </p:nvSpPr>
        <p:spPr>
          <a:xfrm>
            <a:off x="406425" y="330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baseline="30000" lang="es">
                <a:latin typeface="Roboto"/>
                <a:ea typeface="Roboto"/>
                <a:cs typeface="Roboto"/>
                <a:sym typeface="Roboto"/>
              </a:rPr>
              <a:t>m</a:t>
            </a:r>
            <a:endParaRPr baseline="30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3" name="Google Shape;1133;p65"/>
          <p:cNvSpPr/>
          <p:nvPr/>
        </p:nvSpPr>
        <p:spPr>
          <a:xfrm>
            <a:off x="3429000" y="2966825"/>
            <a:ext cx="2176675" cy="342900"/>
          </a:xfrm>
          <a:custGeom>
            <a:rect b="b" l="l" r="r" t="t"/>
            <a:pathLst>
              <a:path extrusionOk="0" h="13716" w="87067">
                <a:moveTo>
                  <a:pt x="0" y="13716"/>
                </a:moveTo>
                <a:cubicBezTo>
                  <a:pt x="7007" y="11430"/>
                  <a:pt x="27532" y="0"/>
                  <a:pt x="42043" y="0"/>
                </a:cubicBezTo>
                <a:cubicBezTo>
                  <a:pt x="56554" y="0"/>
                  <a:pt x="79563" y="11430"/>
                  <a:pt x="87067" y="13716"/>
                </a:cubicBez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Global Markov Property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9" name="Google Shape;1139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Given X and Y non-empty set of variables and Z another set of variables,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X is separated from Y given Z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( X ⫫ Y | Z )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in a UDAG G if every path between any node of X and any node of Y in the moralized graph H</a:t>
            </a:r>
            <a:r>
              <a:rPr baseline="30000" lang="es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of the subgraph H = </a:t>
            </a:r>
            <a:r>
              <a:rPr i="1" lang="es">
                <a:latin typeface="Roboto"/>
                <a:ea typeface="Roboto"/>
                <a:cs typeface="Roboto"/>
                <a:sym typeface="Roboto"/>
              </a:rPr>
              <a:t>an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(X ∪ Y ∪ Z) is blocked by a node of Z.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0" name="Google Shape;1140;p66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41" name="Google Shape;1141;p66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142" name="Google Shape;1142;p66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66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Global Markov Property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9" name="Google Shape;1149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Given X and Y non-empty set of variables and Z another set of variables,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X is separated from Y given Z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( X ⫫ Y | Z )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in a UDAG G if every path between any node of X and any node of Y in the moralized graph H</a:t>
            </a:r>
            <a:r>
              <a:rPr baseline="30000" lang="es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of the subgraph H = </a:t>
            </a:r>
            <a:r>
              <a:rPr i="1" lang="es">
                <a:latin typeface="Roboto"/>
                <a:ea typeface="Roboto"/>
                <a:cs typeface="Roboto"/>
                <a:sym typeface="Roboto"/>
              </a:rPr>
              <a:t>an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(X ∪ Y ∪ Z) is blocked by a node of Z.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Identify ancestors of X, Y and Z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0" name="Google Shape;1150;p67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51" name="Google Shape;1151;p67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152" name="Google Shape;1152;p67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3" name="Google Shape;1153;p67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Global Markov Property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9" name="Google Shape;1159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Given X and Y non-empty set of variables and Z another set of variables,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X is separated from Y given Z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( X ⫫ Y | Z )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in a UDAG G if every path between any node of X and any node of Y in the moralized graph H</a:t>
            </a:r>
            <a:r>
              <a:rPr baseline="30000" lang="es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of the subgraph H = </a:t>
            </a:r>
            <a:r>
              <a:rPr i="1" lang="es">
                <a:latin typeface="Roboto"/>
                <a:ea typeface="Roboto"/>
                <a:cs typeface="Roboto"/>
                <a:sym typeface="Roboto"/>
              </a:rPr>
              <a:t>an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(X ∪ Y ∪ Z) is blocked by a node of Z.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Identify ancestors of X, Y and Z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Get rid of the rest of nodes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0" name="Google Shape;1160;p68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61" name="Google Shape;1161;p68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162" name="Google Shape;1162;p68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3" name="Google Shape;1163;p68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Global Markov Property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Given X and Y non-empty set of variables and Z another set of variables,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X is separated from Y given Z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( X ⫫ Y | Z )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in a UDAG G if every path between any node of X and any node of Y in the moralized graph H</a:t>
            </a:r>
            <a:r>
              <a:rPr baseline="30000" lang="es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of the subgraph H = </a:t>
            </a:r>
            <a:r>
              <a:rPr i="1" lang="es">
                <a:latin typeface="Roboto"/>
                <a:ea typeface="Roboto"/>
                <a:cs typeface="Roboto"/>
                <a:sym typeface="Roboto"/>
              </a:rPr>
              <a:t>an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(X ∪ Y ∪ Z) is blocked by a node of Z.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Identify ancestors of X, Y and Z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Get rid of the rest of nodes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Moralize the graph (UDAG version)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70" name="Google Shape;1170;p69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71" name="Google Shape;1171;p69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172" name="Google Shape;1172;p69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3" name="Google Shape;1173;p69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Global Markov Property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70"/>
          <p:cNvSpPr txBox="1"/>
          <p:nvPr>
            <p:ph idx="1" type="body"/>
          </p:nvPr>
        </p:nvSpPr>
        <p:spPr>
          <a:xfrm>
            <a:off x="311700" y="1152475"/>
            <a:ext cx="8520600" cy="3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Given X and Y non-empty set of variables and Z another set of variables,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X is separated from Y given Z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( X ⫫ Y | Z )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in a UDAG G if every path between any node of X and any node of Y in the moralized graph H</a:t>
            </a:r>
            <a:r>
              <a:rPr baseline="30000" lang="es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of the subgraph H = </a:t>
            </a:r>
            <a:r>
              <a:rPr i="1" lang="es">
                <a:latin typeface="Roboto"/>
                <a:ea typeface="Roboto"/>
                <a:cs typeface="Roboto"/>
                <a:sym typeface="Roboto"/>
              </a:rPr>
              <a:t>an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(X ∪ Y ∪ Z) is blocked by a node of Z.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Identify ancestors of X, Y and Z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Get rid of the rest of nodes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Moralize the graph (UDAG version)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Check if all paths between X and Y are blocked by Z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0" name="Google Shape;1180;p70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81" name="Google Shape;1181;p70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182" name="Google Shape;1182;p70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3" name="Google Shape;1183;p70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Local and pairwise Markov property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9" name="Google Shape;1189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 probability distribution p satisfies the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local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Markov property WRT an UDAG G if for any ancestral set W.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For any A ϵ W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 probability distribution p satisfies the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pairwise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Markov property WRT  G if and only if it if for any ancestral set W.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For any A;B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ϵ W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such that B ϵ ne(G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baseline="30000" lang="es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(A)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0" name="Google Shape;1190;p71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91" name="Google Shape;1191;p71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192" name="Google Shape;1192;p71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3" name="Google Shape;1193;p71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1194" name="Google Shape;119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225" y="1608875"/>
            <a:ext cx="3587000" cy="43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5" name="Google Shape;1195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0350" y="2961550"/>
            <a:ext cx="1644648" cy="26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6" name="Google Shape;1196;p71"/>
          <p:cNvCxnSpPr/>
          <p:nvPr/>
        </p:nvCxnSpPr>
        <p:spPr>
          <a:xfrm flipH="1" rot="10800000">
            <a:off x="3530800" y="3442950"/>
            <a:ext cx="48300" cy="1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Some types of graphs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3" name="Google Shape;163;p18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64" name="Google Shape;164;p18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65" name="Google Shape;165;p18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8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Acyclic Graphs (AG)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Directed Acyclic Graphs (DAG)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Reciprocal Graphs (RG)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6821725" y="155983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6177925" y="24919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7465525" y="24919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6821725" y="342413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/>
          </a:p>
        </p:txBody>
      </p:sp>
      <p:cxnSp>
        <p:nvCxnSpPr>
          <p:cNvPr id="172" name="Google Shape;172;p18"/>
          <p:cNvCxnSpPr>
            <a:stCxn id="168" idx="3"/>
            <a:endCxn id="169" idx="0"/>
          </p:cNvCxnSpPr>
          <p:nvPr/>
        </p:nvCxnSpPr>
        <p:spPr>
          <a:xfrm flipH="1">
            <a:off x="6499907" y="2109355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8"/>
          <p:cNvCxnSpPr>
            <a:stCxn id="168" idx="5"/>
            <a:endCxn id="170" idx="0"/>
          </p:cNvCxnSpPr>
          <p:nvPr/>
        </p:nvCxnSpPr>
        <p:spPr>
          <a:xfrm>
            <a:off x="7371243" y="2109355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8"/>
          <p:cNvCxnSpPr>
            <a:stCxn id="169" idx="4"/>
            <a:endCxn id="171" idx="1"/>
          </p:cNvCxnSpPr>
          <p:nvPr/>
        </p:nvCxnSpPr>
        <p:spPr>
          <a:xfrm>
            <a:off x="6499825" y="3135788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8"/>
          <p:cNvCxnSpPr>
            <a:stCxn id="170" idx="4"/>
            <a:endCxn id="171" idx="7"/>
          </p:cNvCxnSpPr>
          <p:nvPr/>
        </p:nvCxnSpPr>
        <p:spPr>
          <a:xfrm flipH="1">
            <a:off x="7371325" y="3135788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Local and pairwise Markov property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2" name="Google Shape;1202;p72"/>
          <p:cNvSpPr txBox="1"/>
          <p:nvPr>
            <p:ph idx="1" type="body"/>
          </p:nvPr>
        </p:nvSpPr>
        <p:spPr>
          <a:xfrm>
            <a:off x="276325" y="1159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 satisfies the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local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MP ↔ it satisfies the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pairwise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MP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 satisfies the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pairwise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MP ↔ it satisfies the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global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MP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LWF CGs → single independence for each node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UDAGs: local MP → an independence for any node and ancestral set containing the node.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3" name="Google Shape;1203;p72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04" name="Google Shape;1204;p72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205" name="Google Shape;1205;p72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6" name="Google Shape;1206;p72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Local and pairwise Markov property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2" name="Google Shape;1212;p73"/>
          <p:cNvSpPr txBox="1"/>
          <p:nvPr>
            <p:ph idx="1" type="body"/>
          </p:nvPr>
        </p:nvSpPr>
        <p:spPr>
          <a:xfrm>
            <a:off x="276325" y="1159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 satisfies the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local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MP ↔ it satisfies the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pairwise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MP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 satisfies the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pairwise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MP ↔ it satisfies the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global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MP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LWF CGs → single independence for each node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UDAGs: local MP → an independence for any node and ancestral set containing the node.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Local MP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identifies a subset of independencies that imply the rest of independencies specified by the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Global MP.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3" name="Google Shape;1213;p73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14" name="Google Shape;1214;p73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215" name="Google Shape;1215;p73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6" name="Google Shape;1216;p73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74"/>
          <p:cNvSpPr txBox="1"/>
          <p:nvPr>
            <p:ph type="title"/>
          </p:nvPr>
        </p:nvSpPr>
        <p:spPr>
          <a:xfrm>
            <a:off x="255100" y="45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Complete nodes and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Maximal ancestral set for a node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2" name="Google Shape;1222;p74"/>
          <p:cNvSpPr txBox="1"/>
          <p:nvPr>
            <p:ph idx="1" type="body"/>
          </p:nvPr>
        </p:nvSpPr>
        <p:spPr>
          <a:xfrm>
            <a:off x="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A set of nodes H is complete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if there exists an undirected edge between every pair of nodes in the set.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23" name="Google Shape;1223;p74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24" name="Google Shape;1224;p74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225" name="Google Shape;1225;p74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6" name="Google Shape;1226;p74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75"/>
          <p:cNvSpPr txBox="1"/>
          <p:nvPr>
            <p:ph type="title"/>
          </p:nvPr>
        </p:nvSpPr>
        <p:spPr>
          <a:xfrm>
            <a:off x="255100" y="45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Complete nodes and Maximal ancestral set for a node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2" name="Google Shape;1232;p75"/>
          <p:cNvSpPr txBox="1"/>
          <p:nvPr>
            <p:ph idx="1" type="body"/>
          </p:nvPr>
        </p:nvSpPr>
        <p:spPr>
          <a:xfrm>
            <a:off x="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A set of nodes H is complete: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if there exists an undirected edge between every pair of nodes in the set.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Maximal ancestral sets: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sets W’ such that the neighbours of its moral graph are a subgraph of the neighbors of the moral graph of another ancestral set W’’ for any ancestral set W’’ such that W’ ⊂ W’’.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3" name="Google Shape;1233;p75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34" name="Google Shape;1234;p75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235" name="Google Shape;1235;p75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6" name="Google Shape;1236;p75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Maximal ancestral set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2" name="Google Shape;1242;p76"/>
          <p:cNvSpPr txBox="1"/>
          <p:nvPr>
            <p:ph idx="1" type="body"/>
          </p:nvPr>
        </p:nvSpPr>
        <p:spPr>
          <a:xfrm>
            <a:off x="311700" y="1235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W1 = {A,B,C,D}, W2 = {A,B,C,D,E,I,J,K},W3 = {A,B,C,D,E,F,H,I,J,K} contain B</a:t>
            </a:r>
            <a:endParaRPr sz="14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43" name="Google Shape;1243;p76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44" name="Google Shape;1244;p76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245" name="Google Shape;1245;p76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6" name="Google Shape;1246;p76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47" name="Google Shape;1247;p76"/>
          <p:cNvSpPr/>
          <p:nvPr/>
        </p:nvSpPr>
        <p:spPr>
          <a:xfrm>
            <a:off x="794450" y="18571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48" name="Google Shape;1248;p76"/>
          <p:cNvSpPr/>
          <p:nvPr/>
        </p:nvSpPr>
        <p:spPr>
          <a:xfrm>
            <a:off x="4406313" y="3379750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J</a:t>
            </a:r>
            <a:endParaRPr/>
          </a:p>
        </p:txBody>
      </p:sp>
      <p:sp>
        <p:nvSpPr>
          <p:cNvPr id="1249" name="Google Shape;1249;p76"/>
          <p:cNvSpPr/>
          <p:nvPr/>
        </p:nvSpPr>
        <p:spPr>
          <a:xfrm>
            <a:off x="3267300" y="18571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50" name="Google Shape;1250;p76"/>
          <p:cNvSpPr/>
          <p:nvPr/>
        </p:nvSpPr>
        <p:spPr>
          <a:xfrm>
            <a:off x="1997225" y="18571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51" name="Google Shape;1251;p76"/>
          <p:cNvSpPr/>
          <p:nvPr/>
        </p:nvSpPr>
        <p:spPr>
          <a:xfrm>
            <a:off x="3267300" y="337973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I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252" name="Google Shape;1252;p76"/>
          <p:cNvCxnSpPr>
            <a:stCxn id="1251" idx="6"/>
            <a:endCxn id="1248" idx="2"/>
          </p:cNvCxnSpPr>
          <p:nvPr/>
        </p:nvCxnSpPr>
        <p:spPr>
          <a:xfrm>
            <a:off x="3911100" y="3701638"/>
            <a:ext cx="495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3" name="Google Shape;1253;p76"/>
          <p:cNvCxnSpPr/>
          <p:nvPr/>
        </p:nvCxnSpPr>
        <p:spPr>
          <a:xfrm flipH="1" rot="10800000">
            <a:off x="5050125" y="3700138"/>
            <a:ext cx="546300" cy="1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4" name="Google Shape;1254;p76"/>
          <p:cNvSpPr/>
          <p:nvPr/>
        </p:nvSpPr>
        <p:spPr>
          <a:xfrm>
            <a:off x="5596413" y="3379750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K</a:t>
            </a:r>
            <a:endParaRPr/>
          </a:p>
        </p:txBody>
      </p:sp>
      <p:sp>
        <p:nvSpPr>
          <p:cNvPr id="1255" name="Google Shape;1255;p76"/>
          <p:cNvSpPr/>
          <p:nvPr/>
        </p:nvSpPr>
        <p:spPr>
          <a:xfrm>
            <a:off x="5596413" y="1857200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/>
          </a:p>
        </p:txBody>
      </p:sp>
      <p:sp>
        <p:nvSpPr>
          <p:cNvPr id="1256" name="Google Shape;1256;p76"/>
          <p:cNvSpPr/>
          <p:nvPr/>
        </p:nvSpPr>
        <p:spPr>
          <a:xfrm>
            <a:off x="6870488" y="1857200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/>
          </a:p>
        </p:txBody>
      </p:sp>
      <p:sp>
        <p:nvSpPr>
          <p:cNvPr id="1257" name="Google Shape;1257;p76"/>
          <p:cNvSpPr/>
          <p:nvPr/>
        </p:nvSpPr>
        <p:spPr>
          <a:xfrm>
            <a:off x="794438" y="3379750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</a:t>
            </a:r>
            <a:endParaRPr/>
          </a:p>
        </p:txBody>
      </p:sp>
      <p:sp>
        <p:nvSpPr>
          <p:cNvPr id="1258" name="Google Shape;1258;p76"/>
          <p:cNvSpPr/>
          <p:nvPr/>
        </p:nvSpPr>
        <p:spPr>
          <a:xfrm>
            <a:off x="1997213" y="3379750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H</a:t>
            </a:r>
            <a:endParaRPr/>
          </a:p>
        </p:txBody>
      </p:sp>
      <p:cxnSp>
        <p:nvCxnSpPr>
          <p:cNvPr id="1259" name="Google Shape;1259;p76"/>
          <p:cNvCxnSpPr/>
          <p:nvPr/>
        </p:nvCxnSpPr>
        <p:spPr>
          <a:xfrm rot="10800000">
            <a:off x="1438325" y="3700888"/>
            <a:ext cx="558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0" name="Google Shape;1260;p76"/>
          <p:cNvCxnSpPr/>
          <p:nvPr/>
        </p:nvCxnSpPr>
        <p:spPr>
          <a:xfrm flipH="1">
            <a:off x="1438925" y="2176400"/>
            <a:ext cx="557700" cy="5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1" name="Google Shape;1261;p76"/>
          <p:cNvCxnSpPr>
            <a:stCxn id="1250" idx="6"/>
            <a:endCxn id="1249" idx="2"/>
          </p:cNvCxnSpPr>
          <p:nvPr/>
        </p:nvCxnSpPr>
        <p:spPr>
          <a:xfrm>
            <a:off x="2641025" y="2179088"/>
            <a:ext cx="626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2" name="Google Shape;1262;p76"/>
          <p:cNvCxnSpPr>
            <a:stCxn id="1250" idx="4"/>
            <a:endCxn id="1258" idx="0"/>
          </p:cNvCxnSpPr>
          <p:nvPr/>
        </p:nvCxnSpPr>
        <p:spPr>
          <a:xfrm>
            <a:off x="2319125" y="2500988"/>
            <a:ext cx="0" cy="878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3" name="Google Shape;1263;p76"/>
          <p:cNvCxnSpPr/>
          <p:nvPr/>
        </p:nvCxnSpPr>
        <p:spPr>
          <a:xfrm>
            <a:off x="3589200" y="2500988"/>
            <a:ext cx="0" cy="878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4" name="Google Shape;1264;p76"/>
          <p:cNvCxnSpPr/>
          <p:nvPr/>
        </p:nvCxnSpPr>
        <p:spPr>
          <a:xfrm>
            <a:off x="5918325" y="2504413"/>
            <a:ext cx="0" cy="878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5" name="Google Shape;1265;p76"/>
          <p:cNvCxnSpPr/>
          <p:nvPr/>
        </p:nvCxnSpPr>
        <p:spPr>
          <a:xfrm flipH="1" rot="10800000">
            <a:off x="6267513" y="2178788"/>
            <a:ext cx="575700" cy="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Maximal ancestral set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1" name="Google Shape;1271;p77"/>
          <p:cNvSpPr txBox="1"/>
          <p:nvPr>
            <p:ph idx="1" type="body"/>
          </p:nvPr>
        </p:nvSpPr>
        <p:spPr>
          <a:xfrm>
            <a:off x="350075" y="1235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⊂ W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but </a:t>
            </a:r>
            <a:r>
              <a:rPr lang="es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ne(G</a:t>
            </a:r>
            <a:r>
              <a:rPr baseline="-25000" lang="es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W1</a:t>
            </a:r>
            <a:r>
              <a:rPr lang="es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baseline="30000" lang="es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s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(B) = ne(G</a:t>
            </a:r>
            <a:r>
              <a:rPr baseline="-25000" lang="es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W2</a:t>
            </a:r>
            <a:r>
              <a:rPr lang="es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baseline="30000" lang="es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s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(B)</a:t>
            </a: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→</a:t>
            </a: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is not a max ancestral set for B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2" name="Google Shape;1272;p77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73" name="Google Shape;1273;p77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274" name="Google Shape;1274;p77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5" name="Google Shape;1275;p77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76" name="Google Shape;1276;p77"/>
          <p:cNvSpPr/>
          <p:nvPr/>
        </p:nvSpPr>
        <p:spPr>
          <a:xfrm>
            <a:off x="794450" y="1857188"/>
            <a:ext cx="643800" cy="6438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77" name="Google Shape;1277;p77"/>
          <p:cNvSpPr/>
          <p:nvPr/>
        </p:nvSpPr>
        <p:spPr>
          <a:xfrm>
            <a:off x="4406313" y="3379750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J</a:t>
            </a:r>
            <a:endParaRPr/>
          </a:p>
        </p:txBody>
      </p:sp>
      <p:sp>
        <p:nvSpPr>
          <p:cNvPr id="1278" name="Google Shape;1278;p77"/>
          <p:cNvSpPr/>
          <p:nvPr/>
        </p:nvSpPr>
        <p:spPr>
          <a:xfrm>
            <a:off x="3267300" y="1857188"/>
            <a:ext cx="643800" cy="6438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79" name="Google Shape;1279;p77"/>
          <p:cNvSpPr/>
          <p:nvPr/>
        </p:nvSpPr>
        <p:spPr>
          <a:xfrm>
            <a:off x="1997225" y="1857188"/>
            <a:ext cx="643800" cy="6438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80" name="Google Shape;1280;p77"/>
          <p:cNvSpPr/>
          <p:nvPr/>
        </p:nvSpPr>
        <p:spPr>
          <a:xfrm>
            <a:off x="3267300" y="337973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I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281" name="Google Shape;1281;p77"/>
          <p:cNvCxnSpPr>
            <a:stCxn id="1280" idx="6"/>
            <a:endCxn id="1277" idx="2"/>
          </p:cNvCxnSpPr>
          <p:nvPr/>
        </p:nvCxnSpPr>
        <p:spPr>
          <a:xfrm>
            <a:off x="3911100" y="3701638"/>
            <a:ext cx="495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2" name="Google Shape;1282;p77"/>
          <p:cNvCxnSpPr/>
          <p:nvPr/>
        </p:nvCxnSpPr>
        <p:spPr>
          <a:xfrm flipH="1" rot="10800000">
            <a:off x="5050125" y="3700138"/>
            <a:ext cx="546300" cy="1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3" name="Google Shape;1283;p77"/>
          <p:cNvSpPr/>
          <p:nvPr/>
        </p:nvSpPr>
        <p:spPr>
          <a:xfrm>
            <a:off x="5596413" y="3379750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K</a:t>
            </a:r>
            <a:endParaRPr/>
          </a:p>
        </p:txBody>
      </p:sp>
      <p:sp>
        <p:nvSpPr>
          <p:cNvPr id="1284" name="Google Shape;1284;p77"/>
          <p:cNvSpPr/>
          <p:nvPr/>
        </p:nvSpPr>
        <p:spPr>
          <a:xfrm>
            <a:off x="5596413" y="1857200"/>
            <a:ext cx="643800" cy="643800"/>
          </a:xfrm>
          <a:prstGeom prst="ellipse">
            <a:avLst/>
          </a:prstGeom>
          <a:solidFill>
            <a:srgbClr val="D9D9D9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/>
          </a:p>
        </p:txBody>
      </p:sp>
      <p:sp>
        <p:nvSpPr>
          <p:cNvPr id="1285" name="Google Shape;1285;p77"/>
          <p:cNvSpPr/>
          <p:nvPr/>
        </p:nvSpPr>
        <p:spPr>
          <a:xfrm>
            <a:off x="6870488" y="1857200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/>
          </a:p>
        </p:txBody>
      </p:sp>
      <p:cxnSp>
        <p:nvCxnSpPr>
          <p:cNvPr id="1286" name="Google Shape;1286;p77"/>
          <p:cNvCxnSpPr/>
          <p:nvPr/>
        </p:nvCxnSpPr>
        <p:spPr>
          <a:xfrm rot="10800000">
            <a:off x="1438325" y="2179088"/>
            <a:ext cx="558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7" name="Google Shape;1287;p77"/>
          <p:cNvCxnSpPr/>
          <p:nvPr/>
        </p:nvCxnSpPr>
        <p:spPr>
          <a:xfrm rot="10800000">
            <a:off x="3589188" y="2469225"/>
            <a:ext cx="0" cy="878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8" name="Google Shape;1288;p77"/>
          <p:cNvCxnSpPr/>
          <p:nvPr/>
        </p:nvCxnSpPr>
        <p:spPr>
          <a:xfrm rot="10800000">
            <a:off x="5918313" y="2469225"/>
            <a:ext cx="0" cy="878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9" name="Google Shape;1289;p77"/>
          <p:cNvCxnSpPr/>
          <p:nvPr/>
        </p:nvCxnSpPr>
        <p:spPr>
          <a:xfrm rot="10800000">
            <a:off x="2640900" y="2179088"/>
            <a:ext cx="626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0" name="Google Shape;1290;p77"/>
          <p:cNvCxnSpPr/>
          <p:nvPr/>
        </p:nvCxnSpPr>
        <p:spPr>
          <a:xfrm rot="10800000">
            <a:off x="6240225" y="2179088"/>
            <a:ext cx="626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77"/>
          <p:cNvCxnSpPr>
            <a:stCxn id="1284" idx="2"/>
          </p:cNvCxnSpPr>
          <p:nvPr/>
        </p:nvCxnSpPr>
        <p:spPr>
          <a:xfrm rot="10800000">
            <a:off x="3911013" y="2179100"/>
            <a:ext cx="1685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Maximal ancestral set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3" name="Google Shape;1303;p79"/>
          <p:cNvSpPr txBox="1"/>
          <p:nvPr>
            <p:ph idx="1" type="body"/>
          </p:nvPr>
        </p:nvSpPr>
        <p:spPr>
          <a:xfrm>
            <a:off x="311700" y="1159375"/>
            <a:ext cx="8520600" cy="34164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edium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⊂ W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s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ne(G</a:t>
            </a:r>
            <a:r>
              <a:rPr baseline="-25000" lang="es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W2</a:t>
            </a:r>
            <a:r>
              <a:rPr lang="es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baseline="30000" lang="es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s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 ⊂  </a:t>
            </a:r>
            <a:r>
              <a:rPr lang="e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ne(G</a:t>
            </a:r>
            <a:r>
              <a:rPr baseline="-25000" lang="e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W3</a:t>
            </a:r>
            <a:r>
              <a:rPr lang="e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baseline="30000" lang="e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→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is a maximal ancestral set for B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04" name="Google Shape;1304;p79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05" name="Google Shape;1305;p79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306" name="Google Shape;1306;p79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7" name="Google Shape;1307;p79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08" name="Google Shape;1308;p79"/>
          <p:cNvSpPr/>
          <p:nvPr/>
        </p:nvSpPr>
        <p:spPr>
          <a:xfrm>
            <a:off x="794450" y="1857188"/>
            <a:ext cx="643800" cy="6438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09" name="Google Shape;1309;p79"/>
          <p:cNvSpPr/>
          <p:nvPr/>
        </p:nvSpPr>
        <p:spPr>
          <a:xfrm>
            <a:off x="4406313" y="3379750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J</a:t>
            </a:r>
            <a:endParaRPr/>
          </a:p>
        </p:txBody>
      </p:sp>
      <p:sp>
        <p:nvSpPr>
          <p:cNvPr id="1310" name="Google Shape;1310;p79"/>
          <p:cNvSpPr/>
          <p:nvPr/>
        </p:nvSpPr>
        <p:spPr>
          <a:xfrm>
            <a:off x="3267300" y="1857188"/>
            <a:ext cx="643800" cy="6438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11" name="Google Shape;1311;p79"/>
          <p:cNvSpPr/>
          <p:nvPr/>
        </p:nvSpPr>
        <p:spPr>
          <a:xfrm>
            <a:off x="1997225" y="1857188"/>
            <a:ext cx="643800" cy="6438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12" name="Google Shape;1312;p79"/>
          <p:cNvSpPr/>
          <p:nvPr/>
        </p:nvSpPr>
        <p:spPr>
          <a:xfrm>
            <a:off x="3267300" y="337973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I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313" name="Google Shape;1313;p79"/>
          <p:cNvCxnSpPr>
            <a:stCxn id="1312" idx="6"/>
            <a:endCxn id="1309" idx="2"/>
          </p:cNvCxnSpPr>
          <p:nvPr/>
        </p:nvCxnSpPr>
        <p:spPr>
          <a:xfrm>
            <a:off x="3911100" y="3701638"/>
            <a:ext cx="495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4" name="Google Shape;1314;p79"/>
          <p:cNvCxnSpPr/>
          <p:nvPr/>
        </p:nvCxnSpPr>
        <p:spPr>
          <a:xfrm flipH="1" rot="10800000">
            <a:off x="5050125" y="3700138"/>
            <a:ext cx="546300" cy="1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5" name="Google Shape;1315;p79"/>
          <p:cNvSpPr/>
          <p:nvPr/>
        </p:nvSpPr>
        <p:spPr>
          <a:xfrm>
            <a:off x="5596413" y="3379750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K</a:t>
            </a:r>
            <a:endParaRPr/>
          </a:p>
        </p:txBody>
      </p:sp>
      <p:sp>
        <p:nvSpPr>
          <p:cNvPr id="1316" name="Google Shape;1316;p79"/>
          <p:cNvSpPr/>
          <p:nvPr/>
        </p:nvSpPr>
        <p:spPr>
          <a:xfrm>
            <a:off x="5596413" y="1857200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/>
          </a:p>
        </p:txBody>
      </p:sp>
      <p:sp>
        <p:nvSpPr>
          <p:cNvPr id="1317" name="Google Shape;1317;p79"/>
          <p:cNvSpPr/>
          <p:nvPr/>
        </p:nvSpPr>
        <p:spPr>
          <a:xfrm>
            <a:off x="6843213" y="1857500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/>
          </a:p>
        </p:txBody>
      </p:sp>
      <p:sp>
        <p:nvSpPr>
          <p:cNvPr id="1318" name="Google Shape;1318;p79"/>
          <p:cNvSpPr/>
          <p:nvPr/>
        </p:nvSpPr>
        <p:spPr>
          <a:xfrm>
            <a:off x="794438" y="3379750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</a:t>
            </a:r>
            <a:endParaRPr/>
          </a:p>
        </p:txBody>
      </p:sp>
      <p:sp>
        <p:nvSpPr>
          <p:cNvPr id="1319" name="Google Shape;1319;p79"/>
          <p:cNvSpPr/>
          <p:nvPr/>
        </p:nvSpPr>
        <p:spPr>
          <a:xfrm>
            <a:off x="1997213" y="3379750"/>
            <a:ext cx="643800" cy="6438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H</a:t>
            </a:r>
            <a:endParaRPr/>
          </a:p>
        </p:txBody>
      </p:sp>
      <p:cxnSp>
        <p:nvCxnSpPr>
          <p:cNvPr id="1320" name="Google Shape;1320;p79"/>
          <p:cNvCxnSpPr/>
          <p:nvPr/>
        </p:nvCxnSpPr>
        <p:spPr>
          <a:xfrm rot="10800000">
            <a:off x="1438325" y="3700888"/>
            <a:ext cx="558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1" name="Google Shape;1321;p79"/>
          <p:cNvCxnSpPr>
            <a:stCxn id="1319" idx="0"/>
            <a:endCxn id="1311" idx="4"/>
          </p:cNvCxnSpPr>
          <p:nvPr/>
        </p:nvCxnSpPr>
        <p:spPr>
          <a:xfrm rot="10800000">
            <a:off x="2319113" y="2501050"/>
            <a:ext cx="0" cy="878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2" name="Google Shape;1322;p79"/>
          <p:cNvCxnSpPr/>
          <p:nvPr/>
        </p:nvCxnSpPr>
        <p:spPr>
          <a:xfrm rot="10800000">
            <a:off x="3589188" y="2501050"/>
            <a:ext cx="0" cy="878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3" name="Google Shape;1323;p79"/>
          <p:cNvCxnSpPr/>
          <p:nvPr/>
        </p:nvCxnSpPr>
        <p:spPr>
          <a:xfrm rot="10800000">
            <a:off x="1438325" y="2179088"/>
            <a:ext cx="558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4" name="Google Shape;1324;p79"/>
          <p:cNvCxnSpPr>
            <a:stCxn id="1310" idx="2"/>
          </p:cNvCxnSpPr>
          <p:nvPr/>
        </p:nvCxnSpPr>
        <p:spPr>
          <a:xfrm rot="10800000">
            <a:off x="2640900" y="2179088"/>
            <a:ext cx="626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5" name="Google Shape;1325;p79"/>
          <p:cNvCxnSpPr>
            <a:endCxn id="1316" idx="6"/>
          </p:cNvCxnSpPr>
          <p:nvPr/>
        </p:nvCxnSpPr>
        <p:spPr>
          <a:xfrm rot="10800000">
            <a:off x="6240213" y="2179100"/>
            <a:ext cx="603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6" name="Google Shape;1326;p79"/>
          <p:cNvCxnSpPr/>
          <p:nvPr/>
        </p:nvCxnSpPr>
        <p:spPr>
          <a:xfrm rot="10800000">
            <a:off x="5918313" y="2501050"/>
            <a:ext cx="0" cy="878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7" name="Google Shape;1327;p79"/>
          <p:cNvCxnSpPr/>
          <p:nvPr/>
        </p:nvCxnSpPr>
        <p:spPr>
          <a:xfrm rot="10800000">
            <a:off x="3911013" y="2179100"/>
            <a:ext cx="1685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Reduction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3" name="Google Shape;1333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The number of independencies specified by the Local and Pairwise Markov Property for UDAGs can be reduced by considering  only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maximal ancestral sets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for any node.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In previous example: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specifies B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⫫ 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D|{A,C}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   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specifies B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⫫ 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{D,E,I,J,K}|{A,C}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   → implies the previous one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	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4" name="Google Shape;1334;p80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35" name="Google Shape;1335;p80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336" name="Google Shape;1336;p80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7" name="Google Shape;1337;p80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Factorization property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3" name="Google Shape;1343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Given a probability distribution p satisfying the intersection property,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p satisfies the pairwise Markov Property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WRT an UDAG G if and only if for any ancestral set W,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44" name="Google Shape;1344;p81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45" name="Google Shape;1345;p81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346" name="Google Shape;1346;p81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7" name="Google Shape;1347;p81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48" name="Google Shape;1348;p81"/>
          <p:cNvSpPr/>
          <p:nvPr/>
        </p:nvSpPr>
        <p:spPr>
          <a:xfrm>
            <a:off x="1976000" y="3814825"/>
            <a:ext cx="486000" cy="502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/>
          </a:p>
        </p:txBody>
      </p:sp>
      <p:sp>
        <p:nvSpPr>
          <p:cNvPr id="1349" name="Google Shape;1349;p81"/>
          <p:cNvSpPr/>
          <p:nvPr/>
        </p:nvSpPr>
        <p:spPr>
          <a:xfrm>
            <a:off x="1976000" y="2815425"/>
            <a:ext cx="486000" cy="502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/>
          </a:p>
        </p:txBody>
      </p:sp>
      <p:sp>
        <p:nvSpPr>
          <p:cNvPr id="1350" name="Google Shape;1350;p81"/>
          <p:cNvSpPr/>
          <p:nvPr/>
        </p:nvSpPr>
        <p:spPr>
          <a:xfrm>
            <a:off x="724300" y="2815425"/>
            <a:ext cx="486000" cy="502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/>
          </a:p>
        </p:txBody>
      </p:sp>
      <p:sp>
        <p:nvSpPr>
          <p:cNvPr id="1351" name="Google Shape;1351;p81"/>
          <p:cNvSpPr/>
          <p:nvPr/>
        </p:nvSpPr>
        <p:spPr>
          <a:xfrm>
            <a:off x="3197275" y="3814825"/>
            <a:ext cx="486000" cy="502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</a:t>
            </a:r>
            <a:endParaRPr/>
          </a:p>
        </p:txBody>
      </p:sp>
      <p:sp>
        <p:nvSpPr>
          <p:cNvPr id="1352" name="Google Shape;1352;p81"/>
          <p:cNvSpPr/>
          <p:nvPr/>
        </p:nvSpPr>
        <p:spPr>
          <a:xfrm>
            <a:off x="5730125" y="2815425"/>
            <a:ext cx="486000" cy="502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/>
          </a:p>
        </p:txBody>
      </p:sp>
      <p:sp>
        <p:nvSpPr>
          <p:cNvPr id="1353" name="Google Shape;1353;p81"/>
          <p:cNvSpPr/>
          <p:nvPr/>
        </p:nvSpPr>
        <p:spPr>
          <a:xfrm>
            <a:off x="4386450" y="3814825"/>
            <a:ext cx="486000" cy="502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H</a:t>
            </a:r>
            <a:endParaRPr/>
          </a:p>
        </p:txBody>
      </p:sp>
      <p:sp>
        <p:nvSpPr>
          <p:cNvPr id="1354" name="Google Shape;1354;p81"/>
          <p:cNvSpPr/>
          <p:nvPr/>
        </p:nvSpPr>
        <p:spPr>
          <a:xfrm>
            <a:off x="4386450" y="2815425"/>
            <a:ext cx="486000" cy="502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/>
          </a:p>
        </p:txBody>
      </p:sp>
      <p:cxnSp>
        <p:nvCxnSpPr>
          <p:cNvPr id="1355" name="Google Shape;1355;p81"/>
          <p:cNvCxnSpPr>
            <a:endCxn id="1354" idx="6"/>
          </p:cNvCxnSpPr>
          <p:nvPr/>
        </p:nvCxnSpPr>
        <p:spPr>
          <a:xfrm flipH="1">
            <a:off x="4872450" y="3063825"/>
            <a:ext cx="857700" cy="2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6" name="Google Shape;1356;p81"/>
          <p:cNvCxnSpPr>
            <a:stCxn id="1350" idx="6"/>
            <a:endCxn id="1349" idx="2"/>
          </p:cNvCxnSpPr>
          <p:nvPr/>
        </p:nvCxnSpPr>
        <p:spPr>
          <a:xfrm>
            <a:off x="1210300" y="3066525"/>
            <a:ext cx="765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7" name="Google Shape;1357;p81"/>
          <p:cNvCxnSpPr>
            <a:stCxn id="1349" idx="4"/>
            <a:endCxn id="1348" idx="0"/>
          </p:cNvCxnSpPr>
          <p:nvPr/>
        </p:nvCxnSpPr>
        <p:spPr>
          <a:xfrm>
            <a:off x="2219000" y="3317625"/>
            <a:ext cx="0" cy="497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8" name="Google Shape;1358;p81"/>
          <p:cNvCxnSpPr/>
          <p:nvPr/>
        </p:nvCxnSpPr>
        <p:spPr>
          <a:xfrm>
            <a:off x="4629450" y="3317625"/>
            <a:ext cx="0" cy="497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9" name="Google Shape;1359;p81"/>
          <p:cNvCxnSpPr>
            <a:stCxn id="1351" idx="2"/>
          </p:cNvCxnSpPr>
          <p:nvPr/>
        </p:nvCxnSpPr>
        <p:spPr>
          <a:xfrm rot="10800000">
            <a:off x="2461975" y="4065925"/>
            <a:ext cx="735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81"/>
          <p:cNvCxnSpPr>
            <a:stCxn id="1353" idx="2"/>
          </p:cNvCxnSpPr>
          <p:nvPr/>
        </p:nvCxnSpPr>
        <p:spPr>
          <a:xfrm rot="10800000">
            <a:off x="3683250" y="4065925"/>
            <a:ext cx="703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81"/>
          <p:cNvCxnSpPr>
            <a:stCxn id="1351" idx="0"/>
            <a:endCxn id="1349" idx="6"/>
          </p:cNvCxnSpPr>
          <p:nvPr/>
        </p:nvCxnSpPr>
        <p:spPr>
          <a:xfrm rot="10800000">
            <a:off x="2461975" y="3066625"/>
            <a:ext cx="978300" cy="748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62" name="Google Shape;1362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100" y="2044675"/>
            <a:ext cx="2433425" cy="4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Some types of graphs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1" name="Google Shape;181;p19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2" name="Google Shape;182;p19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83" name="Google Shape;183;p19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9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Acyclic Graphs (AG)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Directed Acyclic Graphs (DAG)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Reciprocal Graphs (RG)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Chain Mixed Graphs (CMG)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6821725" y="155983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6177925" y="24919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7465525" y="249198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6821725" y="3424138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/>
          </a:p>
        </p:txBody>
      </p:sp>
      <p:cxnSp>
        <p:nvCxnSpPr>
          <p:cNvPr id="190" name="Google Shape;190;p19"/>
          <p:cNvCxnSpPr>
            <a:stCxn id="186" idx="3"/>
            <a:endCxn id="187" idx="0"/>
          </p:cNvCxnSpPr>
          <p:nvPr/>
        </p:nvCxnSpPr>
        <p:spPr>
          <a:xfrm flipH="1">
            <a:off x="6499907" y="2109355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19"/>
          <p:cNvCxnSpPr>
            <a:stCxn id="186" idx="5"/>
            <a:endCxn id="188" idx="0"/>
          </p:cNvCxnSpPr>
          <p:nvPr/>
        </p:nvCxnSpPr>
        <p:spPr>
          <a:xfrm>
            <a:off x="7371243" y="2109355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92" name="Google Shape;192;p19"/>
          <p:cNvCxnSpPr>
            <a:stCxn id="187" idx="4"/>
            <a:endCxn id="189" idx="1"/>
          </p:cNvCxnSpPr>
          <p:nvPr/>
        </p:nvCxnSpPr>
        <p:spPr>
          <a:xfrm>
            <a:off x="6499825" y="3135788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9"/>
          <p:cNvCxnSpPr>
            <a:stCxn id="188" idx="4"/>
            <a:endCxn id="189" idx="7"/>
          </p:cNvCxnSpPr>
          <p:nvPr/>
        </p:nvCxnSpPr>
        <p:spPr>
          <a:xfrm flipH="1">
            <a:off x="7371325" y="3135788"/>
            <a:ext cx="416100" cy="38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Factorization example (continued)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8" name="Google Shape;1368;p82"/>
          <p:cNvSpPr txBox="1"/>
          <p:nvPr>
            <p:ph idx="1" type="body"/>
          </p:nvPr>
        </p:nvSpPr>
        <p:spPr>
          <a:xfrm>
            <a:off x="269250" y="1159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p(W) =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φ(AC)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φ(BD)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φ(CD)φ(DH)φ(FH)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φ(CEF)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9" name="Google Shape;1369;p82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0" name="Google Shape;1370;p82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371" name="Google Shape;1371;p82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2" name="Google Shape;1372;p82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73" name="Google Shape;1373;p82"/>
          <p:cNvSpPr/>
          <p:nvPr/>
        </p:nvSpPr>
        <p:spPr>
          <a:xfrm>
            <a:off x="1976000" y="3814825"/>
            <a:ext cx="486000" cy="502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/>
          </a:p>
        </p:txBody>
      </p:sp>
      <p:sp>
        <p:nvSpPr>
          <p:cNvPr id="1374" name="Google Shape;1374;p82"/>
          <p:cNvSpPr/>
          <p:nvPr/>
        </p:nvSpPr>
        <p:spPr>
          <a:xfrm>
            <a:off x="1976000" y="2815425"/>
            <a:ext cx="486000" cy="502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/>
          </a:p>
        </p:txBody>
      </p:sp>
      <p:sp>
        <p:nvSpPr>
          <p:cNvPr id="1375" name="Google Shape;1375;p82"/>
          <p:cNvSpPr/>
          <p:nvPr/>
        </p:nvSpPr>
        <p:spPr>
          <a:xfrm>
            <a:off x="724300" y="2815425"/>
            <a:ext cx="486000" cy="502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/>
          </a:p>
        </p:txBody>
      </p:sp>
      <p:sp>
        <p:nvSpPr>
          <p:cNvPr id="1376" name="Google Shape;1376;p82"/>
          <p:cNvSpPr/>
          <p:nvPr/>
        </p:nvSpPr>
        <p:spPr>
          <a:xfrm>
            <a:off x="3140675" y="3814825"/>
            <a:ext cx="486000" cy="502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</a:t>
            </a:r>
            <a:endParaRPr/>
          </a:p>
        </p:txBody>
      </p:sp>
      <p:sp>
        <p:nvSpPr>
          <p:cNvPr id="1377" name="Google Shape;1377;p82"/>
          <p:cNvSpPr/>
          <p:nvPr/>
        </p:nvSpPr>
        <p:spPr>
          <a:xfrm>
            <a:off x="4386450" y="3814825"/>
            <a:ext cx="486000" cy="502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H</a:t>
            </a:r>
            <a:endParaRPr/>
          </a:p>
        </p:txBody>
      </p:sp>
      <p:sp>
        <p:nvSpPr>
          <p:cNvPr id="1378" name="Google Shape;1378;p82"/>
          <p:cNvSpPr/>
          <p:nvPr/>
        </p:nvSpPr>
        <p:spPr>
          <a:xfrm>
            <a:off x="4386450" y="2815425"/>
            <a:ext cx="486000" cy="502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/>
          </a:p>
        </p:txBody>
      </p:sp>
      <p:cxnSp>
        <p:nvCxnSpPr>
          <p:cNvPr id="1379" name="Google Shape;1379;p82"/>
          <p:cNvCxnSpPr>
            <a:stCxn id="1376" idx="2"/>
          </p:cNvCxnSpPr>
          <p:nvPr/>
        </p:nvCxnSpPr>
        <p:spPr>
          <a:xfrm rot="10800000">
            <a:off x="2405375" y="4065925"/>
            <a:ext cx="735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0" name="Google Shape;1380;p82"/>
          <p:cNvCxnSpPr>
            <a:stCxn id="1377" idx="2"/>
            <a:endCxn id="1376" idx="6"/>
          </p:cNvCxnSpPr>
          <p:nvPr/>
        </p:nvCxnSpPr>
        <p:spPr>
          <a:xfrm rot="10800000">
            <a:off x="3626550" y="4065925"/>
            <a:ext cx="759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1" name="Google Shape;1381;p82"/>
          <p:cNvCxnSpPr>
            <a:stCxn id="1374" idx="2"/>
          </p:cNvCxnSpPr>
          <p:nvPr/>
        </p:nvCxnSpPr>
        <p:spPr>
          <a:xfrm rot="10800000">
            <a:off x="1210400" y="3065025"/>
            <a:ext cx="765600" cy="1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2" name="Google Shape;1382;p82"/>
          <p:cNvCxnSpPr>
            <a:stCxn id="1373" idx="0"/>
            <a:endCxn id="1374" idx="4"/>
          </p:cNvCxnSpPr>
          <p:nvPr/>
        </p:nvCxnSpPr>
        <p:spPr>
          <a:xfrm rot="10800000">
            <a:off x="2219000" y="3317725"/>
            <a:ext cx="0" cy="497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3" name="Google Shape;1383;p82"/>
          <p:cNvCxnSpPr>
            <a:stCxn id="1376" idx="0"/>
            <a:endCxn id="1374" idx="6"/>
          </p:cNvCxnSpPr>
          <p:nvPr/>
        </p:nvCxnSpPr>
        <p:spPr>
          <a:xfrm rot="10800000">
            <a:off x="2462075" y="3066625"/>
            <a:ext cx="921600" cy="748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4" name="Google Shape;1384;p82"/>
          <p:cNvCxnSpPr/>
          <p:nvPr/>
        </p:nvCxnSpPr>
        <p:spPr>
          <a:xfrm rot="10800000">
            <a:off x="4629450" y="3286175"/>
            <a:ext cx="0" cy="497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5" name="Google Shape;1385;p82"/>
          <p:cNvCxnSpPr>
            <a:stCxn id="1378" idx="2"/>
          </p:cNvCxnSpPr>
          <p:nvPr/>
        </p:nvCxnSpPr>
        <p:spPr>
          <a:xfrm rot="10800000">
            <a:off x="2461950" y="3065025"/>
            <a:ext cx="1924500" cy="1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6" name="Google Shape;1386;p82"/>
          <p:cNvSpPr/>
          <p:nvPr/>
        </p:nvSpPr>
        <p:spPr>
          <a:xfrm>
            <a:off x="5638100" y="2814675"/>
            <a:ext cx="486000" cy="502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cxnSp>
        <p:nvCxnSpPr>
          <p:cNvPr id="1387" name="Google Shape;1387;p82"/>
          <p:cNvCxnSpPr/>
          <p:nvPr/>
        </p:nvCxnSpPr>
        <p:spPr>
          <a:xfrm rot="10800000">
            <a:off x="4872450" y="3065025"/>
            <a:ext cx="765600" cy="1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Maximal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ancestor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nodes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3" name="Google Shape;1393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Given an UDAG G, let C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,... C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denote all sets of nodes such that: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i) Every node in C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is an ancestor of the rest of the nodes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ii) C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is maximal with respect to i)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     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4" name="Google Shape;1394;p83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95" name="Google Shape;1395;p83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396" name="Google Shape;1396;p83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7" name="Google Shape;1397;p83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Maximal ancestor nodes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3" name="Google Shape;1403;p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Given an UDAG G, let C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,... C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denote all sets of nodes such that: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i) Every node in C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is an ancestor of the rest of the nodes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ii) C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is maximal with respect to i)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Define: bd(C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) =pa(C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) \ C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i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Let (G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Ci </a:t>
            </a:r>
            <a:r>
              <a:rPr b="1" baseline="-25000" lang="es">
                <a:latin typeface="Roboto"/>
                <a:ea typeface="Roboto"/>
                <a:cs typeface="Roboto"/>
                <a:sym typeface="Roboto"/>
              </a:rPr>
              <a:t>∪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 bd(Ct)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)* the result of adding undirected edges to (G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Ci </a:t>
            </a:r>
            <a:r>
              <a:rPr b="1" baseline="-25000" lang="es">
                <a:latin typeface="Roboto"/>
                <a:ea typeface="Roboto"/>
                <a:cs typeface="Roboto"/>
                <a:sym typeface="Roboto"/>
              </a:rPr>
              <a:t>∪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 bd(Ct)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baseline="30000" lang="es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until bd(C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) is a complete set.         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04" name="Google Shape;1404;p84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05" name="Google Shape;1405;p84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406" name="Google Shape;1406;p84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7" name="Google Shape;1407;p84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Ancestor nodes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3" name="Google Shape;1413;p85"/>
          <p:cNvSpPr txBox="1"/>
          <p:nvPr>
            <p:ph idx="1" type="body"/>
          </p:nvPr>
        </p:nvSpPr>
        <p:spPr>
          <a:xfrm>
            <a:off x="1593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= {A}, C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= {B}, C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= {D}, C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={C,E,F,H}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bd(C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) = ∅, bd(C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) = 0, bd(C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) = {B}, bd(C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) = {A,D}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4" name="Google Shape;1414;p85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15" name="Google Shape;1415;p85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416" name="Google Shape;1416;p85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7" name="Google Shape;1417;p85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18" name="Google Shape;1418;p85"/>
          <p:cNvSpPr/>
          <p:nvPr/>
        </p:nvSpPr>
        <p:spPr>
          <a:xfrm>
            <a:off x="1976000" y="3814825"/>
            <a:ext cx="486000" cy="502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/>
          </a:p>
        </p:txBody>
      </p:sp>
      <p:sp>
        <p:nvSpPr>
          <p:cNvPr id="1419" name="Google Shape;1419;p85"/>
          <p:cNvSpPr/>
          <p:nvPr/>
        </p:nvSpPr>
        <p:spPr>
          <a:xfrm>
            <a:off x="1976000" y="2815425"/>
            <a:ext cx="486000" cy="502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/>
          </a:p>
        </p:txBody>
      </p:sp>
      <p:sp>
        <p:nvSpPr>
          <p:cNvPr id="1420" name="Google Shape;1420;p85"/>
          <p:cNvSpPr/>
          <p:nvPr/>
        </p:nvSpPr>
        <p:spPr>
          <a:xfrm>
            <a:off x="724300" y="2815425"/>
            <a:ext cx="486000" cy="502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/>
          </a:p>
        </p:txBody>
      </p:sp>
      <p:sp>
        <p:nvSpPr>
          <p:cNvPr id="1421" name="Google Shape;1421;p85"/>
          <p:cNvSpPr/>
          <p:nvPr/>
        </p:nvSpPr>
        <p:spPr>
          <a:xfrm>
            <a:off x="3197275" y="3814825"/>
            <a:ext cx="486000" cy="502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</a:t>
            </a:r>
            <a:endParaRPr/>
          </a:p>
        </p:txBody>
      </p:sp>
      <p:sp>
        <p:nvSpPr>
          <p:cNvPr id="1422" name="Google Shape;1422;p85"/>
          <p:cNvSpPr/>
          <p:nvPr/>
        </p:nvSpPr>
        <p:spPr>
          <a:xfrm>
            <a:off x="5730125" y="2815425"/>
            <a:ext cx="486000" cy="502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/>
          </a:p>
        </p:txBody>
      </p:sp>
      <p:sp>
        <p:nvSpPr>
          <p:cNvPr id="1423" name="Google Shape;1423;p85"/>
          <p:cNvSpPr/>
          <p:nvPr/>
        </p:nvSpPr>
        <p:spPr>
          <a:xfrm>
            <a:off x="4386450" y="3814825"/>
            <a:ext cx="486000" cy="502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H</a:t>
            </a:r>
            <a:endParaRPr/>
          </a:p>
        </p:txBody>
      </p:sp>
      <p:sp>
        <p:nvSpPr>
          <p:cNvPr id="1424" name="Google Shape;1424;p85"/>
          <p:cNvSpPr/>
          <p:nvPr/>
        </p:nvSpPr>
        <p:spPr>
          <a:xfrm>
            <a:off x="4386450" y="2815425"/>
            <a:ext cx="486000" cy="502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/>
          </a:p>
        </p:txBody>
      </p:sp>
      <p:cxnSp>
        <p:nvCxnSpPr>
          <p:cNvPr id="1425" name="Google Shape;1425;p85"/>
          <p:cNvCxnSpPr>
            <a:endCxn id="1424" idx="6"/>
          </p:cNvCxnSpPr>
          <p:nvPr/>
        </p:nvCxnSpPr>
        <p:spPr>
          <a:xfrm flipH="1">
            <a:off x="4872450" y="3063825"/>
            <a:ext cx="857700" cy="2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6" name="Google Shape;1426;p85"/>
          <p:cNvCxnSpPr>
            <a:stCxn id="1420" idx="6"/>
            <a:endCxn id="1419" idx="2"/>
          </p:cNvCxnSpPr>
          <p:nvPr/>
        </p:nvCxnSpPr>
        <p:spPr>
          <a:xfrm>
            <a:off x="1210300" y="3066525"/>
            <a:ext cx="765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7" name="Google Shape;1427;p85"/>
          <p:cNvCxnSpPr>
            <a:stCxn id="1419" idx="4"/>
            <a:endCxn id="1418" idx="0"/>
          </p:cNvCxnSpPr>
          <p:nvPr/>
        </p:nvCxnSpPr>
        <p:spPr>
          <a:xfrm>
            <a:off x="2219000" y="3317625"/>
            <a:ext cx="0" cy="497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8" name="Google Shape;1428;p85"/>
          <p:cNvCxnSpPr/>
          <p:nvPr/>
        </p:nvCxnSpPr>
        <p:spPr>
          <a:xfrm>
            <a:off x="4629450" y="3317625"/>
            <a:ext cx="0" cy="497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9" name="Google Shape;1429;p85"/>
          <p:cNvCxnSpPr>
            <a:stCxn id="1421" idx="2"/>
          </p:cNvCxnSpPr>
          <p:nvPr/>
        </p:nvCxnSpPr>
        <p:spPr>
          <a:xfrm rot="10800000">
            <a:off x="2461975" y="4065925"/>
            <a:ext cx="735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0" name="Google Shape;1430;p85"/>
          <p:cNvCxnSpPr>
            <a:stCxn id="1423" idx="2"/>
          </p:cNvCxnSpPr>
          <p:nvPr/>
        </p:nvCxnSpPr>
        <p:spPr>
          <a:xfrm rot="10800000">
            <a:off x="3683250" y="4065925"/>
            <a:ext cx="703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1" name="Google Shape;1431;p85"/>
          <p:cNvCxnSpPr>
            <a:stCxn id="1421" idx="0"/>
            <a:endCxn id="1419" idx="6"/>
          </p:cNvCxnSpPr>
          <p:nvPr/>
        </p:nvCxnSpPr>
        <p:spPr>
          <a:xfrm rot="10800000">
            <a:off x="2461975" y="3066625"/>
            <a:ext cx="978300" cy="748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Necessary but not sufficient property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7" name="Google Shape;1437;p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Let p be a probability distribution satisfying the intersection property. If p satisfies the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pairwise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Markov property WRT an UDAG G, then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P(V) = p(A)p(B)p(D|B)p(CEFH|AD) = 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38" name="Google Shape;1438;p86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39" name="Google Shape;1439;p86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440" name="Google Shape;1440;p86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1" name="Google Shape;1441;p86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1442" name="Google Shape;1442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775" y="2151951"/>
            <a:ext cx="6246651" cy="824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Example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8" name="Google Shape;1448;p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(G</a:t>
            </a:r>
            <a:r>
              <a:rPr b="1" baseline="-25000" lang="es">
                <a:latin typeface="Roboto"/>
                <a:ea typeface="Roboto"/>
                <a:cs typeface="Roboto"/>
                <a:sym typeface="Roboto"/>
              </a:rPr>
              <a:t>c1 ∪ bd(C1)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= {A}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(G</a:t>
            </a:r>
            <a:r>
              <a:rPr b="1" baseline="-25000" lang="es">
                <a:latin typeface="Roboto"/>
                <a:ea typeface="Roboto"/>
                <a:cs typeface="Roboto"/>
                <a:sym typeface="Roboto"/>
              </a:rPr>
              <a:t>c2 ∪ bd(C2)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= {B},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 (G</a:t>
            </a:r>
            <a:r>
              <a:rPr b="1" baseline="-25000" lang="es">
                <a:latin typeface="Roboto"/>
                <a:ea typeface="Roboto"/>
                <a:cs typeface="Roboto"/>
                <a:sym typeface="Roboto"/>
              </a:rPr>
              <a:t>c3 ∪ bd(C3)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= {D,B},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(G</a:t>
            </a:r>
            <a:r>
              <a:rPr b="1" baseline="-25000" lang="es">
                <a:latin typeface="Roboto"/>
                <a:ea typeface="Roboto"/>
                <a:cs typeface="Roboto"/>
                <a:sym typeface="Roboto"/>
              </a:rPr>
              <a:t>c4 ∪ bd(C1)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= {A,C,D,E,F,H}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9" name="Google Shape;1449;p87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50" name="Google Shape;1450;p87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451" name="Google Shape;1451;p87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2" name="Google Shape;1452;p87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Example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8" name="Google Shape;1458;p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(G</a:t>
            </a:r>
            <a:r>
              <a:rPr b="1" baseline="-25000" lang="es">
                <a:latin typeface="Roboto"/>
                <a:ea typeface="Roboto"/>
                <a:cs typeface="Roboto"/>
                <a:sym typeface="Roboto"/>
              </a:rPr>
              <a:t>c1 ∪ bd(C1)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= {A},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(G</a:t>
            </a:r>
            <a:r>
              <a:rPr b="1" baseline="-25000" lang="es">
                <a:latin typeface="Roboto"/>
                <a:ea typeface="Roboto"/>
                <a:cs typeface="Roboto"/>
                <a:sym typeface="Roboto"/>
              </a:rPr>
              <a:t>c2 ∪ bd(C2)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= {B},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 (G</a:t>
            </a:r>
            <a:r>
              <a:rPr b="1" baseline="-25000" lang="es">
                <a:latin typeface="Roboto"/>
                <a:ea typeface="Roboto"/>
                <a:cs typeface="Roboto"/>
                <a:sym typeface="Roboto"/>
              </a:rPr>
              <a:t>c3 ∪ bd(C3)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= {D,B},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(G</a:t>
            </a:r>
            <a:r>
              <a:rPr b="1" baseline="-25000" lang="es">
                <a:latin typeface="Roboto"/>
                <a:ea typeface="Roboto"/>
                <a:cs typeface="Roboto"/>
                <a:sym typeface="Roboto"/>
              </a:rPr>
              <a:t>c4 ∪ bd(C1)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= {A,C,D,E,F,H}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cl((G</a:t>
            </a:r>
            <a:r>
              <a:rPr b="1" baseline="-25000" lang="es">
                <a:latin typeface="Roboto"/>
                <a:ea typeface="Roboto"/>
                <a:cs typeface="Roboto"/>
                <a:sym typeface="Roboto"/>
              </a:rPr>
              <a:t>C1 ∪ bd(C1)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)*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= (A),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cl((G</a:t>
            </a:r>
            <a:r>
              <a:rPr b="1" baseline="-25000" lang="es">
                <a:latin typeface="Roboto"/>
                <a:ea typeface="Roboto"/>
                <a:cs typeface="Roboto"/>
                <a:sym typeface="Roboto"/>
              </a:rPr>
              <a:t>c2 ∪ bd(C2)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)*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= (B),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cl((G</a:t>
            </a:r>
            <a:r>
              <a:rPr b="1" baseline="-25000" lang="es">
                <a:latin typeface="Roboto"/>
                <a:ea typeface="Roboto"/>
                <a:cs typeface="Roboto"/>
                <a:sym typeface="Roboto"/>
              </a:rPr>
              <a:t>c3 ∪ bd(C3)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)*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= (DB),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cl((G</a:t>
            </a:r>
            <a:r>
              <a:rPr b="1" baseline="-25000" lang="es">
                <a:latin typeface="Roboto"/>
                <a:ea typeface="Roboto"/>
                <a:cs typeface="Roboto"/>
                <a:sym typeface="Roboto"/>
              </a:rPr>
              <a:t>c4 ∪ bd(C4)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)*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= 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59" name="Google Shape;1459;p88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60" name="Google Shape;1460;p88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461" name="Google Shape;1461;p88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2" name="Google Shape;1462;p88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Example (continued)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8" name="Google Shape;1468;p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cl((G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c4 ∪ bd(C4)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)* = CAD, CFA,CEF,FH,HD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9" name="Google Shape;1469;p89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70" name="Google Shape;1470;p89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471" name="Google Shape;1471;p89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2" name="Google Shape;1472;p89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73" name="Google Shape;1473;p89"/>
          <p:cNvSpPr/>
          <p:nvPr/>
        </p:nvSpPr>
        <p:spPr>
          <a:xfrm>
            <a:off x="1976000" y="3814825"/>
            <a:ext cx="486000" cy="502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/>
          </a:p>
        </p:txBody>
      </p:sp>
      <p:sp>
        <p:nvSpPr>
          <p:cNvPr id="1474" name="Google Shape;1474;p89"/>
          <p:cNvSpPr/>
          <p:nvPr/>
        </p:nvSpPr>
        <p:spPr>
          <a:xfrm>
            <a:off x="1976000" y="2815425"/>
            <a:ext cx="486000" cy="502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/>
          </a:p>
        </p:txBody>
      </p:sp>
      <p:sp>
        <p:nvSpPr>
          <p:cNvPr id="1475" name="Google Shape;1475;p89"/>
          <p:cNvSpPr/>
          <p:nvPr/>
        </p:nvSpPr>
        <p:spPr>
          <a:xfrm>
            <a:off x="724300" y="2815425"/>
            <a:ext cx="486000" cy="502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/>
          </a:p>
        </p:txBody>
      </p:sp>
      <p:sp>
        <p:nvSpPr>
          <p:cNvPr id="1476" name="Google Shape;1476;p89"/>
          <p:cNvSpPr/>
          <p:nvPr/>
        </p:nvSpPr>
        <p:spPr>
          <a:xfrm>
            <a:off x="3140675" y="3814825"/>
            <a:ext cx="486000" cy="502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</a:t>
            </a:r>
            <a:endParaRPr/>
          </a:p>
        </p:txBody>
      </p:sp>
      <p:sp>
        <p:nvSpPr>
          <p:cNvPr id="1477" name="Google Shape;1477;p89"/>
          <p:cNvSpPr/>
          <p:nvPr/>
        </p:nvSpPr>
        <p:spPr>
          <a:xfrm>
            <a:off x="4386450" y="3814825"/>
            <a:ext cx="486000" cy="502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H</a:t>
            </a:r>
            <a:endParaRPr/>
          </a:p>
        </p:txBody>
      </p:sp>
      <p:sp>
        <p:nvSpPr>
          <p:cNvPr id="1478" name="Google Shape;1478;p89"/>
          <p:cNvSpPr/>
          <p:nvPr/>
        </p:nvSpPr>
        <p:spPr>
          <a:xfrm>
            <a:off x="4386450" y="2815425"/>
            <a:ext cx="486000" cy="502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/>
          </a:p>
        </p:txBody>
      </p:sp>
      <p:cxnSp>
        <p:nvCxnSpPr>
          <p:cNvPr id="1479" name="Google Shape;1479;p89"/>
          <p:cNvCxnSpPr>
            <a:stCxn id="1476" idx="2"/>
          </p:cNvCxnSpPr>
          <p:nvPr/>
        </p:nvCxnSpPr>
        <p:spPr>
          <a:xfrm rot="10800000">
            <a:off x="2405375" y="4065925"/>
            <a:ext cx="735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0" name="Google Shape;1480;p89"/>
          <p:cNvCxnSpPr>
            <a:stCxn id="1477" idx="2"/>
            <a:endCxn id="1476" idx="6"/>
          </p:cNvCxnSpPr>
          <p:nvPr/>
        </p:nvCxnSpPr>
        <p:spPr>
          <a:xfrm rot="10800000">
            <a:off x="3626550" y="4065925"/>
            <a:ext cx="759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1" name="Google Shape;1481;p89"/>
          <p:cNvSpPr/>
          <p:nvPr/>
        </p:nvSpPr>
        <p:spPr>
          <a:xfrm>
            <a:off x="928900" y="2472625"/>
            <a:ext cx="3700565" cy="342900"/>
          </a:xfrm>
          <a:custGeom>
            <a:rect b="b" l="l" r="r" t="t"/>
            <a:pathLst>
              <a:path extrusionOk="0" h="13716" w="87067">
                <a:moveTo>
                  <a:pt x="0" y="13716"/>
                </a:moveTo>
                <a:cubicBezTo>
                  <a:pt x="7007" y="11430"/>
                  <a:pt x="27532" y="0"/>
                  <a:pt x="42043" y="0"/>
                </a:cubicBezTo>
                <a:cubicBezTo>
                  <a:pt x="56554" y="0"/>
                  <a:pt x="79563" y="11430"/>
                  <a:pt x="87067" y="13716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482" name="Google Shape;1482;p89"/>
          <p:cNvCxnSpPr>
            <a:stCxn id="1474" idx="2"/>
          </p:cNvCxnSpPr>
          <p:nvPr/>
        </p:nvCxnSpPr>
        <p:spPr>
          <a:xfrm rot="10800000">
            <a:off x="1210400" y="3065025"/>
            <a:ext cx="765600" cy="1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3" name="Google Shape;1483;p89"/>
          <p:cNvCxnSpPr>
            <a:stCxn id="1473" idx="0"/>
            <a:endCxn id="1474" idx="4"/>
          </p:cNvCxnSpPr>
          <p:nvPr/>
        </p:nvCxnSpPr>
        <p:spPr>
          <a:xfrm rot="10800000">
            <a:off x="2219000" y="3317725"/>
            <a:ext cx="0" cy="497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4" name="Google Shape;1484;p89"/>
          <p:cNvCxnSpPr>
            <a:stCxn id="1476" idx="0"/>
            <a:endCxn id="1474" idx="6"/>
          </p:cNvCxnSpPr>
          <p:nvPr/>
        </p:nvCxnSpPr>
        <p:spPr>
          <a:xfrm rot="10800000">
            <a:off x="2462075" y="3066625"/>
            <a:ext cx="921600" cy="748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5" name="Google Shape;1485;p89"/>
          <p:cNvCxnSpPr/>
          <p:nvPr/>
        </p:nvCxnSpPr>
        <p:spPr>
          <a:xfrm rot="10800000">
            <a:off x="4629450" y="3286175"/>
            <a:ext cx="0" cy="497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6" name="Google Shape;1486;p89"/>
          <p:cNvCxnSpPr>
            <a:stCxn id="1478" idx="2"/>
          </p:cNvCxnSpPr>
          <p:nvPr/>
        </p:nvCxnSpPr>
        <p:spPr>
          <a:xfrm rot="10800000">
            <a:off x="2461950" y="3065025"/>
            <a:ext cx="1924500" cy="1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7" name="Google Shape;1487;p89"/>
          <p:cNvSpPr/>
          <p:nvPr/>
        </p:nvSpPr>
        <p:spPr>
          <a:xfrm rot="-9303051">
            <a:off x="791024" y="3764442"/>
            <a:ext cx="2457839" cy="860593"/>
          </a:xfrm>
          <a:custGeom>
            <a:rect b="b" l="l" r="r" t="t"/>
            <a:pathLst>
              <a:path extrusionOk="0" h="13716" w="87067">
                <a:moveTo>
                  <a:pt x="0" y="13716"/>
                </a:moveTo>
                <a:cubicBezTo>
                  <a:pt x="7007" y="11430"/>
                  <a:pt x="27532" y="0"/>
                  <a:pt x="42043" y="0"/>
                </a:cubicBezTo>
                <a:cubicBezTo>
                  <a:pt x="56554" y="0"/>
                  <a:pt x="79563" y="11430"/>
                  <a:pt x="87067" y="13716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Example (continued)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3" name="Google Shape;1493;p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cl((Gc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∪ bd(C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))* = (A), cl((Gc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∪ bd(C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))* = (B), cl((Gc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∪ bd(C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))* = (DB), 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cl((Gc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∪bd(C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))* = (ACD, ACF,CEF,FH,HD)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94" name="Google Shape;1494;p90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95" name="Google Shape;1495;p90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496" name="Google Shape;1496;p90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7" name="Google Shape;1497;p90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Example (continued)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3" name="Google Shape;1503;p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cl((Gc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∪ bd(C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))* = (A), cl((Gc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∪ bd(C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))* = (B), cl((Gc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∪ bd(C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))* = (DB), 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cl((Gc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∪bd(C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))* = (ACD, ACF,CEF,FH,HD)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P(V) = p(A)p(B)p(D|B)p(CEFH|AD) = φ(A)φ(B)φ(DB)φ(ACD)φ(ACF)φ(CEF)φ(FH)φ(HD)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04" name="Google Shape;1504;p91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05" name="Google Shape;1505;p91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506" name="Google Shape;1506;p91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7" name="Google Shape;1507;p91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Some types of graphs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9" name="Google Shape;199;p20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0" name="Google Shape;200;p20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01" name="Google Shape;201;p20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0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graphicFrame>
        <p:nvGraphicFramePr>
          <p:cNvPr id="203" name="Google Shape;203;p20"/>
          <p:cNvGraphicFramePr/>
          <p:nvPr/>
        </p:nvGraphicFramePr>
        <p:xfrm>
          <a:off x="952500" y="161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{AF573048-D7DE-4F2D-979F-59CF1FD427A3}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Edges</a:t>
                      </a:r>
                      <a:endParaRPr i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Self-edges?</a:t>
                      </a:r>
                      <a:endParaRPr i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Cycles?</a:t>
                      </a:r>
                      <a:endParaRPr i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Notes</a:t>
                      </a:r>
                      <a:endParaRPr i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AG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Undirected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No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None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Acyclic UG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DAG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Directed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No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No directed cycles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RG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Directed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Undirected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No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Yes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CMG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Directed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Bidirected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Undirected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No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No semi-directed cycles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Generalization of DAGs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Reduction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3" name="Google Shape;1513;p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The number of factorizations specified by the factorization property can be reduced by considering only maximal ancestral sets.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        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14" name="Google Shape;1514;p92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15" name="Google Shape;1515;p92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516" name="Google Shape;1516;p92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7" name="Google Shape;1517;p92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Reduction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3" name="Google Shape;1523;p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The number of factorizations specified by the factorization property can be reduced by considering only maximal ancestral sets.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Marginal subgraph: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Given G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and an UG H: H   is the marginal subgraph of H over W, the edge A- B is in H</a:t>
            </a:r>
            <a:r>
              <a:rPr baseline="30000" lang="es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 if and only if: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A-B is in H or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The route A-V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-...-V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- B  is H with 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-...-V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ϵ W.             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24" name="Google Shape;1524;p93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25" name="Google Shape;1525;p93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526" name="Google Shape;1526;p93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7" name="Google Shape;1527;p93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28" name="Google Shape;1528;p93"/>
          <p:cNvCxnSpPr/>
          <p:nvPr/>
        </p:nvCxnSpPr>
        <p:spPr>
          <a:xfrm flipH="1" rot="10800000">
            <a:off x="4324075" y="2958850"/>
            <a:ext cx="48900" cy="1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Reduction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4" name="Google Shape;1534;p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The number of factorizations specified by the factorization property can be reduced by considering only maximal ancestral sets.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Marginal subgraph: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Given G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and an UG H: H   is the marginal subgraph of H over W, the edge A- B is in H</a:t>
            </a:r>
            <a:r>
              <a:rPr baseline="30000" lang="es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 if and only if: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A-B is in H or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The route A-V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-...-V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-B i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s H with 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-...-V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ϵ W.             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Maximal ancestral sets (other type): those ancestral sets W’ such that: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((G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W’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baseline="30000" lang="es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) is a subgraph of ((G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W’’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baseline="30000" lang="es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baseline="30000" lang="es">
                <a:latin typeface="Roboto"/>
                <a:ea typeface="Roboto"/>
                <a:cs typeface="Roboto"/>
                <a:sym typeface="Roboto"/>
              </a:rPr>
              <a:t>W’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5" name="Google Shape;1535;p94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36" name="Google Shape;1536;p94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537" name="Google Shape;1537;p94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8" name="Google Shape;1538;p94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39" name="Google Shape;1539;p94"/>
          <p:cNvCxnSpPr/>
          <p:nvPr/>
        </p:nvCxnSpPr>
        <p:spPr>
          <a:xfrm flipH="1" rot="10800000">
            <a:off x="3743225" y="2710175"/>
            <a:ext cx="41700" cy="1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Example reduction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5" name="Google Shape;1545;p95"/>
          <p:cNvSpPr txBox="1"/>
          <p:nvPr>
            <p:ph idx="1" type="body"/>
          </p:nvPr>
        </p:nvSpPr>
        <p:spPr>
          <a:xfrm>
            <a:off x="403675" y="1159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1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= {A,B}, W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= {A,B,C,D,E},  W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= {A,B,C,D,E,F,H,I}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6" name="Google Shape;1546;p95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47" name="Google Shape;1547;p95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548" name="Google Shape;1548;p95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9" name="Google Shape;1549;p95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50" name="Google Shape;1550;p95"/>
          <p:cNvSpPr/>
          <p:nvPr/>
        </p:nvSpPr>
        <p:spPr>
          <a:xfrm>
            <a:off x="1976000" y="4164925"/>
            <a:ext cx="486000" cy="502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</a:t>
            </a:r>
            <a:endParaRPr/>
          </a:p>
        </p:txBody>
      </p:sp>
      <p:sp>
        <p:nvSpPr>
          <p:cNvPr id="1551" name="Google Shape;1551;p95"/>
          <p:cNvSpPr/>
          <p:nvPr/>
        </p:nvSpPr>
        <p:spPr>
          <a:xfrm>
            <a:off x="1976000" y="3185950"/>
            <a:ext cx="486000" cy="502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/>
          </a:p>
        </p:txBody>
      </p:sp>
      <p:sp>
        <p:nvSpPr>
          <p:cNvPr id="1552" name="Google Shape;1552;p95"/>
          <p:cNvSpPr/>
          <p:nvPr/>
        </p:nvSpPr>
        <p:spPr>
          <a:xfrm>
            <a:off x="1976000" y="2206975"/>
            <a:ext cx="486000" cy="502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/>
          </a:p>
        </p:txBody>
      </p:sp>
      <p:sp>
        <p:nvSpPr>
          <p:cNvPr id="1553" name="Google Shape;1553;p95"/>
          <p:cNvSpPr/>
          <p:nvPr/>
        </p:nvSpPr>
        <p:spPr>
          <a:xfrm>
            <a:off x="3249788" y="4164925"/>
            <a:ext cx="486000" cy="502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H</a:t>
            </a:r>
            <a:endParaRPr/>
          </a:p>
        </p:txBody>
      </p:sp>
      <p:sp>
        <p:nvSpPr>
          <p:cNvPr id="1554" name="Google Shape;1554;p95"/>
          <p:cNvSpPr/>
          <p:nvPr/>
        </p:nvSpPr>
        <p:spPr>
          <a:xfrm>
            <a:off x="4523600" y="4164925"/>
            <a:ext cx="486000" cy="502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I</a:t>
            </a:r>
            <a:endParaRPr/>
          </a:p>
        </p:txBody>
      </p:sp>
      <p:sp>
        <p:nvSpPr>
          <p:cNvPr id="1555" name="Google Shape;1555;p95"/>
          <p:cNvSpPr/>
          <p:nvPr/>
        </p:nvSpPr>
        <p:spPr>
          <a:xfrm>
            <a:off x="3249800" y="3185950"/>
            <a:ext cx="486000" cy="502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endParaRPr/>
          </a:p>
        </p:txBody>
      </p:sp>
      <p:sp>
        <p:nvSpPr>
          <p:cNvPr id="1556" name="Google Shape;1556;p95"/>
          <p:cNvSpPr/>
          <p:nvPr/>
        </p:nvSpPr>
        <p:spPr>
          <a:xfrm>
            <a:off x="4506800" y="3185950"/>
            <a:ext cx="486000" cy="502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endParaRPr/>
          </a:p>
        </p:txBody>
      </p:sp>
      <p:cxnSp>
        <p:nvCxnSpPr>
          <p:cNvPr id="1557" name="Google Shape;1557;p95"/>
          <p:cNvCxnSpPr/>
          <p:nvPr/>
        </p:nvCxnSpPr>
        <p:spPr>
          <a:xfrm rot="10800000">
            <a:off x="2464700" y="3436300"/>
            <a:ext cx="765600" cy="1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8" name="Google Shape;1558;p95"/>
          <p:cNvCxnSpPr/>
          <p:nvPr/>
        </p:nvCxnSpPr>
        <p:spPr>
          <a:xfrm rot="10800000">
            <a:off x="3738500" y="3436300"/>
            <a:ext cx="765600" cy="1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9" name="Google Shape;1559;p95"/>
          <p:cNvCxnSpPr/>
          <p:nvPr/>
        </p:nvCxnSpPr>
        <p:spPr>
          <a:xfrm rot="10800000">
            <a:off x="2464700" y="4415275"/>
            <a:ext cx="765600" cy="1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0" name="Google Shape;1560;p95"/>
          <p:cNvCxnSpPr/>
          <p:nvPr/>
        </p:nvCxnSpPr>
        <p:spPr>
          <a:xfrm rot="10800000">
            <a:off x="3746900" y="4415275"/>
            <a:ext cx="765600" cy="1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1" name="Google Shape;1561;p95"/>
          <p:cNvSpPr/>
          <p:nvPr/>
        </p:nvSpPr>
        <p:spPr>
          <a:xfrm>
            <a:off x="4506800" y="2206975"/>
            <a:ext cx="486000" cy="502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/>
          </a:p>
        </p:txBody>
      </p:sp>
      <p:cxnSp>
        <p:nvCxnSpPr>
          <p:cNvPr id="1562" name="Google Shape;1562;p95"/>
          <p:cNvCxnSpPr/>
          <p:nvPr/>
        </p:nvCxnSpPr>
        <p:spPr>
          <a:xfrm>
            <a:off x="2219000" y="2709175"/>
            <a:ext cx="0" cy="497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3" name="Google Shape;1563;p95"/>
          <p:cNvCxnSpPr/>
          <p:nvPr/>
        </p:nvCxnSpPr>
        <p:spPr>
          <a:xfrm>
            <a:off x="4749800" y="2709175"/>
            <a:ext cx="0" cy="497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4" name="Google Shape;1564;p95"/>
          <p:cNvCxnSpPr>
            <a:stCxn id="1552" idx="2"/>
            <a:endCxn id="1550" idx="2"/>
          </p:cNvCxnSpPr>
          <p:nvPr/>
        </p:nvCxnSpPr>
        <p:spPr>
          <a:xfrm>
            <a:off x="1976000" y="2458075"/>
            <a:ext cx="600" cy="19581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5" name="Google Shape;1565;p95"/>
          <p:cNvCxnSpPr>
            <a:stCxn id="1561" idx="6"/>
            <a:endCxn id="1554" idx="6"/>
          </p:cNvCxnSpPr>
          <p:nvPr/>
        </p:nvCxnSpPr>
        <p:spPr>
          <a:xfrm>
            <a:off x="4992800" y="2458075"/>
            <a:ext cx="16800" cy="1958100"/>
          </a:xfrm>
          <a:prstGeom prst="curvedConnector3">
            <a:avLst>
              <a:gd fmla="val 1517411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Example reduction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1" name="Google Shape;1571;p96"/>
          <p:cNvSpPr txBox="1"/>
          <p:nvPr>
            <p:ph idx="1" type="body"/>
          </p:nvPr>
        </p:nvSpPr>
        <p:spPr>
          <a:xfrm>
            <a:off x="403675" y="1159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⊂ W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but ((G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W3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baseline="30000" lang="es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baseline="30000" lang="es">
                <a:latin typeface="Roboto"/>
                <a:ea typeface="Roboto"/>
                <a:cs typeface="Roboto"/>
                <a:sym typeface="Roboto"/>
              </a:rPr>
              <a:t>W2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 =  (G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W2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baseline="30000" lang="es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is maximal because W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⊂ W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3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and (G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W1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baseline="30000" lang="es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 is a subgraph of ((G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W3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baseline="30000" lang="es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baseline="30000" lang="es">
                <a:latin typeface="Roboto"/>
                <a:ea typeface="Roboto"/>
                <a:cs typeface="Roboto"/>
                <a:sym typeface="Roboto"/>
              </a:rPr>
              <a:t>W1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Result: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It is sufficient to specify the factorizations from the maximal ancestral sets.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In the previous example: The factorizations specified by W3 imply the factorizations by W2.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               </a:t>
            </a:r>
            <a:endParaRPr baseline="30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72" name="Google Shape;1572;p96"/>
          <p:cNvCxnSpPr/>
          <p:nvPr/>
        </p:nvCxnSpPr>
        <p:spPr>
          <a:xfrm>
            <a:off x="-69400" y="1088550"/>
            <a:ext cx="7090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73" name="Google Shape;1573;p96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574" name="Google Shape;1574;p96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5" name="Google Shape;1575;p96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97"/>
          <p:cNvSpPr txBox="1"/>
          <p:nvPr>
            <p:ph type="ctrTitle"/>
          </p:nvPr>
        </p:nvSpPr>
        <p:spPr>
          <a:xfrm>
            <a:off x="311708" y="668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latin typeface="Roboto"/>
                <a:ea typeface="Roboto"/>
                <a:cs typeface="Roboto"/>
                <a:sym typeface="Roboto"/>
              </a:rPr>
              <a:t>Unifying DAGs and UGs</a:t>
            </a:r>
            <a:endParaRPr sz="4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1" name="Google Shape;1581;p97"/>
          <p:cNvSpPr txBox="1"/>
          <p:nvPr>
            <p:ph idx="1" type="subTitle"/>
          </p:nvPr>
        </p:nvSpPr>
        <p:spPr>
          <a:xfrm>
            <a:off x="311700" y="2986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 Light"/>
                <a:ea typeface="Roboto Light"/>
                <a:cs typeface="Roboto Light"/>
                <a:sym typeface="Roboto Light"/>
              </a:rPr>
              <a:t>David Catalán		Lorenzo Vigo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582" name="Google Shape;1582;p97"/>
          <p:cNvCxnSpPr/>
          <p:nvPr/>
        </p:nvCxnSpPr>
        <p:spPr>
          <a:xfrm flipH="1" rot="10800000">
            <a:off x="1522650" y="2808575"/>
            <a:ext cx="6098700" cy="8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583" name="Google Shape;1583;p97"/>
          <p:cNvCxnSpPr/>
          <p:nvPr/>
        </p:nvCxnSpPr>
        <p:spPr>
          <a:xfrm flipH="1" rot="10800000">
            <a:off x="-110225" y="747850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84" name="Google Shape;1584;p97"/>
          <p:cNvCxnSpPr/>
          <p:nvPr/>
        </p:nvCxnSpPr>
        <p:spPr>
          <a:xfrm flipH="1" rot="10800000">
            <a:off x="-160575" y="-180850"/>
            <a:ext cx="1596300" cy="1596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5" name="Google Shape;1585;p97"/>
          <p:cNvCxnSpPr/>
          <p:nvPr/>
        </p:nvCxnSpPr>
        <p:spPr>
          <a:xfrm flipH="1">
            <a:off x="157925" y="-417050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6" name="Google Shape;1586;p97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587" name="Google Shape;1587;p97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8" name="Google Shape;1588;p97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Lauritzen-Wermuth-Frydenberg Chain Graphs (LWF CGs)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Generalization of graphical models based on UGs and DAGs.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0" name="Google Shape;210;p21"/>
          <p:cNvCxnSpPr/>
          <p:nvPr/>
        </p:nvCxnSpPr>
        <p:spPr>
          <a:xfrm>
            <a:off x="-69400" y="1088550"/>
            <a:ext cx="8506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1" name="Google Shape;211;p21"/>
          <p:cNvCxnSpPr/>
          <p:nvPr/>
        </p:nvCxnSpPr>
        <p:spPr>
          <a:xfrm flipH="1" rot="10800000">
            <a:off x="8527575" y="3882025"/>
            <a:ext cx="1002300" cy="10020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12" name="Google Shape;212;p21"/>
          <p:cNvCxnSpPr/>
          <p:nvPr/>
        </p:nvCxnSpPr>
        <p:spPr>
          <a:xfrm flipH="1" rot="10800000">
            <a:off x="7630425" y="3814825"/>
            <a:ext cx="1581300" cy="15813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1"/>
          <p:cNvCxnSpPr/>
          <p:nvPr/>
        </p:nvCxnSpPr>
        <p:spPr>
          <a:xfrm flipH="1">
            <a:off x="7347925" y="4164925"/>
            <a:ext cx="1151100" cy="11511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14" name="Google Shape;214;p21"/>
          <p:cNvSpPr/>
          <p:nvPr/>
        </p:nvSpPr>
        <p:spPr>
          <a:xfrm>
            <a:off x="2119950" y="211451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2119950" y="317101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/>
          </a:p>
        </p:txBody>
      </p:sp>
      <p:cxnSp>
        <p:nvCxnSpPr>
          <p:cNvPr id="216" name="Google Shape;216;p21"/>
          <p:cNvCxnSpPr>
            <a:stCxn id="214" idx="4"/>
            <a:endCxn id="215" idx="0"/>
          </p:cNvCxnSpPr>
          <p:nvPr/>
        </p:nvCxnSpPr>
        <p:spPr>
          <a:xfrm>
            <a:off x="2441850" y="2758313"/>
            <a:ext cx="0" cy="412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1"/>
          <p:cNvSpPr txBox="1"/>
          <p:nvPr>
            <p:ph idx="1" type="body"/>
          </p:nvPr>
        </p:nvSpPr>
        <p:spPr>
          <a:xfrm>
            <a:off x="311700" y="4164925"/>
            <a:ext cx="42603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Direct Causal Effects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1"/>
          <p:cNvSpPr txBox="1"/>
          <p:nvPr>
            <p:ph idx="1" type="body"/>
          </p:nvPr>
        </p:nvSpPr>
        <p:spPr>
          <a:xfrm>
            <a:off x="4572000" y="4164925"/>
            <a:ext cx="42603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Interferences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6380250" y="21145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0" name="Google Shape;220;p21"/>
          <p:cNvSpPr/>
          <p:nvPr/>
        </p:nvSpPr>
        <p:spPr>
          <a:xfrm>
            <a:off x="6380250" y="3171063"/>
            <a:ext cx="643800" cy="643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/>
          </a:p>
        </p:txBody>
      </p:sp>
      <p:cxnSp>
        <p:nvCxnSpPr>
          <p:cNvPr id="221" name="Google Shape;221;p21"/>
          <p:cNvCxnSpPr>
            <a:stCxn id="219" idx="4"/>
            <a:endCxn id="220" idx="0"/>
          </p:cNvCxnSpPr>
          <p:nvPr/>
        </p:nvCxnSpPr>
        <p:spPr>
          <a:xfrm>
            <a:off x="6702150" y="2758363"/>
            <a:ext cx="0" cy="412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