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88" r:id="rId4"/>
    <p:sldId id="289" r:id="rId5"/>
    <p:sldId id="290" r:id="rId6"/>
    <p:sldId id="258" r:id="rId7"/>
    <p:sldId id="295" r:id="rId8"/>
    <p:sldId id="265" r:id="rId9"/>
    <p:sldId id="267" r:id="rId10"/>
    <p:sldId id="296" r:id="rId11"/>
    <p:sldId id="297" r:id="rId12"/>
    <p:sldId id="298" r:id="rId13"/>
    <p:sldId id="299" r:id="rId14"/>
    <p:sldId id="301" r:id="rId15"/>
    <p:sldId id="300" r:id="rId16"/>
    <p:sldId id="272" r:id="rId17"/>
    <p:sldId id="302" r:id="rId18"/>
    <p:sldId id="271" r:id="rId19"/>
    <p:sldId id="303" r:id="rId20"/>
    <p:sldId id="273" r:id="rId21"/>
    <p:sldId id="304" r:id="rId22"/>
    <p:sldId id="305" r:id="rId23"/>
    <p:sldId id="306" r:id="rId24"/>
    <p:sldId id="307" r:id="rId25"/>
    <p:sldId id="279" r:id="rId26"/>
    <p:sldId id="312" r:id="rId27"/>
    <p:sldId id="308" r:id="rId28"/>
    <p:sldId id="309" r:id="rId29"/>
    <p:sldId id="310" r:id="rId30"/>
    <p:sldId id="311" r:id="rId31"/>
    <p:sldId id="285" r:id="rId3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F2F2"/>
          </a:solidFill>
        </a:fill>
      </a:tcStyle>
    </a:wholeTbl>
    <a:band2H>
      <a:tcTxStyle/>
      <a:tcStyle>
        <a:tcBdr/>
        <a:fill>
          <a:solidFill>
            <a:srgbClr val="F9F9F9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DDD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DDD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DDD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CDC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DDDDD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DDDDD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>
              <a:lumOff val="9410"/>
            </a:schemeClr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0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9" name="Shape 20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11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1pPr>
            <a:lvl2pPr marL="0" indent="4572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2pPr>
            <a:lvl3pPr marL="0" indent="9144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3pPr>
            <a:lvl4pPr marL="0" indent="13716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4pPr>
            <a:lvl5pPr marL="0" indent="18288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20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2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38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4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1pPr>
            <a:lvl2pPr marL="0" indent="4572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2pPr>
            <a:lvl3pPr marL="0" indent="9144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3pPr>
            <a:lvl4pPr marL="0" indent="13716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4pPr>
            <a:lvl5pPr marL="0" indent="18288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4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7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j-lt"/>
                <a:ea typeface="+mj-ea"/>
                <a:cs typeface="+mj-cs"/>
                <a:sym typeface="Calibri"/>
              </a:defRPr>
            </a:lvl1pPr>
            <a:lvl2pPr marL="718457" indent="-261257">
              <a:defRPr sz="320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defRPr sz="320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defRPr sz="320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defRPr sz="32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7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8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1pPr>
            <a:lvl2pPr marL="0" indent="4572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2pPr>
            <a:lvl3pPr marL="0" indent="9144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3pPr>
            <a:lvl4pPr marL="0" indent="13716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4pPr>
            <a:lvl5pPr marL="0" indent="18288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92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标题文本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01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7" r:id="rId18"/>
    <p:sldLayoutId id="2147483668" r:id="rId19"/>
    <p:sldLayoutId id="2147483669" r:id="rId20"/>
    <p:sldLayoutId id="2147483670" r:id="rId2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../&#20250;&#35758;&#35760;&#24405;/SE2019&#26149;-G11-20190522&#20250;&#35758;&#35760;&#24405;.doc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emf"/><Relationship Id="rId4" Type="http://schemas.openxmlformats.org/officeDocument/2006/relationships/oleObject" Target="file:///D:\&#23398;&#20064;\&#36719;&#20214;&#24037;&#31243;\ZUCC-Lazy-Bone\&#20250;&#35758;&#35760;&#24405;\SE2019&#26149;-G11-20190522&#20250;&#35758;&#35760;&#24405;.doc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3398;&#20064;\&#36719;&#20214;&#24037;&#31243;\ZUCC-Lazy-Bone\&#20219;&#21153;&#21450;&#32489;&#25928;&#35780;&#20215;\SE2019&#26149;-G11-&#31532;&#21313;&#20108;&#21608;&#20219;&#21153;&#20197;&#21450;&#32489;&#25928;&#35780;&#20215;.xlsx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A_矩形 28"/>
          <p:cNvSpPr/>
          <p:nvPr/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2" name="PA_文本框 34"/>
          <p:cNvSpPr txBox="1"/>
          <p:nvPr/>
        </p:nvSpPr>
        <p:spPr>
          <a:xfrm>
            <a:off x="2310026" y="-51764"/>
            <a:ext cx="7571943" cy="3770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900">
                <a:solidFill>
                  <a:srgbClr val="F9B359">
                    <a:alpha val="30000"/>
                  </a:srgb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LAZY</a:t>
            </a:r>
            <a:endParaRPr dirty="0"/>
          </a:p>
        </p:txBody>
      </p:sp>
      <p:sp>
        <p:nvSpPr>
          <p:cNvPr id="213" name="PA_矩形 32"/>
          <p:cNvSpPr/>
          <p:nvPr/>
        </p:nvSpPr>
        <p:spPr>
          <a:xfrm>
            <a:off x="1329367" y="1354006"/>
            <a:ext cx="9533264" cy="4149987"/>
          </a:xfrm>
          <a:prstGeom prst="rect">
            <a:avLst/>
          </a:prstGeom>
          <a:solidFill>
            <a:srgbClr val="FCFCFD">
              <a:alpha val="48000"/>
            </a:srgbClr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14" name="PA_矩形 27"/>
          <p:cNvSpPr/>
          <p:nvPr/>
        </p:nvSpPr>
        <p:spPr>
          <a:xfrm>
            <a:off x="3114097" y="2396026"/>
            <a:ext cx="5963804" cy="1032974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5" name="PA_矩形 33"/>
          <p:cNvSpPr/>
          <p:nvPr/>
        </p:nvSpPr>
        <p:spPr>
          <a:xfrm flipV="1">
            <a:off x="4979250" y="4471020"/>
            <a:ext cx="2233499" cy="385815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6" name="PA_文本框 29"/>
          <p:cNvSpPr txBox="1"/>
          <p:nvPr/>
        </p:nvSpPr>
        <p:spPr>
          <a:xfrm>
            <a:off x="4783462" y="4400356"/>
            <a:ext cx="2625076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en-US" sz="2800" dirty="0"/>
              <a:t>SE2019</a:t>
            </a:r>
            <a:r>
              <a:rPr lang="zh-CN" altLang="en-US" sz="2800" dirty="0"/>
              <a:t>春</a:t>
            </a:r>
            <a:r>
              <a:rPr lang="en-US" altLang="zh-CN" sz="2800" dirty="0"/>
              <a:t>-G11</a:t>
            </a:r>
            <a:r>
              <a:rPr lang="zh-CN" altLang="en-US" sz="2800" dirty="0"/>
              <a:t>组</a:t>
            </a:r>
            <a:endParaRPr lang="en-US" altLang="zh-CN" sz="2800" dirty="0"/>
          </a:p>
          <a:p>
            <a:pPr algn="ctr"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zh-CN" altLang="en-US" dirty="0"/>
              <a:t>组长：黄寅佐</a:t>
            </a:r>
            <a:endParaRPr lang="en-US" altLang="zh-CN" dirty="0"/>
          </a:p>
          <a:p>
            <a:pPr algn="ctr"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zh-CN" altLang="en-US" dirty="0"/>
              <a:t>组员：邓国灏、李帝江</a:t>
            </a:r>
            <a:endParaRPr lang="en-US" altLang="zh-CN" dirty="0"/>
          </a:p>
        </p:txBody>
      </p:sp>
      <p:sp>
        <p:nvSpPr>
          <p:cNvPr id="217" name="PA_文本框 26"/>
          <p:cNvSpPr txBox="1"/>
          <p:nvPr/>
        </p:nvSpPr>
        <p:spPr>
          <a:xfrm>
            <a:off x="3859335" y="3115747"/>
            <a:ext cx="4473338" cy="707886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ZUCC LAZY BONE</a:t>
            </a:r>
            <a:endParaRPr dirty="0"/>
          </a:p>
        </p:txBody>
      </p:sp>
      <p:sp>
        <p:nvSpPr>
          <p:cNvPr id="219" name="PA_文本框 31"/>
          <p:cNvSpPr txBox="1"/>
          <p:nvPr/>
        </p:nvSpPr>
        <p:spPr>
          <a:xfrm>
            <a:off x="6049813" y="6020301"/>
            <a:ext cx="9239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endParaRPr dirty="0"/>
          </a:p>
        </p:txBody>
      </p:sp>
      <p:sp>
        <p:nvSpPr>
          <p:cNvPr id="11" name="PA_文本框 26">
            <a:extLst>
              <a:ext uri="{FF2B5EF4-FFF2-40B4-BE49-F238E27FC236}">
                <a16:creationId xmlns:a16="http://schemas.microsoft.com/office/drawing/2014/main" id="{A19656B2-6CD5-4EB7-9BC2-B41127EA17AF}"/>
              </a:ext>
            </a:extLst>
          </p:cNvPr>
          <p:cNvSpPr txBox="1"/>
          <p:nvPr/>
        </p:nvSpPr>
        <p:spPr>
          <a:xfrm>
            <a:off x="4648808" y="2080866"/>
            <a:ext cx="2894380" cy="707886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实现 </a:t>
            </a:r>
            <a:r>
              <a:rPr lang="en-US" altLang="zh-CN" dirty="0"/>
              <a:t>&amp; </a:t>
            </a:r>
            <a:r>
              <a:rPr lang="zh-CN" altLang="en-US" dirty="0"/>
              <a:t>测试</a:t>
            </a:r>
            <a:endParaRPr dirty="0"/>
          </a:p>
        </p:txBody>
      </p:sp>
    </p:spTree>
  </p:cSld>
  <p:clrMapOvr>
    <a:masterClrMapping/>
  </p:clrMapOvr>
  <p:transition spd="med" advClick="0" advTm="7000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3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2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9" presetClass="entr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2" animBg="1" advAuto="0"/>
      <p:bldP spid="212" grpId="1" animBg="1" advAuto="0"/>
      <p:bldP spid="213" grpId="3" animBg="1" advAuto="0"/>
      <p:bldP spid="214" grpId="6" animBg="1" advAuto="0"/>
      <p:bldP spid="215" grpId="8" animBg="1" advAuto="0"/>
      <p:bldP spid="216" grpId="7" animBg="1" advAuto="0"/>
      <p:bldP spid="217" grpId="5" animBg="1" advAuto="0"/>
      <p:bldP spid="219" grpId="9" animBg="1" advAuto="0"/>
      <p:bldP spid="11" grpId="0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矩形 7"/>
          <p:cNvSpPr/>
          <p:nvPr/>
        </p:nvSpPr>
        <p:spPr>
          <a:xfrm>
            <a:off x="6929610" y="1445739"/>
            <a:ext cx="3855904" cy="4668119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5" name="矩形 20"/>
          <p:cNvSpPr/>
          <p:nvPr/>
        </p:nvSpPr>
        <p:spPr>
          <a:xfrm>
            <a:off x="10268802" y="0"/>
            <a:ext cx="1923198" cy="6858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58" name="图片 2"/>
          <p:cNvGrpSpPr/>
          <p:nvPr/>
        </p:nvGrpSpPr>
        <p:grpSpPr>
          <a:xfrm>
            <a:off x="7200900" y="549273"/>
            <a:ext cx="4295775" cy="5369718"/>
            <a:chOff x="0" y="0"/>
            <a:chExt cx="4295773" cy="5369716"/>
          </a:xfrm>
        </p:grpSpPr>
        <p:sp>
          <p:nvSpPr>
            <p:cNvPr id="356" name="矩形"/>
            <p:cNvSpPr/>
            <p:nvPr/>
          </p:nvSpPr>
          <p:spPr>
            <a:xfrm>
              <a:off x="0" y="0"/>
              <a:ext cx="4295774" cy="5369717"/>
            </a:xfrm>
            <a:prstGeom prst="rect">
              <a:avLst/>
            </a:prstGeom>
            <a:solidFill>
              <a:srgbClr val="FCFC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57" name="image6.jpeg" descr="image6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4134" r="32532"/>
            <a:stretch>
              <a:fillRect/>
            </a:stretch>
          </p:blipFill>
          <p:spPr>
            <a:xfrm>
              <a:off x="-1" y="0"/>
              <a:ext cx="4295775" cy="5369717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127000" dist="38100" dir="5400000" rotWithShape="0">
                <a:srgbClr val="969F98">
                  <a:alpha val="40000"/>
                </a:srgbClr>
              </a:outerShdw>
            </a:effectLst>
          </p:spPr>
        </p:pic>
      </p:grpSp>
      <p:sp>
        <p:nvSpPr>
          <p:cNvPr id="359" name="文本框 3"/>
          <p:cNvSpPr txBox="1"/>
          <p:nvPr/>
        </p:nvSpPr>
        <p:spPr>
          <a:xfrm>
            <a:off x="695324" y="1433607"/>
            <a:ext cx="5400676" cy="4113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/>
              <a:t>代码注释采用</a:t>
            </a:r>
            <a:r>
              <a:rPr lang="en-US" altLang="zh-CN" sz="1600" dirty="0" err="1"/>
              <a:t>jsdoc</a:t>
            </a:r>
            <a:r>
              <a:rPr lang="zh-CN" altLang="en-US" sz="1600" dirty="0"/>
              <a:t>方式，需注明代码的依赖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/>
              <a:t>代码缩进采用</a:t>
            </a:r>
            <a:r>
              <a:rPr lang="en-US" altLang="zh-CN" sz="1600" dirty="0"/>
              <a:t>4</a:t>
            </a:r>
            <a:r>
              <a:rPr lang="zh-CN" altLang="en-US" sz="1600" dirty="0"/>
              <a:t>个空格方式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/>
              <a:t>操作符前后保留</a:t>
            </a:r>
            <a:r>
              <a:rPr lang="en-US" altLang="zh-CN" sz="1600" dirty="0"/>
              <a:t>1</a:t>
            </a:r>
            <a:r>
              <a:rPr lang="zh-CN" altLang="en-US" sz="1600" dirty="0"/>
              <a:t>个空格，例如：</a:t>
            </a:r>
            <a:r>
              <a:rPr lang="en-US" altLang="zh-CN" sz="1600" dirty="0"/>
              <a:t>1 + 1 = 2;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/>
              <a:t>每行代码结束添加分号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/>
              <a:t>程序块要采用缩进风格编写，缩进的空格以统一的开发工具为准。函数或过程的开始、结构的定义及循环、判断等语句中的代码都要采用缩进风格。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/>
              <a:t>为了便于阅读每行字符建议小于数 </a:t>
            </a:r>
            <a:r>
              <a:rPr lang="en-US" altLang="zh-CN" sz="1600" dirty="0"/>
              <a:t>80 </a:t>
            </a:r>
            <a:r>
              <a:rPr lang="zh-CN" altLang="en-US" sz="1600" dirty="0"/>
              <a:t>个，如果一个 </a:t>
            </a:r>
            <a:r>
              <a:rPr lang="en-US" altLang="zh-CN" sz="1600" dirty="0"/>
              <a:t>JavaScript </a:t>
            </a:r>
            <a:r>
              <a:rPr lang="zh-CN" altLang="en-US" sz="1600" dirty="0"/>
              <a:t>语句超过了 </a:t>
            </a:r>
            <a:r>
              <a:rPr lang="en-US" altLang="zh-CN" sz="1600" dirty="0"/>
              <a:t>80 </a:t>
            </a:r>
            <a:r>
              <a:rPr lang="zh-CN" altLang="en-US" sz="1600" dirty="0"/>
              <a:t>个字符，建议在 运算符或者逗号后换行；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/>
              <a:t>同功能代码写在一个区域，变量定义统一在顶部</a:t>
            </a:r>
          </a:p>
        </p:txBody>
      </p:sp>
      <p:sp>
        <p:nvSpPr>
          <p:cNvPr id="360" name="文本框 4"/>
          <p:cNvSpPr txBox="1"/>
          <p:nvPr/>
        </p:nvSpPr>
        <p:spPr>
          <a:xfrm>
            <a:off x="695324" y="819400"/>
            <a:ext cx="163121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格式规范：</a:t>
            </a:r>
          </a:p>
        </p:txBody>
      </p:sp>
      <p:sp>
        <p:nvSpPr>
          <p:cNvPr id="361" name="直接连接符 5"/>
          <p:cNvSpPr/>
          <p:nvPr/>
        </p:nvSpPr>
        <p:spPr>
          <a:xfrm flipH="1" flipV="1">
            <a:off x="791804" y="1392463"/>
            <a:ext cx="4000016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546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6000">
        <p:pu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" grpId="0" animBg="1" advAuto="0"/>
      <p:bldP spid="355" grpId="0" animBg="1" advAuto="0"/>
      <p:bldP spid="358" grpId="0" animBg="1" advAuto="0"/>
      <p:bldP spid="359" grpId="0" animBg="1" advAuto="0"/>
      <p:bldP spid="360" grpId="0" animBg="1" advAuto="0"/>
      <p:bldP spid="361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矩形 7"/>
          <p:cNvSpPr/>
          <p:nvPr/>
        </p:nvSpPr>
        <p:spPr>
          <a:xfrm>
            <a:off x="6929610" y="1445739"/>
            <a:ext cx="3855904" cy="4668119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5" name="矩形 20"/>
          <p:cNvSpPr/>
          <p:nvPr/>
        </p:nvSpPr>
        <p:spPr>
          <a:xfrm>
            <a:off x="10268802" y="0"/>
            <a:ext cx="1923198" cy="6858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58" name="图片 2"/>
          <p:cNvGrpSpPr/>
          <p:nvPr/>
        </p:nvGrpSpPr>
        <p:grpSpPr>
          <a:xfrm>
            <a:off x="7200900" y="549273"/>
            <a:ext cx="4295775" cy="5369718"/>
            <a:chOff x="0" y="0"/>
            <a:chExt cx="4295773" cy="5369716"/>
          </a:xfrm>
        </p:grpSpPr>
        <p:sp>
          <p:nvSpPr>
            <p:cNvPr id="356" name="矩形"/>
            <p:cNvSpPr/>
            <p:nvPr/>
          </p:nvSpPr>
          <p:spPr>
            <a:xfrm>
              <a:off x="0" y="0"/>
              <a:ext cx="4295774" cy="5369717"/>
            </a:xfrm>
            <a:prstGeom prst="rect">
              <a:avLst/>
            </a:prstGeom>
            <a:solidFill>
              <a:srgbClr val="FCFC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57" name="image6.jpeg" descr="image6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4134" r="32532"/>
            <a:stretch>
              <a:fillRect/>
            </a:stretch>
          </p:blipFill>
          <p:spPr>
            <a:xfrm>
              <a:off x="-1" y="0"/>
              <a:ext cx="4295775" cy="5369717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127000" dist="38100" dir="5400000" rotWithShape="0">
                <a:srgbClr val="969F98">
                  <a:alpha val="40000"/>
                </a:srgbClr>
              </a:outerShdw>
            </a:effectLst>
          </p:spPr>
        </p:pic>
      </p:grpSp>
      <p:sp>
        <p:nvSpPr>
          <p:cNvPr id="359" name="文本框 3"/>
          <p:cNvSpPr txBox="1"/>
          <p:nvPr/>
        </p:nvSpPr>
        <p:spPr>
          <a:xfrm>
            <a:off x="695324" y="1433607"/>
            <a:ext cx="5400676" cy="2953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对于超过</a:t>
            </a:r>
            <a:r>
              <a:rPr lang="en-US" altLang="zh-CN" dirty="0"/>
              <a:t>1</a:t>
            </a:r>
            <a:r>
              <a:rPr lang="zh-CN" altLang="zh-CN" dirty="0"/>
              <a:t>次使用的</a:t>
            </a:r>
            <a:r>
              <a:rPr lang="en-US" altLang="zh-CN" dirty="0" err="1"/>
              <a:t>dom</a:t>
            </a:r>
            <a:r>
              <a:rPr lang="zh-CN" altLang="zh-CN" dirty="0"/>
              <a:t>或者</a:t>
            </a:r>
            <a:r>
              <a:rPr lang="en-US" altLang="zh-CN" dirty="0" err="1"/>
              <a:t>bom</a:t>
            </a:r>
            <a:r>
              <a:rPr lang="zh-CN" altLang="zh-CN" dirty="0"/>
              <a:t>对象，需要用变量缓存起来。例如：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回调中包含另外回调（匿名函数），尽量避免，影响可读性，例如：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多重循环，尽量避免，例如：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禁止直接用</a:t>
            </a:r>
            <a:r>
              <a:rPr lang="en-US" altLang="zh-CN" dirty="0" err="1"/>
              <a:t>onxxx</a:t>
            </a:r>
            <a:r>
              <a:rPr lang="zh-CN" altLang="zh-CN" dirty="0"/>
              <a:t>绑定事件，例如：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全局情况下，判断变量是否为存在，例如：</a:t>
            </a:r>
          </a:p>
        </p:txBody>
      </p:sp>
      <p:sp>
        <p:nvSpPr>
          <p:cNvPr id="360" name="文本框 4"/>
          <p:cNvSpPr txBox="1"/>
          <p:nvPr/>
        </p:nvSpPr>
        <p:spPr>
          <a:xfrm>
            <a:off x="695324" y="819400"/>
            <a:ext cx="163121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代码规范：</a:t>
            </a:r>
          </a:p>
        </p:txBody>
      </p:sp>
      <p:sp>
        <p:nvSpPr>
          <p:cNvPr id="361" name="直接连接符 5"/>
          <p:cNvSpPr/>
          <p:nvPr/>
        </p:nvSpPr>
        <p:spPr>
          <a:xfrm flipH="1" flipV="1">
            <a:off x="791804" y="1392463"/>
            <a:ext cx="4000016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140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6000">
        <p:pu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" grpId="0" animBg="1" advAuto="0"/>
      <p:bldP spid="355" grpId="0" animBg="1" advAuto="0"/>
      <p:bldP spid="358" grpId="0" animBg="1" advAuto="0"/>
      <p:bldP spid="359" grpId="0" animBg="1" advAuto="0"/>
      <p:bldP spid="360" grpId="0" animBg="1" advAuto="0"/>
      <p:bldP spid="361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矩形 7"/>
          <p:cNvSpPr/>
          <p:nvPr/>
        </p:nvSpPr>
        <p:spPr>
          <a:xfrm>
            <a:off x="6929610" y="1445739"/>
            <a:ext cx="3855904" cy="4668119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5" name="矩形 20"/>
          <p:cNvSpPr/>
          <p:nvPr/>
        </p:nvSpPr>
        <p:spPr>
          <a:xfrm>
            <a:off x="10268802" y="0"/>
            <a:ext cx="1923198" cy="6858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58" name="图片 2"/>
          <p:cNvGrpSpPr/>
          <p:nvPr/>
        </p:nvGrpSpPr>
        <p:grpSpPr>
          <a:xfrm>
            <a:off x="7200900" y="549273"/>
            <a:ext cx="4295775" cy="5369718"/>
            <a:chOff x="0" y="0"/>
            <a:chExt cx="4295773" cy="5369716"/>
          </a:xfrm>
        </p:grpSpPr>
        <p:sp>
          <p:nvSpPr>
            <p:cNvPr id="356" name="矩形"/>
            <p:cNvSpPr/>
            <p:nvPr/>
          </p:nvSpPr>
          <p:spPr>
            <a:xfrm>
              <a:off x="0" y="0"/>
              <a:ext cx="4295774" cy="5369717"/>
            </a:xfrm>
            <a:prstGeom prst="rect">
              <a:avLst/>
            </a:prstGeom>
            <a:solidFill>
              <a:srgbClr val="FCFC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57" name="image6.jpeg" descr="image6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4134" r="32532"/>
            <a:stretch>
              <a:fillRect/>
            </a:stretch>
          </p:blipFill>
          <p:spPr>
            <a:xfrm>
              <a:off x="-1" y="0"/>
              <a:ext cx="4295775" cy="5369717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127000" dist="38100" dir="5400000" rotWithShape="0">
                <a:srgbClr val="969F98">
                  <a:alpha val="40000"/>
                </a:srgbClr>
              </a:outerShdw>
            </a:effectLst>
          </p:spPr>
        </p:pic>
      </p:grpSp>
      <p:sp>
        <p:nvSpPr>
          <p:cNvPr id="359" name="文本框 3"/>
          <p:cNvSpPr txBox="1"/>
          <p:nvPr/>
        </p:nvSpPr>
        <p:spPr>
          <a:xfrm>
            <a:off x="695324" y="1433607"/>
            <a:ext cx="5400676" cy="1707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lvl="0">
              <a:lnSpc>
                <a:spcPct val="150000"/>
              </a:lnSpc>
            </a:pPr>
            <a:r>
              <a:rPr lang="zh-CN" altLang="zh-CN" dirty="0"/>
              <a:t>文件名与文件内的模块名保持一致，字母全小写，用</a:t>
            </a:r>
            <a:r>
              <a:rPr lang="en-US" altLang="zh-CN" dirty="0"/>
              <a:t>-</a:t>
            </a:r>
            <a:r>
              <a:rPr lang="zh-CN" altLang="zh-CN" dirty="0"/>
              <a:t>分割，例如：</a:t>
            </a:r>
            <a:r>
              <a:rPr lang="en-US" altLang="zh-CN" dirty="0"/>
              <a:t>mod-index.js </a:t>
            </a:r>
            <a:r>
              <a:rPr lang="zh-CN" altLang="zh-CN" dirty="0"/>
              <a:t>同页面或者同大模块的文件，放在一个独立文件夹中，例如：</a:t>
            </a:r>
            <a:r>
              <a:rPr lang="en-US" altLang="zh-CN" dirty="0"/>
              <a:t> index</a:t>
            </a:r>
            <a:r>
              <a:rPr lang="zh-CN" altLang="zh-CN" dirty="0"/>
              <a:t>文件夹</a:t>
            </a:r>
            <a:r>
              <a:rPr lang="en-US" altLang="zh-CN" dirty="0"/>
              <a:t> |--mod-index.js |--db-index.js </a:t>
            </a:r>
            <a:r>
              <a:rPr lang="en-US" altLang="zh-CN" dirty="0" err="1"/>
              <a:t>wxss</a:t>
            </a:r>
            <a:r>
              <a:rPr lang="zh-CN" altLang="zh-CN" dirty="0"/>
              <a:t>文件放</a:t>
            </a:r>
            <a:r>
              <a:rPr lang="en-US" altLang="zh-CN" dirty="0"/>
              <a:t>head</a:t>
            </a:r>
            <a:r>
              <a:rPr lang="zh-CN" altLang="zh-CN" dirty="0"/>
              <a:t>中</a:t>
            </a:r>
          </a:p>
        </p:txBody>
      </p:sp>
      <p:sp>
        <p:nvSpPr>
          <p:cNvPr id="360" name="文本框 4"/>
          <p:cNvSpPr txBox="1"/>
          <p:nvPr/>
        </p:nvSpPr>
        <p:spPr>
          <a:xfrm>
            <a:off x="695324" y="819400"/>
            <a:ext cx="163121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文件规范：</a:t>
            </a:r>
          </a:p>
        </p:txBody>
      </p:sp>
      <p:sp>
        <p:nvSpPr>
          <p:cNvPr id="361" name="直接连接符 5"/>
          <p:cNvSpPr/>
          <p:nvPr/>
        </p:nvSpPr>
        <p:spPr>
          <a:xfrm flipH="1" flipV="1">
            <a:off x="791804" y="1392463"/>
            <a:ext cx="4000016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927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6000">
        <p:pu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" grpId="0" animBg="1" advAuto="0"/>
      <p:bldP spid="355" grpId="0" animBg="1" advAuto="0"/>
      <p:bldP spid="358" grpId="0" animBg="1" advAuto="0"/>
      <p:bldP spid="359" grpId="0" animBg="1" advAuto="0"/>
      <p:bldP spid="360" grpId="0" animBg="1" advAuto="0"/>
      <p:bldP spid="361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矩形 7"/>
          <p:cNvSpPr/>
          <p:nvPr/>
        </p:nvSpPr>
        <p:spPr>
          <a:xfrm>
            <a:off x="6929610" y="1445739"/>
            <a:ext cx="3855904" cy="4668119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5" name="矩形 20"/>
          <p:cNvSpPr/>
          <p:nvPr/>
        </p:nvSpPr>
        <p:spPr>
          <a:xfrm>
            <a:off x="10268802" y="0"/>
            <a:ext cx="1923198" cy="6858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58" name="图片 2"/>
          <p:cNvGrpSpPr/>
          <p:nvPr/>
        </p:nvGrpSpPr>
        <p:grpSpPr>
          <a:xfrm>
            <a:off x="7200900" y="549273"/>
            <a:ext cx="4295775" cy="5369718"/>
            <a:chOff x="0" y="0"/>
            <a:chExt cx="4295773" cy="5369716"/>
          </a:xfrm>
        </p:grpSpPr>
        <p:sp>
          <p:nvSpPr>
            <p:cNvPr id="356" name="矩形"/>
            <p:cNvSpPr/>
            <p:nvPr/>
          </p:nvSpPr>
          <p:spPr>
            <a:xfrm>
              <a:off x="0" y="0"/>
              <a:ext cx="4295774" cy="5369717"/>
            </a:xfrm>
            <a:prstGeom prst="rect">
              <a:avLst/>
            </a:prstGeom>
            <a:solidFill>
              <a:srgbClr val="FCFC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57" name="image6.jpeg" descr="image6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4134" r="32532"/>
            <a:stretch>
              <a:fillRect/>
            </a:stretch>
          </p:blipFill>
          <p:spPr>
            <a:xfrm>
              <a:off x="-1" y="0"/>
              <a:ext cx="4295775" cy="5369717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127000" dist="38100" dir="5400000" rotWithShape="0">
                <a:srgbClr val="969F98">
                  <a:alpha val="40000"/>
                </a:srgbClr>
              </a:outerShdw>
            </a:effectLst>
          </p:spPr>
        </p:pic>
      </p:grpSp>
      <p:sp>
        <p:nvSpPr>
          <p:cNvPr id="359" name="文本框 3"/>
          <p:cNvSpPr txBox="1"/>
          <p:nvPr/>
        </p:nvSpPr>
        <p:spPr>
          <a:xfrm>
            <a:off x="695323" y="1433607"/>
            <a:ext cx="5538963" cy="3057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marL="342900" lvl="0" indent="-342900">
              <a:buFont typeface="+mj-lt"/>
              <a:buAutoNum type="arabicPeriod"/>
            </a:pPr>
            <a:r>
              <a:rPr lang="zh-CN" altLang="zh-CN" dirty="0"/>
              <a:t>减少改变</a:t>
            </a:r>
            <a:r>
              <a:rPr lang="en-US" altLang="zh-CN" dirty="0" err="1"/>
              <a:t>dom</a:t>
            </a:r>
            <a:r>
              <a:rPr lang="zh-CN" altLang="zh-CN" dirty="0"/>
              <a:t>结构的次数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dirty="0"/>
              <a:t>减少选择器的层数，尽量使用</a:t>
            </a:r>
            <a:r>
              <a:rPr lang="en-US" altLang="zh-CN" dirty="0"/>
              <a:t>id,</a:t>
            </a:r>
            <a:r>
              <a:rPr lang="zh-CN" altLang="zh-CN" dirty="0"/>
              <a:t>或带</a:t>
            </a:r>
            <a:r>
              <a:rPr lang="en-US" altLang="zh-CN" dirty="0"/>
              <a:t>id</a:t>
            </a:r>
            <a:r>
              <a:rPr lang="zh-CN" altLang="zh-CN" dirty="0"/>
              <a:t>的选择器，如使用</a:t>
            </a:r>
            <a:r>
              <a:rPr lang="en-US" altLang="zh-CN" dirty="0"/>
              <a:t>$("#</a:t>
            </a:r>
            <a:r>
              <a:rPr lang="en-US" altLang="zh-CN" dirty="0" err="1"/>
              <a:t>ul_test</a:t>
            </a:r>
            <a:r>
              <a:rPr lang="en-US" altLang="zh-CN" dirty="0"/>
              <a:t> li")</a:t>
            </a:r>
            <a:r>
              <a:rPr lang="zh-CN" altLang="zh-CN" dirty="0"/>
              <a:t>而不要使用</a:t>
            </a:r>
            <a:r>
              <a:rPr lang="en-US" altLang="zh-CN" dirty="0"/>
              <a:t>$(".</a:t>
            </a:r>
            <a:r>
              <a:rPr lang="en-US" altLang="zh-CN" dirty="0" err="1"/>
              <a:t>ul_test</a:t>
            </a:r>
            <a:r>
              <a:rPr lang="en-US" altLang="zh-CN" dirty="0"/>
              <a:t> li")</a:t>
            </a:r>
            <a:endParaRPr lang="zh-CN" altLang="zh-CN" dirty="0"/>
          </a:p>
          <a:p>
            <a:pPr marL="342900" lvl="0" indent="-342900">
              <a:buFont typeface="+mj-lt"/>
              <a:buAutoNum type="arabicPeriod"/>
            </a:pPr>
            <a:r>
              <a:rPr lang="zh-CN" altLang="zh-CN" dirty="0"/>
              <a:t>注意内存回收，特别是将</a:t>
            </a:r>
            <a:r>
              <a:rPr lang="en-US" altLang="zh-CN" dirty="0" err="1"/>
              <a:t>dom</a:t>
            </a:r>
            <a:r>
              <a:rPr lang="zh-CN" altLang="zh-CN" dirty="0"/>
              <a:t>节点或</a:t>
            </a:r>
            <a:r>
              <a:rPr lang="en-US" altLang="zh-CN" dirty="0" err="1"/>
              <a:t>dom</a:t>
            </a:r>
            <a:r>
              <a:rPr lang="zh-CN" altLang="zh-CN" dirty="0"/>
              <a:t>节点绑定的方法赋值给某个变量，要注意内容回收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dirty="0"/>
              <a:t>使用面向对象开发模式，减少变量污染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dirty="0"/>
              <a:t>减少绑定方法的次数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dirty="0"/>
              <a:t>资源文件载入最小化，如选择合适的图片格式，减少图片大小，对</a:t>
            </a:r>
            <a:r>
              <a:rPr lang="en-US" altLang="zh-CN" dirty="0" err="1"/>
              <a:t>js</a:t>
            </a:r>
            <a:r>
              <a:rPr lang="zh-CN" altLang="zh-CN" dirty="0"/>
              <a:t>及</a:t>
            </a:r>
            <a:r>
              <a:rPr lang="en-US" altLang="zh-CN" dirty="0" err="1"/>
              <a:t>css</a:t>
            </a:r>
            <a:r>
              <a:rPr lang="zh-CN" altLang="zh-CN" dirty="0"/>
              <a:t>进行压缩等。</a:t>
            </a:r>
            <a:endParaRPr lang="en-US" altLang="zh-CN" dirty="0"/>
          </a:p>
        </p:txBody>
      </p:sp>
      <p:sp>
        <p:nvSpPr>
          <p:cNvPr id="360" name="文本框 4"/>
          <p:cNvSpPr txBox="1"/>
          <p:nvPr/>
        </p:nvSpPr>
        <p:spPr>
          <a:xfrm>
            <a:off x="695324" y="819400"/>
            <a:ext cx="132343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/>
            <a:r>
              <a:rPr lang="zh-CN" altLang="zh-CN" dirty="0"/>
              <a:t>关于性能</a:t>
            </a:r>
          </a:p>
        </p:txBody>
      </p:sp>
      <p:sp>
        <p:nvSpPr>
          <p:cNvPr id="361" name="直接连接符 5"/>
          <p:cNvSpPr/>
          <p:nvPr/>
        </p:nvSpPr>
        <p:spPr>
          <a:xfrm flipH="1" flipV="1">
            <a:off x="791804" y="1392463"/>
            <a:ext cx="4000016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496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6000">
        <p:pu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" grpId="0" animBg="1" advAuto="0"/>
      <p:bldP spid="355" grpId="0" animBg="1" advAuto="0"/>
      <p:bldP spid="358" grpId="0" animBg="1" advAuto="0"/>
      <p:bldP spid="359" grpId="0" animBg="1" advAuto="0"/>
      <p:bldP spid="360" grpId="0" animBg="1" advAuto="0"/>
      <p:bldP spid="361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直接连接符 33"/>
          <p:cNvSpPr/>
          <p:nvPr/>
        </p:nvSpPr>
        <p:spPr>
          <a:xfrm>
            <a:off x="0" y="549275"/>
            <a:ext cx="12192001" cy="0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1" name="文本框 5"/>
          <p:cNvSpPr txBox="1"/>
          <p:nvPr/>
        </p:nvSpPr>
        <p:spPr>
          <a:xfrm>
            <a:off x="4555640" y="226108"/>
            <a:ext cx="3080719" cy="646331"/>
          </a:xfrm>
          <a:prstGeom prst="rect">
            <a:avLst/>
          </a:prstGeom>
          <a:solidFill>
            <a:srgbClr val="F9FAFB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代码走查</a:t>
            </a:r>
            <a:endParaRPr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AB458F-2EAB-4B6E-94A2-4542786EF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09" y="79959"/>
            <a:ext cx="4524585" cy="65089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1161E5B-5B8B-445D-85D2-F3825D162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359" y="55596"/>
            <a:ext cx="4142341" cy="674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6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7000">
        <p:blind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0" animBg="1" advAuto="0"/>
      <p:bldP spid="281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直接连接符 33"/>
          <p:cNvSpPr/>
          <p:nvPr/>
        </p:nvSpPr>
        <p:spPr>
          <a:xfrm>
            <a:off x="0" y="549275"/>
            <a:ext cx="12192001" cy="0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1" name="文本框 5"/>
          <p:cNvSpPr txBox="1"/>
          <p:nvPr/>
        </p:nvSpPr>
        <p:spPr>
          <a:xfrm>
            <a:off x="4555640" y="226108"/>
            <a:ext cx="3080719" cy="646331"/>
          </a:xfrm>
          <a:prstGeom prst="rect">
            <a:avLst/>
          </a:prstGeom>
          <a:solidFill>
            <a:srgbClr val="F9FAFB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代码走查</a:t>
            </a:r>
            <a:endParaRPr dirty="0"/>
          </a:p>
        </p:txBody>
      </p:sp>
      <p:grpSp>
        <p:nvGrpSpPr>
          <p:cNvPr id="36" name="组合 1">
            <a:extLst>
              <a:ext uri="{FF2B5EF4-FFF2-40B4-BE49-F238E27FC236}">
                <a16:creationId xmlns:a16="http://schemas.microsoft.com/office/drawing/2014/main" id="{F2547C00-C819-42CF-B3CB-2F2EC5729EDE}"/>
              </a:ext>
            </a:extLst>
          </p:cNvPr>
          <p:cNvGrpSpPr/>
          <p:nvPr/>
        </p:nvGrpSpPr>
        <p:grpSpPr>
          <a:xfrm>
            <a:off x="7789683" y="1114939"/>
            <a:ext cx="1757929" cy="2079240"/>
            <a:chOff x="0" y="0"/>
            <a:chExt cx="2214390" cy="2722734"/>
          </a:xfrm>
        </p:grpSpPr>
        <p:sp>
          <p:nvSpPr>
            <p:cNvPr id="37" name="矩形 12">
              <a:extLst>
                <a:ext uri="{FF2B5EF4-FFF2-40B4-BE49-F238E27FC236}">
                  <a16:creationId xmlns:a16="http://schemas.microsoft.com/office/drawing/2014/main" id="{E856899C-C444-4C50-9EDD-59B18DD6EDE7}"/>
                </a:ext>
              </a:extLst>
            </p:cNvPr>
            <p:cNvSpPr/>
            <p:nvPr/>
          </p:nvSpPr>
          <p:spPr>
            <a:xfrm>
              <a:off x="-1" y="0"/>
              <a:ext cx="2214392" cy="2722735"/>
            </a:xfrm>
            <a:prstGeom prst="rect">
              <a:avLst/>
            </a:prstGeom>
            <a:solidFill>
              <a:srgbClr val="F9B3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8" name="Group 17">
              <a:extLst>
                <a:ext uri="{FF2B5EF4-FFF2-40B4-BE49-F238E27FC236}">
                  <a16:creationId xmlns:a16="http://schemas.microsoft.com/office/drawing/2014/main" id="{211F6DFC-D7CC-43E4-B6DD-C94168E7FE95}"/>
                </a:ext>
              </a:extLst>
            </p:cNvPr>
            <p:cNvGrpSpPr/>
            <p:nvPr/>
          </p:nvGrpSpPr>
          <p:grpSpPr>
            <a:xfrm>
              <a:off x="357317" y="549275"/>
              <a:ext cx="1499759" cy="1887334"/>
              <a:chOff x="0" y="0"/>
              <a:chExt cx="1499758" cy="1887333"/>
            </a:xfrm>
          </p:grpSpPr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59CEE95A-D2DE-4F8C-B51F-BB81195CADF6}"/>
                  </a:ext>
                </a:extLst>
              </p:cNvPr>
              <p:cNvSpPr/>
              <p:nvPr/>
            </p:nvSpPr>
            <p:spPr>
              <a:xfrm>
                <a:off x="0" y="-1"/>
                <a:ext cx="1499759" cy="18873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847" y="5615"/>
                    </a:moveTo>
                    <a:cubicBezTo>
                      <a:pt x="4271" y="5615"/>
                      <a:pt x="4271" y="5615"/>
                      <a:pt x="4271" y="5615"/>
                    </a:cubicBezTo>
                    <a:cubicBezTo>
                      <a:pt x="2748" y="5615"/>
                      <a:pt x="1488" y="4615"/>
                      <a:pt x="1488" y="3392"/>
                    </a:cubicBezTo>
                    <a:cubicBezTo>
                      <a:pt x="1488" y="2182"/>
                      <a:pt x="2731" y="1181"/>
                      <a:pt x="4271" y="1181"/>
                    </a:cubicBezTo>
                    <a:cubicBezTo>
                      <a:pt x="20847" y="1181"/>
                      <a:pt x="20847" y="1181"/>
                      <a:pt x="20847" y="1181"/>
                    </a:cubicBezTo>
                    <a:cubicBezTo>
                      <a:pt x="21267" y="1181"/>
                      <a:pt x="21600" y="917"/>
                      <a:pt x="21600" y="598"/>
                    </a:cubicBezTo>
                    <a:cubicBezTo>
                      <a:pt x="21600" y="264"/>
                      <a:pt x="21250" y="0"/>
                      <a:pt x="20847" y="0"/>
                    </a:cubicBezTo>
                    <a:cubicBezTo>
                      <a:pt x="4271" y="0"/>
                      <a:pt x="4271" y="0"/>
                      <a:pt x="4271" y="0"/>
                    </a:cubicBezTo>
                    <a:cubicBezTo>
                      <a:pt x="1925" y="0"/>
                      <a:pt x="0" y="1529"/>
                      <a:pt x="0" y="3392"/>
                    </a:cubicBezTo>
                    <a:cubicBezTo>
                      <a:pt x="0" y="18195"/>
                      <a:pt x="0" y="18195"/>
                      <a:pt x="0" y="18195"/>
                    </a:cubicBezTo>
                    <a:cubicBezTo>
                      <a:pt x="0" y="20071"/>
                      <a:pt x="1925" y="21600"/>
                      <a:pt x="4271" y="21600"/>
                    </a:cubicBezTo>
                    <a:cubicBezTo>
                      <a:pt x="20847" y="21600"/>
                      <a:pt x="20847" y="21600"/>
                      <a:pt x="20847" y="21600"/>
                    </a:cubicBezTo>
                    <a:cubicBezTo>
                      <a:pt x="21267" y="21600"/>
                      <a:pt x="21600" y="21322"/>
                      <a:pt x="21600" y="21002"/>
                    </a:cubicBezTo>
                    <a:cubicBezTo>
                      <a:pt x="21600" y="6199"/>
                      <a:pt x="21600" y="6199"/>
                      <a:pt x="21600" y="6199"/>
                    </a:cubicBezTo>
                    <a:cubicBezTo>
                      <a:pt x="21582" y="5880"/>
                      <a:pt x="21250" y="5615"/>
                      <a:pt x="20847" y="5615"/>
                    </a:cubicBezTo>
                    <a:close/>
                    <a:moveTo>
                      <a:pt x="20095" y="20405"/>
                    </a:moveTo>
                    <a:cubicBezTo>
                      <a:pt x="4271" y="20405"/>
                      <a:pt x="4271" y="20405"/>
                      <a:pt x="4271" y="20405"/>
                    </a:cubicBezTo>
                    <a:cubicBezTo>
                      <a:pt x="2748" y="20405"/>
                      <a:pt x="1488" y="19418"/>
                      <a:pt x="1488" y="18195"/>
                    </a:cubicBezTo>
                    <a:cubicBezTo>
                      <a:pt x="1488" y="5977"/>
                      <a:pt x="1488" y="5977"/>
                      <a:pt x="1488" y="5977"/>
                    </a:cubicBezTo>
                    <a:cubicBezTo>
                      <a:pt x="2241" y="6491"/>
                      <a:pt x="3221" y="6797"/>
                      <a:pt x="4271" y="6797"/>
                    </a:cubicBezTo>
                    <a:cubicBezTo>
                      <a:pt x="20095" y="6797"/>
                      <a:pt x="20095" y="6797"/>
                      <a:pt x="20095" y="6797"/>
                    </a:cubicBezTo>
                    <a:lnTo>
                      <a:pt x="20095" y="20405"/>
                    </a:lnTo>
                    <a:close/>
                    <a:moveTo>
                      <a:pt x="20095" y="20405"/>
                    </a:moveTo>
                    <a:cubicBezTo>
                      <a:pt x="20095" y="20405"/>
                      <a:pt x="20095" y="20405"/>
                      <a:pt x="20095" y="20405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8FC39CF4-F7B7-46B4-AA07-BAE02F17366F}"/>
                  </a:ext>
                </a:extLst>
              </p:cNvPr>
              <p:cNvSpPr/>
              <p:nvPr/>
            </p:nvSpPr>
            <p:spPr>
              <a:xfrm>
                <a:off x="258385" y="252767"/>
                <a:ext cx="1078479" cy="1011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49" y="0"/>
                    </a:moveTo>
                    <a:cubicBezTo>
                      <a:pt x="464" y="0"/>
                      <a:pt x="0" y="4828"/>
                      <a:pt x="0" y="10673"/>
                    </a:cubicBezTo>
                    <a:cubicBezTo>
                      <a:pt x="0" y="16772"/>
                      <a:pt x="488" y="21600"/>
                      <a:pt x="1049" y="21600"/>
                    </a:cubicBezTo>
                    <a:cubicBezTo>
                      <a:pt x="20551" y="21600"/>
                      <a:pt x="20551" y="21600"/>
                      <a:pt x="20551" y="21600"/>
                    </a:cubicBezTo>
                    <a:cubicBezTo>
                      <a:pt x="21136" y="21600"/>
                      <a:pt x="21600" y="16772"/>
                      <a:pt x="21600" y="10673"/>
                    </a:cubicBezTo>
                    <a:cubicBezTo>
                      <a:pt x="21600" y="4828"/>
                      <a:pt x="21136" y="0"/>
                      <a:pt x="20551" y="0"/>
                    </a:cubicBezTo>
                    <a:lnTo>
                      <a:pt x="1049" y="0"/>
                    </a:lnTo>
                    <a:close/>
                    <a:moveTo>
                      <a:pt x="1049" y="0"/>
                    </a:moveTo>
                    <a:cubicBezTo>
                      <a:pt x="1049" y="0"/>
                      <a:pt x="1049" y="0"/>
                      <a:pt x="1049" y="0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104D8A45-370F-4925-A2C8-9C379E9890D0}"/>
                  </a:ext>
                </a:extLst>
              </p:cNvPr>
              <p:cNvSpPr/>
              <p:nvPr/>
            </p:nvSpPr>
            <p:spPr>
              <a:xfrm>
                <a:off x="461069" y="797622"/>
                <a:ext cx="577002" cy="76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32" h="21600" extrusionOk="0">
                    <a:moveTo>
                      <a:pt x="1291" y="21497"/>
                    </a:moveTo>
                    <a:cubicBezTo>
                      <a:pt x="1469" y="21566"/>
                      <a:pt x="1692" y="21600"/>
                      <a:pt x="1915" y="21600"/>
                    </a:cubicBezTo>
                    <a:cubicBezTo>
                      <a:pt x="2716" y="21600"/>
                      <a:pt x="3429" y="21223"/>
                      <a:pt x="3696" y="20640"/>
                    </a:cubicBezTo>
                    <a:cubicBezTo>
                      <a:pt x="6012" y="15669"/>
                      <a:pt x="6012" y="15669"/>
                      <a:pt x="6012" y="15669"/>
                    </a:cubicBezTo>
                    <a:cubicBezTo>
                      <a:pt x="14919" y="15669"/>
                      <a:pt x="14919" y="15669"/>
                      <a:pt x="14919" y="15669"/>
                    </a:cubicBezTo>
                    <a:cubicBezTo>
                      <a:pt x="14964" y="15669"/>
                      <a:pt x="15053" y="15669"/>
                      <a:pt x="15142" y="15634"/>
                    </a:cubicBezTo>
                    <a:cubicBezTo>
                      <a:pt x="17458" y="20640"/>
                      <a:pt x="17458" y="20640"/>
                      <a:pt x="17458" y="20640"/>
                    </a:cubicBezTo>
                    <a:cubicBezTo>
                      <a:pt x="17725" y="21223"/>
                      <a:pt x="18438" y="21600"/>
                      <a:pt x="19239" y="21600"/>
                    </a:cubicBezTo>
                    <a:cubicBezTo>
                      <a:pt x="19417" y="21600"/>
                      <a:pt x="19640" y="21566"/>
                      <a:pt x="19863" y="21497"/>
                    </a:cubicBezTo>
                    <a:cubicBezTo>
                      <a:pt x="20843" y="21223"/>
                      <a:pt x="21377" y="20400"/>
                      <a:pt x="21021" y="19646"/>
                    </a:cubicBezTo>
                    <a:cubicBezTo>
                      <a:pt x="12381" y="994"/>
                      <a:pt x="12381" y="994"/>
                      <a:pt x="12381" y="994"/>
                    </a:cubicBezTo>
                    <a:cubicBezTo>
                      <a:pt x="12336" y="960"/>
                      <a:pt x="12336" y="926"/>
                      <a:pt x="12292" y="857"/>
                    </a:cubicBezTo>
                    <a:cubicBezTo>
                      <a:pt x="12247" y="789"/>
                      <a:pt x="12247" y="789"/>
                      <a:pt x="12247" y="789"/>
                    </a:cubicBezTo>
                    <a:cubicBezTo>
                      <a:pt x="12203" y="720"/>
                      <a:pt x="12203" y="720"/>
                      <a:pt x="12203" y="720"/>
                    </a:cubicBezTo>
                    <a:cubicBezTo>
                      <a:pt x="12203" y="720"/>
                      <a:pt x="12158" y="686"/>
                      <a:pt x="12158" y="651"/>
                    </a:cubicBezTo>
                    <a:cubicBezTo>
                      <a:pt x="12158" y="651"/>
                      <a:pt x="12113" y="617"/>
                      <a:pt x="12113" y="617"/>
                    </a:cubicBezTo>
                    <a:cubicBezTo>
                      <a:pt x="12113" y="583"/>
                      <a:pt x="12069" y="583"/>
                      <a:pt x="12024" y="549"/>
                    </a:cubicBezTo>
                    <a:cubicBezTo>
                      <a:pt x="12024" y="549"/>
                      <a:pt x="12024" y="514"/>
                      <a:pt x="11980" y="514"/>
                    </a:cubicBezTo>
                    <a:cubicBezTo>
                      <a:pt x="11980" y="480"/>
                      <a:pt x="11935" y="480"/>
                      <a:pt x="11891" y="446"/>
                    </a:cubicBezTo>
                    <a:cubicBezTo>
                      <a:pt x="11846" y="411"/>
                      <a:pt x="11846" y="411"/>
                      <a:pt x="11846" y="411"/>
                    </a:cubicBezTo>
                    <a:cubicBezTo>
                      <a:pt x="11802" y="377"/>
                      <a:pt x="11802" y="377"/>
                      <a:pt x="11802" y="343"/>
                    </a:cubicBezTo>
                    <a:cubicBezTo>
                      <a:pt x="11757" y="343"/>
                      <a:pt x="11713" y="309"/>
                      <a:pt x="11713" y="309"/>
                    </a:cubicBezTo>
                    <a:cubicBezTo>
                      <a:pt x="11668" y="274"/>
                      <a:pt x="11668" y="274"/>
                      <a:pt x="11624" y="274"/>
                    </a:cubicBezTo>
                    <a:cubicBezTo>
                      <a:pt x="11624" y="240"/>
                      <a:pt x="11579" y="240"/>
                      <a:pt x="11535" y="206"/>
                    </a:cubicBezTo>
                    <a:cubicBezTo>
                      <a:pt x="11445" y="171"/>
                      <a:pt x="11445" y="171"/>
                      <a:pt x="11445" y="171"/>
                    </a:cubicBezTo>
                    <a:cubicBezTo>
                      <a:pt x="11401" y="171"/>
                      <a:pt x="11401" y="171"/>
                      <a:pt x="11401" y="171"/>
                    </a:cubicBezTo>
                    <a:cubicBezTo>
                      <a:pt x="11312" y="137"/>
                      <a:pt x="11267" y="103"/>
                      <a:pt x="11223" y="103"/>
                    </a:cubicBezTo>
                    <a:cubicBezTo>
                      <a:pt x="11178" y="103"/>
                      <a:pt x="11178" y="103"/>
                      <a:pt x="11178" y="103"/>
                    </a:cubicBezTo>
                    <a:cubicBezTo>
                      <a:pt x="11045" y="69"/>
                      <a:pt x="11045" y="69"/>
                      <a:pt x="11045" y="69"/>
                    </a:cubicBezTo>
                    <a:cubicBezTo>
                      <a:pt x="11000" y="69"/>
                      <a:pt x="11000" y="69"/>
                      <a:pt x="10956" y="69"/>
                    </a:cubicBezTo>
                    <a:cubicBezTo>
                      <a:pt x="10911" y="34"/>
                      <a:pt x="10866" y="34"/>
                      <a:pt x="10822" y="34"/>
                    </a:cubicBezTo>
                    <a:cubicBezTo>
                      <a:pt x="10822" y="34"/>
                      <a:pt x="10777" y="34"/>
                      <a:pt x="10733" y="34"/>
                    </a:cubicBezTo>
                    <a:cubicBezTo>
                      <a:pt x="10733" y="34"/>
                      <a:pt x="10688" y="0"/>
                      <a:pt x="10644" y="0"/>
                    </a:cubicBezTo>
                    <a:cubicBezTo>
                      <a:pt x="10466" y="0"/>
                      <a:pt x="10466" y="0"/>
                      <a:pt x="10466" y="0"/>
                    </a:cubicBezTo>
                    <a:cubicBezTo>
                      <a:pt x="10421" y="0"/>
                      <a:pt x="10377" y="0"/>
                      <a:pt x="10377" y="34"/>
                    </a:cubicBezTo>
                    <a:cubicBezTo>
                      <a:pt x="10332" y="34"/>
                      <a:pt x="10332" y="34"/>
                      <a:pt x="10288" y="34"/>
                    </a:cubicBezTo>
                    <a:cubicBezTo>
                      <a:pt x="10243" y="34"/>
                      <a:pt x="10198" y="34"/>
                      <a:pt x="10154" y="69"/>
                    </a:cubicBezTo>
                    <a:cubicBezTo>
                      <a:pt x="10154" y="69"/>
                      <a:pt x="10109" y="69"/>
                      <a:pt x="10109" y="69"/>
                    </a:cubicBezTo>
                    <a:cubicBezTo>
                      <a:pt x="10020" y="69"/>
                      <a:pt x="9976" y="103"/>
                      <a:pt x="9931" y="103"/>
                    </a:cubicBezTo>
                    <a:cubicBezTo>
                      <a:pt x="9931" y="103"/>
                      <a:pt x="9931" y="103"/>
                      <a:pt x="9931" y="103"/>
                    </a:cubicBezTo>
                    <a:cubicBezTo>
                      <a:pt x="9887" y="103"/>
                      <a:pt x="9798" y="137"/>
                      <a:pt x="9753" y="171"/>
                    </a:cubicBezTo>
                    <a:cubicBezTo>
                      <a:pt x="9664" y="171"/>
                      <a:pt x="9664" y="171"/>
                      <a:pt x="9664" y="171"/>
                    </a:cubicBezTo>
                    <a:cubicBezTo>
                      <a:pt x="9575" y="206"/>
                      <a:pt x="9575" y="206"/>
                      <a:pt x="9575" y="206"/>
                    </a:cubicBezTo>
                    <a:cubicBezTo>
                      <a:pt x="9575" y="240"/>
                      <a:pt x="9530" y="240"/>
                      <a:pt x="9486" y="274"/>
                    </a:cubicBezTo>
                    <a:cubicBezTo>
                      <a:pt x="9486" y="274"/>
                      <a:pt x="9441" y="274"/>
                      <a:pt x="9441" y="309"/>
                    </a:cubicBezTo>
                    <a:cubicBezTo>
                      <a:pt x="9397" y="309"/>
                      <a:pt x="9352" y="343"/>
                      <a:pt x="9352" y="343"/>
                    </a:cubicBezTo>
                    <a:cubicBezTo>
                      <a:pt x="9308" y="377"/>
                      <a:pt x="9308" y="377"/>
                      <a:pt x="9308" y="411"/>
                    </a:cubicBezTo>
                    <a:cubicBezTo>
                      <a:pt x="9130" y="514"/>
                      <a:pt x="9130" y="514"/>
                      <a:pt x="9130" y="514"/>
                    </a:cubicBezTo>
                    <a:cubicBezTo>
                      <a:pt x="9130" y="514"/>
                      <a:pt x="9130" y="549"/>
                      <a:pt x="9085" y="549"/>
                    </a:cubicBezTo>
                    <a:cubicBezTo>
                      <a:pt x="9041" y="583"/>
                      <a:pt x="9041" y="583"/>
                      <a:pt x="8996" y="617"/>
                    </a:cubicBezTo>
                    <a:cubicBezTo>
                      <a:pt x="8996" y="617"/>
                      <a:pt x="8996" y="651"/>
                      <a:pt x="8951" y="651"/>
                    </a:cubicBezTo>
                    <a:cubicBezTo>
                      <a:pt x="8951" y="686"/>
                      <a:pt x="8951" y="720"/>
                      <a:pt x="8907" y="720"/>
                    </a:cubicBezTo>
                    <a:cubicBezTo>
                      <a:pt x="8862" y="789"/>
                      <a:pt x="8862" y="789"/>
                      <a:pt x="8862" y="789"/>
                    </a:cubicBezTo>
                    <a:cubicBezTo>
                      <a:pt x="8818" y="857"/>
                      <a:pt x="8818" y="857"/>
                      <a:pt x="8818" y="857"/>
                    </a:cubicBezTo>
                    <a:cubicBezTo>
                      <a:pt x="8818" y="891"/>
                      <a:pt x="8773" y="960"/>
                      <a:pt x="8773" y="994"/>
                    </a:cubicBezTo>
                    <a:cubicBezTo>
                      <a:pt x="89" y="19646"/>
                      <a:pt x="89" y="19646"/>
                      <a:pt x="89" y="19646"/>
                    </a:cubicBezTo>
                    <a:cubicBezTo>
                      <a:pt x="-223" y="20400"/>
                      <a:pt x="311" y="21223"/>
                      <a:pt x="1291" y="21497"/>
                    </a:cubicBezTo>
                    <a:close/>
                    <a:moveTo>
                      <a:pt x="10599" y="5829"/>
                    </a:moveTo>
                    <a:cubicBezTo>
                      <a:pt x="13806" y="12754"/>
                      <a:pt x="13806" y="12754"/>
                      <a:pt x="13806" y="12754"/>
                    </a:cubicBezTo>
                    <a:cubicBezTo>
                      <a:pt x="7348" y="12754"/>
                      <a:pt x="7348" y="12754"/>
                      <a:pt x="7348" y="12754"/>
                    </a:cubicBezTo>
                    <a:lnTo>
                      <a:pt x="10599" y="5829"/>
                    </a:lnTo>
                    <a:close/>
                    <a:moveTo>
                      <a:pt x="10599" y="5829"/>
                    </a:moveTo>
                    <a:cubicBezTo>
                      <a:pt x="10599" y="5829"/>
                      <a:pt x="10599" y="5829"/>
                      <a:pt x="10599" y="5829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28F6FAF4-3E7F-4012-923B-41AF81003DD7}"/>
              </a:ext>
            </a:extLst>
          </p:cNvPr>
          <p:cNvSpPr txBox="1"/>
          <p:nvPr/>
        </p:nvSpPr>
        <p:spPr>
          <a:xfrm>
            <a:off x="7636359" y="3533051"/>
            <a:ext cx="19607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等线 Light"/>
                <a:ea typeface="等线 Light"/>
                <a:cs typeface="等线 Light"/>
                <a:sym typeface="等线 Light"/>
              </a:rPr>
              <a:t>本地代码走查报告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5C5519E-80A8-43BF-988F-D1BCA7982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59" y="691434"/>
            <a:ext cx="6138643" cy="577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2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7000">
        <p:blind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0" animBg="1" advAuto="0"/>
      <p:bldP spid="281" grpId="0" animBg="1" advAuto="0"/>
      <p:bldP spid="36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8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9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0" name="文本框 7"/>
          <p:cNvSpPr txBox="1"/>
          <p:nvPr/>
        </p:nvSpPr>
        <p:spPr>
          <a:xfrm>
            <a:off x="3740462" y="2751890"/>
            <a:ext cx="4708979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测试计划及测试用例</a:t>
            </a:r>
          </a:p>
        </p:txBody>
      </p:sp>
      <p:sp>
        <p:nvSpPr>
          <p:cNvPr id="472" name="文本框 4"/>
          <p:cNvSpPr txBox="1"/>
          <p:nvPr/>
        </p:nvSpPr>
        <p:spPr>
          <a:xfrm>
            <a:off x="4621250" y="1046742"/>
            <a:ext cx="2947390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PART 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" grpId="6" animBg="1" advAuto="0"/>
      <p:bldP spid="468" grpId="1" animBg="1" advAuto="0"/>
      <p:bldP spid="469" grpId="3" animBg="1" advAuto="0"/>
      <p:bldP spid="470" grpId="4" animBg="1" advAuto="0"/>
      <p:bldP spid="472" grpId="2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直接连接符 33"/>
          <p:cNvSpPr/>
          <p:nvPr/>
        </p:nvSpPr>
        <p:spPr>
          <a:xfrm>
            <a:off x="0" y="549275"/>
            <a:ext cx="12192001" cy="0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1" name="文本框 5"/>
          <p:cNvSpPr txBox="1"/>
          <p:nvPr/>
        </p:nvSpPr>
        <p:spPr>
          <a:xfrm>
            <a:off x="4555640" y="226108"/>
            <a:ext cx="3080719" cy="646331"/>
          </a:xfrm>
          <a:prstGeom prst="rect">
            <a:avLst/>
          </a:prstGeom>
          <a:solidFill>
            <a:srgbClr val="F9FAFB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测试计划</a:t>
            </a:r>
            <a:endParaRPr dirty="0"/>
          </a:p>
        </p:txBody>
      </p:sp>
      <p:grpSp>
        <p:nvGrpSpPr>
          <p:cNvPr id="36" name="组合 1">
            <a:extLst>
              <a:ext uri="{FF2B5EF4-FFF2-40B4-BE49-F238E27FC236}">
                <a16:creationId xmlns:a16="http://schemas.microsoft.com/office/drawing/2014/main" id="{F2547C00-C819-42CF-B3CB-2F2EC5729EDE}"/>
              </a:ext>
            </a:extLst>
          </p:cNvPr>
          <p:cNvGrpSpPr/>
          <p:nvPr/>
        </p:nvGrpSpPr>
        <p:grpSpPr>
          <a:xfrm>
            <a:off x="7789683" y="1114939"/>
            <a:ext cx="1757929" cy="2079240"/>
            <a:chOff x="0" y="0"/>
            <a:chExt cx="2214390" cy="2722734"/>
          </a:xfrm>
        </p:grpSpPr>
        <p:sp>
          <p:nvSpPr>
            <p:cNvPr id="37" name="矩形 12">
              <a:extLst>
                <a:ext uri="{FF2B5EF4-FFF2-40B4-BE49-F238E27FC236}">
                  <a16:creationId xmlns:a16="http://schemas.microsoft.com/office/drawing/2014/main" id="{E856899C-C444-4C50-9EDD-59B18DD6EDE7}"/>
                </a:ext>
              </a:extLst>
            </p:cNvPr>
            <p:cNvSpPr/>
            <p:nvPr/>
          </p:nvSpPr>
          <p:spPr>
            <a:xfrm>
              <a:off x="-1" y="0"/>
              <a:ext cx="2214392" cy="2722735"/>
            </a:xfrm>
            <a:prstGeom prst="rect">
              <a:avLst/>
            </a:prstGeom>
            <a:solidFill>
              <a:srgbClr val="F9B3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8" name="Group 17">
              <a:extLst>
                <a:ext uri="{FF2B5EF4-FFF2-40B4-BE49-F238E27FC236}">
                  <a16:creationId xmlns:a16="http://schemas.microsoft.com/office/drawing/2014/main" id="{211F6DFC-D7CC-43E4-B6DD-C94168E7FE95}"/>
                </a:ext>
              </a:extLst>
            </p:cNvPr>
            <p:cNvGrpSpPr/>
            <p:nvPr/>
          </p:nvGrpSpPr>
          <p:grpSpPr>
            <a:xfrm>
              <a:off x="357317" y="549275"/>
              <a:ext cx="1499759" cy="1887334"/>
              <a:chOff x="0" y="0"/>
              <a:chExt cx="1499758" cy="1887333"/>
            </a:xfrm>
          </p:grpSpPr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59CEE95A-D2DE-4F8C-B51F-BB81195CADF6}"/>
                  </a:ext>
                </a:extLst>
              </p:cNvPr>
              <p:cNvSpPr/>
              <p:nvPr/>
            </p:nvSpPr>
            <p:spPr>
              <a:xfrm>
                <a:off x="0" y="-1"/>
                <a:ext cx="1499759" cy="18873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847" y="5615"/>
                    </a:moveTo>
                    <a:cubicBezTo>
                      <a:pt x="4271" y="5615"/>
                      <a:pt x="4271" y="5615"/>
                      <a:pt x="4271" y="5615"/>
                    </a:cubicBezTo>
                    <a:cubicBezTo>
                      <a:pt x="2748" y="5615"/>
                      <a:pt x="1488" y="4615"/>
                      <a:pt x="1488" y="3392"/>
                    </a:cubicBezTo>
                    <a:cubicBezTo>
                      <a:pt x="1488" y="2182"/>
                      <a:pt x="2731" y="1181"/>
                      <a:pt x="4271" y="1181"/>
                    </a:cubicBezTo>
                    <a:cubicBezTo>
                      <a:pt x="20847" y="1181"/>
                      <a:pt x="20847" y="1181"/>
                      <a:pt x="20847" y="1181"/>
                    </a:cubicBezTo>
                    <a:cubicBezTo>
                      <a:pt x="21267" y="1181"/>
                      <a:pt x="21600" y="917"/>
                      <a:pt x="21600" y="598"/>
                    </a:cubicBezTo>
                    <a:cubicBezTo>
                      <a:pt x="21600" y="264"/>
                      <a:pt x="21250" y="0"/>
                      <a:pt x="20847" y="0"/>
                    </a:cubicBezTo>
                    <a:cubicBezTo>
                      <a:pt x="4271" y="0"/>
                      <a:pt x="4271" y="0"/>
                      <a:pt x="4271" y="0"/>
                    </a:cubicBezTo>
                    <a:cubicBezTo>
                      <a:pt x="1925" y="0"/>
                      <a:pt x="0" y="1529"/>
                      <a:pt x="0" y="3392"/>
                    </a:cubicBezTo>
                    <a:cubicBezTo>
                      <a:pt x="0" y="18195"/>
                      <a:pt x="0" y="18195"/>
                      <a:pt x="0" y="18195"/>
                    </a:cubicBezTo>
                    <a:cubicBezTo>
                      <a:pt x="0" y="20071"/>
                      <a:pt x="1925" y="21600"/>
                      <a:pt x="4271" y="21600"/>
                    </a:cubicBezTo>
                    <a:cubicBezTo>
                      <a:pt x="20847" y="21600"/>
                      <a:pt x="20847" y="21600"/>
                      <a:pt x="20847" y="21600"/>
                    </a:cubicBezTo>
                    <a:cubicBezTo>
                      <a:pt x="21267" y="21600"/>
                      <a:pt x="21600" y="21322"/>
                      <a:pt x="21600" y="21002"/>
                    </a:cubicBezTo>
                    <a:cubicBezTo>
                      <a:pt x="21600" y="6199"/>
                      <a:pt x="21600" y="6199"/>
                      <a:pt x="21600" y="6199"/>
                    </a:cubicBezTo>
                    <a:cubicBezTo>
                      <a:pt x="21582" y="5880"/>
                      <a:pt x="21250" y="5615"/>
                      <a:pt x="20847" y="5615"/>
                    </a:cubicBezTo>
                    <a:close/>
                    <a:moveTo>
                      <a:pt x="20095" y="20405"/>
                    </a:moveTo>
                    <a:cubicBezTo>
                      <a:pt x="4271" y="20405"/>
                      <a:pt x="4271" y="20405"/>
                      <a:pt x="4271" y="20405"/>
                    </a:cubicBezTo>
                    <a:cubicBezTo>
                      <a:pt x="2748" y="20405"/>
                      <a:pt x="1488" y="19418"/>
                      <a:pt x="1488" y="18195"/>
                    </a:cubicBezTo>
                    <a:cubicBezTo>
                      <a:pt x="1488" y="5977"/>
                      <a:pt x="1488" y="5977"/>
                      <a:pt x="1488" y="5977"/>
                    </a:cubicBezTo>
                    <a:cubicBezTo>
                      <a:pt x="2241" y="6491"/>
                      <a:pt x="3221" y="6797"/>
                      <a:pt x="4271" y="6797"/>
                    </a:cubicBezTo>
                    <a:cubicBezTo>
                      <a:pt x="20095" y="6797"/>
                      <a:pt x="20095" y="6797"/>
                      <a:pt x="20095" y="6797"/>
                    </a:cubicBezTo>
                    <a:lnTo>
                      <a:pt x="20095" y="20405"/>
                    </a:lnTo>
                    <a:close/>
                    <a:moveTo>
                      <a:pt x="20095" y="20405"/>
                    </a:moveTo>
                    <a:cubicBezTo>
                      <a:pt x="20095" y="20405"/>
                      <a:pt x="20095" y="20405"/>
                      <a:pt x="20095" y="20405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8FC39CF4-F7B7-46B4-AA07-BAE02F17366F}"/>
                  </a:ext>
                </a:extLst>
              </p:cNvPr>
              <p:cNvSpPr/>
              <p:nvPr/>
            </p:nvSpPr>
            <p:spPr>
              <a:xfrm>
                <a:off x="258385" y="252767"/>
                <a:ext cx="1078479" cy="1011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49" y="0"/>
                    </a:moveTo>
                    <a:cubicBezTo>
                      <a:pt x="464" y="0"/>
                      <a:pt x="0" y="4828"/>
                      <a:pt x="0" y="10673"/>
                    </a:cubicBezTo>
                    <a:cubicBezTo>
                      <a:pt x="0" y="16772"/>
                      <a:pt x="488" y="21600"/>
                      <a:pt x="1049" y="21600"/>
                    </a:cubicBezTo>
                    <a:cubicBezTo>
                      <a:pt x="20551" y="21600"/>
                      <a:pt x="20551" y="21600"/>
                      <a:pt x="20551" y="21600"/>
                    </a:cubicBezTo>
                    <a:cubicBezTo>
                      <a:pt x="21136" y="21600"/>
                      <a:pt x="21600" y="16772"/>
                      <a:pt x="21600" y="10673"/>
                    </a:cubicBezTo>
                    <a:cubicBezTo>
                      <a:pt x="21600" y="4828"/>
                      <a:pt x="21136" y="0"/>
                      <a:pt x="20551" y="0"/>
                    </a:cubicBezTo>
                    <a:lnTo>
                      <a:pt x="1049" y="0"/>
                    </a:lnTo>
                    <a:close/>
                    <a:moveTo>
                      <a:pt x="1049" y="0"/>
                    </a:moveTo>
                    <a:cubicBezTo>
                      <a:pt x="1049" y="0"/>
                      <a:pt x="1049" y="0"/>
                      <a:pt x="1049" y="0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104D8A45-370F-4925-A2C8-9C379E9890D0}"/>
                  </a:ext>
                </a:extLst>
              </p:cNvPr>
              <p:cNvSpPr/>
              <p:nvPr/>
            </p:nvSpPr>
            <p:spPr>
              <a:xfrm>
                <a:off x="461069" y="797622"/>
                <a:ext cx="577002" cy="76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32" h="21600" extrusionOk="0">
                    <a:moveTo>
                      <a:pt x="1291" y="21497"/>
                    </a:moveTo>
                    <a:cubicBezTo>
                      <a:pt x="1469" y="21566"/>
                      <a:pt x="1692" y="21600"/>
                      <a:pt x="1915" y="21600"/>
                    </a:cubicBezTo>
                    <a:cubicBezTo>
                      <a:pt x="2716" y="21600"/>
                      <a:pt x="3429" y="21223"/>
                      <a:pt x="3696" y="20640"/>
                    </a:cubicBezTo>
                    <a:cubicBezTo>
                      <a:pt x="6012" y="15669"/>
                      <a:pt x="6012" y="15669"/>
                      <a:pt x="6012" y="15669"/>
                    </a:cubicBezTo>
                    <a:cubicBezTo>
                      <a:pt x="14919" y="15669"/>
                      <a:pt x="14919" y="15669"/>
                      <a:pt x="14919" y="15669"/>
                    </a:cubicBezTo>
                    <a:cubicBezTo>
                      <a:pt x="14964" y="15669"/>
                      <a:pt x="15053" y="15669"/>
                      <a:pt x="15142" y="15634"/>
                    </a:cubicBezTo>
                    <a:cubicBezTo>
                      <a:pt x="17458" y="20640"/>
                      <a:pt x="17458" y="20640"/>
                      <a:pt x="17458" y="20640"/>
                    </a:cubicBezTo>
                    <a:cubicBezTo>
                      <a:pt x="17725" y="21223"/>
                      <a:pt x="18438" y="21600"/>
                      <a:pt x="19239" y="21600"/>
                    </a:cubicBezTo>
                    <a:cubicBezTo>
                      <a:pt x="19417" y="21600"/>
                      <a:pt x="19640" y="21566"/>
                      <a:pt x="19863" y="21497"/>
                    </a:cubicBezTo>
                    <a:cubicBezTo>
                      <a:pt x="20843" y="21223"/>
                      <a:pt x="21377" y="20400"/>
                      <a:pt x="21021" y="19646"/>
                    </a:cubicBezTo>
                    <a:cubicBezTo>
                      <a:pt x="12381" y="994"/>
                      <a:pt x="12381" y="994"/>
                      <a:pt x="12381" y="994"/>
                    </a:cubicBezTo>
                    <a:cubicBezTo>
                      <a:pt x="12336" y="960"/>
                      <a:pt x="12336" y="926"/>
                      <a:pt x="12292" y="857"/>
                    </a:cubicBezTo>
                    <a:cubicBezTo>
                      <a:pt x="12247" y="789"/>
                      <a:pt x="12247" y="789"/>
                      <a:pt x="12247" y="789"/>
                    </a:cubicBezTo>
                    <a:cubicBezTo>
                      <a:pt x="12203" y="720"/>
                      <a:pt x="12203" y="720"/>
                      <a:pt x="12203" y="720"/>
                    </a:cubicBezTo>
                    <a:cubicBezTo>
                      <a:pt x="12203" y="720"/>
                      <a:pt x="12158" y="686"/>
                      <a:pt x="12158" y="651"/>
                    </a:cubicBezTo>
                    <a:cubicBezTo>
                      <a:pt x="12158" y="651"/>
                      <a:pt x="12113" y="617"/>
                      <a:pt x="12113" y="617"/>
                    </a:cubicBezTo>
                    <a:cubicBezTo>
                      <a:pt x="12113" y="583"/>
                      <a:pt x="12069" y="583"/>
                      <a:pt x="12024" y="549"/>
                    </a:cubicBezTo>
                    <a:cubicBezTo>
                      <a:pt x="12024" y="549"/>
                      <a:pt x="12024" y="514"/>
                      <a:pt x="11980" y="514"/>
                    </a:cubicBezTo>
                    <a:cubicBezTo>
                      <a:pt x="11980" y="480"/>
                      <a:pt x="11935" y="480"/>
                      <a:pt x="11891" y="446"/>
                    </a:cubicBezTo>
                    <a:cubicBezTo>
                      <a:pt x="11846" y="411"/>
                      <a:pt x="11846" y="411"/>
                      <a:pt x="11846" y="411"/>
                    </a:cubicBezTo>
                    <a:cubicBezTo>
                      <a:pt x="11802" y="377"/>
                      <a:pt x="11802" y="377"/>
                      <a:pt x="11802" y="343"/>
                    </a:cubicBezTo>
                    <a:cubicBezTo>
                      <a:pt x="11757" y="343"/>
                      <a:pt x="11713" y="309"/>
                      <a:pt x="11713" y="309"/>
                    </a:cubicBezTo>
                    <a:cubicBezTo>
                      <a:pt x="11668" y="274"/>
                      <a:pt x="11668" y="274"/>
                      <a:pt x="11624" y="274"/>
                    </a:cubicBezTo>
                    <a:cubicBezTo>
                      <a:pt x="11624" y="240"/>
                      <a:pt x="11579" y="240"/>
                      <a:pt x="11535" y="206"/>
                    </a:cubicBezTo>
                    <a:cubicBezTo>
                      <a:pt x="11445" y="171"/>
                      <a:pt x="11445" y="171"/>
                      <a:pt x="11445" y="171"/>
                    </a:cubicBezTo>
                    <a:cubicBezTo>
                      <a:pt x="11401" y="171"/>
                      <a:pt x="11401" y="171"/>
                      <a:pt x="11401" y="171"/>
                    </a:cubicBezTo>
                    <a:cubicBezTo>
                      <a:pt x="11312" y="137"/>
                      <a:pt x="11267" y="103"/>
                      <a:pt x="11223" y="103"/>
                    </a:cubicBezTo>
                    <a:cubicBezTo>
                      <a:pt x="11178" y="103"/>
                      <a:pt x="11178" y="103"/>
                      <a:pt x="11178" y="103"/>
                    </a:cubicBezTo>
                    <a:cubicBezTo>
                      <a:pt x="11045" y="69"/>
                      <a:pt x="11045" y="69"/>
                      <a:pt x="11045" y="69"/>
                    </a:cubicBezTo>
                    <a:cubicBezTo>
                      <a:pt x="11000" y="69"/>
                      <a:pt x="11000" y="69"/>
                      <a:pt x="10956" y="69"/>
                    </a:cubicBezTo>
                    <a:cubicBezTo>
                      <a:pt x="10911" y="34"/>
                      <a:pt x="10866" y="34"/>
                      <a:pt x="10822" y="34"/>
                    </a:cubicBezTo>
                    <a:cubicBezTo>
                      <a:pt x="10822" y="34"/>
                      <a:pt x="10777" y="34"/>
                      <a:pt x="10733" y="34"/>
                    </a:cubicBezTo>
                    <a:cubicBezTo>
                      <a:pt x="10733" y="34"/>
                      <a:pt x="10688" y="0"/>
                      <a:pt x="10644" y="0"/>
                    </a:cubicBezTo>
                    <a:cubicBezTo>
                      <a:pt x="10466" y="0"/>
                      <a:pt x="10466" y="0"/>
                      <a:pt x="10466" y="0"/>
                    </a:cubicBezTo>
                    <a:cubicBezTo>
                      <a:pt x="10421" y="0"/>
                      <a:pt x="10377" y="0"/>
                      <a:pt x="10377" y="34"/>
                    </a:cubicBezTo>
                    <a:cubicBezTo>
                      <a:pt x="10332" y="34"/>
                      <a:pt x="10332" y="34"/>
                      <a:pt x="10288" y="34"/>
                    </a:cubicBezTo>
                    <a:cubicBezTo>
                      <a:pt x="10243" y="34"/>
                      <a:pt x="10198" y="34"/>
                      <a:pt x="10154" y="69"/>
                    </a:cubicBezTo>
                    <a:cubicBezTo>
                      <a:pt x="10154" y="69"/>
                      <a:pt x="10109" y="69"/>
                      <a:pt x="10109" y="69"/>
                    </a:cubicBezTo>
                    <a:cubicBezTo>
                      <a:pt x="10020" y="69"/>
                      <a:pt x="9976" y="103"/>
                      <a:pt x="9931" y="103"/>
                    </a:cubicBezTo>
                    <a:cubicBezTo>
                      <a:pt x="9931" y="103"/>
                      <a:pt x="9931" y="103"/>
                      <a:pt x="9931" y="103"/>
                    </a:cubicBezTo>
                    <a:cubicBezTo>
                      <a:pt x="9887" y="103"/>
                      <a:pt x="9798" y="137"/>
                      <a:pt x="9753" y="171"/>
                    </a:cubicBezTo>
                    <a:cubicBezTo>
                      <a:pt x="9664" y="171"/>
                      <a:pt x="9664" y="171"/>
                      <a:pt x="9664" y="171"/>
                    </a:cubicBezTo>
                    <a:cubicBezTo>
                      <a:pt x="9575" y="206"/>
                      <a:pt x="9575" y="206"/>
                      <a:pt x="9575" y="206"/>
                    </a:cubicBezTo>
                    <a:cubicBezTo>
                      <a:pt x="9575" y="240"/>
                      <a:pt x="9530" y="240"/>
                      <a:pt x="9486" y="274"/>
                    </a:cubicBezTo>
                    <a:cubicBezTo>
                      <a:pt x="9486" y="274"/>
                      <a:pt x="9441" y="274"/>
                      <a:pt x="9441" y="309"/>
                    </a:cubicBezTo>
                    <a:cubicBezTo>
                      <a:pt x="9397" y="309"/>
                      <a:pt x="9352" y="343"/>
                      <a:pt x="9352" y="343"/>
                    </a:cubicBezTo>
                    <a:cubicBezTo>
                      <a:pt x="9308" y="377"/>
                      <a:pt x="9308" y="377"/>
                      <a:pt x="9308" y="411"/>
                    </a:cubicBezTo>
                    <a:cubicBezTo>
                      <a:pt x="9130" y="514"/>
                      <a:pt x="9130" y="514"/>
                      <a:pt x="9130" y="514"/>
                    </a:cubicBezTo>
                    <a:cubicBezTo>
                      <a:pt x="9130" y="514"/>
                      <a:pt x="9130" y="549"/>
                      <a:pt x="9085" y="549"/>
                    </a:cubicBezTo>
                    <a:cubicBezTo>
                      <a:pt x="9041" y="583"/>
                      <a:pt x="9041" y="583"/>
                      <a:pt x="8996" y="617"/>
                    </a:cubicBezTo>
                    <a:cubicBezTo>
                      <a:pt x="8996" y="617"/>
                      <a:pt x="8996" y="651"/>
                      <a:pt x="8951" y="651"/>
                    </a:cubicBezTo>
                    <a:cubicBezTo>
                      <a:pt x="8951" y="686"/>
                      <a:pt x="8951" y="720"/>
                      <a:pt x="8907" y="720"/>
                    </a:cubicBezTo>
                    <a:cubicBezTo>
                      <a:pt x="8862" y="789"/>
                      <a:pt x="8862" y="789"/>
                      <a:pt x="8862" y="789"/>
                    </a:cubicBezTo>
                    <a:cubicBezTo>
                      <a:pt x="8818" y="857"/>
                      <a:pt x="8818" y="857"/>
                      <a:pt x="8818" y="857"/>
                    </a:cubicBezTo>
                    <a:cubicBezTo>
                      <a:pt x="8818" y="891"/>
                      <a:pt x="8773" y="960"/>
                      <a:pt x="8773" y="994"/>
                    </a:cubicBezTo>
                    <a:cubicBezTo>
                      <a:pt x="89" y="19646"/>
                      <a:pt x="89" y="19646"/>
                      <a:pt x="89" y="19646"/>
                    </a:cubicBezTo>
                    <a:cubicBezTo>
                      <a:pt x="-223" y="20400"/>
                      <a:pt x="311" y="21223"/>
                      <a:pt x="1291" y="21497"/>
                    </a:cubicBezTo>
                    <a:close/>
                    <a:moveTo>
                      <a:pt x="10599" y="5829"/>
                    </a:moveTo>
                    <a:cubicBezTo>
                      <a:pt x="13806" y="12754"/>
                      <a:pt x="13806" y="12754"/>
                      <a:pt x="13806" y="12754"/>
                    </a:cubicBezTo>
                    <a:cubicBezTo>
                      <a:pt x="7348" y="12754"/>
                      <a:pt x="7348" y="12754"/>
                      <a:pt x="7348" y="12754"/>
                    </a:cubicBezTo>
                    <a:lnTo>
                      <a:pt x="10599" y="5829"/>
                    </a:lnTo>
                    <a:close/>
                    <a:moveTo>
                      <a:pt x="10599" y="5829"/>
                    </a:moveTo>
                    <a:cubicBezTo>
                      <a:pt x="10599" y="5829"/>
                      <a:pt x="10599" y="5829"/>
                      <a:pt x="10599" y="5829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28F6FAF4-3E7F-4012-923B-41AF81003DD7}"/>
              </a:ext>
            </a:extLst>
          </p:cNvPr>
          <p:cNvSpPr txBox="1"/>
          <p:nvPr/>
        </p:nvSpPr>
        <p:spPr>
          <a:xfrm>
            <a:off x="7636359" y="3533051"/>
            <a:ext cx="19607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等线 Light"/>
                <a:ea typeface="等线 Light"/>
                <a:cs typeface="等线 Light"/>
                <a:sym typeface="等线 Light"/>
              </a:rPr>
              <a:t>本地测试计划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D6C5F4-5D2B-4EB1-9150-0DF9A28C2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50" y="872439"/>
            <a:ext cx="5479255" cy="577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8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7000">
        <p:blind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0" animBg="1" advAuto="0"/>
      <p:bldP spid="281" grpId="0" animBg="1" advAuto="0"/>
      <p:bldP spid="36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矩形 33"/>
          <p:cNvSpPr/>
          <p:nvPr/>
        </p:nvSpPr>
        <p:spPr>
          <a:xfrm>
            <a:off x="276585" y="1666367"/>
            <a:ext cx="5039549" cy="4896711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6" name="矩形: 圆角 32"/>
          <p:cNvSpPr/>
          <p:nvPr/>
        </p:nvSpPr>
        <p:spPr>
          <a:xfrm>
            <a:off x="533400" y="0"/>
            <a:ext cx="5270500" cy="6308725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56" name="组合 10"/>
          <p:cNvGrpSpPr/>
          <p:nvPr/>
        </p:nvGrpSpPr>
        <p:grpSpPr>
          <a:xfrm>
            <a:off x="695324" y="1012710"/>
            <a:ext cx="4949983" cy="4949983"/>
            <a:chOff x="0" y="0"/>
            <a:chExt cx="4949981" cy="4949981"/>
          </a:xfrm>
        </p:grpSpPr>
        <p:sp>
          <p:nvSpPr>
            <p:cNvPr id="437" name="任意多边形: 形状 2"/>
            <p:cNvSpPr/>
            <p:nvPr/>
          </p:nvSpPr>
          <p:spPr>
            <a:xfrm>
              <a:off x="1736541" y="1736541"/>
              <a:ext cx="1476901" cy="1476899"/>
            </a:xfrm>
            <a:prstGeom prst="ellipse">
              <a:avLst/>
            </a:prstGeom>
            <a:solidFill>
              <a:srgbClr val="F9FAFB"/>
            </a:solidFill>
            <a:ln w="12700" cap="flat">
              <a:noFill/>
              <a:miter lim="400000"/>
            </a:ln>
            <a:effectLst>
              <a:outerShdw blurRad="127000" rotWithShape="0">
                <a:srgbClr val="969F98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89050">
                <a:lnSpc>
                  <a:spcPct val="90000"/>
                </a:lnSpc>
                <a:spcBef>
                  <a:spcPts val="700"/>
                </a:spcBef>
                <a:defRPr sz="2900"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38" name="Freeform 62"/>
            <p:cNvSpPr/>
            <p:nvPr/>
          </p:nvSpPr>
          <p:spPr>
            <a:xfrm>
              <a:off x="2173295" y="2465762"/>
              <a:ext cx="603391" cy="287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84" y="209"/>
                  </a:moveTo>
                  <a:cubicBezTo>
                    <a:pt x="20640" y="209"/>
                    <a:pt x="20354" y="777"/>
                    <a:pt x="20354" y="1494"/>
                  </a:cubicBezTo>
                  <a:cubicBezTo>
                    <a:pt x="20354" y="13235"/>
                    <a:pt x="20354" y="13235"/>
                    <a:pt x="20354" y="13235"/>
                  </a:cubicBezTo>
                  <a:cubicBezTo>
                    <a:pt x="20354" y="16432"/>
                    <a:pt x="19108" y="19001"/>
                    <a:pt x="17589" y="19001"/>
                  </a:cubicBezTo>
                  <a:cubicBezTo>
                    <a:pt x="4011" y="19001"/>
                    <a:pt x="4011" y="19001"/>
                    <a:pt x="4011" y="19001"/>
                  </a:cubicBezTo>
                  <a:cubicBezTo>
                    <a:pt x="2478" y="19001"/>
                    <a:pt x="1232" y="16402"/>
                    <a:pt x="1232" y="13235"/>
                  </a:cubicBezTo>
                  <a:cubicBezTo>
                    <a:pt x="1232" y="1285"/>
                    <a:pt x="1232" y="1285"/>
                    <a:pt x="1232" y="1285"/>
                  </a:cubicBezTo>
                  <a:cubicBezTo>
                    <a:pt x="1232" y="568"/>
                    <a:pt x="960" y="0"/>
                    <a:pt x="616" y="0"/>
                  </a:cubicBezTo>
                  <a:cubicBezTo>
                    <a:pt x="272" y="0"/>
                    <a:pt x="0" y="568"/>
                    <a:pt x="0" y="1285"/>
                  </a:cubicBezTo>
                  <a:cubicBezTo>
                    <a:pt x="0" y="13235"/>
                    <a:pt x="0" y="13235"/>
                    <a:pt x="0" y="13235"/>
                  </a:cubicBezTo>
                  <a:cubicBezTo>
                    <a:pt x="0" y="17836"/>
                    <a:pt x="1805" y="21600"/>
                    <a:pt x="4011" y="21600"/>
                  </a:cubicBezTo>
                  <a:cubicBezTo>
                    <a:pt x="17589" y="21600"/>
                    <a:pt x="17589" y="21600"/>
                    <a:pt x="17589" y="21600"/>
                  </a:cubicBezTo>
                  <a:cubicBezTo>
                    <a:pt x="19795" y="21600"/>
                    <a:pt x="21600" y="17836"/>
                    <a:pt x="21600" y="13235"/>
                  </a:cubicBezTo>
                  <a:cubicBezTo>
                    <a:pt x="21600" y="1494"/>
                    <a:pt x="21600" y="1494"/>
                    <a:pt x="21600" y="1494"/>
                  </a:cubicBezTo>
                  <a:cubicBezTo>
                    <a:pt x="21600" y="777"/>
                    <a:pt x="21328" y="209"/>
                    <a:pt x="20984" y="209"/>
                  </a:cubicBezTo>
                  <a:close/>
                  <a:moveTo>
                    <a:pt x="20984" y="209"/>
                  </a:moveTo>
                  <a:cubicBezTo>
                    <a:pt x="20984" y="209"/>
                    <a:pt x="20984" y="209"/>
                    <a:pt x="20984" y="209"/>
                  </a:cubicBezTo>
                </a:path>
              </a:pathLst>
            </a:custGeom>
            <a:solidFill>
              <a:srgbClr val="F9B3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39" name="Freeform 63"/>
            <p:cNvSpPr/>
            <p:nvPr/>
          </p:nvSpPr>
          <p:spPr>
            <a:xfrm>
              <a:off x="2348439" y="2196359"/>
              <a:ext cx="253103" cy="426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600" extrusionOk="0">
                  <a:moveTo>
                    <a:pt x="9651" y="21357"/>
                  </a:moveTo>
                  <a:cubicBezTo>
                    <a:pt x="9919" y="21519"/>
                    <a:pt x="10288" y="21600"/>
                    <a:pt x="10657" y="21600"/>
                  </a:cubicBezTo>
                  <a:cubicBezTo>
                    <a:pt x="11026" y="21600"/>
                    <a:pt x="11395" y="21519"/>
                    <a:pt x="11663" y="21357"/>
                  </a:cubicBezTo>
                  <a:cubicBezTo>
                    <a:pt x="20887" y="15790"/>
                    <a:pt x="20887" y="15790"/>
                    <a:pt x="20887" y="15790"/>
                  </a:cubicBezTo>
                  <a:cubicBezTo>
                    <a:pt x="21457" y="15446"/>
                    <a:pt x="21457" y="14899"/>
                    <a:pt x="20887" y="14555"/>
                  </a:cubicBezTo>
                  <a:cubicBezTo>
                    <a:pt x="20317" y="14211"/>
                    <a:pt x="19411" y="14211"/>
                    <a:pt x="18841" y="14555"/>
                  </a:cubicBezTo>
                  <a:cubicBezTo>
                    <a:pt x="12099" y="18624"/>
                    <a:pt x="12099" y="18624"/>
                    <a:pt x="12099" y="18624"/>
                  </a:cubicBezTo>
                  <a:cubicBezTo>
                    <a:pt x="12099" y="870"/>
                    <a:pt x="12099" y="870"/>
                    <a:pt x="12099" y="870"/>
                  </a:cubicBezTo>
                  <a:cubicBezTo>
                    <a:pt x="12099" y="385"/>
                    <a:pt x="11462" y="0"/>
                    <a:pt x="10657" y="0"/>
                  </a:cubicBezTo>
                  <a:cubicBezTo>
                    <a:pt x="9852" y="0"/>
                    <a:pt x="9215" y="385"/>
                    <a:pt x="9215" y="870"/>
                  </a:cubicBezTo>
                  <a:cubicBezTo>
                    <a:pt x="9215" y="18624"/>
                    <a:pt x="9215" y="18624"/>
                    <a:pt x="9215" y="18624"/>
                  </a:cubicBezTo>
                  <a:cubicBezTo>
                    <a:pt x="2473" y="14555"/>
                    <a:pt x="2473" y="14555"/>
                    <a:pt x="2473" y="14555"/>
                  </a:cubicBezTo>
                  <a:cubicBezTo>
                    <a:pt x="1903" y="14211"/>
                    <a:pt x="997" y="14211"/>
                    <a:pt x="427" y="14555"/>
                  </a:cubicBezTo>
                  <a:cubicBezTo>
                    <a:pt x="-143" y="14899"/>
                    <a:pt x="-143" y="15446"/>
                    <a:pt x="427" y="15790"/>
                  </a:cubicBezTo>
                  <a:lnTo>
                    <a:pt x="9651" y="21357"/>
                  </a:lnTo>
                  <a:close/>
                  <a:moveTo>
                    <a:pt x="9651" y="21357"/>
                  </a:moveTo>
                  <a:cubicBezTo>
                    <a:pt x="9651" y="21357"/>
                    <a:pt x="9651" y="21357"/>
                    <a:pt x="9651" y="21357"/>
                  </a:cubicBezTo>
                </a:path>
              </a:pathLst>
            </a:custGeom>
            <a:solidFill>
              <a:srgbClr val="F9B3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40" name="椭圆 1"/>
            <p:cNvSpPr/>
            <p:nvPr/>
          </p:nvSpPr>
          <p:spPr>
            <a:xfrm>
              <a:off x="633785" y="653657"/>
              <a:ext cx="3682408" cy="3682405"/>
            </a:xfrm>
            <a:prstGeom prst="ellipse">
              <a:avLst/>
            </a:prstGeom>
            <a:noFill/>
            <a:ln w="317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41" name="任意多边形: 形状 3"/>
            <p:cNvSpPr/>
            <p:nvPr/>
          </p:nvSpPr>
          <p:spPr>
            <a:xfrm>
              <a:off x="1861071" y="-1"/>
              <a:ext cx="1227838" cy="1227839"/>
            </a:xfrm>
            <a:prstGeom prst="ellipse">
              <a:avLst/>
            </a:prstGeom>
            <a:solidFill>
              <a:srgbClr val="F9FAFB"/>
            </a:solidFill>
            <a:ln w="12700" cap="flat">
              <a:noFill/>
              <a:miter lim="400000"/>
            </a:ln>
            <a:effectLst>
              <a:outerShdw blurRad="127000" rotWithShape="0">
                <a:srgbClr val="969F98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ts val="700"/>
                </a:spcBef>
                <a:defRPr sz="2000"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42" name="任意多边形: 形状 4"/>
            <p:cNvSpPr/>
            <p:nvPr/>
          </p:nvSpPr>
          <p:spPr>
            <a:xfrm>
              <a:off x="3722144" y="1861071"/>
              <a:ext cx="1227838" cy="1227838"/>
            </a:xfrm>
            <a:prstGeom prst="ellipse">
              <a:avLst/>
            </a:prstGeom>
            <a:solidFill>
              <a:srgbClr val="F9FAFB"/>
            </a:solidFill>
            <a:ln w="12700" cap="flat">
              <a:noFill/>
              <a:miter lim="400000"/>
            </a:ln>
            <a:effectLst>
              <a:outerShdw blurRad="127000" rotWithShape="0">
                <a:srgbClr val="969F98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ts val="700"/>
                </a:spcBef>
                <a:defRPr sz="2000"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43" name="任意多边形: 形状 5"/>
            <p:cNvSpPr/>
            <p:nvPr/>
          </p:nvSpPr>
          <p:spPr>
            <a:xfrm>
              <a:off x="1861071" y="3722144"/>
              <a:ext cx="1227838" cy="1227838"/>
            </a:xfrm>
            <a:prstGeom prst="ellipse">
              <a:avLst/>
            </a:prstGeom>
            <a:solidFill>
              <a:srgbClr val="F9FAFB"/>
            </a:solidFill>
            <a:ln w="12700" cap="flat">
              <a:noFill/>
              <a:miter lim="400000"/>
            </a:ln>
            <a:effectLst>
              <a:outerShdw blurRad="127000" rotWithShape="0">
                <a:srgbClr val="969F98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ts val="700"/>
                </a:spcBef>
                <a:defRPr sz="2000"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44" name="任意多边形: 形状 6"/>
            <p:cNvSpPr/>
            <p:nvPr/>
          </p:nvSpPr>
          <p:spPr>
            <a:xfrm>
              <a:off x="-1" y="1861071"/>
              <a:ext cx="1227839" cy="1227838"/>
            </a:xfrm>
            <a:prstGeom prst="ellipse">
              <a:avLst/>
            </a:prstGeom>
            <a:solidFill>
              <a:srgbClr val="F9FAFB"/>
            </a:solidFill>
            <a:ln w="12700" cap="flat">
              <a:noFill/>
              <a:miter lim="400000"/>
            </a:ln>
            <a:effectLst>
              <a:outerShdw blurRad="127000" rotWithShape="0">
                <a:srgbClr val="969F98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ts val="700"/>
                </a:spcBef>
                <a:defRPr sz="2000">
                  <a:solidFill>
                    <a:srgbClr val="3F403E"/>
                  </a:solidFill>
                </a:defRPr>
              </a:pPr>
              <a:endParaRPr/>
            </a:p>
          </p:txBody>
        </p:sp>
        <p:grpSp>
          <p:nvGrpSpPr>
            <p:cNvPr id="447" name="Group 47"/>
            <p:cNvGrpSpPr/>
            <p:nvPr/>
          </p:nvGrpSpPr>
          <p:grpSpPr>
            <a:xfrm>
              <a:off x="2252608" y="336556"/>
              <a:ext cx="444763" cy="554722"/>
              <a:chOff x="0" y="0"/>
              <a:chExt cx="444761" cy="554720"/>
            </a:xfrm>
          </p:grpSpPr>
          <p:sp>
            <p:nvSpPr>
              <p:cNvPr id="445" name="Freeform 48"/>
              <p:cNvSpPr/>
              <p:nvPr/>
            </p:nvSpPr>
            <p:spPr>
              <a:xfrm>
                <a:off x="0" y="96829"/>
                <a:ext cx="346291" cy="4578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869" y="0"/>
                    </a:moveTo>
                    <a:cubicBezTo>
                      <a:pt x="2753" y="0"/>
                      <a:pt x="2753" y="0"/>
                      <a:pt x="2753" y="0"/>
                    </a:cubicBezTo>
                    <a:cubicBezTo>
                      <a:pt x="1221" y="0"/>
                      <a:pt x="0" y="938"/>
                      <a:pt x="0" y="2076"/>
                    </a:cubicBezTo>
                    <a:cubicBezTo>
                      <a:pt x="0" y="19524"/>
                      <a:pt x="0" y="19524"/>
                      <a:pt x="0" y="19524"/>
                    </a:cubicBezTo>
                    <a:cubicBezTo>
                      <a:pt x="0" y="20662"/>
                      <a:pt x="1221" y="21600"/>
                      <a:pt x="2753" y="21600"/>
                    </a:cubicBezTo>
                    <a:cubicBezTo>
                      <a:pt x="18869" y="21600"/>
                      <a:pt x="18869" y="21600"/>
                      <a:pt x="18869" y="21600"/>
                    </a:cubicBezTo>
                    <a:cubicBezTo>
                      <a:pt x="20379" y="21600"/>
                      <a:pt x="21600" y="20662"/>
                      <a:pt x="21600" y="19524"/>
                    </a:cubicBezTo>
                    <a:cubicBezTo>
                      <a:pt x="21600" y="2076"/>
                      <a:pt x="21600" y="2076"/>
                      <a:pt x="21600" y="2076"/>
                    </a:cubicBezTo>
                    <a:cubicBezTo>
                      <a:pt x="21600" y="938"/>
                      <a:pt x="20379" y="0"/>
                      <a:pt x="18869" y="0"/>
                    </a:cubicBezTo>
                    <a:close/>
                    <a:moveTo>
                      <a:pt x="19691" y="19524"/>
                    </a:moveTo>
                    <a:cubicBezTo>
                      <a:pt x="19691" y="19859"/>
                      <a:pt x="19313" y="20143"/>
                      <a:pt x="18869" y="20143"/>
                    </a:cubicBezTo>
                    <a:cubicBezTo>
                      <a:pt x="2731" y="20143"/>
                      <a:pt x="2731" y="20143"/>
                      <a:pt x="2731" y="20143"/>
                    </a:cubicBezTo>
                    <a:cubicBezTo>
                      <a:pt x="2287" y="20143"/>
                      <a:pt x="1909" y="19859"/>
                      <a:pt x="1909" y="19524"/>
                    </a:cubicBezTo>
                    <a:cubicBezTo>
                      <a:pt x="1909" y="2076"/>
                      <a:pt x="1909" y="2076"/>
                      <a:pt x="1909" y="2076"/>
                    </a:cubicBezTo>
                    <a:cubicBezTo>
                      <a:pt x="1909" y="1725"/>
                      <a:pt x="2287" y="1457"/>
                      <a:pt x="2731" y="1457"/>
                    </a:cubicBezTo>
                    <a:cubicBezTo>
                      <a:pt x="18869" y="1457"/>
                      <a:pt x="18869" y="1457"/>
                      <a:pt x="18869" y="1457"/>
                    </a:cubicBezTo>
                    <a:cubicBezTo>
                      <a:pt x="19313" y="1457"/>
                      <a:pt x="19691" y="1725"/>
                      <a:pt x="19691" y="2076"/>
                    </a:cubicBezTo>
                    <a:lnTo>
                      <a:pt x="19691" y="19524"/>
                    </a:lnTo>
                    <a:close/>
                    <a:moveTo>
                      <a:pt x="19691" y="19524"/>
                    </a:moveTo>
                    <a:cubicBezTo>
                      <a:pt x="19691" y="19524"/>
                      <a:pt x="19691" y="19524"/>
                      <a:pt x="19691" y="19524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  <p:sp>
            <p:nvSpPr>
              <p:cNvPr id="446" name="Freeform 49"/>
              <p:cNvSpPr/>
              <p:nvPr/>
            </p:nvSpPr>
            <p:spPr>
              <a:xfrm>
                <a:off x="98471" y="0"/>
                <a:ext cx="346291" cy="4578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869" y="0"/>
                    </a:moveTo>
                    <a:cubicBezTo>
                      <a:pt x="2731" y="0"/>
                      <a:pt x="2731" y="0"/>
                      <a:pt x="2731" y="0"/>
                    </a:cubicBezTo>
                    <a:cubicBezTo>
                      <a:pt x="1221" y="0"/>
                      <a:pt x="0" y="922"/>
                      <a:pt x="0" y="2078"/>
                    </a:cubicBezTo>
                    <a:cubicBezTo>
                      <a:pt x="0" y="2480"/>
                      <a:pt x="422" y="2798"/>
                      <a:pt x="955" y="2798"/>
                    </a:cubicBezTo>
                    <a:cubicBezTo>
                      <a:pt x="1487" y="2798"/>
                      <a:pt x="1909" y="2480"/>
                      <a:pt x="1909" y="2078"/>
                    </a:cubicBezTo>
                    <a:cubicBezTo>
                      <a:pt x="1909" y="1726"/>
                      <a:pt x="2287" y="1441"/>
                      <a:pt x="2731" y="1441"/>
                    </a:cubicBezTo>
                    <a:cubicBezTo>
                      <a:pt x="18869" y="1441"/>
                      <a:pt x="18869" y="1441"/>
                      <a:pt x="18869" y="1441"/>
                    </a:cubicBezTo>
                    <a:cubicBezTo>
                      <a:pt x="19313" y="1441"/>
                      <a:pt x="19691" y="1726"/>
                      <a:pt x="19691" y="2078"/>
                    </a:cubicBezTo>
                    <a:cubicBezTo>
                      <a:pt x="19691" y="19539"/>
                      <a:pt x="19691" y="19539"/>
                      <a:pt x="19691" y="19539"/>
                    </a:cubicBezTo>
                    <a:cubicBezTo>
                      <a:pt x="19691" y="19874"/>
                      <a:pt x="19313" y="20159"/>
                      <a:pt x="18869" y="20159"/>
                    </a:cubicBezTo>
                    <a:cubicBezTo>
                      <a:pt x="18337" y="20159"/>
                      <a:pt x="17893" y="20477"/>
                      <a:pt x="17893" y="20879"/>
                    </a:cubicBezTo>
                    <a:cubicBezTo>
                      <a:pt x="17893" y="21282"/>
                      <a:pt x="18337" y="21600"/>
                      <a:pt x="18869" y="21600"/>
                    </a:cubicBezTo>
                    <a:cubicBezTo>
                      <a:pt x="20379" y="21600"/>
                      <a:pt x="21600" y="20678"/>
                      <a:pt x="21600" y="19539"/>
                    </a:cubicBezTo>
                    <a:cubicBezTo>
                      <a:pt x="21600" y="2078"/>
                      <a:pt x="21600" y="2078"/>
                      <a:pt x="21600" y="2078"/>
                    </a:cubicBezTo>
                    <a:cubicBezTo>
                      <a:pt x="21600" y="922"/>
                      <a:pt x="20379" y="0"/>
                      <a:pt x="18869" y="0"/>
                    </a:cubicBezTo>
                    <a:close/>
                    <a:moveTo>
                      <a:pt x="18869" y="0"/>
                    </a:moveTo>
                    <a:cubicBezTo>
                      <a:pt x="18869" y="0"/>
                      <a:pt x="18869" y="0"/>
                      <a:pt x="18869" y="0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</p:grpSp>
        <p:sp>
          <p:nvSpPr>
            <p:cNvPr id="448" name="Freeform 121"/>
            <p:cNvSpPr/>
            <p:nvPr/>
          </p:nvSpPr>
          <p:spPr>
            <a:xfrm>
              <a:off x="2217322" y="4080036"/>
              <a:ext cx="513821" cy="512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600" extrusionOk="0">
                  <a:moveTo>
                    <a:pt x="21346" y="20492"/>
                  </a:moveTo>
                  <a:cubicBezTo>
                    <a:pt x="16122" y="15253"/>
                    <a:pt x="16122" y="15253"/>
                    <a:pt x="16122" y="15253"/>
                  </a:cubicBezTo>
                  <a:cubicBezTo>
                    <a:pt x="17525" y="13622"/>
                    <a:pt x="18376" y="11511"/>
                    <a:pt x="18376" y="9206"/>
                  </a:cubicBezTo>
                  <a:cubicBezTo>
                    <a:pt x="18376" y="4116"/>
                    <a:pt x="14256" y="0"/>
                    <a:pt x="9180" y="0"/>
                  </a:cubicBezTo>
                  <a:cubicBezTo>
                    <a:pt x="4120" y="0"/>
                    <a:pt x="0" y="4131"/>
                    <a:pt x="0" y="9206"/>
                  </a:cubicBezTo>
                  <a:cubicBezTo>
                    <a:pt x="0" y="14280"/>
                    <a:pt x="4120" y="18412"/>
                    <a:pt x="9180" y="18412"/>
                  </a:cubicBezTo>
                  <a:cubicBezTo>
                    <a:pt x="11494" y="18412"/>
                    <a:pt x="13599" y="17558"/>
                    <a:pt x="15211" y="16151"/>
                  </a:cubicBezTo>
                  <a:cubicBezTo>
                    <a:pt x="20451" y="21405"/>
                    <a:pt x="20451" y="21405"/>
                    <a:pt x="20451" y="21405"/>
                  </a:cubicBezTo>
                  <a:cubicBezTo>
                    <a:pt x="20570" y="21525"/>
                    <a:pt x="20734" y="21600"/>
                    <a:pt x="20898" y="21600"/>
                  </a:cubicBezTo>
                  <a:cubicBezTo>
                    <a:pt x="21063" y="21600"/>
                    <a:pt x="21227" y="21540"/>
                    <a:pt x="21346" y="21405"/>
                  </a:cubicBezTo>
                  <a:cubicBezTo>
                    <a:pt x="21600" y="21151"/>
                    <a:pt x="21600" y="20747"/>
                    <a:pt x="21346" y="20492"/>
                  </a:cubicBezTo>
                  <a:close/>
                  <a:moveTo>
                    <a:pt x="1284" y="9206"/>
                  </a:moveTo>
                  <a:cubicBezTo>
                    <a:pt x="1284" y="4835"/>
                    <a:pt x="4836" y="1287"/>
                    <a:pt x="9180" y="1287"/>
                  </a:cubicBezTo>
                  <a:cubicBezTo>
                    <a:pt x="13539" y="1287"/>
                    <a:pt x="17077" y="4835"/>
                    <a:pt x="17077" y="9206"/>
                  </a:cubicBezTo>
                  <a:cubicBezTo>
                    <a:pt x="17077" y="13577"/>
                    <a:pt x="13539" y="17124"/>
                    <a:pt x="9180" y="17124"/>
                  </a:cubicBezTo>
                  <a:cubicBezTo>
                    <a:pt x="4836" y="17124"/>
                    <a:pt x="1284" y="13577"/>
                    <a:pt x="1284" y="9206"/>
                  </a:cubicBezTo>
                  <a:close/>
                  <a:moveTo>
                    <a:pt x="1284" y="9206"/>
                  </a:moveTo>
                  <a:cubicBezTo>
                    <a:pt x="1284" y="9206"/>
                    <a:pt x="1284" y="9206"/>
                    <a:pt x="1284" y="9206"/>
                  </a:cubicBezTo>
                </a:path>
              </a:pathLst>
            </a:custGeom>
            <a:solidFill>
              <a:srgbClr val="3F403E"/>
            </a:solidFill>
            <a:ln w="12700" cap="flat">
              <a:noFill/>
              <a:miter lim="400000"/>
            </a:ln>
            <a:effectLst>
              <a:outerShdw blurRad="127000" rotWithShape="0">
                <a:srgbClr val="FFFFFF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  <p:grpSp>
          <p:nvGrpSpPr>
            <p:cNvPr id="451" name="Group 182"/>
            <p:cNvGrpSpPr/>
            <p:nvPr/>
          </p:nvGrpSpPr>
          <p:grpSpPr>
            <a:xfrm>
              <a:off x="359384" y="2197149"/>
              <a:ext cx="509094" cy="556023"/>
              <a:chOff x="0" y="0"/>
              <a:chExt cx="509092" cy="556021"/>
            </a:xfrm>
          </p:grpSpPr>
          <p:sp>
            <p:nvSpPr>
              <p:cNvPr id="449" name="Freeform 183"/>
              <p:cNvSpPr/>
              <p:nvPr/>
            </p:nvSpPr>
            <p:spPr>
              <a:xfrm>
                <a:off x="0" y="0"/>
                <a:ext cx="443270" cy="3459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10" h="21579" extrusionOk="0">
                    <a:moveTo>
                      <a:pt x="4890" y="6869"/>
                    </a:moveTo>
                    <a:cubicBezTo>
                      <a:pt x="8761" y="2239"/>
                      <a:pt x="14559" y="2172"/>
                      <a:pt x="18497" y="6404"/>
                    </a:cubicBezTo>
                    <a:cubicBezTo>
                      <a:pt x="15380" y="6559"/>
                      <a:pt x="15380" y="6559"/>
                      <a:pt x="15380" y="6559"/>
                    </a:cubicBezTo>
                    <a:cubicBezTo>
                      <a:pt x="14978" y="6581"/>
                      <a:pt x="14660" y="7024"/>
                      <a:pt x="14676" y="7556"/>
                    </a:cubicBezTo>
                    <a:cubicBezTo>
                      <a:pt x="14693" y="8065"/>
                      <a:pt x="15028" y="8464"/>
                      <a:pt x="15414" y="8464"/>
                    </a:cubicBezTo>
                    <a:cubicBezTo>
                      <a:pt x="15430" y="8464"/>
                      <a:pt x="15430" y="8464"/>
                      <a:pt x="15430" y="8464"/>
                    </a:cubicBezTo>
                    <a:cubicBezTo>
                      <a:pt x="20223" y="8242"/>
                      <a:pt x="20223" y="8242"/>
                      <a:pt x="20223" y="8242"/>
                    </a:cubicBezTo>
                    <a:cubicBezTo>
                      <a:pt x="20608" y="8220"/>
                      <a:pt x="20910" y="7799"/>
                      <a:pt x="20910" y="7290"/>
                    </a:cubicBezTo>
                    <a:cubicBezTo>
                      <a:pt x="20910" y="7157"/>
                      <a:pt x="20910" y="7157"/>
                      <a:pt x="20910" y="7157"/>
                    </a:cubicBezTo>
                    <a:cubicBezTo>
                      <a:pt x="20742" y="909"/>
                      <a:pt x="20742" y="909"/>
                      <a:pt x="20742" y="909"/>
                    </a:cubicBezTo>
                    <a:cubicBezTo>
                      <a:pt x="20726" y="378"/>
                      <a:pt x="20391" y="-21"/>
                      <a:pt x="19988" y="1"/>
                    </a:cubicBezTo>
                    <a:cubicBezTo>
                      <a:pt x="19586" y="23"/>
                      <a:pt x="19268" y="444"/>
                      <a:pt x="19285" y="976"/>
                    </a:cubicBezTo>
                    <a:cubicBezTo>
                      <a:pt x="19402" y="4897"/>
                      <a:pt x="19402" y="4897"/>
                      <a:pt x="19402" y="4897"/>
                    </a:cubicBezTo>
                    <a:cubicBezTo>
                      <a:pt x="17458" y="2793"/>
                      <a:pt x="15062" y="1574"/>
                      <a:pt x="12498" y="1419"/>
                    </a:cubicBezTo>
                    <a:cubicBezTo>
                      <a:pt x="9314" y="1197"/>
                      <a:pt x="6264" y="2637"/>
                      <a:pt x="3918" y="5451"/>
                    </a:cubicBezTo>
                    <a:cubicBezTo>
                      <a:pt x="684" y="9328"/>
                      <a:pt x="-690" y="15243"/>
                      <a:pt x="332" y="20848"/>
                    </a:cubicBezTo>
                    <a:cubicBezTo>
                      <a:pt x="416" y="21291"/>
                      <a:pt x="701" y="21579"/>
                      <a:pt x="1036" y="21579"/>
                    </a:cubicBezTo>
                    <a:cubicBezTo>
                      <a:pt x="1103" y="21579"/>
                      <a:pt x="1153" y="21579"/>
                      <a:pt x="1204" y="21557"/>
                    </a:cubicBezTo>
                    <a:cubicBezTo>
                      <a:pt x="1589" y="21424"/>
                      <a:pt x="1840" y="20914"/>
                      <a:pt x="1740" y="20405"/>
                    </a:cubicBezTo>
                    <a:cubicBezTo>
                      <a:pt x="835" y="15465"/>
                      <a:pt x="2041" y="10281"/>
                      <a:pt x="4890" y="6869"/>
                    </a:cubicBezTo>
                    <a:close/>
                    <a:moveTo>
                      <a:pt x="4890" y="6869"/>
                    </a:moveTo>
                    <a:cubicBezTo>
                      <a:pt x="4890" y="6869"/>
                      <a:pt x="4890" y="6869"/>
                      <a:pt x="4890" y="6869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  <p:sp>
            <p:nvSpPr>
              <p:cNvPr id="450" name="Freeform 184"/>
              <p:cNvSpPr/>
              <p:nvPr/>
            </p:nvSpPr>
            <p:spPr>
              <a:xfrm>
                <a:off x="64810" y="211361"/>
                <a:ext cx="444283" cy="3446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83" h="21498" extrusionOk="0">
                    <a:moveTo>
                      <a:pt x="20552" y="714"/>
                    </a:moveTo>
                    <a:cubicBezTo>
                      <a:pt x="20452" y="207"/>
                      <a:pt x="20069" y="-102"/>
                      <a:pt x="19686" y="30"/>
                    </a:cubicBezTo>
                    <a:cubicBezTo>
                      <a:pt x="19302" y="141"/>
                      <a:pt x="19052" y="670"/>
                      <a:pt x="19152" y="1178"/>
                    </a:cubicBezTo>
                    <a:cubicBezTo>
                      <a:pt x="20052" y="6076"/>
                      <a:pt x="18852" y="11239"/>
                      <a:pt x="16019" y="14636"/>
                    </a:cubicBezTo>
                    <a:cubicBezTo>
                      <a:pt x="14036" y="17019"/>
                      <a:pt x="11536" y="18189"/>
                      <a:pt x="9052" y="18189"/>
                    </a:cubicBezTo>
                    <a:cubicBezTo>
                      <a:pt x="6669" y="18189"/>
                      <a:pt x="4302" y="17129"/>
                      <a:pt x="2402" y="15011"/>
                    </a:cubicBezTo>
                    <a:cubicBezTo>
                      <a:pt x="5536" y="14636"/>
                      <a:pt x="5536" y="14636"/>
                      <a:pt x="5536" y="14636"/>
                    </a:cubicBezTo>
                    <a:cubicBezTo>
                      <a:pt x="5936" y="14592"/>
                      <a:pt x="6219" y="14129"/>
                      <a:pt x="6186" y="13599"/>
                    </a:cubicBezTo>
                    <a:cubicBezTo>
                      <a:pt x="6152" y="13070"/>
                      <a:pt x="5802" y="12695"/>
                      <a:pt x="5402" y="12739"/>
                    </a:cubicBezTo>
                    <a:cubicBezTo>
                      <a:pt x="652" y="13313"/>
                      <a:pt x="652" y="13313"/>
                      <a:pt x="652" y="13313"/>
                    </a:cubicBezTo>
                    <a:cubicBezTo>
                      <a:pt x="269" y="13357"/>
                      <a:pt x="-31" y="13820"/>
                      <a:pt x="2" y="14349"/>
                    </a:cubicBezTo>
                    <a:cubicBezTo>
                      <a:pt x="436" y="20615"/>
                      <a:pt x="436" y="20615"/>
                      <a:pt x="436" y="20615"/>
                    </a:cubicBezTo>
                    <a:cubicBezTo>
                      <a:pt x="469" y="21123"/>
                      <a:pt x="786" y="21498"/>
                      <a:pt x="1152" y="21498"/>
                    </a:cubicBezTo>
                    <a:cubicBezTo>
                      <a:pt x="1169" y="21498"/>
                      <a:pt x="1186" y="21498"/>
                      <a:pt x="1219" y="21476"/>
                    </a:cubicBezTo>
                    <a:cubicBezTo>
                      <a:pt x="1602" y="21432"/>
                      <a:pt x="1902" y="20968"/>
                      <a:pt x="1869" y="20439"/>
                    </a:cubicBezTo>
                    <a:cubicBezTo>
                      <a:pt x="1602" y="16622"/>
                      <a:pt x="1602" y="16622"/>
                      <a:pt x="1602" y="16622"/>
                    </a:cubicBezTo>
                    <a:cubicBezTo>
                      <a:pt x="3552" y="18696"/>
                      <a:pt x="5919" y="19909"/>
                      <a:pt x="8452" y="20086"/>
                    </a:cubicBezTo>
                    <a:cubicBezTo>
                      <a:pt x="8652" y="20086"/>
                      <a:pt x="8852" y="20108"/>
                      <a:pt x="9052" y="20108"/>
                    </a:cubicBezTo>
                    <a:cubicBezTo>
                      <a:pt x="11986" y="20108"/>
                      <a:pt x="14786" y="18674"/>
                      <a:pt x="16986" y="16048"/>
                    </a:cubicBezTo>
                    <a:cubicBezTo>
                      <a:pt x="20202" y="12187"/>
                      <a:pt x="21569" y="6318"/>
                      <a:pt x="20552" y="714"/>
                    </a:cubicBezTo>
                    <a:close/>
                    <a:moveTo>
                      <a:pt x="20552" y="714"/>
                    </a:moveTo>
                    <a:cubicBezTo>
                      <a:pt x="20552" y="714"/>
                      <a:pt x="20552" y="714"/>
                      <a:pt x="20552" y="714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</p:grpSp>
        <p:grpSp>
          <p:nvGrpSpPr>
            <p:cNvPr id="455" name="Group 210"/>
            <p:cNvGrpSpPr/>
            <p:nvPr/>
          </p:nvGrpSpPr>
          <p:grpSpPr>
            <a:xfrm>
              <a:off x="4086601" y="2208154"/>
              <a:ext cx="497416" cy="535170"/>
              <a:chOff x="0" y="0"/>
              <a:chExt cx="497415" cy="535169"/>
            </a:xfrm>
          </p:grpSpPr>
          <p:sp>
            <p:nvSpPr>
              <p:cNvPr id="452" name="Freeform 211"/>
              <p:cNvSpPr/>
              <p:nvPr/>
            </p:nvSpPr>
            <p:spPr>
              <a:xfrm>
                <a:off x="0" y="371503"/>
                <a:ext cx="191587" cy="898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69" h="21108" extrusionOk="0">
                    <a:moveTo>
                      <a:pt x="20692" y="754"/>
                    </a:moveTo>
                    <a:cubicBezTo>
                      <a:pt x="19941" y="-492"/>
                      <a:pt x="18875" y="-160"/>
                      <a:pt x="18283" y="1502"/>
                    </a:cubicBezTo>
                    <a:cubicBezTo>
                      <a:pt x="15440" y="9394"/>
                      <a:pt x="11136" y="13963"/>
                      <a:pt x="6397" y="13963"/>
                    </a:cubicBezTo>
                    <a:cubicBezTo>
                      <a:pt x="1698" y="13963"/>
                      <a:pt x="1698" y="13963"/>
                      <a:pt x="1698" y="13963"/>
                    </a:cubicBezTo>
                    <a:cubicBezTo>
                      <a:pt x="750" y="13963"/>
                      <a:pt x="0" y="15542"/>
                      <a:pt x="0" y="17536"/>
                    </a:cubicBezTo>
                    <a:cubicBezTo>
                      <a:pt x="0" y="19530"/>
                      <a:pt x="750" y="21108"/>
                      <a:pt x="1698" y="21108"/>
                    </a:cubicBezTo>
                    <a:cubicBezTo>
                      <a:pt x="6437" y="21108"/>
                      <a:pt x="6437" y="21108"/>
                      <a:pt x="6437" y="21108"/>
                    </a:cubicBezTo>
                    <a:cubicBezTo>
                      <a:pt x="9319" y="21108"/>
                      <a:pt x="12123" y="19696"/>
                      <a:pt x="14690" y="16954"/>
                    </a:cubicBezTo>
                    <a:cubicBezTo>
                      <a:pt x="17177" y="14296"/>
                      <a:pt x="19349" y="10474"/>
                      <a:pt x="21008" y="5739"/>
                    </a:cubicBezTo>
                    <a:cubicBezTo>
                      <a:pt x="21600" y="4160"/>
                      <a:pt x="21442" y="1917"/>
                      <a:pt x="20692" y="754"/>
                    </a:cubicBezTo>
                    <a:close/>
                    <a:moveTo>
                      <a:pt x="20692" y="754"/>
                    </a:moveTo>
                    <a:cubicBezTo>
                      <a:pt x="20692" y="754"/>
                      <a:pt x="20692" y="754"/>
                      <a:pt x="20692" y="754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  <p:sp>
            <p:nvSpPr>
              <p:cNvPr id="453" name="Freeform 212"/>
              <p:cNvSpPr/>
              <p:nvPr/>
            </p:nvSpPr>
            <p:spPr>
              <a:xfrm>
                <a:off x="223431" y="0"/>
                <a:ext cx="273985" cy="1773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7" h="21419" extrusionOk="0">
                    <a:moveTo>
                      <a:pt x="461" y="19118"/>
                    </a:moveTo>
                    <a:cubicBezTo>
                      <a:pt x="682" y="19374"/>
                      <a:pt x="930" y="19459"/>
                      <a:pt x="1178" y="19459"/>
                    </a:cubicBezTo>
                    <a:cubicBezTo>
                      <a:pt x="1537" y="19459"/>
                      <a:pt x="1895" y="19246"/>
                      <a:pt x="2144" y="18778"/>
                    </a:cubicBezTo>
                    <a:cubicBezTo>
                      <a:pt x="4130" y="14815"/>
                      <a:pt x="7109" y="12557"/>
                      <a:pt x="10337" y="12557"/>
                    </a:cubicBezTo>
                    <a:cubicBezTo>
                      <a:pt x="17261" y="12557"/>
                      <a:pt x="17261" y="12557"/>
                      <a:pt x="17261" y="12557"/>
                    </a:cubicBezTo>
                    <a:cubicBezTo>
                      <a:pt x="13564" y="18266"/>
                      <a:pt x="13564" y="18266"/>
                      <a:pt x="13564" y="18266"/>
                    </a:cubicBezTo>
                    <a:cubicBezTo>
                      <a:pt x="13095" y="18991"/>
                      <a:pt x="13095" y="20141"/>
                      <a:pt x="13564" y="20865"/>
                    </a:cubicBezTo>
                    <a:cubicBezTo>
                      <a:pt x="13813" y="21206"/>
                      <a:pt x="14116" y="21419"/>
                      <a:pt x="14420" y="21419"/>
                    </a:cubicBezTo>
                    <a:cubicBezTo>
                      <a:pt x="14723" y="21419"/>
                      <a:pt x="15026" y="21249"/>
                      <a:pt x="15247" y="20865"/>
                    </a:cubicBezTo>
                    <a:cubicBezTo>
                      <a:pt x="20985" y="12004"/>
                      <a:pt x="20985" y="12004"/>
                      <a:pt x="20985" y="12004"/>
                    </a:cubicBezTo>
                    <a:cubicBezTo>
                      <a:pt x="21454" y="11279"/>
                      <a:pt x="21454" y="10129"/>
                      <a:pt x="20985" y="9405"/>
                    </a:cubicBezTo>
                    <a:cubicBezTo>
                      <a:pt x="15247" y="543"/>
                      <a:pt x="15247" y="543"/>
                      <a:pt x="15247" y="543"/>
                    </a:cubicBezTo>
                    <a:cubicBezTo>
                      <a:pt x="14778" y="-181"/>
                      <a:pt x="14033" y="-181"/>
                      <a:pt x="13564" y="543"/>
                    </a:cubicBezTo>
                    <a:cubicBezTo>
                      <a:pt x="13095" y="1268"/>
                      <a:pt x="13095" y="2418"/>
                      <a:pt x="13564" y="3142"/>
                    </a:cubicBezTo>
                    <a:cubicBezTo>
                      <a:pt x="17261" y="8851"/>
                      <a:pt x="17261" y="8851"/>
                      <a:pt x="17261" y="8851"/>
                    </a:cubicBezTo>
                    <a:cubicBezTo>
                      <a:pt x="10337" y="8851"/>
                      <a:pt x="10337" y="8851"/>
                      <a:pt x="10337" y="8851"/>
                    </a:cubicBezTo>
                    <a:cubicBezTo>
                      <a:pt x="6364" y="8851"/>
                      <a:pt x="2668" y="11620"/>
                      <a:pt x="240" y="16520"/>
                    </a:cubicBezTo>
                    <a:cubicBezTo>
                      <a:pt x="-146" y="17329"/>
                      <a:pt x="-63" y="18479"/>
                      <a:pt x="461" y="19118"/>
                    </a:cubicBezTo>
                    <a:close/>
                    <a:moveTo>
                      <a:pt x="461" y="19118"/>
                    </a:moveTo>
                    <a:cubicBezTo>
                      <a:pt x="461" y="19118"/>
                      <a:pt x="461" y="19118"/>
                      <a:pt x="461" y="19118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  <p:sp>
            <p:nvSpPr>
              <p:cNvPr id="454" name="Freeform 213"/>
              <p:cNvSpPr/>
              <p:nvPr/>
            </p:nvSpPr>
            <p:spPr>
              <a:xfrm>
                <a:off x="0" y="73995"/>
                <a:ext cx="497412" cy="4611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5" h="21600" extrusionOk="0">
                    <a:moveTo>
                      <a:pt x="18141" y="13458"/>
                    </a:moveTo>
                    <a:cubicBezTo>
                      <a:pt x="17880" y="13176"/>
                      <a:pt x="17464" y="13176"/>
                      <a:pt x="17203" y="13458"/>
                    </a:cubicBezTo>
                    <a:cubicBezTo>
                      <a:pt x="16942" y="13741"/>
                      <a:pt x="16942" y="14206"/>
                      <a:pt x="17203" y="14489"/>
                    </a:cubicBezTo>
                    <a:cubicBezTo>
                      <a:pt x="19263" y="16715"/>
                      <a:pt x="19263" y="16715"/>
                      <a:pt x="19263" y="16715"/>
                    </a:cubicBezTo>
                    <a:cubicBezTo>
                      <a:pt x="15404" y="16715"/>
                      <a:pt x="15404" y="16715"/>
                      <a:pt x="15404" y="16715"/>
                    </a:cubicBezTo>
                    <a:cubicBezTo>
                      <a:pt x="12207" y="16715"/>
                      <a:pt x="9624" y="13907"/>
                      <a:pt x="9624" y="10451"/>
                    </a:cubicBezTo>
                    <a:cubicBezTo>
                      <a:pt x="9624" y="7693"/>
                      <a:pt x="9624" y="7693"/>
                      <a:pt x="9624" y="7693"/>
                    </a:cubicBezTo>
                    <a:cubicBezTo>
                      <a:pt x="9624" y="3439"/>
                      <a:pt x="6426" y="0"/>
                      <a:pt x="2491" y="0"/>
                    </a:cubicBezTo>
                    <a:cubicBezTo>
                      <a:pt x="661" y="0"/>
                      <a:pt x="661" y="0"/>
                      <a:pt x="661" y="0"/>
                    </a:cubicBezTo>
                    <a:cubicBezTo>
                      <a:pt x="292" y="0"/>
                      <a:pt x="0" y="316"/>
                      <a:pt x="0" y="714"/>
                    </a:cubicBezTo>
                    <a:cubicBezTo>
                      <a:pt x="0" y="1113"/>
                      <a:pt x="292" y="1429"/>
                      <a:pt x="661" y="1429"/>
                    </a:cubicBezTo>
                    <a:cubicBezTo>
                      <a:pt x="2491" y="1429"/>
                      <a:pt x="2491" y="1429"/>
                      <a:pt x="2491" y="1429"/>
                    </a:cubicBezTo>
                    <a:cubicBezTo>
                      <a:pt x="5688" y="1429"/>
                      <a:pt x="8286" y="4237"/>
                      <a:pt x="8286" y="7693"/>
                    </a:cubicBezTo>
                    <a:cubicBezTo>
                      <a:pt x="8286" y="10451"/>
                      <a:pt x="8286" y="10451"/>
                      <a:pt x="8286" y="10451"/>
                    </a:cubicBezTo>
                    <a:cubicBezTo>
                      <a:pt x="8286" y="14688"/>
                      <a:pt x="11484" y="18144"/>
                      <a:pt x="15404" y="18144"/>
                    </a:cubicBezTo>
                    <a:cubicBezTo>
                      <a:pt x="19263" y="18144"/>
                      <a:pt x="19263" y="18144"/>
                      <a:pt x="19263" y="18144"/>
                    </a:cubicBezTo>
                    <a:cubicBezTo>
                      <a:pt x="17203" y="20370"/>
                      <a:pt x="17203" y="20370"/>
                      <a:pt x="17203" y="20370"/>
                    </a:cubicBezTo>
                    <a:cubicBezTo>
                      <a:pt x="16942" y="20653"/>
                      <a:pt x="16942" y="21102"/>
                      <a:pt x="17203" y="21384"/>
                    </a:cubicBezTo>
                    <a:cubicBezTo>
                      <a:pt x="17341" y="21534"/>
                      <a:pt x="17511" y="21600"/>
                      <a:pt x="17680" y="21600"/>
                    </a:cubicBezTo>
                    <a:cubicBezTo>
                      <a:pt x="17849" y="21600"/>
                      <a:pt x="18018" y="21534"/>
                      <a:pt x="18141" y="21384"/>
                    </a:cubicBezTo>
                    <a:cubicBezTo>
                      <a:pt x="21339" y="17928"/>
                      <a:pt x="21339" y="17928"/>
                      <a:pt x="21339" y="17928"/>
                    </a:cubicBezTo>
                    <a:cubicBezTo>
                      <a:pt x="21600" y="17646"/>
                      <a:pt x="21600" y="17197"/>
                      <a:pt x="21339" y="16914"/>
                    </a:cubicBezTo>
                    <a:lnTo>
                      <a:pt x="18141" y="13458"/>
                    </a:lnTo>
                    <a:close/>
                    <a:moveTo>
                      <a:pt x="18141" y="13458"/>
                    </a:moveTo>
                    <a:cubicBezTo>
                      <a:pt x="18141" y="13458"/>
                      <a:pt x="18141" y="13458"/>
                      <a:pt x="18141" y="13458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457" name="文本框 23"/>
          <p:cNvSpPr txBox="1"/>
          <p:nvPr/>
        </p:nvSpPr>
        <p:spPr>
          <a:xfrm>
            <a:off x="6096000" y="233703"/>
            <a:ext cx="5924270" cy="6329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b="1" dirty="0"/>
              <a:t>重点事项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1.</a:t>
            </a:r>
            <a:r>
              <a:rPr lang="zh-CN" altLang="en-US" sz="1600" dirty="0"/>
              <a:t>各模块功能点的实现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2.</a:t>
            </a:r>
            <a:r>
              <a:rPr lang="zh-CN" altLang="en-US" sz="1600" dirty="0"/>
              <a:t>各模块之间的关系耦合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3.</a:t>
            </a:r>
            <a:r>
              <a:rPr lang="zh-CN" altLang="en-US" sz="1600" dirty="0"/>
              <a:t>异常处理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4.</a:t>
            </a:r>
            <a:r>
              <a:rPr lang="zh-CN" altLang="en-US" sz="1600" dirty="0"/>
              <a:t>数据处理以及数据库处理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风险评估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1.</a:t>
            </a:r>
            <a:r>
              <a:rPr lang="zh-CN" altLang="en-US" sz="1600" dirty="0"/>
              <a:t>输入数据可能会使数据库出现异常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2.</a:t>
            </a:r>
            <a:r>
              <a:rPr lang="zh-CN" altLang="en-US" sz="1600" dirty="0"/>
              <a:t>测试与开发修改同时进行，会出现数据异常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3.</a:t>
            </a:r>
            <a:r>
              <a:rPr lang="zh-CN" altLang="en-US" sz="1600" dirty="0"/>
              <a:t>输入数据可能网络无法及时响应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时间进度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测试开始时间：</a:t>
            </a:r>
            <a:r>
              <a:rPr lang="en-US" altLang="zh-CN" sz="1600" dirty="0"/>
              <a:t>2019-05-20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测试大概结束时间：</a:t>
            </a:r>
            <a:r>
              <a:rPr lang="en-US" altLang="zh-CN" sz="1600" dirty="0"/>
              <a:t>2019-06-02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测试目标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1.</a:t>
            </a:r>
            <a:r>
              <a:rPr lang="zh-CN" altLang="en-US" sz="1600" dirty="0"/>
              <a:t>测试计划中所有测试方法和模块已经执行通过；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2.</a:t>
            </a:r>
            <a:r>
              <a:rPr lang="zh-CN" altLang="en-US" sz="1600" dirty="0"/>
              <a:t>所有的测试案例已经执行过；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3.</a:t>
            </a:r>
            <a:r>
              <a:rPr lang="zh-CN" altLang="en-US" sz="1600" dirty="0"/>
              <a:t>所有的重要等级为严重</a:t>
            </a:r>
            <a:r>
              <a:rPr lang="en-US" altLang="zh-CN" sz="1600" dirty="0"/>
              <a:t>/</a:t>
            </a:r>
            <a:r>
              <a:rPr lang="zh-CN" altLang="en-US" sz="1600" dirty="0"/>
              <a:t>重要的</a:t>
            </a:r>
            <a:r>
              <a:rPr lang="en-US" altLang="zh-CN" sz="1600" dirty="0"/>
              <a:t>Bug</a:t>
            </a:r>
            <a:r>
              <a:rPr lang="zh-CN" altLang="en-US" sz="1600" dirty="0"/>
              <a:t>已经解决并由测试验证。</a:t>
            </a:r>
          </a:p>
        </p:txBody>
      </p:sp>
      <p:sp>
        <p:nvSpPr>
          <p:cNvPr id="465" name="文本框 34"/>
          <p:cNvSpPr txBox="1"/>
          <p:nvPr/>
        </p:nvSpPr>
        <p:spPr>
          <a:xfrm>
            <a:off x="2301751" y="308958"/>
            <a:ext cx="1733806" cy="584775"/>
          </a:xfrm>
          <a:prstGeom prst="rect">
            <a:avLst/>
          </a:prstGeom>
          <a:ln w="12700">
            <a:miter lim="400000"/>
          </a:ln>
          <a:effectLst>
            <a:reflection endPos="40000" dir="5400000" sy="-100000" algn="bl" rotWithShape="0"/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测试摘要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5000">
        <p:blind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2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" presetClass="entr" presetSubtype="1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" grpId="4" animBg="1" advAuto="0"/>
      <p:bldP spid="436" grpId="1" animBg="1" advAuto="0"/>
      <p:bldP spid="456" grpId="3" animBg="1" advAuto="0"/>
      <p:bldP spid="457" grpId="6" animBg="1" advAuto="0"/>
      <p:bldP spid="465" grpId="2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矩形 33"/>
          <p:cNvSpPr/>
          <p:nvPr/>
        </p:nvSpPr>
        <p:spPr>
          <a:xfrm>
            <a:off x="276585" y="1666367"/>
            <a:ext cx="5039549" cy="4896711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6" name="矩形: 圆角 32"/>
          <p:cNvSpPr/>
          <p:nvPr/>
        </p:nvSpPr>
        <p:spPr>
          <a:xfrm>
            <a:off x="533400" y="0"/>
            <a:ext cx="5270500" cy="6308725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56" name="组合 10"/>
          <p:cNvGrpSpPr/>
          <p:nvPr/>
        </p:nvGrpSpPr>
        <p:grpSpPr>
          <a:xfrm>
            <a:off x="695324" y="1012710"/>
            <a:ext cx="4949983" cy="4949983"/>
            <a:chOff x="0" y="0"/>
            <a:chExt cx="4949981" cy="4949981"/>
          </a:xfrm>
        </p:grpSpPr>
        <p:sp>
          <p:nvSpPr>
            <p:cNvPr id="437" name="任意多边形: 形状 2"/>
            <p:cNvSpPr/>
            <p:nvPr/>
          </p:nvSpPr>
          <p:spPr>
            <a:xfrm>
              <a:off x="1736541" y="1736541"/>
              <a:ext cx="1476901" cy="1476899"/>
            </a:xfrm>
            <a:prstGeom prst="ellipse">
              <a:avLst/>
            </a:prstGeom>
            <a:solidFill>
              <a:srgbClr val="F9FAFB"/>
            </a:solidFill>
            <a:ln w="12700" cap="flat">
              <a:noFill/>
              <a:miter lim="400000"/>
            </a:ln>
            <a:effectLst>
              <a:outerShdw blurRad="127000" rotWithShape="0">
                <a:srgbClr val="969F98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89050">
                <a:lnSpc>
                  <a:spcPct val="90000"/>
                </a:lnSpc>
                <a:spcBef>
                  <a:spcPts val="700"/>
                </a:spcBef>
                <a:defRPr sz="2900"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38" name="Freeform 62"/>
            <p:cNvSpPr/>
            <p:nvPr/>
          </p:nvSpPr>
          <p:spPr>
            <a:xfrm>
              <a:off x="2173295" y="2465762"/>
              <a:ext cx="603391" cy="287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84" y="209"/>
                  </a:moveTo>
                  <a:cubicBezTo>
                    <a:pt x="20640" y="209"/>
                    <a:pt x="20354" y="777"/>
                    <a:pt x="20354" y="1494"/>
                  </a:cubicBezTo>
                  <a:cubicBezTo>
                    <a:pt x="20354" y="13235"/>
                    <a:pt x="20354" y="13235"/>
                    <a:pt x="20354" y="13235"/>
                  </a:cubicBezTo>
                  <a:cubicBezTo>
                    <a:pt x="20354" y="16432"/>
                    <a:pt x="19108" y="19001"/>
                    <a:pt x="17589" y="19001"/>
                  </a:cubicBezTo>
                  <a:cubicBezTo>
                    <a:pt x="4011" y="19001"/>
                    <a:pt x="4011" y="19001"/>
                    <a:pt x="4011" y="19001"/>
                  </a:cubicBezTo>
                  <a:cubicBezTo>
                    <a:pt x="2478" y="19001"/>
                    <a:pt x="1232" y="16402"/>
                    <a:pt x="1232" y="13235"/>
                  </a:cubicBezTo>
                  <a:cubicBezTo>
                    <a:pt x="1232" y="1285"/>
                    <a:pt x="1232" y="1285"/>
                    <a:pt x="1232" y="1285"/>
                  </a:cubicBezTo>
                  <a:cubicBezTo>
                    <a:pt x="1232" y="568"/>
                    <a:pt x="960" y="0"/>
                    <a:pt x="616" y="0"/>
                  </a:cubicBezTo>
                  <a:cubicBezTo>
                    <a:pt x="272" y="0"/>
                    <a:pt x="0" y="568"/>
                    <a:pt x="0" y="1285"/>
                  </a:cubicBezTo>
                  <a:cubicBezTo>
                    <a:pt x="0" y="13235"/>
                    <a:pt x="0" y="13235"/>
                    <a:pt x="0" y="13235"/>
                  </a:cubicBezTo>
                  <a:cubicBezTo>
                    <a:pt x="0" y="17836"/>
                    <a:pt x="1805" y="21600"/>
                    <a:pt x="4011" y="21600"/>
                  </a:cubicBezTo>
                  <a:cubicBezTo>
                    <a:pt x="17589" y="21600"/>
                    <a:pt x="17589" y="21600"/>
                    <a:pt x="17589" y="21600"/>
                  </a:cubicBezTo>
                  <a:cubicBezTo>
                    <a:pt x="19795" y="21600"/>
                    <a:pt x="21600" y="17836"/>
                    <a:pt x="21600" y="13235"/>
                  </a:cubicBezTo>
                  <a:cubicBezTo>
                    <a:pt x="21600" y="1494"/>
                    <a:pt x="21600" y="1494"/>
                    <a:pt x="21600" y="1494"/>
                  </a:cubicBezTo>
                  <a:cubicBezTo>
                    <a:pt x="21600" y="777"/>
                    <a:pt x="21328" y="209"/>
                    <a:pt x="20984" y="209"/>
                  </a:cubicBezTo>
                  <a:close/>
                  <a:moveTo>
                    <a:pt x="20984" y="209"/>
                  </a:moveTo>
                  <a:cubicBezTo>
                    <a:pt x="20984" y="209"/>
                    <a:pt x="20984" y="209"/>
                    <a:pt x="20984" y="209"/>
                  </a:cubicBezTo>
                </a:path>
              </a:pathLst>
            </a:custGeom>
            <a:solidFill>
              <a:srgbClr val="F9B3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39" name="Freeform 63"/>
            <p:cNvSpPr/>
            <p:nvPr/>
          </p:nvSpPr>
          <p:spPr>
            <a:xfrm>
              <a:off x="2348439" y="2196359"/>
              <a:ext cx="253103" cy="426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600" extrusionOk="0">
                  <a:moveTo>
                    <a:pt x="9651" y="21357"/>
                  </a:moveTo>
                  <a:cubicBezTo>
                    <a:pt x="9919" y="21519"/>
                    <a:pt x="10288" y="21600"/>
                    <a:pt x="10657" y="21600"/>
                  </a:cubicBezTo>
                  <a:cubicBezTo>
                    <a:pt x="11026" y="21600"/>
                    <a:pt x="11395" y="21519"/>
                    <a:pt x="11663" y="21357"/>
                  </a:cubicBezTo>
                  <a:cubicBezTo>
                    <a:pt x="20887" y="15790"/>
                    <a:pt x="20887" y="15790"/>
                    <a:pt x="20887" y="15790"/>
                  </a:cubicBezTo>
                  <a:cubicBezTo>
                    <a:pt x="21457" y="15446"/>
                    <a:pt x="21457" y="14899"/>
                    <a:pt x="20887" y="14555"/>
                  </a:cubicBezTo>
                  <a:cubicBezTo>
                    <a:pt x="20317" y="14211"/>
                    <a:pt x="19411" y="14211"/>
                    <a:pt x="18841" y="14555"/>
                  </a:cubicBezTo>
                  <a:cubicBezTo>
                    <a:pt x="12099" y="18624"/>
                    <a:pt x="12099" y="18624"/>
                    <a:pt x="12099" y="18624"/>
                  </a:cubicBezTo>
                  <a:cubicBezTo>
                    <a:pt x="12099" y="870"/>
                    <a:pt x="12099" y="870"/>
                    <a:pt x="12099" y="870"/>
                  </a:cubicBezTo>
                  <a:cubicBezTo>
                    <a:pt x="12099" y="385"/>
                    <a:pt x="11462" y="0"/>
                    <a:pt x="10657" y="0"/>
                  </a:cubicBezTo>
                  <a:cubicBezTo>
                    <a:pt x="9852" y="0"/>
                    <a:pt x="9215" y="385"/>
                    <a:pt x="9215" y="870"/>
                  </a:cubicBezTo>
                  <a:cubicBezTo>
                    <a:pt x="9215" y="18624"/>
                    <a:pt x="9215" y="18624"/>
                    <a:pt x="9215" y="18624"/>
                  </a:cubicBezTo>
                  <a:cubicBezTo>
                    <a:pt x="2473" y="14555"/>
                    <a:pt x="2473" y="14555"/>
                    <a:pt x="2473" y="14555"/>
                  </a:cubicBezTo>
                  <a:cubicBezTo>
                    <a:pt x="1903" y="14211"/>
                    <a:pt x="997" y="14211"/>
                    <a:pt x="427" y="14555"/>
                  </a:cubicBezTo>
                  <a:cubicBezTo>
                    <a:pt x="-143" y="14899"/>
                    <a:pt x="-143" y="15446"/>
                    <a:pt x="427" y="15790"/>
                  </a:cubicBezTo>
                  <a:lnTo>
                    <a:pt x="9651" y="21357"/>
                  </a:lnTo>
                  <a:close/>
                  <a:moveTo>
                    <a:pt x="9651" y="21357"/>
                  </a:moveTo>
                  <a:cubicBezTo>
                    <a:pt x="9651" y="21357"/>
                    <a:pt x="9651" y="21357"/>
                    <a:pt x="9651" y="21357"/>
                  </a:cubicBezTo>
                </a:path>
              </a:pathLst>
            </a:custGeom>
            <a:solidFill>
              <a:srgbClr val="F9B3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40" name="椭圆 1"/>
            <p:cNvSpPr/>
            <p:nvPr/>
          </p:nvSpPr>
          <p:spPr>
            <a:xfrm>
              <a:off x="633785" y="653657"/>
              <a:ext cx="3682408" cy="3682405"/>
            </a:xfrm>
            <a:prstGeom prst="ellipse">
              <a:avLst/>
            </a:prstGeom>
            <a:noFill/>
            <a:ln w="317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41" name="任意多边形: 形状 3"/>
            <p:cNvSpPr/>
            <p:nvPr/>
          </p:nvSpPr>
          <p:spPr>
            <a:xfrm>
              <a:off x="1861071" y="-1"/>
              <a:ext cx="1227838" cy="1227839"/>
            </a:xfrm>
            <a:prstGeom prst="ellipse">
              <a:avLst/>
            </a:prstGeom>
            <a:solidFill>
              <a:srgbClr val="F9FAFB"/>
            </a:solidFill>
            <a:ln w="12700" cap="flat">
              <a:noFill/>
              <a:miter lim="400000"/>
            </a:ln>
            <a:effectLst>
              <a:outerShdw blurRad="127000" rotWithShape="0">
                <a:srgbClr val="969F98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ts val="700"/>
                </a:spcBef>
                <a:defRPr sz="2000"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42" name="任意多边形: 形状 4"/>
            <p:cNvSpPr/>
            <p:nvPr/>
          </p:nvSpPr>
          <p:spPr>
            <a:xfrm>
              <a:off x="3722144" y="1861071"/>
              <a:ext cx="1227838" cy="1227838"/>
            </a:xfrm>
            <a:prstGeom prst="ellipse">
              <a:avLst/>
            </a:prstGeom>
            <a:solidFill>
              <a:srgbClr val="F9FAFB"/>
            </a:solidFill>
            <a:ln w="12700" cap="flat">
              <a:noFill/>
              <a:miter lim="400000"/>
            </a:ln>
            <a:effectLst>
              <a:outerShdw blurRad="127000" rotWithShape="0">
                <a:srgbClr val="969F98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ts val="700"/>
                </a:spcBef>
                <a:defRPr sz="2000"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43" name="任意多边形: 形状 5"/>
            <p:cNvSpPr/>
            <p:nvPr/>
          </p:nvSpPr>
          <p:spPr>
            <a:xfrm>
              <a:off x="1861071" y="3722144"/>
              <a:ext cx="1227838" cy="1227838"/>
            </a:xfrm>
            <a:prstGeom prst="ellipse">
              <a:avLst/>
            </a:prstGeom>
            <a:solidFill>
              <a:srgbClr val="F9FAFB"/>
            </a:solidFill>
            <a:ln w="12700" cap="flat">
              <a:noFill/>
              <a:miter lim="400000"/>
            </a:ln>
            <a:effectLst>
              <a:outerShdw blurRad="127000" rotWithShape="0">
                <a:srgbClr val="969F98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ts val="700"/>
                </a:spcBef>
                <a:defRPr sz="2000"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44" name="任意多边形: 形状 6"/>
            <p:cNvSpPr/>
            <p:nvPr/>
          </p:nvSpPr>
          <p:spPr>
            <a:xfrm>
              <a:off x="-1" y="1861071"/>
              <a:ext cx="1227839" cy="1227838"/>
            </a:xfrm>
            <a:prstGeom prst="ellipse">
              <a:avLst/>
            </a:prstGeom>
            <a:solidFill>
              <a:srgbClr val="F9FAFB"/>
            </a:solidFill>
            <a:ln w="12700" cap="flat">
              <a:noFill/>
              <a:miter lim="400000"/>
            </a:ln>
            <a:effectLst>
              <a:outerShdw blurRad="127000" rotWithShape="0">
                <a:srgbClr val="969F98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ts val="700"/>
                </a:spcBef>
                <a:defRPr sz="2000">
                  <a:solidFill>
                    <a:srgbClr val="3F403E"/>
                  </a:solidFill>
                </a:defRPr>
              </a:pPr>
              <a:endParaRPr/>
            </a:p>
          </p:txBody>
        </p:sp>
        <p:grpSp>
          <p:nvGrpSpPr>
            <p:cNvPr id="447" name="Group 47"/>
            <p:cNvGrpSpPr/>
            <p:nvPr/>
          </p:nvGrpSpPr>
          <p:grpSpPr>
            <a:xfrm>
              <a:off x="2252608" y="336556"/>
              <a:ext cx="444763" cy="554722"/>
              <a:chOff x="0" y="0"/>
              <a:chExt cx="444761" cy="554720"/>
            </a:xfrm>
          </p:grpSpPr>
          <p:sp>
            <p:nvSpPr>
              <p:cNvPr id="445" name="Freeform 48"/>
              <p:cNvSpPr/>
              <p:nvPr/>
            </p:nvSpPr>
            <p:spPr>
              <a:xfrm>
                <a:off x="0" y="96829"/>
                <a:ext cx="346291" cy="4578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869" y="0"/>
                    </a:moveTo>
                    <a:cubicBezTo>
                      <a:pt x="2753" y="0"/>
                      <a:pt x="2753" y="0"/>
                      <a:pt x="2753" y="0"/>
                    </a:cubicBezTo>
                    <a:cubicBezTo>
                      <a:pt x="1221" y="0"/>
                      <a:pt x="0" y="938"/>
                      <a:pt x="0" y="2076"/>
                    </a:cubicBezTo>
                    <a:cubicBezTo>
                      <a:pt x="0" y="19524"/>
                      <a:pt x="0" y="19524"/>
                      <a:pt x="0" y="19524"/>
                    </a:cubicBezTo>
                    <a:cubicBezTo>
                      <a:pt x="0" y="20662"/>
                      <a:pt x="1221" y="21600"/>
                      <a:pt x="2753" y="21600"/>
                    </a:cubicBezTo>
                    <a:cubicBezTo>
                      <a:pt x="18869" y="21600"/>
                      <a:pt x="18869" y="21600"/>
                      <a:pt x="18869" y="21600"/>
                    </a:cubicBezTo>
                    <a:cubicBezTo>
                      <a:pt x="20379" y="21600"/>
                      <a:pt x="21600" y="20662"/>
                      <a:pt x="21600" y="19524"/>
                    </a:cubicBezTo>
                    <a:cubicBezTo>
                      <a:pt x="21600" y="2076"/>
                      <a:pt x="21600" y="2076"/>
                      <a:pt x="21600" y="2076"/>
                    </a:cubicBezTo>
                    <a:cubicBezTo>
                      <a:pt x="21600" y="938"/>
                      <a:pt x="20379" y="0"/>
                      <a:pt x="18869" y="0"/>
                    </a:cubicBezTo>
                    <a:close/>
                    <a:moveTo>
                      <a:pt x="19691" y="19524"/>
                    </a:moveTo>
                    <a:cubicBezTo>
                      <a:pt x="19691" y="19859"/>
                      <a:pt x="19313" y="20143"/>
                      <a:pt x="18869" y="20143"/>
                    </a:cubicBezTo>
                    <a:cubicBezTo>
                      <a:pt x="2731" y="20143"/>
                      <a:pt x="2731" y="20143"/>
                      <a:pt x="2731" y="20143"/>
                    </a:cubicBezTo>
                    <a:cubicBezTo>
                      <a:pt x="2287" y="20143"/>
                      <a:pt x="1909" y="19859"/>
                      <a:pt x="1909" y="19524"/>
                    </a:cubicBezTo>
                    <a:cubicBezTo>
                      <a:pt x="1909" y="2076"/>
                      <a:pt x="1909" y="2076"/>
                      <a:pt x="1909" y="2076"/>
                    </a:cubicBezTo>
                    <a:cubicBezTo>
                      <a:pt x="1909" y="1725"/>
                      <a:pt x="2287" y="1457"/>
                      <a:pt x="2731" y="1457"/>
                    </a:cubicBezTo>
                    <a:cubicBezTo>
                      <a:pt x="18869" y="1457"/>
                      <a:pt x="18869" y="1457"/>
                      <a:pt x="18869" y="1457"/>
                    </a:cubicBezTo>
                    <a:cubicBezTo>
                      <a:pt x="19313" y="1457"/>
                      <a:pt x="19691" y="1725"/>
                      <a:pt x="19691" y="2076"/>
                    </a:cubicBezTo>
                    <a:lnTo>
                      <a:pt x="19691" y="19524"/>
                    </a:lnTo>
                    <a:close/>
                    <a:moveTo>
                      <a:pt x="19691" y="19524"/>
                    </a:moveTo>
                    <a:cubicBezTo>
                      <a:pt x="19691" y="19524"/>
                      <a:pt x="19691" y="19524"/>
                      <a:pt x="19691" y="19524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  <p:sp>
            <p:nvSpPr>
              <p:cNvPr id="446" name="Freeform 49"/>
              <p:cNvSpPr/>
              <p:nvPr/>
            </p:nvSpPr>
            <p:spPr>
              <a:xfrm>
                <a:off x="98471" y="0"/>
                <a:ext cx="346291" cy="4578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869" y="0"/>
                    </a:moveTo>
                    <a:cubicBezTo>
                      <a:pt x="2731" y="0"/>
                      <a:pt x="2731" y="0"/>
                      <a:pt x="2731" y="0"/>
                    </a:cubicBezTo>
                    <a:cubicBezTo>
                      <a:pt x="1221" y="0"/>
                      <a:pt x="0" y="922"/>
                      <a:pt x="0" y="2078"/>
                    </a:cubicBezTo>
                    <a:cubicBezTo>
                      <a:pt x="0" y="2480"/>
                      <a:pt x="422" y="2798"/>
                      <a:pt x="955" y="2798"/>
                    </a:cubicBezTo>
                    <a:cubicBezTo>
                      <a:pt x="1487" y="2798"/>
                      <a:pt x="1909" y="2480"/>
                      <a:pt x="1909" y="2078"/>
                    </a:cubicBezTo>
                    <a:cubicBezTo>
                      <a:pt x="1909" y="1726"/>
                      <a:pt x="2287" y="1441"/>
                      <a:pt x="2731" y="1441"/>
                    </a:cubicBezTo>
                    <a:cubicBezTo>
                      <a:pt x="18869" y="1441"/>
                      <a:pt x="18869" y="1441"/>
                      <a:pt x="18869" y="1441"/>
                    </a:cubicBezTo>
                    <a:cubicBezTo>
                      <a:pt x="19313" y="1441"/>
                      <a:pt x="19691" y="1726"/>
                      <a:pt x="19691" y="2078"/>
                    </a:cubicBezTo>
                    <a:cubicBezTo>
                      <a:pt x="19691" y="19539"/>
                      <a:pt x="19691" y="19539"/>
                      <a:pt x="19691" y="19539"/>
                    </a:cubicBezTo>
                    <a:cubicBezTo>
                      <a:pt x="19691" y="19874"/>
                      <a:pt x="19313" y="20159"/>
                      <a:pt x="18869" y="20159"/>
                    </a:cubicBezTo>
                    <a:cubicBezTo>
                      <a:pt x="18337" y="20159"/>
                      <a:pt x="17893" y="20477"/>
                      <a:pt x="17893" y="20879"/>
                    </a:cubicBezTo>
                    <a:cubicBezTo>
                      <a:pt x="17893" y="21282"/>
                      <a:pt x="18337" y="21600"/>
                      <a:pt x="18869" y="21600"/>
                    </a:cubicBezTo>
                    <a:cubicBezTo>
                      <a:pt x="20379" y="21600"/>
                      <a:pt x="21600" y="20678"/>
                      <a:pt x="21600" y="19539"/>
                    </a:cubicBezTo>
                    <a:cubicBezTo>
                      <a:pt x="21600" y="2078"/>
                      <a:pt x="21600" y="2078"/>
                      <a:pt x="21600" y="2078"/>
                    </a:cubicBezTo>
                    <a:cubicBezTo>
                      <a:pt x="21600" y="922"/>
                      <a:pt x="20379" y="0"/>
                      <a:pt x="18869" y="0"/>
                    </a:cubicBezTo>
                    <a:close/>
                    <a:moveTo>
                      <a:pt x="18869" y="0"/>
                    </a:moveTo>
                    <a:cubicBezTo>
                      <a:pt x="18869" y="0"/>
                      <a:pt x="18869" y="0"/>
                      <a:pt x="18869" y="0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</p:grpSp>
        <p:sp>
          <p:nvSpPr>
            <p:cNvPr id="448" name="Freeform 121"/>
            <p:cNvSpPr/>
            <p:nvPr/>
          </p:nvSpPr>
          <p:spPr>
            <a:xfrm>
              <a:off x="2217322" y="4080036"/>
              <a:ext cx="513821" cy="512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600" extrusionOk="0">
                  <a:moveTo>
                    <a:pt x="21346" y="20492"/>
                  </a:moveTo>
                  <a:cubicBezTo>
                    <a:pt x="16122" y="15253"/>
                    <a:pt x="16122" y="15253"/>
                    <a:pt x="16122" y="15253"/>
                  </a:cubicBezTo>
                  <a:cubicBezTo>
                    <a:pt x="17525" y="13622"/>
                    <a:pt x="18376" y="11511"/>
                    <a:pt x="18376" y="9206"/>
                  </a:cubicBezTo>
                  <a:cubicBezTo>
                    <a:pt x="18376" y="4116"/>
                    <a:pt x="14256" y="0"/>
                    <a:pt x="9180" y="0"/>
                  </a:cubicBezTo>
                  <a:cubicBezTo>
                    <a:pt x="4120" y="0"/>
                    <a:pt x="0" y="4131"/>
                    <a:pt x="0" y="9206"/>
                  </a:cubicBezTo>
                  <a:cubicBezTo>
                    <a:pt x="0" y="14280"/>
                    <a:pt x="4120" y="18412"/>
                    <a:pt x="9180" y="18412"/>
                  </a:cubicBezTo>
                  <a:cubicBezTo>
                    <a:pt x="11494" y="18412"/>
                    <a:pt x="13599" y="17558"/>
                    <a:pt x="15211" y="16151"/>
                  </a:cubicBezTo>
                  <a:cubicBezTo>
                    <a:pt x="20451" y="21405"/>
                    <a:pt x="20451" y="21405"/>
                    <a:pt x="20451" y="21405"/>
                  </a:cubicBezTo>
                  <a:cubicBezTo>
                    <a:pt x="20570" y="21525"/>
                    <a:pt x="20734" y="21600"/>
                    <a:pt x="20898" y="21600"/>
                  </a:cubicBezTo>
                  <a:cubicBezTo>
                    <a:pt x="21063" y="21600"/>
                    <a:pt x="21227" y="21540"/>
                    <a:pt x="21346" y="21405"/>
                  </a:cubicBezTo>
                  <a:cubicBezTo>
                    <a:pt x="21600" y="21151"/>
                    <a:pt x="21600" y="20747"/>
                    <a:pt x="21346" y="20492"/>
                  </a:cubicBezTo>
                  <a:close/>
                  <a:moveTo>
                    <a:pt x="1284" y="9206"/>
                  </a:moveTo>
                  <a:cubicBezTo>
                    <a:pt x="1284" y="4835"/>
                    <a:pt x="4836" y="1287"/>
                    <a:pt x="9180" y="1287"/>
                  </a:cubicBezTo>
                  <a:cubicBezTo>
                    <a:pt x="13539" y="1287"/>
                    <a:pt x="17077" y="4835"/>
                    <a:pt x="17077" y="9206"/>
                  </a:cubicBezTo>
                  <a:cubicBezTo>
                    <a:pt x="17077" y="13577"/>
                    <a:pt x="13539" y="17124"/>
                    <a:pt x="9180" y="17124"/>
                  </a:cubicBezTo>
                  <a:cubicBezTo>
                    <a:pt x="4836" y="17124"/>
                    <a:pt x="1284" y="13577"/>
                    <a:pt x="1284" y="9206"/>
                  </a:cubicBezTo>
                  <a:close/>
                  <a:moveTo>
                    <a:pt x="1284" y="9206"/>
                  </a:moveTo>
                  <a:cubicBezTo>
                    <a:pt x="1284" y="9206"/>
                    <a:pt x="1284" y="9206"/>
                    <a:pt x="1284" y="9206"/>
                  </a:cubicBezTo>
                </a:path>
              </a:pathLst>
            </a:custGeom>
            <a:solidFill>
              <a:srgbClr val="3F403E"/>
            </a:solidFill>
            <a:ln w="12700" cap="flat">
              <a:noFill/>
              <a:miter lim="400000"/>
            </a:ln>
            <a:effectLst>
              <a:outerShdw blurRad="127000" rotWithShape="0">
                <a:srgbClr val="FFFFFF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  <p:grpSp>
          <p:nvGrpSpPr>
            <p:cNvPr id="451" name="Group 182"/>
            <p:cNvGrpSpPr/>
            <p:nvPr/>
          </p:nvGrpSpPr>
          <p:grpSpPr>
            <a:xfrm>
              <a:off x="359384" y="2197149"/>
              <a:ext cx="509094" cy="556023"/>
              <a:chOff x="0" y="0"/>
              <a:chExt cx="509092" cy="556021"/>
            </a:xfrm>
          </p:grpSpPr>
          <p:sp>
            <p:nvSpPr>
              <p:cNvPr id="449" name="Freeform 183"/>
              <p:cNvSpPr/>
              <p:nvPr/>
            </p:nvSpPr>
            <p:spPr>
              <a:xfrm>
                <a:off x="0" y="0"/>
                <a:ext cx="443270" cy="3459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10" h="21579" extrusionOk="0">
                    <a:moveTo>
                      <a:pt x="4890" y="6869"/>
                    </a:moveTo>
                    <a:cubicBezTo>
                      <a:pt x="8761" y="2239"/>
                      <a:pt x="14559" y="2172"/>
                      <a:pt x="18497" y="6404"/>
                    </a:cubicBezTo>
                    <a:cubicBezTo>
                      <a:pt x="15380" y="6559"/>
                      <a:pt x="15380" y="6559"/>
                      <a:pt x="15380" y="6559"/>
                    </a:cubicBezTo>
                    <a:cubicBezTo>
                      <a:pt x="14978" y="6581"/>
                      <a:pt x="14660" y="7024"/>
                      <a:pt x="14676" y="7556"/>
                    </a:cubicBezTo>
                    <a:cubicBezTo>
                      <a:pt x="14693" y="8065"/>
                      <a:pt x="15028" y="8464"/>
                      <a:pt x="15414" y="8464"/>
                    </a:cubicBezTo>
                    <a:cubicBezTo>
                      <a:pt x="15430" y="8464"/>
                      <a:pt x="15430" y="8464"/>
                      <a:pt x="15430" y="8464"/>
                    </a:cubicBezTo>
                    <a:cubicBezTo>
                      <a:pt x="20223" y="8242"/>
                      <a:pt x="20223" y="8242"/>
                      <a:pt x="20223" y="8242"/>
                    </a:cubicBezTo>
                    <a:cubicBezTo>
                      <a:pt x="20608" y="8220"/>
                      <a:pt x="20910" y="7799"/>
                      <a:pt x="20910" y="7290"/>
                    </a:cubicBezTo>
                    <a:cubicBezTo>
                      <a:pt x="20910" y="7157"/>
                      <a:pt x="20910" y="7157"/>
                      <a:pt x="20910" y="7157"/>
                    </a:cubicBezTo>
                    <a:cubicBezTo>
                      <a:pt x="20742" y="909"/>
                      <a:pt x="20742" y="909"/>
                      <a:pt x="20742" y="909"/>
                    </a:cubicBezTo>
                    <a:cubicBezTo>
                      <a:pt x="20726" y="378"/>
                      <a:pt x="20391" y="-21"/>
                      <a:pt x="19988" y="1"/>
                    </a:cubicBezTo>
                    <a:cubicBezTo>
                      <a:pt x="19586" y="23"/>
                      <a:pt x="19268" y="444"/>
                      <a:pt x="19285" y="976"/>
                    </a:cubicBezTo>
                    <a:cubicBezTo>
                      <a:pt x="19402" y="4897"/>
                      <a:pt x="19402" y="4897"/>
                      <a:pt x="19402" y="4897"/>
                    </a:cubicBezTo>
                    <a:cubicBezTo>
                      <a:pt x="17458" y="2793"/>
                      <a:pt x="15062" y="1574"/>
                      <a:pt x="12498" y="1419"/>
                    </a:cubicBezTo>
                    <a:cubicBezTo>
                      <a:pt x="9314" y="1197"/>
                      <a:pt x="6264" y="2637"/>
                      <a:pt x="3918" y="5451"/>
                    </a:cubicBezTo>
                    <a:cubicBezTo>
                      <a:pt x="684" y="9328"/>
                      <a:pt x="-690" y="15243"/>
                      <a:pt x="332" y="20848"/>
                    </a:cubicBezTo>
                    <a:cubicBezTo>
                      <a:pt x="416" y="21291"/>
                      <a:pt x="701" y="21579"/>
                      <a:pt x="1036" y="21579"/>
                    </a:cubicBezTo>
                    <a:cubicBezTo>
                      <a:pt x="1103" y="21579"/>
                      <a:pt x="1153" y="21579"/>
                      <a:pt x="1204" y="21557"/>
                    </a:cubicBezTo>
                    <a:cubicBezTo>
                      <a:pt x="1589" y="21424"/>
                      <a:pt x="1840" y="20914"/>
                      <a:pt x="1740" y="20405"/>
                    </a:cubicBezTo>
                    <a:cubicBezTo>
                      <a:pt x="835" y="15465"/>
                      <a:pt x="2041" y="10281"/>
                      <a:pt x="4890" y="6869"/>
                    </a:cubicBezTo>
                    <a:close/>
                    <a:moveTo>
                      <a:pt x="4890" y="6869"/>
                    </a:moveTo>
                    <a:cubicBezTo>
                      <a:pt x="4890" y="6869"/>
                      <a:pt x="4890" y="6869"/>
                      <a:pt x="4890" y="6869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  <p:sp>
            <p:nvSpPr>
              <p:cNvPr id="450" name="Freeform 184"/>
              <p:cNvSpPr/>
              <p:nvPr/>
            </p:nvSpPr>
            <p:spPr>
              <a:xfrm>
                <a:off x="64810" y="211361"/>
                <a:ext cx="444283" cy="3446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83" h="21498" extrusionOk="0">
                    <a:moveTo>
                      <a:pt x="20552" y="714"/>
                    </a:moveTo>
                    <a:cubicBezTo>
                      <a:pt x="20452" y="207"/>
                      <a:pt x="20069" y="-102"/>
                      <a:pt x="19686" y="30"/>
                    </a:cubicBezTo>
                    <a:cubicBezTo>
                      <a:pt x="19302" y="141"/>
                      <a:pt x="19052" y="670"/>
                      <a:pt x="19152" y="1178"/>
                    </a:cubicBezTo>
                    <a:cubicBezTo>
                      <a:pt x="20052" y="6076"/>
                      <a:pt x="18852" y="11239"/>
                      <a:pt x="16019" y="14636"/>
                    </a:cubicBezTo>
                    <a:cubicBezTo>
                      <a:pt x="14036" y="17019"/>
                      <a:pt x="11536" y="18189"/>
                      <a:pt x="9052" y="18189"/>
                    </a:cubicBezTo>
                    <a:cubicBezTo>
                      <a:pt x="6669" y="18189"/>
                      <a:pt x="4302" y="17129"/>
                      <a:pt x="2402" y="15011"/>
                    </a:cubicBezTo>
                    <a:cubicBezTo>
                      <a:pt x="5536" y="14636"/>
                      <a:pt x="5536" y="14636"/>
                      <a:pt x="5536" y="14636"/>
                    </a:cubicBezTo>
                    <a:cubicBezTo>
                      <a:pt x="5936" y="14592"/>
                      <a:pt x="6219" y="14129"/>
                      <a:pt x="6186" y="13599"/>
                    </a:cubicBezTo>
                    <a:cubicBezTo>
                      <a:pt x="6152" y="13070"/>
                      <a:pt x="5802" y="12695"/>
                      <a:pt x="5402" y="12739"/>
                    </a:cubicBezTo>
                    <a:cubicBezTo>
                      <a:pt x="652" y="13313"/>
                      <a:pt x="652" y="13313"/>
                      <a:pt x="652" y="13313"/>
                    </a:cubicBezTo>
                    <a:cubicBezTo>
                      <a:pt x="269" y="13357"/>
                      <a:pt x="-31" y="13820"/>
                      <a:pt x="2" y="14349"/>
                    </a:cubicBezTo>
                    <a:cubicBezTo>
                      <a:pt x="436" y="20615"/>
                      <a:pt x="436" y="20615"/>
                      <a:pt x="436" y="20615"/>
                    </a:cubicBezTo>
                    <a:cubicBezTo>
                      <a:pt x="469" y="21123"/>
                      <a:pt x="786" y="21498"/>
                      <a:pt x="1152" y="21498"/>
                    </a:cubicBezTo>
                    <a:cubicBezTo>
                      <a:pt x="1169" y="21498"/>
                      <a:pt x="1186" y="21498"/>
                      <a:pt x="1219" y="21476"/>
                    </a:cubicBezTo>
                    <a:cubicBezTo>
                      <a:pt x="1602" y="21432"/>
                      <a:pt x="1902" y="20968"/>
                      <a:pt x="1869" y="20439"/>
                    </a:cubicBezTo>
                    <a:cubicBezTo>
                      <a:pt x="1602" y="16622"/>
                      <a:pt x="1602" y="16622"/>
                      <a:pt x="1602" y="16622"/>
                    </a:cubicBezTo>
                    <a:cubicBezTo>
                      <a:pt x="3552" y="18696"/>
                      <a:pt x="5919" y="19909"/>
                      <a:pt x="8452" y="20086"/>
                    </a:cubicBezTo>
                    <a:cubicBezTo>
                      <a:pt x="8652" y="20086"/>
                      <a:pt x="8852" y="20108"/>
                      <a:pt x="9052" y="20108"/>
                    </a:cubicBezTo>
                    <a:cubicBezTo>
                      <a:pt x="11986" y="20108"/>
                      <a:pt x="14786" y="18674"/>
                      <a:pt x="16986" y="16048"/>
                    </a:cubicBezTo>
                    <a:cubicBezTo>
                      <a:pt x="20202" y="12187"/>
                      <a:pt x="21569" y="6318"/>
                      <a:pt x="20552" y="714"/>
                    </a:cubicBezTo>
                    <a:close/>
                    <a:moveTo>
                      <a:pt x="20552" y="714"/>
                    </a:moveTo>
                    <a:cubicBezTo>
                      <a:pt x="20552" y="714"/>
                      <a:pt x="20552" y="714"/>
                      <a:pt x="20552" y="714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</p:grpSp>
        <p:grpSp>
          <p:nvGrpSpPr>
            <p:cNvPr id="455" name="Group 210"/>
            <p:cNvGrpSpPr/>
            <p:nvPr/>
          </p:nvGrpSpPr>
          <p:grpSpPr>
            <a:xfrm>
              <a:off x="4086601" y="2208154"/>
              <a:ext cx="497416" cy="535170"/>
              <a:chOff x="0" y="0"/>
              <a:chExt cx="497415" cy="535169"/>
            </a:xfrm>
          </p:grpSpPr>
          <p:sp>
            <p:nvSpPr>
              <p:cNvPr id="452" name="Freeform 211"/>
              <p:cNvSpPr/>
              <p:nvPr/>
            </p:nvSpPr>
            <p:spPr>
              <a:xfrm>
                <a:off x="0" y="371503"/>
                <a:ext cx="191587" cy="898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69" h="21108" extrusionOk="0">
                    <a:moveTo>
                      <a:pt x="20692" y="754"/>
                    </a:moveTo>
                    <a:cubicBezTo>
                      <a:pt x="19941" y="-492"/>
                      <a:pt x="18875" y="-160"/>
                      <a:pt x="18283" y="1502"/>
                    </a:cubicBezTo>
                    <a:cubicBezTo>
                      <a:pt x="15440" y="9394"/>
                      <a:pt x="11136" y="13963"/>
                      <a:pt x="6397" y="13963"/>
                    </a:cubicBezTo>
                    <a:cubicBezTo>
                      <a:pt x="1698" y="13963"/>
                      <a:pt x="1698" y="13963"/>
                      <a:pt x="1698" y="13963"/>
                    </a:cubicBezTo>
                    <a:cubicBezTo>
                      <a:pt x="750" y="13963"/>
                      <a:pt x="0" y="15542"/>
                      <a:pt x="0" y="17536"/>
                    </a:cubicBezTo>
                    <a:cubicBezTo>
                      <a:pt x="0" y="19530"/>
                      <a:pt x="750" y="21108"/>
                      <a:pt x="1698" y="21108"/>
                    </a:cubicBezTo>
                    <a:cubicBezTo>
                      <a:pt x="6437" y="21108"/>
                      <a:pt x="6437" y="21108"/>
                      <a:pt x="6437" y="21108"/>
                    </a:cubicBezTo>
                    <a:cubicBezTo>
                      <a:pt x="9319" y="21108"/>
                      <a:pt x="12123" y="19696"/>
                      <a:pt x="14690" y="16954"/>
                    </a:cubicBezTo>
                    <a:cubicBezTo>
                      <a:pt x="17177" y="14296"/>
                      <a:pt x="19349" y="10474"/>
                      <a:pt x="21008" y="5739"/>
                    </a:cubicBezTo>
                    <a:cubicBezTo>
                      <a:pt x="21600" y="4160"/>
                      <a:pt x="21442" y="1917"/>
                      <a:pt x="20692" y="754"/>
                    </a:cubicBezTo>
                    <a:close/>
                    <a:moveTo>
                      <a:pt x="20692" y="754"/>
                    </a:moveTo>
                    <a:cubicBezTo>
                      <a:pt x="20692" y="754"/>
                      <a:pt x="20692" y="754"/>
                      <a:pt x="20692" y="754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  <p:sp>
            <p:nvSpPr>
              <p:cNvPr id="453" name="Freeform 212"/>
              <p:cNvSpPr/>
              <p:nvPr/>
            </p:nvSpPr>
            <p:spPr>
              <a:xfrm>
                <a:off x="223431" y="0"/>
                <a:ext cx="273985" cy="1773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7" h="21419" extrusionOk="0">
                    <a:moveTo>
                      <a:pt x="461" y="19118"/>
                    </a:moveTo>
                    <a:cubicBezTo>
                      <a:pt x="682" y="19374"/>
                      <a:pt x="930" y="19459"/>
                      <a:pt x="1178" y="19459"/>
                    </a:cubicBezTo>
                    <a:cubicBezTo>
                      <a:pt x="1537" y="19459"/>
                      <a:pt x="1895" y="19246"/>
                      <a:pt x="2144" y="18778"/>
                    </a:cubicBezTo>
                    <a:cubicBezTo>
                      <a:pt x="4130" y="14815"/>
                      <a:pt x="7109" y="12557"/>
                      <a:pt x="10337" y="12557"/>
                    </a:cubicBezTo>
                    <a:cubicBezTo>
                      <a:pt x="17261" y="12557"/>
                      <a:pt x="17261" y="12557"/>
                      <a:pt x="17261" y="12557"/>
                    </a:cubicBezTo>
                    <a:cubicBezTo>
                      <a:pt x="13564" y="18266"/>
                      <a:pt x="13564" y="18266"/>
                      <a:pt x="13564" y="18266"/>
                    </a:cubicBezTo>
                    <a:cubicBezTo>
                      <a:pt x="13095" y="18991"/>
                      <a:pt x="13095" y="20141"/>
                      <a:pt x="13564" y="20865"/>
                    </a:cubicBezTo>
                    <a:cubicBezTo>
                      <a:pt x="13813" y="21206"/>
                      <a:pt x="14116" y="21419"/>
                      <a:pt x="14420" y="21419"/>
                    </a:cubicBezTo>
                    <a:cubicBezTo>
                      <a:pt x="14723" y="21419"/>
                      <a:pt x="15026" y="21249"/>
                      <a:pt x="15247" y="20865"/>
                    </a:cubicBezTo>
                    <a:cubicBezTo>
                      <a:pt x="20985" y="12004"/>
                      <a:pt x="20985" y="12004"/>
                      <a:pt x="20985" y="12004"/>
                    </a:cubicBezTo>
                    <a:cubicBezTo>
                      <a:pt x="21454" y="11279"/>
                      <a:pt x="21454" y="10129"/>
                      <a:pt x="20985" y="9405"/>
                    </a:cubicBezTo>
                    <a:cubicBezTo>
                      <a:pt x="15247" y="543"/>
                      <a:pt x="15247" y="543"/>
                      <a:pt x="15247" y="543"/>
                    </a:cubicBezTo>
                    <a:cubicBezTo>
                      <a:pt x="14778" y="-181"/>
                      <a:pt x="14033" y="-181"/>
                      <a:pt x="13564" y="543"/>
                    </a:cubicBezTo>
                    <a:cubicBezTo>
                      <a:pt x="13095" y="1268"/>
                      <a:pt x="13095" y="2418"/>
                      <a:pt x="13564" y="3142"/>
                    </a:cubicBezTo>
                    <a:cubicBezTo>
                      <a:pt x="17261" y="8851"/>
                      <a:pt x="17261" y="8851"/>
                      <a:pt x="17261" y="8851"/>
                    </a:cubicBezTo>
                    <a:cubicBezTo>
                      <a:pt x="10337" y="8851"/>
                      <a:pt x="10337" y="8851"/>
                      <a:pt x="10337" y="8851"/>
                    </a:cubicBezTo>
                    <a:cubicBezTo>
                      <a:pt x="6364" y="8851"/>
                      <a:pt x="2668" y="11620"/>
                      <a:pt x="240" y="16520"/>
                    </a:cubicBezTo>
                    <a:cubicBezTo>
                      <a:pt x="-146" y="17329"/>
                      <a:pt x="-63" y="18479"/>
                      <a:pt x="461" y="19118"/>
                    </a:cubicBezTo>
                    <a:close/>
                    <a:moveTo>
                      <a:pt x="461" y="19118"/>
                    </a:moveTo>
                    <a:cubicBezTo>
                      <a:pt x="461" y="19118"/>
                      <a:pt x="461" y="19118"/>
                      <a:pt x="461" y="19118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  <p:sp>
            <p:nvSpPr>
              <p:cNvPr id="454" name="Freeform 213"/>
              <p:cNvSpPr/>
              <p:nvPr/>
            </p:nvSpPr>
            <p:spPr>
              <a:xfrm>
                <a:off x="0" y="73995"/>
                <a:ext cx="497412" cy="4611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5" h="21600" extrusionOk="0">
                    <a:moveTo>
                      <a:pt x="18141" y="13458"/>
                    </a:moveTo>
                    <a:cubicBezTo>
                      <a:pt x="17880" y="13176"/>
                      <a:pt x="17464" y="13176"/>
                      <a:pt x="17203" y="13458"/>
                    </a:cubicBezTo>
                    <a:cubicBezTo>
                      <a:pt x="16942" y="13741"/>
                      <a:pt x="16942" y="14206"/>
                      <a:pt x="17203" y="14489"/>
                    </a:cubicBezTo>
                    <a:cubicBezTo>
                      <a:pt x="19263" y="16715"/>
                      <a:pt x="19263" y="16715"/>
                      <a:pt x="19263" y="16715"/>
                    </a:cubicBezTo>
                    <a:cubicBezTo>
                      <a:pt x="15404" y="16715"/>
                      <a:pt x="15404" y="16715"/>
                      <a:pt x="15404" y="16715"/>
                    </a:cubicBezTo>
                    <a:cubicBezTo>
                      <a:pt x="12207" y="16715"/>
                      <a:pt x="9624" y="13907"/>
                      <a:pt x="9624" y="10451"/>
                    </a:cubicBezTo>
                    <a:cubicBezTo>
                      <a:pt x="9624" y="7693"/>
                      <a:pt x="9624" y="7693"/>
                      <a:pt x="9624" y="7693"/>
                    </a:cubicBezTo>
                    <a:cubicBezTo>
                      <a:pt x="9624" y="3439"/>
                      <a:pt x="6426" y="0"/>
                      <a:pt x="2491" y="0"/>
                    </a:cubicBezTo>
                    <a:cubicBezTo>
                      <a:pt x="661" y="0"/>
                      <a:pt x="661" y="0"/>
                      <a:pt x="661" y="0"/>
                    </a:cubicBezTo>
                    <a:cubicBezTo>
                      <a:pt x="292" y="0"/>
                      <a:pt x="0" y="316"/>
                      <a:pt x="0" y="714"/>
                    </a:cubicBezTo>
                    <a:cubicBezTo>
                      <a:pt x="0" y="1113"/>
                      <a:pt x="292" y="1429"/>
                      <a:pt x="661" y="1429"/>
                    </a:cubicBezTo>
                    <a:cubicBezTo>
                      <a:pt x="2491" y="1429"/>
                      <a:pt x="2491" y="1429"/>
                      <a:pt x="2491" y="1429"/>
                    </a:cubicBezTo>
                    <a:cubicBezTo>
                      <a:pt x="5688" y="1429"/>
                      <a:pt x="8286" y="4237"/>
                      <a:pt x="8286" y="7693"/>
                    </a:cubicBezTo>
                    <a:cubicBezTo>
                      <a:pt x="8286" y="10451"/>
                      <a:pt x="8286" y="10451"/>
                      <a:pt x="8286" y="10451"/>
                    </a:cubicBezTo>
                    <a:cubicBezTo>
                      <a:pt x="8286" y="14688"/>
                      <a:pt x="11484" y="18144"/>
                      <a:pt x="15404" y="18144"/>
                    </a:cubicBezTo>
                    <a:cubicBezTo>
                      <a:pt x="19263" y="18144"/>
                      <a:pt x="19263" y="18144"/>
                      <a:pt x="19263" y="18144"/>
                    </a:cubicBezTo>
                    <a:cubicBezTo>
                      <a:pt x="17203" y="20370"/>
                      <a:pt x="17203" y="20370"/>
                      <a:pt x="17203" y="20370"/>
                    </a:cubicBezTo>
                    <a:cubicBezTo>
                      <a:pt x="16942" y="20653"/>
                      <a:pt x="16942" y="21102"/>
                      <a:pt x="17203" y="21384"/>
                    </a:cubicBezTo>
                    <a:cubicBezTo>
                      <a:pt x="17341" y="21534"/>
                      <a:pt x="17511" y="21600"/>
                      <a:pt x="17680" y="21600"/>
                    </a:cubicBezTo>
                    <a:cubicBezTo>
                      <a:pt x="17849" y="21600"/>
                      <a:pt x="18018" y="21534"/>
                      <a:pt x="18141" y="21384"/>
                    </a:cubicBezTo>
                    <a:cubicBezTo>
                      <a:pt x="21339" y="17928"/>
                      <a:pt x="21339" y="17928"/>
                      <a:pt x="21339" y="17928"/>
                    </a:cubicBezTo>
                    <a:cubicBezTo>
                      <a:pt x="21600" y="17646"/>
                      <a:pt x="21600" y="17197"/>
                      <a:pt x="21339" y="16914"/>
                    </a:cubicBezTo>
                    <a:lnTo>
                      <a:pt x="18141" y="13458"/>
                    </a:lnTo>
                    <a:close/>
                    <a:moveTo>
                      <a:pt x="18141" y="13458"/>
                    </a:moveTo>
                    <a:cubicBezTo>
                      <a:pt x="18141" y="13458"/>
                      <a:pt x="18141" y="13458"/>
                      <a:pt x="18141" y="13458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457" name="文本框 23"/>
          <p:cNvSpPr txBox="1"/>
          <p:nvPr/>
        </p:nvSpPr>
        <p:spPr>
          <a:xfrm>
            <a:off x="6058556" y="308958"/>
            <a:ext cx="5924270" cy="2605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>
              <a:lnSpc>
                <a:spcPct val="200000"/>
              </a:lnSpc>
            </a:pPr>
            <a:r>
              <a:rPr lang="zh-CN" altLang="en-US" sz="2000" b="1" dirty="0"/>
              <a:t>测试范围</a:t>
            </a:r>
          </a:p>
          <a:p>
            <a:pPr>
              <a:lnSpc>
                <a:spcPct val="200000"/>
              </a:lnSpc>
            </a:pPr>
            <a:r>
              <a:rPr lang="zh-CN" altLang="en-US" sz="1600" dirty="0"/>
              <a:t>本计划涵盖的测试范围，功能测试、集成测试、系统测试。</a:t>
            </a:r>
          </a:p>
          <a:p>
            <a:pPr>
              <a:lnSpc>
                <a:spcPct val="200000"/>
              </a:lnSpc>
            </a:pPr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）主要测试的是用户的功能模块。</a:t>
            </a:r>
          </a:p>
          <a:p>
            <a:pPr>
              <a:lnSpc>
                <a:spcPct val="200000"/>
              </a:lnSpc>
            </a:pPr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）可能会有些数据的冗余以及重复造成功能的实现出现异常</a:t>
            </a:r>
          </a:p>
          <a:p>
            <a:pPr>
              <a:lnSpc>
                <a:spcPct val="200000"/>
              </a:lnSpc>
            </a:pPr>
            <a:r>
              <a:rPr lang="zh-CN" altLang="en-US" sz="1600" dirty="0"/>
              <a:t>（</a:t>
            </a:r>
            <a:r>
              <a:rPr lang="en-US" altLang="zh-CN" sz="1600" dirty="0"/>
              <a:t>3</a:t>
            </a:r>
            <a:r>
              <a:rPr lang="zh-CN" altLang="en-US" sz="1600" dirty="0"/>
              <a:t>）数据库网络连接异常等可能会影响测试设计、开发或实施。</a:t>
            </a:r>
          </a:p>
        </p:txBody>
      </p:sp>
      <p:sp>
        <p:nvSpPr>
          <p:cNvPr id="465" name="文本框 34"/>
          <p:cNvSpPr txBox="1"/>
          <p:nvPr/>
        </p:nvSpPr>
        <p:spPr>
          <a:xfrm>
            <a:off x="2301754" y="308958"/>
            <a:ext cx="1733806" cy="584775"/>
          </a:xfrm>
          <a:prstGeom prst="rect">
            <a:avLst/>
          </a:prstGeom>
          <a:ln w="12700">
            <a:miter lim="400000"/>
          </a:ln>
          <a:effectLst>
            <a:reflection endPos="40000" dir="5400000" sy="-100000" algn="bl" rotWithShape="0"/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项目背景</a:t>
            </a:r>
          </a:p>
        </p:txBody>
      </p:sp>
    </p:spTree>
    <p:extLst>
      <p:ext uri="{BB962C8B-B14F-4D97-AF65-F5344CB8AC3E}">
        <p14:creationId xmlns:p14="http://schemas.microsoft.com/office/powerpoint/2010/main" val="33753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5000">
        <p:blind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2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" grpId="0" animBg="1" advAuto="0"/>
      <p:bldP spid="436" grpId="0" animBg="1" advAuto="0"/>
      <p:bldP spid="456" grpId="0" animBg="1" advAuto="0"/>
      <p:bldP spid="457" grpId="0" animBg="1" advAuto="0"/>
      <p:bldP spid="465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矩形 37"/>
          <p:cNvSpPr/>
          <p:nvPr/>
        </p:nvSpPr>
        <p:spPr>
          <a:xfrm>
            <a:off x="2324558" y="286438"/>
            <a:ext cx="6874900" cy="6285124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2" name="矩形 2"/>
          <p:cNvSpPr/>
          <p:nvPr/>
        </p:nvSpPr>
        <p:spPr>
          <a:xfrm>
            <a:off x="2148112" y="549276"/>
            <a:ext cx="9348563" cy="5759451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3" name="文本框 4"/>
          <p:cNvSpPr txBox="1"/>
          <p:nvPr/>
        </p:nvSpPr>
        <p:spPr>
          <a:xfrm>
            <a:off x="7506329" y="1090898"/>
            <a:ext cx="152862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程序清单</a:t>
            </a:r>
            <a:endParaRPr dirty="0"/>
          </a:p>
        </p:txBody>
      </p:sp>
      <p:sp>
        <p:nvSpPr>
          <p:cNvPr id="225" name="文本框 6"/>
          <p:cNvSpPr txBox="1"/>
          <p:nvPr/>
        </p:nvSpPr>
        <p:spPr>
          <a:xfrm>
            <a:off x="5035004" y="883504"/>
            <a:ext cx="574587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200" spc="-3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1</a:t>
            </a:r>
          </a:p>
        </p:txBody>
      </p:sp>
      <p:sp>
        <p:nvSpPr>
          <p:cNvPr id="226" name="直接连接符 8"/>
          <p:cNvSpPr/>
          <p:nvPr/>
        </p:nvSpPr>
        <p:spPr>
          <a:xfrm flipH="1">
            <a:off x="5917974" y="973141"/>
            <a:ext cx="1" cy="5084759"/>
          </a:xfrm>
          <a:prstGeom prst="line">
            <a:avLst/>
          </a:prstGeom>
          <a:ln w="6350">
            <a:solidFill>
              <a:srgbClr val="969F98">
                <a:alpha val="4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7" name="文本框 18"/>
          <p:cNvSpPr txBox="1"/>
          <p:nvPr/>
        </p:nvSpPr>
        <p:spPr>
          <a:xfrm>
            <a:off x="6608650" y="2499167"/>
            <a:ext cx="332398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编码规范及走查报告</a:t>
            </a:r>
            <a:endParaRPr dirty="0"/>
          </a:p>
        </p:txBody>
      </p:sp>
      <p:sp>
        <p:nvSpPr>
          <p:cNvPr id="229" name="文本框 20"/>
          <p:cNvSpPr txBox="1"/>
          <p:nvPr/>
        </p:nvSpPr>
        <p:spPr>
          <a:xfrm>
            <a:off x="5035004" y="2235218"/>
            <a:ext cx="574587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200" spc="-3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2</a:t>
            </a:r>
          </a:p>
        </p:txBody>
      </p:sp>
      <p:sp>
        <p:nvSpPr>
          <p:cNvPr id="230" name="文本框 21"/>
          <p:cNvSpPr txBox="1"/>
          <p:nvPr/>
        </p:nvSpPr>
        <p:spPr>
          <a:xfrm>
            <a:off x="6662239" y="3907436"/>
            <a:ext cx="332398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测试计划及测试用例</a:t>
            </a:r>
            <a:endParaRPr dirty="0"/>
          </a:p>
        </p:txBody>
      </p:sp>
      <p:sp>
        <p:nvSpPr>
          <p:cNvPr id="232" name="文本框 23"/>
          <p:cNvSpPr txBox="1"/>
          <p:nvPr/>
        </p:nvSpPr>
        <p:spPr>
          <a:xfrm>
            <a:off x="5035004" y="3586931"/>
            <a:ext cx="574587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200" spc="-3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3</a:t>
            </a:r>
          </a:p>
        </p:txBody>
      </p:sp>
      <p:sp>
        <p:nvSpPr>
          <p:cNvPr id="233" name="文本框 24"/>
          <p:cNvSpPr txBox="1"/>
          <p:nvPr/>
        </p:nvSpPr>
        <p:spPr>
          <a:xfrm>
            <a:off x="6856385" y="4979931"/>
            <a:ext cx="3323985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用户反馈、文档修订</a:t>
            </a:r>
            <a:endParaRPr lang="en-US" altLang="zh-CN" dirty="0"/>
          </a:p>
          <a:p>
            <a:r>
              <a:rPr lang="zh-CN" altLang="en-US" dirty="0"/>
              <a:t>会议记录、绩效评价</a:t>
            </a:r>
            <a:endParaRPr dirty="0"/>
          </a:p>
        </p:txBody>
      </p:sp>
      <p:sp>
        <p:nvSpPr>
          <p:cNvPr id="235" name="文本框 26"/>
          <p:cNvSpPr txBox="1"/>
          <p:nvPr/>
        </p:nvSpPr>
        <p:spPr>
          <a:xfrm>
            <a:off x="5035004" y="4938645"/>
            <a:ext cx="574587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200" spc="-3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4</a:t>
            </a:r>
          </a:p>
        </p:txBody>
      </p:sp>
      <p:sp>
        <p:nvSpPr>
          <p:cNvPr id="236" name="矩形 1"/>
          <p:cNvSpPr/>
          <p:nvPr/>
        </p:nvSpPr>
        <p:spPr>
          <a:xfrm>
            <a:off x="695325" y="1"/>
            <a:ext cx="3325132" cy="6858001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7" name="文本框 3"/>
          <p:cNvSpPr txBox="1"/>
          <p:nvPr/>
        </p:nvSpPr>
        <p:spPr>
          <a:xfrm rot="5400000">
            <a:off x="7398" y="2782891"/>
            <a:ext cx="4714241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6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1" fill="hold" grpId="2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9" presetClass="entr" fill="hold" grpId="6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700"/>
                            </p:stCondLst>
                            <p:childTnLst>
                              <p:par>
                                <p:cTn id="30" presetID="9" presetClass="entr" fill="hold" grpId="7" nodeType="afterEffect">
                                  <p:stCondLst>
                                    <p:cond delay="4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600"/>
                            </p:stCondLst>
                            <p:childTnLst>
                              <p:par>
                                <p:cTn id="34" presetID="9" presetClass="entr" fill="hold" grpId="8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700"/>
                            </p:stCondLst>
                            <p:childTnLst>
                              <p:par>
                                <p:cTn id="38" presetID="22" presetClass="entr" presetSubtype="1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700"/>
                            </p:stCondLst>
                            <p:childTnLst>
                              <p:par>
                                <p:cTn id="42" presetID="9" presetClass="entr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200"/>
                            </p:stCondLst>
                            <p:childTnLst>
                              <p:par>
                                <p:cTn id="46" presetID="9" presetClass="entr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700"/>
                            </p:stCondLst>
                            <p:childTnLst>
                              <p:par>
                                <p:cTn id="50" presetID="9" presetClass="entr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200"/>
                            </p:stCondLst>
                            <p:childTnLst>
                              <p:par>
                                <p:cTn id="54" presetID="9" presetClass="entr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3" animBg="1" advAuto="0"/>
      <p:bldP spid="222" grpId="4" animBg="1" advAuto="0"/>
      <p:bldP spid="223" grpId="10" animBg="1" advAuto="0"/>
      <p:bldP spid="225" grpId="5" animBg="1" advAuto="0"/>
      <p:bldP spid="226" grpId="9" animBg="1" advAuto="0"/>
      <p:bldP spid="227" grpId="12" animBg="1" advAuto="0"/>
      <p:bldP spid="229" grpId="6" animBg="1" advAuto="0"/>
      <p:bldP spid="230" grpId="14" animBg="1" advAuto="0"/>
      <p:bldP spid="232" grpId="7" animBg="1" advAuto="0"/>
      <p:bldP spid="233" grpId="16" animBg="1" advAuto="0"/>
      <p:bldP spid="235" grpId="8" animBg="1" advAuto="0"/>
      <p:bldP spid="236" grpId="1" animBg="1" advAuto="0"/>
      <p:bldP spid="237" grpId="2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E7B9DD-A358-4858-97BE-231CCC12F061}"/>
              </a:ext>
            </a:extLst>
          </p:cNvPr>
          <p:cNvSpPr/>
          <p:nvPr/>
        </p:nvSpPr>
        <p:spPr>
          <a:xfrm>
            <a:off x="4464784" y="6080176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测试参考文档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ADB200AD-0A54-448F-8ED8-82F1DADCA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56706"/>
              </p:ext>
            </p:extLst>
          </p:nvPr>
        </p:nvGraphicFramePr>
        <p:xfrm>
          <a:off x="1504099" y="276607"/>
          <a:ext cx="8128000" cy="111252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8253926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3494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26987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微软雅黑 Light"/>
                        </a:rPr>
                        <a:t>文档名称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sym typeface="微软雅黑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85750" indent="26987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微软雅黑 Light"/>
                        </a:rPr>
                        <a:t>文档版本号</a:t>
                      </a:r>
                      <a:r>
                        <a:rPr kumimoji="0" 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微软雅黑 Light"/>
                        </a:rPr>
                        <a:t>/</a:t>
                      </a: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微软雅黑 Light"/>
                        </a:rPr>
                        <a:t>标识</a:t>
                      </a:r>
                      <a:r>
                        <a:rPr kumimoji="0" 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微软雅黑 Light"/>
                        </a:rPr>
                        <a:t>/</a:t>
                      </a: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微软雅黑 Light"/>
                        </a:rPr>
                        <a:t>日期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sym typeface="微软雅黑 Light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2470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zh-CN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微软雅黑 Light"/>
                        </a:rPr>
                        <a:t>《</a:t>
                      </a: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微软雅黑 Light"/>
                        </a:rPr>
                        <a:t>软件工程导论</a:t>
                      </a:r>
                      <a:r>
                        <a:rPr kumimoji="0" lang="en-US" altLang="zh-CN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微软雅黑 Light"/>
                        </a:rPr>
                        <a:t>》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sym typeface="微软雅黑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微软雅黑 Light"/>
                        </a:rPr>
                        <a:t>张海藩，清华大学出版社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sym typeface="微软雅黑 Light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765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zh-CN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微软雅黑 Light"/>
                        </a:rPr>
                        <a:t>《</a:t>
                      </a: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微软雅黑 Light"/>
                        </a:rPr>
                        <a:t>计算机软件文档编制规范</a:t>
                      </a:r>
                      <a:r>
                        <a:rPr kumimoji="0" lang="en-US" altLang="zh-CN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微软雅黑 Light"/>
                        </a:rPr>
                        <a:t>》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sym typeface="微软雅黑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85750" indent="26987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kumimoji="0" 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微软雅黑 Light"/>
                        </a:rPr>
                        <a:t>GB8567</a:t>
                      </a:r>
                      <a:r>
                        <a:rPr kumimoji="0" lang="en-US" altLang="zh-CN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微软雅黑 Light"/>
                        </a:rPr>
                        <a:t>——</a:t>
                      </a:r>
                      <a:r>
                        <a:rPr kumimoji="0" 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微软雅黑 Light"/>
                        </a:rPr>
                        <a:t>88 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sym typeface="微软雅黑 Light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6202456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D916F7F-042B-4EA9-8CF2-409B5C84F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623164"/>
              </p:ext>
            </p:extLst>
          </p:nvPr>
        </p:nvGraphicFramePr>
        <p:xfrm>
          <a:off x="1480008" y="1465645"/>
          <a:ext cx="8154186" cy="4473893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646662">
                  <a:extLst>
                    <a:ext uri="{9D8B030D-6E8A-4147-A177-3AD203B41FA5}">
                      <a16:colId xmlns:a16="http://schemas.microsoft.com/office/drawing/2014/main" val="3717485464"/>
                    </a:ext>
                  </a:extLst>
                </a:gridCol>
                <a:gridCol w="2882857">
                  <a:extLst>
                    <a:ext uri="{9D8B030D-6E8A-4147-A177-3AD203B41FA5}">
                      <a16:colId xmlns:a16="http://schemas.microsoft.com/office/drawing/2014/main" val="2022097189"/>
                    </a:ext>
                  </a:extLst>
                </a:gridCol>
                <a:gridCol w="2624667">
                  <a:extLst>
                    <a:ext uri="{9D8B030D-6E8A-4147-A177-3AD203B41FA5}">
                      <a16:colId xmlns:a16="http://schemas.microsoft.com/office/drawing/2014/main" val="1946023449"/>
                    </a:ext>
                  </a:extLst>
                </a:gridCol>
              </a:tblGrid>
              <a:tr h="328672"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文档</a:t>
                      </a:r>
                    </a:p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（版本</a:t>
                      </a:r>
                      <a:r>
                        <a:rPr kumimoji="0" 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/</a:t>
                      </a: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日期）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已创建或可用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已被接收或已经过复审</a:t>
                      </a:r>
                      <a:endParaRPr kumimoji="0" lang="zh-CN" altLang="en-US" sz="1600" b="0" i="0" u="none" strike="noStrike" cap="none" spc="0" normalizeH="0" baseline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9690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项目计划书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是√　否□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是√　否□</a:t>
                      </a:r>
                      <a:endParaRPr kumimoji="0" lang="zh-CN" altLang="en-US" sz="1600" b="0" i="0" u="none" strike="noStrike" cap="none" spc="0" normalizeH="0" baseline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35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可行性分析报告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是√　否□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是√　否□</a:t>
                      </a:r>
                      <a:endParaRPr kumimoji="0" lang="zh-CN" altLang="en-US" sz="1600" b="0" i="0" u="none" strike="noStrike" cap="none" spc="0" normalizeH="0" baseline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760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软件需求规格说明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是√　否□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是√　否□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4643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软件总体设计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是√　否□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是√　否□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44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软件详细设计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是√　否□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是√　否□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29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测试计划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是√　否□</a:t>
                      </a:r>
                      <a:endParaRPr kumimoji="0" lang="zh-CN" altLang="en-US" sz="1600" b="0" i="0" u="none" strike="noStrike" cap="none" spc="0" normalizeH="0" baseline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是□　否√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090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测试用例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是√　否□</a:t>
                      </a:r>
                      <a:endParaRPr kumimoji="0" lang="zh-CN" altLang="en-US" sz="1600" b="0" i="0" u="none" strike="noStrike" cap="none" spc="0" normalizeH="0" baseline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是□　否√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3229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测试报告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是√　否□</a:t>
                      </a:r>
                      <a:endParaRPr kumimoji="0" lang="zh-CN" altLang="en-US" sz="1600" b="0" i="0" u="none" strike="noStrike" cap="none" spc="0" normalizeH="0" baseline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是□　否√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1915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测试分析报告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是√　否□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是□　否√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447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用户操作手册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是√　否□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spc="0" normalizeH="0" baseline="0" dirty="0">
                          <a:ln>
                            <a:noFill/>
                          </a:ln>
                          <a:effectLst/>
                          <a:uFillTx/>
                          <a:sym typeface="等线 Light"/>
                        </a:rPr>
                        <a:t>是□　否√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3F403E"/>
                        </a:solidFill>
                        <a:effectLst/>
                        <a:uFillTx/>
                        <a:latin typeface="微软雅黑 Light"/>
                        <a:ea typeface="微软雅黑 Light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200304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2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E7B9DD-A358-4858-97BE-231CCC12F061}"/>
              </a:ext>
            </a:extLst>
          </p:cNvPr>
          <p:cNvSpPr/>
          <p:nvPr/>
        </p:nvSpPr>
        <p:spPr>
          <a:xfrm>
            <a:off x="4464784" y="6080176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测试输出文档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30F3CA7-D0A7-48DD-BA4E-2C2F1C53E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681640"/>
              </p:ext>
            </p:extLst>
          </p:nvPr>
        </p:nvGraphicFramePr>
        <p:xfrm>
          <a:off x="2032000" y="1898017"/>
          <a:ext cx="8128000" cy="11125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7779753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57500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文档说明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作者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6333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《</a:t>
                      </a:r>
                      <a:r>
                        <a:rPr kumimoji="0" lang="zh-CN" alt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测试计划</a:t>
                      </a:r>
                      <a:r>
                        <a:rPr kumimoji="0" lang="en-US" altLang="zh-CN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》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等线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535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测试用例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9064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23084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E7B9DD-A358-4858-97BE-231CCC12F061}"/>
              </a:ext>
            </a:extLst>
          </p:cNvPr>
          <p:cNvSpPr/>
          <p:nvPr/>
        </p:nvSpPr>
        <p:spPr>
          <a:xfrm>
            <a:off x="4464784" y="608017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质量目标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50C9662-CEBB-4EC2-98E7-F23629EAA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960296"/>
              </p:ext>
            </p:extLst>
          </p:nvPr>
        </p:nvGraphicFramePr>
        <p:xfrm>
          <a:off x="2032000" y="1898017"/>
          <a:ext cx="8128000" cy="1429703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5905369">
                  <a:extLst>
                    <a:ext uri="{9D8B030D-6E8A-4147-A177-3AD203B41FA5}">
                      <a16:colId xmlns:a16="http://schemas.microsoft.com/office/drawing/2014/main" val="1477797534"/>
                    </a:ext>
                  </a:extLst>
                </a:gridCol>
                <a:gridCol w="2222631">
                  <a:extLst>
                    <a:ext uri="{9D8B030D-6E8A-4147-A177-3AD203B41FA5}">
                      <a16:colId xmlns:a16="http://schemas.microsoft.com/office/drawing/2014/main" val="3557500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测试质量目标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确认者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6333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测试已实现的产品是否达到设计的要求，包括：各个功能点是否以实现，业务流程是否正确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535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产品规定的操作和运行稳定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9064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02053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E7B9DD-A358-4858-97BE-231CCC12F061}"/>
              </a:ext>
            </a:extLst>
          </p:cNvPr>
          <p:cNvSpPr/>
          <p:nvPr/>
        </p:nvSpPr>
        <p:spPr>
          <a:xfrm>
            <a:off x="4464784" y="6080176"/>
            <a:ext cx="3775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测试质量目标表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6510932-0389-41D3-AFE2-EFFEB2D9A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482305"/>
              </p:ext>
            </p:extLst>
          </p:nvPr>
        </p:nvGraphicFramePr>
        <p:xfrm>
          <a:off x="1168924" y="719666"/>
          <a:ext cx="9766170" cy="4604577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4883085">
                  <a:extLst>
                    <a:ext uri="{9D8B030D-6E8A-4147-A177-3AD203B41FA5}">
                      <a16:colId xmlns:a16="http://schemas.microsoft.com/office/drawing/2014/main" val="2130871465"/>
                    </a:ext>
                  </a:extLst>
                </a:gridCol>
                <a:gridCol w="4883085">
                  <a:extLst>
                    <a:ext uri="{9D8B030D-6E8A-4147-A177-3AD203B41FA5}">
                      <a16:colId xmlns:a16="http://schemas.microsoft.com/office/drawing/2014/main" val="883932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测试质量目标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85750" marR="0" indent="269875" algn="ctr" defTabSz="914400" rtl="0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确认者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579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zh-CN" alt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所设计的测试用例覆盖率应达到软件需求的</a:t>
                      </a:r>
                      <a:r>
                        <a:rPr kumimoji="0" 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100%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等线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 </a:t>
                      </a:r>
                      <a:endParaRPr kumimoji="0" lang="zh-CN" altLang="en-US" sz="1600" b="0" i="0" u="none" strike="noStrike" cap="none" spc="0" normalizeH="0" baseline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253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zh-CN" alt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所有的测试案例已经执行过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 </a:t>
                      </a:r>
                      <a:endParaRPr kumimoji="0" lang="zh-CN" altLang="en-US" sz="1600" b="0" i="0" u="none" strike="noStrike" cap="none" spc="0" normalizeH="0" baseline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216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zh-CN" alt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所有的严重、重要</a:t>
                      </a:r>
                      <a:r>
                        <a:rPr kumimoji="0" 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Bug</a:t>
                      </a:r>
                      <a:r>
                        <a:rPr kumimoji="0" lang="zh-CN" alt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已经解决并由测试验证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 </a:t>
                      </a:r>
                      <a:r>
                        <a:rPr kumimoji="0" lang="zh-CN" alt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有一处样式问题暂无法解决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5177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zh-CN" alt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每一部分的测试已经被</a:t>
                      </a:r>
                      <a:r>
                        <a:rPr kumimoji="0" 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Test Lead</a:t>
                      </a:r>
                      <a:r>
                        <a:rPr kumimoji="0" lang="zh-CN" alt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确认完成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 </a:t>
                      </a:r>
                      <a:endParaRPr kumimoji="0" lang="zh-CN" altLang="en-US" sz="1600" b="0" i="0" u="none" strike="noStrike" cap="none" spc="0" normalizeH="0" baseline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95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zh-CN" alt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发现错误等级为严重、重要、一般的</a:t>
                      </a:r>
                      <a:r>
                        <a:rPr kumimoji="0" 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Bug</a:t>
                      </a:r>
                      <a:r>
                        <a:rPr kumimoji="0" lang="zh-CN" alt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的速率正在下降并接近</a:t>
                      </a:r>
                      <a:r>
                        <a:rPr kumimoji="0" 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0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等线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5076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zh-CN" alt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在最后的三天内没有发现错误等级为严重、重要的</a:t>
                      </a:r>
                      <a:r>
                        <a:rPr kumimoji="0" 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Bug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等线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 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698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zh-CN" alt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量测统计数不能超</a:t>
                      </a:r>
                      <a:r>
                        <a:rPr kumimoji="0" 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10%=</a:t>
                      </a:r>
                      <a:r>
                        <a:rPr kumimoji="0" lang="zh-CN" alt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（问题总数</a:t>
                      </a:r>
                      <a:r>
                        <a:rPr kumimoji="0" 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-</a:t>
                      </a:r>
                      <a:r>
                        <a:rPr kumimoji="0" lang="zh-CN" alt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原问题总数）</a:t>
                      </a:r>
                      <a:r>
                        <a:rPr kumimoji="0" 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/</a:t>
                      </a:r>
                      <a:r>
                        <a:rPr kumimoji="0" lang="zh-CN" alt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问题总数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 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1986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zh-CN" alt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量测统计，应该无严重</a:t>
                      </a:r>
                      <a:r>
                        <a:rPr kumimoji="0" 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BUG</a:t>
                      </a:r>
                      <a:r>
                        <a:rPr kumimoji="0" lang="zh-CN" alt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，重要问题不能超</a:t>
                      </a:r>
                      <a:r>
                        <a:rPr kumimoji="0" 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5%=</a:t>
                      </a:r>
                      <a:r>
                        <a:rPr kumimoji="0" lang="zh-CN" alt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（总重要问题数</a:t>
                      </a:r>
                      <a:r>
                        <a:rPr kumimoji="0" 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-</a:t>
                      </a:r>
                      <a:r>
                        <a:rPr kumimoji="0" lang="zh-CN" alt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原重要问题数）</a:t>
                      </a:r>
                      <a:r>
                        <a:rPr kumimoji="0" 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/</a:t>
                      </a:r>
                      <a:r>
                        <a:rPr kumimoji="0" lang="zh-CN" altLang="en-US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问题总数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 </a:t>
                      </a:r>
                      <a:endParaRPr kumimoji="0" lang="zh-CN" alt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等线 Ligh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1589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64957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E7B9DD-A358-4858-97BE-231CCC12F061}"/>
              </a:ext>
            </a:extLst>
          </p:cNvPr>
          <p:cNvSpPr/>
          <p:nvPr/>
        </p:nvSpPr>
        <p:spPr>
          <a:xfrm>
            <a:off x="4464784" y="608017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测试用例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0D05D8-50A7-4F95-B354-8D35B5628E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86"/>
          <a:stretch/>
        </p:blipFill>
        <p:spPr>
          <a:xfrm>
            <a:off x="360590" y="820131"/>
            <a:ext cx="9015812" cy="4846195"/>
          </a:xfrm>
          <a:prstGeom prst="rect">
            <a:avLst/>
          </a:prstGeom>
        </p:spPr>
      </p:pic>
      <p:grpSp>
        <p:nvGrpSpPr>
          <p:cNvPr id="7" name="组合 1">
            <a:extLst>
              <a:ext uri="{FF2B5EF4-FFF2-40B4-BE49-F238E27FC236}">
                <a16:creationId xmlns:a16="http://schemas.microsoft.com/office/drawing/2014/main" id="{4FE5612D-670D-486A-8289-D5ACE53782F0}"/>
              </a:ext>
            </a:extLst>
          </p:cNvPr>
          <p:cNvGrpSpPr/>
          <p:nvPr/>
        </p:nvGrpSpPr>
        <p:grpSpPr>
          <a:xfrm>
            <a:off x="9825872" y="945257"/>
            <a:ext cx="1757929" cy="2079240"/>
            <a:chOff x="0" y="0"/>
            <a:chExt cx="2214390" cy="2722734"/>
          </a:xfrm>
        </p:grpSpPr>
        <p:sp>
          <p:nvSpPr>
            <p:cNvPr id="8" name="矩形 12">
              <a:extLst>
                <a:ext uri="{FF2B5EF4-FFF2-40B4-BE49-F238E27FC236}">
                  <a16:creationId xmlns:a16="http://schemas.microsoft.com/office/drawing/2014/main" id="{AFA09ECC-B614-4A68-89B2-CE2326FA0E61}"/>
                </a:ext>
              </a:extLst>
            </p:cNvPr>
            <p:cNvSpPr/>
            <p:nvPr/>
          </p:nvSpPr>
          <p:spPr>
            <a:xfrm>
              <a:off x="-1" y="0"/>
              <a:ext cx="2214392" cy="2722735"/>
            </a:xfrm>
            <a:prstGeom prst="rect">
              <a:avLst/>
            </a:prstGeom>
            <a:solidFill>
              <a:srgbClr val="F9B3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9" name="Group 17">
              <a:extLst>
                <a:ext uri="{FF2B5EF4-FFF2-40B4-BE49-F238E27FC236}">
                  <a16:creationId xmlns:a16="http://schemas.microsoft.com/office/drawing/2014/main" id="{C02539FF-4C7C-488C-9A04-89673011BC56}"/>
                </a:ext>
              </a:extLst>
            </p:cNvPr>
            <p:cNvGrpSpPr/>
            <p:nvPr/>
          </p:nvGrpSpPr>
          <p:grpSpPr>
            <a:xfrm>
              <a:off x="357317" y="549275"/>
              <a:ext cx="1499759" cy="1887334"/>
              <a:chOff x="0" y="0"/>
              <a:chExt cx="1499758" cy="1887333"/>
            </a:xfrm>
          </p:grpSpPr>
          <p:sp>
            <p:nvSpPr>
              <p:cNvPr id="10" name="Freeform 18">
                <a:extLst>
                  <a:ext uri="{FF2B5EF4-FFF2-40B4-BE49-F238E27FC236}">
                    <a16:creationId xmlns:a16="http://schemas.microsoft.com/office/drawing/2014/main" id="{9C302B94-C56E-42CA-B2B1-F17917B4DF1D}"/>
                  </a:ext>
                </a:extLst>
              </p:cNvPr>
              <p:cNvSpPr/>
              <p:nvPr/>
            </p:nvSpPr>
            <p:spPr>
              <a:xfrm>
                <a:off x="0" y="-1"/>
                <a:ext cx="1499759" cy="18873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847" y="5615"/>
                    </a:moveTo>
                    <a:cubicBezTo>
                      <a:pt x="4271" y="5615"/>
                      <a:pt x="4271" y="5615"/>
                      <a:pt x="4271" y="5615"/>
                    </a:cubicBezTo>
                    <a:cubicBezTo>
                      <a:pt x="2748" y="5615"/>
                      <a:pt x="1488" y="4615"/>
                      <a:pt x="1488" y="3392"/>
                    </a:cubicBezTo>
                    <a:cubicBezTo>
                      <a:pt x="1488" y="2182"/>
                      <a:pt x="2731" y="1181"/>
                      <a:pt x="4271" y="1181"/>
                    </a:cubicBezTo>
                    <a:cubicBezTo>
                      <a:pt x="20847" y="1181"/>
                      <a:pt x="20847" y="1181"/>
                      <a:pt x="20847" y="1181"/>
                    </a:cubicBezTo>
                    <a:cubicBezTo>
                      <a:pt x="21267" y="1181"/>
                      <a:pt x="21600" y="917"/>
                      <a:pt x="21600" y="598"/>
                    </a:cubicBezTo>
                    <a:cubicBezTo>
                      <a:pt x="21600" y="264"/>
                      <a:pt x="21250" y="0"/>
                      <a:pt x="20847" y="0"/>
                    </a:cubicBezTo>
                    <a:cubicBezTo>
                      <a:pt x="4271" y="0"/>
                      <a:pt x="4271" y="0"/>
                      <a:pt x="4271" y="0"/>
                    </a:cubicBezTo>
                    <a:cubicBezTo>
                      <a:pt x="1925" y="0"/>
                      <a:pt x="0" y="1529"/>
                      <a:pt x="0" y="3392"/>
                    </a:cubicBezTo>
                    <a:cubicBezTo>
                      <a:pt x="0" y="18195"/>
                      <a:pt x="0" y="18195"/>
                      <a:pt x="0" y="18195"/>
                    </a:cubicBezTo>
                    <a:cubicBezTo>
                      <a:pt x="0" y="20071"/>
                      <a:pt x="1925" y="21600"/>
                      <a:pt x="4271" y="21600"/>
                    </a:cubicBezTo>
                    <a:cubicBezTo>
                      <a:pt x="20847" y="21600"/>
                      <a:pt x="20847" y="21600"/>
                      <a:pt x="20847" y="21600"/>
                    </a:cubicBezTo>
                    <a:cubicBezTo>
                      <a:pt x="21267" y="21600"/>
                      <a:pt x="21600" y="21322"/>
                      <a:pt x="21600" y="21002"/>
                    </a:cubicBezTo>
                    <a:cubicBezTo>
                      <a:pt x="21600" y="6199"/>
                      <a:pt x="21600" y="6199"/>
                      <a:pt x="21600" y="6199"/>
                    </a:cubicBezTo>
                    <a:cubicBezTo>
                      <a:pt x="21582" y="5880"/>
                      <a:pt x="21250" y="5615"/>
                      <a:pt x="20847" y="5615"/>
                    </a:cubicBezTo>
                    <a:close/>
                    <a:moveTo>
                      <a:pt x="20095" y="20405"/>
                    </a:moveTo>
                    <a:cubicBezTo>
                      <a:pt x="4271" y="20405"/>
                      <a:pt x="4271" y="20405"/>
                      <a:pt x="4271" y="20405"/>
                    </a:cubicBezTo>
                    <a:cubicBezTo>
                      <a:pt x="2748" y="20405"/>
                      <a:pt x="1488" y="19418"/>
                      <a:pt x="1488" y="18195"/>
                    </a:cubicBezTo>
                    <a:cubicBezTo>
                      <a:pt x="1488" y="5977"/>
                      <a:pt x="1488" y="5977"/>
                      <a:pt x="1488" y="5977"/>
                    </a:cubicBezTo>
                    <a:cubicBezTo>
                      <a:pt x="2241" y="6491"/>
                      <a:pt x="3221" y="6797"/>
                      <a:pt x="4271" y="6797"/>
                    </a:cubicBezTo>
                    <a:cubicBezTo>
                      <a:pt x="20095" y="6797"/>
                      <a:pt x="20095" y="6797"/>
                      <a:pt x="20095" y="6797"/>
                    </a:cubicBezTo>
                    <a:lnTo>
                      <a:pt x="20095" y="20405"/>
                    </a:lnTo>
                    <a:close/>
                    <a:moveTo>
                      <a:pt x="20095" y="20405"/>
                    </a:moveTo>
                    <a:cubicBezTo>
                      <a:pt x="20095" y="20405"/>
                      <a:pt x="20095" y="20405"/>
                      <a:pt x="20095" y="20405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Freeform 19">
                <a:extLst>
                  <a:ext uri="{FF2B5EF4-FFF2-40B4-BE49-F238E27FC236}">
                    <a16:creationId xmlns:a16="http://schemas.microsoft.com/office/drawing/2014/main" id="{1CCA89AB-4F06-428E-BBE7-522617D36838}"/>
                  </a:ext>
                </a:extLst>
              </p:cNvPr>
              <p:cNvSpPr/>
              <p:nvPr/>
            </p:nvSpPr>
            <p:spPr>
              <a:xfrm>
                <a:off x="258385" y="252767"/>
                <a:ext cx="1078479" cy="1011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49" y="0"/>
                    </a:moveTo>
                    <a:cubicBezTo>
                      <a:pt x="464" y="0"/>
                      <a:pt x="0" y="4828"/>
                      <a:pt x="0" y="10673"/>
                    </a:cubicBezTo>
                    <a:cubicBezTo>
                      <a:pt x="0" y="16772"/>
                      <a:pt x="488" y="21600"/>
                      <a:pt x="1049" y="21600"/>
                    </a:cubicBezTo>
                    <a:cubicBezTo>
                      <a:pt x="20551" y="21600"/>
                      <a:pt x="20551" y="21600"/>
                      <a:pt x="20551" y="21600"/>
                    </a:cubicBezTo>
                    <a:cubicBezTo>
                      <a:pt x="21136" y="21600"/>
                      <a:pt x="21600" y="16772"/>
                      <a:pt x="21600" y="10673"/>
                    </a:cubicBezTo>
                    <a:cubicBezTo>
                      <a:pt x="21600" y="4828"/>
                      <a:pt x="21136" y="0"/>
                      <a:pt x="20551" y="0"/>
                    </a:cubicBezTo>
                    <a:lnTo>
                      <a:pt x="1049" y="0"/>
                    </a:lnTo>
                    <a:close/>
                    <a:moveTo>
                      <a:pt x="1049" y="0"/>
                    </a:moveTo>
                    <a:cubicBezTo>
                      <a:pt x="1049" y="0"/>
                      <a:pt x="1049" y="0"/>
                      <a:pt x="1049" y="0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Freeform 20">
                <a:extLst>
                  <a:ext uri="{FF2B5EF4-FFF2-40B4-BE49-F238E27FC236}">
                    <a16:creationId xmlns:a16="http://schemas.microsoft.com/office/drawing/2014/main" id="{05B47C77-E1B1-4FA6-BC5A-A7BB136CF307}"/>
                  </a:ext>
                </a:extLst>
              </p:cNvPr>
              <p:cNvSpPr/>
              <p:nvPr/>
            </p:nvSpPr>
            <p:spPr>
              <a:xfrm>
                <a:off x="461069" y="797622"/>
                <a:ext cx="577002" cy="76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32" h="21600" extrusionOk="0">
                    <a:moveTo>
                      <a:pt x="1291" y="21497"/>
                    </a:moveTo>
                    <a:cubicBezTo>
                      <a:pt x="1469" y="21566"/>
                      <a:pt x="1692" y="21600"/>
                      <a:pt x="1915" y="21600"/>
                    </a:cubicBezTo>
                    <a:cubicBezTo>
                      <a:pt x="2716" y="21600"/>
                      <a:pt x="3429" y="21223"/>
                      <a:pt x="3696" y="20640"/>
                    </a:cubicBezTo>
                    <a:cubicBezTo>
                      <a:pt x="6012" y="15669"/>
                      <a:pt x="6012" y="15669"/>
                      <a:pt x="6012" y="15669"/>
                    </a:cubicBezTo>
                    <a:cubicBezTo>
                      <a:pt x="14919" y="15669"/>
                      <a:pt x="14919" y="15669"/>
                      <a:pt x="14919" y="15669"/>
                    </a:cubicBezTo>
                    <a:cubicBezTo>
                      <a:pt x="14964" y="15669"/>
                      <a:pt x="15053" y="15669"/>
                      <a:pt x="15142" y="15634"/>
                    </a:cubicBezTo>
                    <a:cubicBezTo>
                      <a:pt x="17458" y="20640"/>
                      <a:pt x="17458" y="20640"/>
                      <a:pt x="17458" y="20640"/>
                    </a:cubicBezTo>
                    <a:cubicBezTo>
                      <a:pt x="17725" y="21223"/>
                      <a:pt x="18438" y="21600"/>
                      <a:pt x="19239" y="21600"/>
                    </a:cubicBezTo>
                    <a:cubicBezTo>
                      <a:pt x="19417" y="21600"/>
                      <a:pt x="19640" y="21566"/>
                      <a:pt x="19863" y="21497"/>
                    </a:cubicBezTo>
                    <a:cubicBezTo>
                      <a:pt x="20843" y="21223"/>
                      <a:pt x="21377" y="20400"/>
                      <a:pt x="21021" y="19646"/>
                    </a:cubicBezTo>
                    <a:cubicBezTo>
                      <a:pt x="12381" y="994"/>
                      <a:pt x="12381" y="994"/>
                      <a:pt x="12381" y="994"/>
                    </a:cubicBezTo>
                    <a:cubicBezTo>
                      <a:pt x="12336" y="960"/>
                      <a:pt x="12336" y="926"/>
                      <a:pt x="12292" y="857"/>
                    </a:cubicBezTo>
                    <a:cubicBezTo>
                      <a:pt x="12247" y="789"/>
                      <a:pt x="12247" y="789"/>
                      <a:pt x="12247" y="789"/>
                    </a:cubicBezTo>
                    <a:cubicBezTo>
                      <a:pt x="12203" y="720"/>
                      <a:pt x="12203" y="720"/>
                      <a:pt x="12203" y="720"/>
                    </a:cubicBezTo>
                    <a:cubicBezTo>
                      <a:pt x="12203" y="720"/>
                      <a:pt x="12158" y="686"/>
                      <a:pt x="12158" y="651"/>
                    </a:cubicBezTo>
                    <a:cubicBezTo>
                      <a:pt x="12158" y="651"/>
                      <a:pt x="12113" y="617"/>
                      <a:pt x="12113" y="617"/>
                    </a:cubicBezTo>
                    <a:cubicBezTo>
                      <a:pt x="12113" y="583"/>
                      <a:pt x="12069" y="583"/>
                      <a:pt x="12024" y="549"/>
                    </a:cubicBezTo>
                    <a:cubicBezTo>
                      <a:pt x="12024" y="549"/>
                      <a:pt x="12024" y="514"/>
                      <a:pt x="11980" y="514"/>
                    </a:cubicBezTo>
                    <a:cubicBezTo>
                      <a:pt x="11980" y="480"/>
                      <a:pt x="11935" y="480"/>
                      <a:pt x="11891" y="446"/>
                    </a:cubicBezTo>
                    <a:cubicBezTo>
                      <a:pt x="11846" y="411"/>
                      <a:pt x="11846" y="411"/>
                      <a:pt x="11846" y="411"/>
                    </a:cubicBezTo>
                    <a:cubicBezTo>
                      <a:pt x="11802" y="377"/>
                      <a:pt x="11802" y="377"/>
                      <a:pt x="11802" y="343"/>
                    </a:cubicBezTo>
                    <a:cubicBezTo>
                      <a:pt x="11757" y="343"/>
                      <a:pt x="11713" y="309"/>
                      <a:pt x="11713" y="309"/>
                    </a:cubicBezTo>
                    <a:cubicBezTo>
                      <a:pt x="11668" y="274"/>
                      <a:pt x="11668" y="274"/>
                      <a:pt x="11624" y="274"/>
                    </a:cubicBezTo>
                    <a:cubicBezTo>
                      <a:pt x="11624" y="240"/>
                      <a:pt x="11579" y="240"/>
                      <a:pt x="11535" y="206"/>
                    </a:cubicBezTo>
                    <a:cubicBezTo>
                      <a:pt x="11445" y="171"/>
                      <a:pt x="11445" y="171"/>
                      <a:pt x="11445" y="171"/>
                    </a:cubicBezTo>
                    <a:cubicBezTo>
                      <a:pt x="11401" y="171"/>
                      <a:pt x="11401" y="171"/>
                      <a:pt x="11401" y="171"/>
                    </a:cubicBezTo>
                    <a:cubicBezTo>
                      <a:pt x="11312" y="137"/>
                      <a:pt x="11267" y="103"/>
                      <a:pt x="11223" y="103"/>
                    </a:cubicBezTo>
                    <a:cubicBezTo>
                      <a:pt x="11178" y="103"/>
                      <a:pt x="11178" y="103"/>
                      <a:pt x="11178" y="103"/>
                    </a:cubicBezTo>
                    <a:cubicBezTo>
                      <a:pt x="11045" y="69"/>
                      <a:pt x="11045" y="69"/>
                      <a:pt x="11045" y="69"/>
                    </a:cubicBezTo>
                    <a:cubicBezTo>
                      <a:pt x="11000" y="69"/>
                      <a:pt x="11000" y="69"/>
                      <a:pt x="10956" y="69"/>
                    </a:cubicBezTo>
                    <a:cubicBezTo>
                      <a:pt x="10911" y="34"/>
                      <a:pt x="10866" y="34"/>
                      <a:pt x="10822" y="34"/>
                    </a:cubicBezTo>
                    <a:cubicBezTo>
                      <a:pt x="10822" y="34"/>
                      <a:pt x="10777" y="34"/>
                      <a:pt x="10733" y="34"/>
                    </a:cubicBezTo>
                    <a:cubicBezTo>
                      <a:pt x="10733" y="34"/>
                      <a:pt x="10688" y="0"/>
                      <a:pt x="10644" y="0"/>
                    </a:cubicBezTo>
                    <a:cubicBezTo>
                      <a:pt x="10466" y="0"/>
                      <a:pt x="10466" y="0"/>
                      <a:pt x="10466" y="0"/>
                    </a:cubicBezTo>
                    <a:cubicBezTo>
                      <a:pt x="10421" y="0"/>
                      <a:pt x="10377" y="0"/>
                      <a:pt x="10377" y="34"/>
                    </a:cubicBezTo>
                    <a:cubicBezTo>
                      <a:pt x="10332" y="34"/>
                      <a:pt x="10332" y="34"/>
                      <a:pt x="10288" y="34"/>
                    </a:cubicBezTo>
                    <a:cubicBezTo>
                      <a:pt x="10243" y="34"/>
                      <a:pt x="10198" y="34"/>
                      <a:pt x="10154" y="69"/>
                    </a:cubicBezTo>
                    <a:cubicBezTo>
                      <a:pt x="10154" y="69"/>
                      <a:pt x="10109" y="69"/>
                      <a:pt x="10109" y="69"/>
                    </a:cubicBezTo>
                    <a:cubicBezTo>
                      <a:pt x="10020" y="69"/>
                      <a:pt x="9976" y="103"/>
                      <a:pt x="9931" y="103"/>
                    </a:cubicBezTo>
                    <a:cubicBezTo>
                      <a:pt x="9931" y="103"/>
                      <a:pt x="9931" y="103"/>
                      <a:pt x="9931" y="103"/>
                    </a:cubicBezTo>
                    <a:cubicBezTo>
                      <a:pt x="9887" y="103"/>
                      <a:pt x="9798" y="137"/>
                      <a:pt x="9753" y="171"/>
                    </a:cubicBezTo>
                    <a:cubicBezTo>
                      <a:pt x="9664" y="171"/>
                      <a:pt x="9664" y="171"/>
                      <a:pt x="9664" y="171"/>
                    </a:cubicBezTo>
                    <a:cubicBezTo>
                      <a:pt x="9575" y="206"/>
                      <a:pt x="9575" y="206"/>
                      <a:pt x="9575" y="206"/>
                    </a:cubicBezTo>
                    <a:cubicBezTo>
                      <a:pt x="9575" y="240"/>
                      <a:pt x="9530" y="240"/>
                      <a:pt x="9486" y="274"/>
                    </a:cubicBezTo>
                    <a:cubicBezTo>
                      <a:pt x="9486" y="274"/>
                      <a:pt x="9441" y="274"/>
                      <a:pt x="9441" y="309"/>
                    </a:cubicBezTo>
                    <a:cubicBezTo>
                      <a:pt x="9397" y="309"/>
                      <a:pt x="9352" y="343"/>
                      <a:pt x="9352" y="343"/>
                    </a:cubicBezTo>
                    <a:cubicBezTo>
                      <a:pt x="9308" y="377"/>
                      <a:pt x="9308" y="377"/>
                      <a:pt x="9308" y="411"/>
                    </a:cubicBezTo>
                    <a:cubicBezTo>
                      <a:pt x="9130" y="514"/>
                      <a:pt x="9130" y="514"/>
                      <a:pt x="9130" y="514"/>
                    </a:cubicBezTo>
                    <a:cubicBezTo>
                      <a:pt x="9130" y="514"/>
                      <a:pt x="9130" y="549"/>
                      <a:pt x="9085" y="549"/>
                    </a:cubicBezTo>
                    <a:cubicBezTo>
                      <a:pt x="9041" y="583"/>
                      <a:pt x="9041" y="583"/>
                      <a:pt x="8996" y="617"/>
                    </a:cubicBezTo>
                    <a:cubicBezTo>
                      <a:pt x="8996" y="617"/>
                      <a:pt x="8996" y="651"/>
                      <a:pt x="8951" y="651"/>
                    </a:cubicBezTo>
                    <a:cubicBezTo>
                      <a:pt x="8951" y="686"/>
                      <a:pt x="8951" y="720"/>
                      <a:pt x="8907" y="720"/>
                    </a:cubicBezTo>
                    <a:cubicBezTo>
                      <a:pt x="8862" y="789"/>
                      <a:pt x="8862" y="789"/>
                      <a:pt x="8862" y="789"/>
                    </a:cubicBezTo>
                    <a:cubicBezTo>
                      <a:pt x="8818" y="857"/>
                      <a:pt x="8818" y="857"/>
                      <a:pt x="8818" y="857"/>
                    </a:cubicBezTo>
                    <a:cubicBezTo>
                      <a:pt x="8818" y="891"/>
                      <a:pt x="8773" y="960"/>
                      <a:pt x="8773" y="994"/>
                    </a:cubicBezTo>
                    <a:cubicBezTo>
                      <a:pt x="89" y="19646"/>
                      <a:pt x="89" y="19646"/>
                      <a:pt x="89" y="19646"/>
                    </a:cubicBezTo>
                    <a:cubicBezTo>
                      <a:pt x="-223" y="20400"/>
                      <a:pt x="311" y="21223"/>
                      <a:pt x="1291" y="21497"/>
                    </a:cubicBezTo>
                    <a:close/>
                    <a:moveTo>
                      <a:pt x="10599" y="5829"/>
                    </a:moveTo>
                    <a:cubicBezTo>
                      <a:pt x="13806" y="12754"/>
                      <a:pt x="13806" y="12754"/>
                      <a:pt x="13806" y="12754"/>
                    </a:cubicBezTo>
                    <a:cubicBezTo>
                      <a:pt x="7348" y="12754"/>
                      <a:pt x="7348" y="12754"/>
                      <a:pt x="7348" y="12754"/>
                    </a:cubicBezTo>
                    <a:lnTo>
                      <a:pt x="10599" y="5829"/>
                    </a:lnTo>
                    <a:close/>
                    <a:moveTo>
                      <a:pt x="10599" y="5829"/>
                    </a:moveTo>
                    <a:cubicBezTo>
                      <a:pt x="10599" y="5829"/>
                      <a:pt x="10599" y="5829"/>
                      <a:pt x="10599" y="5829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F62615DE-768E-48AF-9D2E-40AB3FDDD23E}"/>
              </a:ext>
            </a:extLst>
          </p:cNvPr>
          <p:cNvSpPr txBox="1"/>
          <p:nvPr/>
        </p:nvSpPr>
        <p:spPr>
          <a:xfrm>
            <a:off x="9672548" y="3363369"/>
            <a:ext cx="19607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等线 Light"/>
                <a:ea typeface="等线 Light"/>
                <a:cs typeface="等线 Light"/>
                <a:sym typeface="等线 Light"/>
              </a:rPr>
              <a:t>本地测试用例</a:t>
            </a:r>
          </a:p>
        </p:txBody>
      </p:sp>
    </p:spTree>
    <p:extLst>
      <p:ext uri="{BB962C8B-B14F-4D97-AF65-F5344CB8AC3E}">
        <p14:creationId xmlns:p14="http://schemas.microsoft.com/office/powerpoint/2010/main" val="176287225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  <p:bldP spid="7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7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8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9" name="文本框 7"/>
          <p:cNvSpPr txBox="1"/>
          <p:nvPr/>
        </p:nvSpPr>
        <p:spPr>
          <a:xfrm>
            <a:off x="3740462" y="2751890"/>
            <a:ext cx="4708979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用户反馈、文档修订</a:t>
            </a:r>
            <a:endParaRPr lang="en-US" altLang="zh-CN" dirty="0"/>
          </a:p>
          <a:p>
            <a:r>
              <a:rPr lang="zh-CN" altLang="en-US" dirty="0"/>
              <a:t>会议记录、绩效评价</a:t>
            </a:r>
          </a:p>
        </p:txBody>
      </p:sp>
      <p:sp>
        <p:nvSpPr>
          <p:cNvPr id="621" name="文本框 4"/>
          <p:cNvSpPr txBox="1"/>
          <p:nvPr/>
        </p:nvSpPr>
        <p:spPr>
          <a:xfrm>
            <a:off x="4621250" y="1046742"/>
            <a:ext cx="2947390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PART 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5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" grpId="6" animBg="1" advAuto="0"/>
      <p:bldP spid="617" grpId="1" animBg="1" advAuto="0"/>
      <p:bldP spid="618" grpId="3" animBg="1" advAuto="0"/>
      <p:bldP spid="619" grpId="4" animBg="1" advAuto="0"/>
      <p:bldP spid="621" grpId="2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E7B9DD-A358-4858-97BE-231CCC12F061}"/>
              </a:ext>
            </a:extLst>
          </p:cNvPr>
          <p:cNvSpPr/>
          <p:nvPr/>
        </p:nvSpPr>
        <p:spPr>
          <a:xfrm>
            <a:off x="4464784" y="608017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用户反馈</a:t>
            </a:r>
            <a:endParaRPr lang="en-US" altLang="zh-CN" sz="4000" b="1" dirty="0">
              <a:solidFill>
                <a:srgbClr val="FCFCFD"/>
              </a:solidFill>
              <a:latin typeface="微软雅黑"/>
              <a:ea typeface="微软雅黑"/>
              <a:sym typeface="微软雅黑"/>
            </a:endParaRPr>
          </a:p>
        </p:txBody>
      </p:sp>
      <p:grpSp>
        <p:nvGrpSpPr>
          <p:cNvPr id="7" name="组合 1">
            <a:extLst>
              <a:ext uri="{FF2B5EF4-FFF2-40B4-BE49-F238E27FC236}">
                <a16:creationId xmlns:a16="http://schemas.microsoft.com/office/drawing/2014/main" id="{4FE5612D-670D-486A-8289-D5ACE53782F0}"/>
              </a:ext>
            </a:extLst>
          </p:cNvPr>
          <p:cNvGrpSpPr/>
          <p:nvPr/>
        </p:nvGrpSpPr>
        <p:grpSpPr>
          <a:xfrm>
            <a:off x="9208961" y="737867"/>
            <a:ext cx="1757929" cy="2079240"/>
            <a:chOff x="0" y="0"/>
            <a:chExt cx="2214390" cy="2722734"/>
          </a:xfrm>
        </p:grpSpPr>
        <p:sp>
          <p:nvSpPr>
            <p:cNvPr id="8" name="矩形 12">
              <a:extLst>
                <a:ext uri="{FF2B5EF4-FFF2-40B4-BE49-F238E27FC236}">
                  <a16:creationId xmlns:a16="http://schemas.microsoft.com/office/drawing/2014/main" id="{AFA09ECC-B614-4A68-89B2-CE2326FA0E61}"/>
                </a:ext>
              </a:extLst>
            </p:cNvPr>
            <p:cNvSpPr/>
            <p:nvPr/>
          </p:nvSpPr>
          <p:spPr>
            <a:xfrm>
              <a:off x="-1" y="0"/>
              <a:ext cx="2214392" cy="2722735"/>
            </a:xfrm>
            <a:prstGeom prst="rect">
              <a:avLst/>
            </a:prstGeom>
            <a:solidFill>
              <a:srgbClr val="F9B3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9" name="Group 17">
              <a:extLst>
                <a:ext uri="{FF2B5EF4-FFF2-40B4-BE49-F238E27FC236}">
                  <a16:creationId xmlns:a16="http://schemas.microsoft.com/office/drawing/2014/main" id="{C02539FF-4C7C-488C-9A04-89673011BC56}"/>
                </a:ext>
              </a:extLst>
            </p:cNvPr>
            <p:cNvGrpSpPr/>
            <p:nvPr/>
          </p:nvGrpSpPr>
          <p:grpSpPr>
            <a:xfrm>
              <a:off x="357317" y="549275"/>
              <a:ext cx="1499759" cy="1887334"/>
              <a:chOff x="0" y="0"/>
              <a:chExt cx="1499758" cy="1887333"/>
            </a:xfrm>
          </p:grpSpPr>
          <p:sp>
            <p:nvSpPr>
              <p:cNvPr id="10" name="Freeform 18">
                <a:extLst>
                  <a:ext uri="{FF2B5EF4-FFF2-40B4-BE49-F238E27FC236}">
                    <a16:creationId xmlns:a16="http://schemas.microsoft.com/office/drawing/2014/main" id="{9C302B94-C56E-42CA-B2B1-F17917B4DF1D}"/>
                  </a:ext>
                </a:extLst>
              </p:cNvPr>
              <p:cNvSpPr/>
              <p:nvPr/>
            </p:nvSpPr>
            <p:spPr>
              <a:xfrm>
                <a:off x="0" y="-1"/>
                <a:ext cx="1499759" cy="18873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847" y="5615"/>
                    </a:moveTo>
                    <a:cubicBezTo>
                      <a:pt x="4271" y="5615"/>
                      <a:pt x="4271" y="5615"/>
                      <a:pt x="4271" y="5615"/>
                    </a:cubicBezTo>
                    <a:cubicBezTo>
                      <a:pt x="2748" y="5615"/>
                      <a:pt x="1488" y="4615"/>
                      <a:pt x="1488" y="3392"/>
                    </a:cubicBezTo>
                    <a:cubicBezTo>
                      <a:pt x="1488" y="2182"/>
                      <a:pt x="2731" y="1181"/>
                      <a:pt x="4271" y="1181"/>
                    </a:cubicBezTo>
                    <a:cubicBezTo>
                      <a:pt x="20847" y="1181"/>
                      <a:pt x="20847" y="1181"/>
                      <a:pt x="20847" y="1181"/>
                    </a:cubicBezTo>
                    <a:cubicBezTo>
                      <a:pt x="21267" y="1181"/>
                      <a:pt x="21600" y="917"/>
                      <a:pt x="21600" y="598"/>
                    </a:cubicBezTo>
                    <a:cubicBezTo>
                      <a:pt x="21600" y="264"/>
                      <a:pt x="21250" y="0"/>
                      <a:pt x="20847" y="0"/>
                    </a:cubicBezTo>
                    <a:cubicBezTo>
                      <a:pt x="4271" y="0"/>
                      <a:pt x="4271" y="0"/>
                      <a:pt x="4271" y="0"/>
                    </a:cubicBezTo>
                    <a:cubicBezTo>
                      <a:pt x="1925" y="0"/>
                      <a:pt x="0" y="1529"/>
                      <a:pt x="0" y="3392"/>
                    </a:cubicBezTo>
                    <a:cubicBezTo>
                      <a:pt x="0" y="18195"/>
                      <a:pt x="0" y="18195"/>
                      <a:pt x="0" y="18195"/>
                    </a:cubicBezTo>
                    <a:cubicBezTo>
                      <a:pt x="0" y="20071"/>
                      <a:pt x="1925" y="21600"/>
                      <a:pt x="4271" y="21600"/>
                    </a:cubicBezTo>
                    <a:cubicBezTo>
                      <a:pt x="20847" y="21600"/>
                      <a:pt x="20847" y="21600"/>
                      <a:pt x="20847" y="21600"/>
                    </a:cubicBezTo>
                    <a:cubicBezTo>
                      <a:pt x="21267" y="21600"/>
                      <a:pt x="21600" y="21322"/>
                      <a:pt x="21600" y="21002"/>
                    </a:cubicBezTo>
                    <a:cubicBezTo>
                      <a:pt x="21600" y="6199"/>
                      <a:pt x="21600" y="6199"/>
                      <a:pt x="21600" y="6199"/>
                    </a:cubicBezTo>
                    <a:cubicBezTo>
                      <a:pt x="21582" y="5880"/>
                      <a:pt x="21250" y="5615"/>
                      <a:pt x="20847" y="5615"/>
                    </a:cubicBezTo>
                    <a:close/>
                    <a:moveTo>
                      <a:pt x="20095" y="20405"/>
                    </a:moveTo>
                    <a:cubicBezTo>
                      <a:pt x="4271" y="20405"/>
                      <a:pt x="4271" y="20405"/>
                      <a:pt x="4271" y="20405"/>
                    </a:cubicBezTo>
                    <a:cubicBezTo>
                      <a:pt x="2748" y="20405"/>
                      <a:pt x="1488" y="19418"/>
                      <a:pt x="1488" y="18195"/>
                    </a:cubicBezTo>
                    <a:cubicBezTo>
                      <a:pt x="1488" y="5977"/>
                      <a:pt x="1488" y="5977"/>
                      <a:pt x="1488" y="5977"/>
                    </a:cubicBezTo>
                    <a:cubicBezTo>
                      <a:pt x="2241" y="6491"/>
                      <a:pt x="3221" y="6797"/>
                      <a:pt x="4271" y="6797"/>
                    </a:cubicBezTo>
                    <a:cubicBezTo>
                      <a:pt x="20095" y="6797"/>
                      <a:pt x="20095" y="6797"/>
                      <a:pt x="20095" y="6797"/>
                    </a:cubicBezTo>
                    <a:lnTo>
                      <a:pt x="20095" y="20405"/>
                    </a:lnTo>
                    <a:close/>
                    <a:moveTo>
                      <a:pt x="20095" y="20405"/>
                    </a:moveTo>
                    <a:cubicBezTo>
                      <a:pt x="20095" y="20405"/>
                      <a:pt x="20095" y="20405"/>
                      <a:pt x="20095" y="20405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Freeform 19">
                <a:extLst>
                  <a:ext uri="{FF2B5EF4-FFF2-40B4-BE49-F238E27FC236}">
                    <a16:creationId xmlns:a16="http://schemas.microsoft.com/office/drawing/2014/main" id="{1CCA89AB-4F06-428E-BBE7-522617D36838}"/>
                  </a:ext>
                </a:extLst>
              </p:cNvPr>
              <p:cNvSpPr/>
              <p:nvPr/>
            </p:nvSpPr>
            <p:spPr>
              <a:xfrm>
                <a:off x="258385" y="252767"/>
                <a:ext cx="1078479" cy="1011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49" y="0"/>
                    </a:moveTo>
                    <a:cubicBezTo>
                      <a:pt x="464" y="0"/>
                      <a:pt x="0" y="4828"/>
                      <a:pt x="0" y="10673"/>
                    </a:cubicBezTo>
                    <a:cubicBezTo>
                      <a:pt x="0" y="16772"/>
                      <a:pt x="488" y="21600"/>
                      <a:pt x="1049" y="21600"/>
                    </a:cubicBezTo>
                    <a:cubicBezTo>
                      <a:pt x="20551" y="21600"/>
                      <a:pt x="20551" y="21600"/>
                      <a:pt x="20551" y="21600"/>
                    </a:cubicBezTo>
                    <a:cubicBezTo>
                      <a:pt x="21136" y="21600"/>
                      <a:pt x="21600" y="16772"/>
                      <a:pt x="21600" y="10673"/>
                    </a:cubicBezTo>
                    <a:cubicBezTo>
                      <a:pt x="21600" y="4828"/>
                      <a:pt x="21136" y="0"/>
                      <a:pt x="20551" y="0"/>
                    </a:cubicBezTo>
                    <a:lnTo>
                      <a:pt x="1049" y="0"/>
                    </a:lnTo>
                    <a:close/>
                    <a:moveTo>
                      <a:pt x="1049" y="0"/>
                    </a:moveTo>
                    <a:cubicBezTo>
                      <a:pt x="1049" y="0"/>
                      <a:pt x="1049" y="0"/>
                      <a:pt x="1049" y="0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Freeform 20">
                <a:extLst>
                  <a:ext uri="{FF2B5EF4-FFF2-40B4-BE49-F238E27FC236}">
                    <a16:creationId xmlns:a16="http://schemas.microsoft.com/office/drawing/2014/main" id="{05B47C77-E1B1-4FA6-BC5A-A7BB136CF307}"/>
                  </a:ext>
                </a:extLst>
              </p:cNvPr>
              <p:cNvSpPr/>
              <p:nvPr/>
            </p:nvSpPr>
            <p:spPr>
              <a:xfrm>
                <a:off x="461069" y="797622"/>
                <a:ext cx="577002" cy="76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32" h="21600" extrusionOk="0">
                    <a:moveTo>
                      <a:pt x="1291" y="21497"/>
                    </a:moveTo>
                    <a:cubicBezTo>
                      <a:pt x="1469" y="21566"/>
                      <a:pt x="1692" y="21600"/>
                      <a:pt x="1915" y="21600"/>
                    </a:cubicBezTo>
                    <a:cubicBezTo>
                      <a:pt x="2716" y="21600"/>
                      <a:pt x="3429" y="21223"/>
                      <a:pt x="3696" y="20640"/>
                    </a:cubicBezTo>
                    <a:cubicBezTo>
                      <a:pt x="6012" y="15669"/>
                      <a:pt x="6012" y="15669"/>
                      <a:pt x="6012" y="15669"/>
                    </a:cubicBezTo>
                    <a:cubicBezTo>
                      <a:pt x="14919" y="15669"/>
                      <a:pt x="14919" y="15669"/>
                      <a:pt x="14919" y="15669"/>
                    </a:cubicBezTo>
                    <a:cubicBezTo>
                      <a:pt x="14964" y="15669"/>
                      <a:pt x="15053" y="15669"/>
                      <a:pt x="15142" y="15634"/>
                    </a:cubicBezTo>
                    <a:cubicBezTo>
                      <a:pt x="17458" y="20640"/>
                      <a:pt x="17458" y="20640"/>
                      <a:pt x="17458" y="20640"/>
                    </a:cubicBezTo>
                    <a:cubicBezTo>
                      <a:pt x="17725" y="21223"/>
                      <a:pt x="18438" y="21600"/>
                      <a:pt x="19239" y="21600"/>
                    </a:cubicBezTo>
                    <a:cubicBezTo>
                      <a:pt x="19417" y="21600"/>
                      <a:pt x="19640" y="21566"/>
                      <a:pt x="19863" y="21497"/>
                    </a:cubicBezTo>
                    <a:cubicBezTo>
                      <a:pt x="20843" y="21223"/>
                      <a:pt x="21377" y="20400"/>
                      <a:pt x="21021" y="19646"/>
                    </a:cubicBezTo>
                    <a:cubicBezTo>
                      <a:pt x="12381" y="994"/>
                      <a:pt x="12381" y="994"/>
                      <a:pt x="12381" y="994"/>
                    </a:cubicBezTo>
                    <a:cubicBezTo>
                      <a:pt x="12336" y="960"/>
                      <a:pt x="12336" y="926"/>
                      <a:pt x="12292" y="857"/>
                    </a:cubicBezTo>
                    <a:cubicBezTo>
                      <a:pt x="12247" y="789"/>
                      <a:pt x="12247" y="789"/>
                      <a:pt x="12247" y="789"/>
                    </a:cubicBezTo>
                    <a:cubicBezTo>
                      <a:pt x="12203" y="720"/>
                      <a:pt x="12203" y="720"/>
                      <a:pt x="12203" y="720"/>
                    </a:cubicBezTo>
                    <a:cubicBezTo>
                      <a:pt x="12203" y="720"/>
                      <a:pt x="12158" y="686"/>
                      <a:pt x="12158" y="651"/>
                    </a:cubicBezTo>
                    <a:cubicBezTo>
                      <a:pt x="12158" y="651"/>
                      <a:pt x="12113" y="617"/>
                      <a:pt x="12113" y="617"/>
                    </a:cubicBezTo>
                    <a:cubicBezTo>
                      <a:pt x="12113" y="583"/>
                      <a:pt x="12069" y="583"/>
                      <a:pt x="12024" y="549"/>
                    </a:cubicBezTo>
                    <a:cubicBezTo>
                      <a:pt x="12024" y="549"/>
                      <a:pt x="12024" y="514"/>
                      <a:pt x="11980" y="514"/>
                    </a:cubicBezTo>
                    <a:cubicBezTo>
                      <a:pt x="11980" y="480"/>
                      <a:pt x="11935" y="480"/>
                      <a:pt x="11891" y="446"/>
                    </a:cubicBezTo>
                    <a:cubicBezTo>
                      <a:pt x="11846" y="411"/>
                      <a:pt x="11846" y="411"/>
                      <a:pt x="11846" y="411"/>
                    </a:cubicBezTo>
                    <a:cubicBezTo>
                      <a:pt x="11802" y="377"/>
                      <a:pt x="11802" y="377"/>
                      <a:pt x="11802" y="343"/>
                    </a:cubicBezTo>
                    <a:cubicBezTo>
                      <a:pt x="11757" y="343"/>
                      <a:pt x="11713" y="309"/>
                      <a:pt x="11713" y="309"/>
                    </a:cubicBezTo>
                    <a:cubicBezTo>
                      <a:pt x="11668" y="274"/>
                      <a:pt x="11668" y="274"/>
                      <a:pt x="11624" y="274"/>
                    </a:cubicBezTo>
                    <a:cubicBezTo>
                      <a:pt x="11624" y="240"/>
                      <a:pt x="11579" y="240"/>
                      <a:pt x="11535" y="206"/>
                    </a:cubicBezTo>
                    <a:cubicBezTo>
                      <a:pt x="11445" y="171"/>
                      <a:pt x="11445" y="171"/>
                      <a:pt x="11445" y="171"/>
                    </a:cubicBezTo>
                    <a:cubicBezTo>
                      <a:pt x="11401" y="171"/>
                      <a:pt x="11401" y="171"/>
                      <a:pt x="11401" y="171"/>
                    </a:cubicBezTo>
                    <a:cubicBezTo>
                      <a:pt x="11312" y="137"/>
                      <a:pt x="11267" y="103"/>
                      <a:pt x="11223" y="103"/>
                    </a:cubicBezTo>
                    <a:cubicBezTo>
                      <a:pt x="11178" y="103"/>
                      <a:pt x="11178" y="103"/>
                      <a:pt x="11178" y="103"/>
                    </a:cubicBezTo>
                    <a:cubicBezTo>
                      <a:pt x="11045" y="69"/>
                      <a:pt x="11045" y="69"/>
                      <a:pt x="11045" y="69"/>
                    </a:cubicBezTo>
                    <a:cubicBezTo>
                      <a:pt x="11000" y="69"/>
                      <a:pt x="11000" y="69"/>
                      <a:pt x="10956" y="69"/>
                    </a:cubicBezTo>
                    <a:cubicBezTo>
                      <a:pt x="10911" y="34"/>
                      <a:pt x="10866" y="34"/>
                      <a:pt x="10822" y="34"/>
                    </a:cubicBezTo>
                    <a:cubicBezTo>
                      <a:pt x="10822" y="34"/>
                      <a:pt x="10777" y="34"/>
                      <a:pt x="10733" y="34"/>
                    </a:cubicBezTo>
                    <a:cubicBezTo>
                      <a:pt x="10733" y="34"/>
                      <a:pt x="10688" y="0"/>
                      <a:pt x="10644" y="0"/>
                    </a:cubicBezTo>
                    <a:cubicBezTo>
                      <a:pt x="10466" y="0"/>
                      <a:pt x="10466" y="0"/>
                      <a:pt x="10466" y="0"/>
                    </a:cubicBezTo>
                    <a:cubicBezTo>
                      <a:pt x="10421" y="0"/>
                      <a:pt x="10377" y="0"/>
                      <a:pt x="10377" y="34"/>
                    </a:cubicBezTo>
                    <a:cubicBezTo>
                      <a:pt x="10332" y="34"/>
                      <a:pt x="10332" y="34"/>
                      <a:pt x="10288" y="34"/>
                    </a:cubicBezTo>
                    <a:cubicBezTo>
                      <a:pt x="10243" y="34"/>
                      <a:pt x="10198" y="34"/>
                      <a:pt x="10154" y="69"/>
                    </a:cubicBezTo>
                    <a:cubicBezTo>
                      <a:pt x="10154" y="69"/>
                      <a:pt x="10109" y="69"/>
                      <a:pt x="10109" y="69"/>
                    </a:cubicBezTo>
                    <a:cubicBezTo>
                      <a:pt x="10020" y="69"/>
                      <a:pt x="9976" y="103"/>
                      <a:pt x="9931" y="103"/>
                    </a:cubicBezTo>
                    <a:cubicBezTo>
                      <a:pt x="9931" y="103"/>
                      <a:pt x="9931" y="103"/>
                      <a:pt x="9931" y="103"/>
                    </a:cubicBezTo>
                    <a:cubicBezTo>
                      <a:pt x="9887" y="103"/>
                      <a:pt x="9798" y="137"/>
                      <a:pt x="9753" y="171"/>
                    </a:cubicBezTo>
                    <a:cubicBezTo>
                      <a:pt x="9664" y="171"/>
                      <a:pt x="9664" y="171"/>
                      <a:pt x="9664" y="171"/>
                    </a:cubicBezTo>
                    <a:cubicBezTo>
                      <a:pt x="9575" y="206"/>
                      <a:pt x="9575" y="206"/>
                      <a:pt x="9575" y="206"/>
                    </a:cubicBezTo>
                    <a:cubicBezTo>
                      <a:pt x="9575" y="240"/>
                      <a:pt x="9530" y="240"/>
                      <a:pt x="9486" y="274"/>
                    </a:cubicBezTo>
                    <a:cubicBezTo>
                      <a:pt x="9486" y="274"/>
                      <a:pt x="9441" y="274"/>
                      <a:pt x="9441" y="309"/>
                    </a:cubicBezTo>
                    <a:cubicBezTo>
                      <a:pt x="9397" y="309"/>
                      <a:pt x="9352" y="343"/>
                      <a:pt x="9352" y="343"/>
                    </a:cubicBezTo>
                    <a:cubicBezTo>
                      <a:pt x="9308" y="377"/>
                      <a:pt x="9308" y="377"/>
                      <a:pt x="9308" y="411"/>
                    </a:cubicBezTo>
                    <a:cubicBezTo>
                      <a:pt x="9130" y="514"/>
                      <a:pt x="9130" y="514"/>
                      <a:pt x="9130" y="514"/>
                    </a:cubicBezTo>
                    <a:cubicBezTo>
                      <a:pt x="9130" y="514"/>
                      <a:pt x="9130" y="549"/>
                      <a:pt x="9085" y="549"/>
                    </a:cubicBezTo>
                    <a:cubicBezTo>
                      <a:pt x="9041" y="583"/>
                      <a:pt x="9041" y="583"/>
                      <a:pt x="8996" y="617"/>
                    </a:cubicBezTo>
                    <a:cubicBezTo>
                      <a:pt x="8996" y="617"/>
                      <a:pt x="8996" y="651"/>
                      <a:pt x="8951" y="651"/>
                    </a:cubicBezTo>
                    <a:cubicBezTo>
                      <a:pt x="8951" y="686"/>
                      <a:pt x="8951" y="720"/>
                      <a:pt x="8907" y="720"/>
                    </a:cubicBezTo>
                    <a:cubicBezTo>
                      <a:pt x="8862" y="789"/>
                      <a:pt x="8862" y="789"/>
                      <a:pt x="8862" y="789"/>
                    </a:cubicBezTo>
                    <a:cubicBezTo>
                      <a:pt x="8818" y="857"/>
                      <a:pt x="8818" y="857"/>
                      <a:pt x="8818" y="857"/>
                    </a:cubicBezTo>
                    <a:cubicBezTo>
                      <a:pt x="8818" y="891"/>
                      <a:pt x="8773" y="960"/>
                      <a:pt x="8773" y="994"/>
                    </a:cubicBezTo>
                    <a:cubicBezTo>
                      <a:pt x="89" y="19646"/>
                      <a:pt x="89" y="19646"/>
                      <a:pt x="89" y="19646"/>
                    </a:cubicBezTo>
                    <a:cubicBezTo>
                      <a:pt x="-223" y="20400"/>
                      <a:pt x="311" y="21223"/>
                      <a:pt x="1291" y="21497"/>
                    </a:cubicBezTo>
                    <a:close/>
                    <a:moveTo>
                      <a:pt x="10599" y="5829"/>
                    </a:moveTo>
                    <a:cubicBezTo>
                      <a:pt x="13806" y="12754"/>
                      <a:pt x="13806" y="12754"/>
                      <a:pt x="13806" y="12754"/>
                    </a:cubicBezTo>
                    <a:cubicBezTo>
                      <a:pt x="7348" y="12754"/>
                      <a:pt x="7348" y="12754"/>
                      <a:pt x="7348" y="12754"/>
                    </a:cubicBezTo>
                    <a:lnTo>
                      <a:pt x="10599" y="5829"/>
                    </a:lnTo>
                    <a:close/>
                    <a:moveTo>
                      <a:pt x="10599" y="5829"/>
                    </a:moveTo>
                    <a:cubicBezTo>
                      <a:pt x="10599" y="5829"/>
                      <a:pt x="10599" y="5829"/>
                      <a:pt x="10599" y="5829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F62615DE-768E-48AF-9D2E-40AB3FDDD23E}"/>
              </a:ext>
            </a:extLst>
          </p:cNvPr>
          <p:cNvSpPr txBox="1"/>
          <p:nvPr/>
        </p:nvSpPr>
        <p:spPr>
          <a:xfrm>
            <a:off x="9055637" y="3155979"/>
            <a:ext cx="19607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等线 Light"/>
                <a:ea typeface="等线 Light"/>
                <a:cs typeface="等线 Light"/>
                <a:sym typeface="等线 Light"/>
              </a:rPr>
              <a:t>用户反馈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465539-ED04-42F3-97FF-C5003DD82592}"/>
              </a:ext>
            </a:extLst>
          </p:cNvPr>
          <p:cNvSpPr txBox="1"/>
          <p:nvPr/>
        </p:nvSpPr>
        <p:spPr>
          <a:xfrm>
            <a:off x="650449" y="554951"/>
            <a:ext cx="7286920" cy="48628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zh-CN" sz="2000" b="1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反馈内容总结</a:t>
            </a:r>
          </a:p>
          <a:p>
            <a:r>
              <a:rPr lang="zh-CN" altLang="zh-CN" b="1" dirty="0"/>
              <a:t>功能性需求：</a:t>
            </a:r>
            <a:endParaRPr lang="zh-CN" altLang="zh-CN" dirty="0"/>
          </a:p>
          <a:p>
            <a:r>
              <a:rPr lang="zh-CN" altLang="zh-CN" dirty="0"/>
              <a:t>表单的文本框设计不够精细</a:t>
            </a:r>
          </a:p>
          <a:p>
            <a:r>
              <a:rPr lang="zh-CN" altLang="zh-CN" dirty="0"/>
              <a:t>下方图标没有区分</a:t>
            </a:r>
          </a:p>
          <a:p>
            <a:r>
              <a:rPr lang="zh-CN" altLang="zh-CN" dirty="0"/>
              <a:t>有两个按钮因技术原因不够美观</a:t>
            </a:r>
          </a:p>
          <a:p>
            <a:r>
              <a:rPr lang="zh-CN" altLang="zh-CN" b="1" dirty="0"/>
              <a:t>非功能性需求：</a:t>
            </a:r>
            <a:endParaRPr lang="zh-CN" altLang="zh-CN" dirty="0"/>
          </a:p>
          <a:p>
            <a:r>
              <a:rPr lang="zh-CN" altLang="zh-CN" dirty="0"/>
              <a:t>需要手动刷新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sz="2000" b="1" dirty="0">
                <a:solidFill>
                  <a:srgbClr val="3F403E"/>
                </a:solidFill>
                <a:latin typeface="微软雅黑 Light"/>
                <a:ea typeface="微软雅黑 Light"/>
              </a:rPr>
              <a:t>采纳结果</a:t>
            </a:r>
          </a:p>
          <a:p>
            <a:r>
              <a:rPr lang="zh-CN" altLang="zh-CN" dirty="0"/>
              <a:t>表单的文本框设计不够精细——足够精致的表单需要合适的边框粗细和圆角度，我们目前没有找到合适的比例；</a:t>
            </a:r>
          </a:p>
          <a:p>
            <a:r>
              <a:rPr lang="zh-CN" altLang="zh-CN" dirty="0"/>
              <a:t>下方图标没有区分——可以更换，目前只是起到替代作用；</a:t>
            </a:r>
          </a:p>
          <a:p>
            <a:r>
              <a:rPr lang="zh-CN" altLang="zh-CN" dirty="0"/>
              <a:t>有两个按钮因技术原因不够美观——这个问题我们找了很久的</a:t>
            </a:r>
            <a:r>
              <a:rPr lang="en-US" altLang="zh-CN" dirty="0"/>
              <a:t>bug</a:t>
            </a:r>
            <a:r>
              <a:rPr lang="zh-CN" altLang="zh-CN" dirty="0"/>
              <a:t>也没解决到底问题出在哪里，暂时无法解决；</a:t>
            </a:r>
          </a:p>
          <a:p>
            <a:r>
              <a:rPr lang="zh-CN" altLang="zh-CN" dirty="0"/>
              <a:t>需要手动刷新——这受限于小程序依赖于微信，但手动刷新数据更新很快，应该不足以造成问题；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等线 Light"/>
              <a:ea typeface="等线 Light"/>
              <a:cs typeface="等线 Light"/>
              <a:sym typeface="等线 Light"/>
            </a:endParaRPr>
          </a:p>
        </p:txBody>
      </p:sp>
    </p:spTree>
    <p:extLst>
      <p:ext uri="{BB962C8B-B14F-4D97-AF65-F5344CB8AC3E}">
        <p14:creationId xmlns:p14="http://schemas.microsoft.com/office/powerpoint/2010/main" val="345588634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  <p:bldP spid="7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E7B9DD-A358-4858-97BE-231CCC12F061}"/>
              </a:ext>
            </a:extLst>
          </p:cNvPr>
          <p:cNvSpPr/>
          <p:nvPr/>
        </p:nvSpPr>
        <p:spPr>
          <a:xfrm>
            <a:off x="4464784" y="608017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文档修订</a:t>
            </a:r>
          </a:p>
        </p:txBody>
      </p:sp>
      <p:grpSp>
        <p:nvGrpSpPr>
          <p:cNvPr id="7" name="组合 1">
            <a:extLst>
              <a:ext uri="{FF2B5EF4-FFF2-40B4-BE49-F238E27FC236}">
                <a16:creationId xmlns:a16="http://schemas.microsoft.com/office/drawing/2014/main" id="{4FE5612D-670D-486A-8289-D5ACE53782F0}"/>
              </a:ext>
            </a:extLst>
          </p:cNvPr>
          <p:cNvGrpSpPr/>
          <p:nvPr/>
        </p:nvGrpSpPr>
        <p:grpSpPr>
          <a:xfrm>
            <a:off x="9825872" y="945257"/>
            <a:ext cx="1757929" cy="2079240"/>
            <a:chOff x="0" y="0"/>
            <a:chExt cx="2214390" cy="2722734"/>
          </a:xfrm>
        </p:grpSpPr>
        <p:sp>
          <p:nvSpPr>
            <p:cNvPr id="8" name="矩形 12">
              <a:extLst>
                <a:ext uri="{FF2B5EF4-FFF2-40B4-BE49-F238E27FC236}">
                  <a16:creationId xmlns:a16="http://schemas.microsoft.com/office/drawing/2014/main" id="{AFA09ECC-B614-4A68-89B2-CE2326FA0E61}"/>
                </a:ext>
              </a:extLst>
            </p:cNvPr>
            <p:cNvSpPr/>
            <p:nvPr/>
          </p:nvSpPr>
          <p:spPr>
            <a:xfrm>
              <a:off x="-1" y="0"/>
              <a:ext cx="2214392" cy="2722735"/>
            </a:xfrm>
            <a:prstGeom prst="rect">
              <a:avLst/>
            </a:prstGeom>
            <a:solidFill>
              <a:srgbClr val="F9B3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9" name="Group 17">
              <a:extLst>
                <a:ext uri="{FF2B5EF4-FFF2-40B4-BE49-F238E27FC236}">
                  <a16:creationId xmlns:a16="http://schemas.microsoft.com/office/drawing/2014/main" id="{C02539FF-4C7C-488C-9A04-89673011BC56}"/>
                </a:ext>
              </a:extLst>
            </p:cNvPr>
            <p:cNvGrpSpPr/>
            <p:nvPr/>
          </p:nvGrpSpPr>
          <p:grpSpPr>
            <a:xfrm>
              <a:off x="357317" y="549275"/>
              <a:ext cx="1499759" cy="1887334"/>
              <a:chOff x="0" y="0"/>
              <a:chExt cx="1499758" cy="1887333"/>
            </a:xfrm>
          </p:grpSpPr>
          <p:sp>
            <p:nvSpPr>
              <p:cNvPr id="10" name="Freeform 18">
                <a:extLst>
                  <a:ext uri="{FF2B5EF4-FFF2-40B4-BE49-F238E27FC236}">
                    <a16:creationId xmlns:a16="http://schemas.microsoft.com/office/drawing/2014/main" id="{9C302B94-C56E-42CA-B2B1-F17917B4DF1D}"/>
                  </a:ext>
                </a:extLst>
              </p:cNvPr>
              <p:cNvSpPr/>
              <p:nvPr/>
            </p:nvSpPr>
            <p:spPr>
              <a:xfrm>
                <a:off x="0" y="-1"/>
                <a:ext cx="1499759" cy="18873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847" y="5615"/>
                    </a:moveTo>
                    <a:cubicBezTo>
                      <a:pt x="4271" y="5615"/>
                      <a:pt x="4271" y="5615"/>
                      <a:pt x="4271" y="5615"/>
                    </a:cubicBezTo>
                    <a:cubicBezTo>
                      <a:pt x="2748" y="5615"/>
                      <a:pt x="1488" y="4615"/>
                      <a:pt x="1488" y="3392"/>
                    </a:cubicBezTo>
                    <a:cubicBezTo>
                      <a:pt x="1488" y="2182"/>
                      <a:pt x="2731" y="1181"/>
                      <a:pt x="4271" y="1181"/>
                    </a:cubicBezTo>
                    <a:cubicBezTo>
                      <a:pt x="20847" y="1181"/>
                      <a:pt x="20847" y="1181"/>
                      <a:pt x="20847" y="1181"/>
                    </a:cubicBezTo>
                    <a:cubicBezTo>
                      <a:pt x="21267" y="1181"/>
                      <a:pt x="21600" y="917"/>
                      <a:pt x="21600" y="598"/>
                    </a:cubicBezTo>
                    <a:cubicBezTo>
                      <a:pt x="21600" y="264"/>
                      <a:pt x="21250" y="0"/>
                      <a:pt x="20847" y="0"/>
                    </a:cubicBezTo>
                    <a:cubicBezTo>
                      <a:pt x="4271" y="0"/>
                      <a:pt x="4271" y="0"/>
                      <a:pt x="4271" y="0"/>
                    </a:cubicBezTo>
                    <a:cubicBezTo>
                      <a:pt x="1925" y="0"/>
                      <a:pt x="0" y="1529"/>
                      <a:pt x="0" y="3392"/>
                    </a:cubicBezTo>
                    <a:cubicBezTo>
                      <a:pt x="0" y="18195"/>
                      <a:pt x="0" y="18195"/>
                      <a:pt x="0" y="18195"/>
                    </a:cubicBezTo>
                    <a:cubicBezTo>
                      <a:pt x="0" y="20071"/>
                      <a:pt x="1925" y="21600"/>
                      <a:pt x="4271" y="21600"/>
                    </a:cubicBezTo>
                    <a:cubicBezTo>
                      <a:pt x="20847" y="21600"/>
                      <a:pt x="20847" y="21600"/>
                      <a:pt x="20847" y="21600"/>
                    </a:cubicBezTo>
                    <a:cubicBezTo>
                      <a:pt x="21267" y="21600"/>
                      <a:pt x="21600" y="21322"/>
                      <a:pt x="21600" y="21002"/>
                    </a:cubicBezTo>
                    <a:cubicBezTo>
                      <a:pt x="21600" y="6199"/>
                      <a:pt x="21600" y="6199"/>
                      <a:pt x="21600" y="6199"/>
                    </a:cubicBezTo>
                    <a:cubicBezTo>
                      <a:pt x="21582" y="5880"/>
                      <a:pt x="21250" y="5615"/>
                      <a:pt x="20847" y="5615"/>
                    </a:cubicBezTo>
                    <a:close/>
                    <a:moveTo>
                      <a:pt x="20095" y="20405"/>
                    </a:moveTo>
                    <a:cubicBezTo>
                      <a:pt x="4271" y="20405"/>
                      <a:pt x="4271" y="20405"/>
                      <a:pt x="4271" y="20405"/>
                    </a:cubicBezTo>
                    <a:cubicBezTo>
                      <a:pt x="2748" y="20405"/>
                      <a:pt x="1488" y="19418"/>
                      <a:pt x="1488" y="18195"/>
                    </a:cubicBezTo>
                    <a:cubicBezTo>
                      <a:pt x="1488" y="5977"/>
                      <a:pt x="1488" y="5977"/>
                      <a:pt x="1488" y="5977"/>
                    </a:cubicBezTo>
                    <a:cubicBezTo>
                      <a:pt x="2241" y="6491"/>
                      <a:pt x="3221" y="6797"/>
                      <a:pt x="4271" y="6797"/>
                    </a:cubicBezTo>
                    <a:cubicBezTo>
                      <a:pt x="20095" y="6797"/>
                      <a:pt x="20095" y="6797"/>
                      <a:pt x="20095" y="6797"/>
                    </a:cubicBezTo>
                    <a:lnTo>
                      <a:pt x="20095" y="20405"/>
                    </a:lnTo>
                    <a:close/>
                    <a:moveTo>
                      <a:pt x="20095" y="20405"/>
                    </a:moveTo>
                    <a:cubicBezTo>
                      <a:pt x="20095" y="20405"/>
                      <a:pt x="20095" y="20405"/>
                      <a:pt x="20095" y="20405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Freeform 19">
                <a:extLst>
                  <a:ext uri="{FF2B5EF4-FFF2-40B4-BE49-F238E27FC236}">
                    <a16:creationId xmlns:a16="http://schemas.microsoft.com/office/drawing/2014/main" id="{1CCA89AB-4F06-428E-BBE7-522617D36838}"/>
                  </a:ext>
                </a:extLst>
              </p:cNvPr>
              <p:cNvSpPr/>
              <p:nvPr/>
            </p:nvSpPr>
            <p:spPr>
              <a:xfrm>
                <a:off x="258385" y="252767"/>
                <a:ext cx="1078479" cy="1011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49" y="0"/>
                    </a:moveTo>
                    <a:cubicBezTo>
                      <a:pt x="464" y="0"/>
                      <a:pt x="0" y="4828"/>
                      <a:pt x="0" y="10673"/>
                    </a:cubicBezTo>
                    <a:cubicBezTo>
                      <a:pt x="0" y="16772"/>
                      <a:pt x="488" y="21600"/>
                      <a:pt x="1049" y="21600"/>
                    </a:cubicBezTo>
                    <a:cubicBezTo>
                      <a:pt x="20551" y="21600"/>
                      <a:pt x="20551" y="21600"/>
                      <a:pt x="20551" y="21600"/>
                    </a:cubicBezTo>
                    <a:cubicBezTo>
                      <a:pt x="21136" y="21600"/>
                      <a:pt x="21600" y="16772"/>
                      <a:pt x="21600" y="10673"/>
                    </a:cubicBezTo>
                    <a:cubicBezTo>
                      <a:pt x="21600" y="4828"/>
                      <a:pt x="21136" y="0"/>
                      <a:pt x="20551" y="0"/>
                    </a:cubicBezTo>
                    <a:lnTo>
                      <a:pt x="1049" y="0"/>
                    </a:lnTo>
                    <a:close/>
                    <a:moveTo>
                      <a:pt x="1049" y="0"/>
                    </a:moveTo>
                    <a:cubicBezTo>
                      <a:pt x="1049" y="0"/>
                      <a:pt x="1049" y="0"/>
                      <a:pt x="1049" y="0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Freeform 20">
                <a:extLst>
                  <a:ext uri="{FF2B5EF4-FFF2-40B4-BE49-F238E27FC236}">
                    <a16:creationId xmlns:a16="http://schemas.microsoft.com/office/drawing/2014/main" id="{05B47C77-E1B1-4FA6-BC5A-A7BB136CF307}"/>
                  </a:ext>
                </a:extLst>
              </p:cNvPr>
              <p:cNvSpPr/>
              <p:nvPr/>
            </p:nvSpPr>
            <p:spPr>
              <a:xfrm>
                <a:off x="461069" y="797622"/>
                <a:ext cx="577002" cy="76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32" h="21600" extrusionOk="0">
                    <a:moveTo>
                      <a:pt x="1291" y="21497"/>
                    </a:moveTo>
                    <a:cubicBezTo>
                      <a:pt x="1469" y="21566"/>
                      <a:pt x="1692" y="21600"/>
                      <a:pt x="1915" y="21600"/>
                    </a:cubicBezTo>
                    <a:cubicBezTo>
                      <a:pt x="2716" y="21600"/>
                      <a:pt x="3429" y="21223"/>
                      <a:pt x="3696" y="20640"/>
                    </a:cubicBezTo>
                    <a:cubicBezTo>
                      <a:pt x="6012" y="15669"/>
                      <a:pt x="6012" y="15669"/>
                      <a:pt x="6012" y="15669"/>
                    </a:cubicBezTo>
                    <a:cubicBezTo>
                      <a:pt x="14919" y="15669"/>
                      <a:pt x="14919" y="15669"/>
                      <a:pt x="14919" y="15669"/>
                    </a:cubicBezTo>
                    <a:cubicBezTo>
                      <a:pt x="14964" y="15669"/>
                      <a:pt x="15053" y="15669"/>
                      <a:pt x="15142" y="15634"/>
                    </a:cubicBezTo>
                    <a:cubicBezTo>
                      <a:pt x="17458" y="20640"/>
                      <a:pt x="17458" y="20640"/>
                      <a:pt x="17458" y="20640"/>
                    </a:cubicBezTo>
                    <a:cubicBezTo>
                      <a:pt x="17725" y="21223"/>
                      <a:pt x="18438" y="21600"/>
                      <a:pt x="19239" y="21600"/>
                    </a:cubicBezTo>
                    <a:cubicBezTo>
                      <a:pt x="19417" y="21600"/>
                      <a:pt x="19640" y="21566"/>
                      <a:pt x="19863" y="21497"/>
                    </a:cubicBezTo>
                    <a:cubicBezTo>
                      <a:pt x="20843" y="21223"/>
                      <a:pt x="21377" y="20400"/>
                      <a:pt x="21021" y="19646"/>
                    </a:cubicBezTo>
                    <a:cubicBezTo>
                      <a:pt x="12381" y="994"/>
                      <a:pt x="12381" y="994"/>
                      <a:pt x="12381" y="994"/>
                    </a:cubicBezTo>
                    <a:cubicBezTo>
                      <a:pt x="12336" y="960"/>
                      <a:pt x="12336" y="926"/>
                      <a:pt x="12292" y="857"/>
                    </a:cubicBezTo>
                    <a:cubicBezTo>
                      <a:pt x="12247" y="789"/>
                      <a:pt x="12247" y="789"/>
                      <a:pt x="12247" y="789"/>
                    </a:cubicBezTo>
                    <a:cubicBezTo>
                      <a:pt x="12203" y="720"/>
                      <a:pt x="12203" y="720"/>
                      <a:pt x="12203" y="720"/>
                    </a:cubicBezTo>
                    <a:cubicBezTo>
                      <a:pt x="12203" y="720"/>
                      <a:pt x="12158" y="686"/>
                      <a:pt x="12158" y="651"/>
                    </a:cubicBezTo>
                    <a:cubicBezTo>
                      <a:pt x="12158" y="651"/>
                      <a:pt x="12113" y="617"/>
                      <a:pt x="12113" y="617"/>
                    </a:cubicBezTo>
                    <a:cubicBezTo>
                      <a:pt x="12113" y="583"/>
                      <a:pt x="12069" y="583"/>
                      <a:pt x="12024" y="549"/>
                    </a:cubicBezTo>
                    <a:cubicBezTo>
                      <a:pt x="12024" y="549"/>
                      <a:pt x="12024" y="514"/>
                      <a:pt x="11980" y="514"/>
                    </a:cubicBezTo>
                    <a:cubicBezTo>
                      <a:pt x="11980" y="480"/>
                      <a:pt x="11935" y="480"/>
                      <a:pt x="11891" y="446"/>
                    </a:cubicBezTo>
                    <a:cubicBezTo>
                      <a:pt x="11846" y="411"/>
                      <a:pt x="11846" y="411"/>
                      <a:pt x="11846" y="411"/>
                    </a:cubicBezTo>
                    <a:cubicBezTo>
                      <a:pt x="11802" y="377"/>
                      <a:pt x="11802" y="377"/>
                      <a:pt x="11802" y="343"/>
                    </a:cubicBezTo>
                    <a:cubicBezTo>
                      <a:pt x="11757" y="343"/>
                      <a:pt x="11713" y="309"/>
                      <a:pt x="11713" y="309"/>
                    </a:cubicBezTo>
                    <a:cubicBezTo>
                      <a:pt x="11668" y="274"/>
                      <a:pt x="11668" y="274"/>
                      <a:pt x="11624" y="274"/>
                    </a:cubicBezTo>
                    <a:cubicBezTo>
                      <a:pt x="11624" y="240"/>
                      <a:pt x="11579" y="240"/>
                      <a:pt x="11535" y="206"/>
                    </a:cubicBezTo>
                    <a:cubicBezTo>
                      <a:pt x="11445" y="171"/>
                      <a:pt x="11445" y="171"/>
                      <a:pt x="11445" y="171"/>
                    </a:cubicBezTo>
                    <a:cubicBezTo>
                      <a:pt x="11401" y="171"/>
                      <a:pt x="11401" y="171"/>
                      <a:pt x="11401" y="171"/>
                    </a:cubicBezTo>
                    <a:cubicBezTo>
                      <a:pt x="11312" y="137"/>
                      <a:pt x="11267" y="103"/>
                      <a:pt x="11223" y="103"/>
                    </a:cubicBezTo>
                    <a:cubicBezTo>
                      <a:pt x="11178" y="103"/>
                      <a:pt x="11178" y="103"/>
                      <a:pt x="11178" y="103"/>
                    </a:cubicBezTo>
                    <a:cubicBezTo>
                      <a:pt x="11045" y="69"/>
                      <a:pt x="11045" y="69"/>
                      <a:pt x="11045" y="69"/>
                    </a:cubicBezTo>
                    <a:cubicBezTo>
                      <a:pt x="11000" y="69"/>
                      <a:pt x="11000" y="69"/>
                      <a:pt x="10956" y="69"/>
                    </a:cubicBezTo>
                    <a:cubicBezTo>
                      <a:pt x="10911" y="34"/>
                      <a:pt x="10866" y="34"/>
                      <a:pt x="10822" y="34"/>
                    </a:cubicBezTo>
                    <a:cubicBezTo>
                      <a:pt x="10822" y="34"/>
                      <a:pt x="10777" y="34"/>
                      <a:pt x="10733" y="34"/>
                    </a:cubicBezTo>
                    <a:cubicBezTo>
                      <a:pt x="10733" y="34"/>
                      <a:pt x="10688" y="0"/>
                      <a:pt x="10644" y="0"/>
                    </a:cubicBezTo>
                    <a:cubicBezTo>
                      <a:pt x="10466" y="0"/>
                      <a:pt x="10466" y="0"/>
                      <a:pt x="10466" y="0"/>
                    </a:cubicBezTo>
                    <a:cubicBezTo>
                      <a:pt x="10421" y="0"/>
                      <a:pt x="10377" y="0"/>
                      <a:pt x="10377" y="34"/>
                    </a:cubicBezTo>
                    <a:cubicBezTo>
                      <a:pt x="10332" y="34"/>
                      <a:pt x="10332" y="34"/>
                      <a:pt x="10288" y="34"/>
                    </a:cubicBezTo>
                    <a:cubicBezTo>
                      <a:pt x="10243" y="34"/>
                      <a:pt x="10198" y="34"/>
                      <a:pt x="10154" y="69"/>
                    </a:cubicBezTo>
                    <a:cubicBezTo>
                      <a:pt x="10154" y="69"/>
                      <a:pt x="10109" y="69"/>
                      <a:pt x="10109" y="69"/>
                    </a:cubicBezTo>
                    <a:cubicBezTo>
                      <a:pt x="10020" y="69"/>
                      <a:pt x="9976" y="103"/>
                      <a:pt x="9931" y="103"/>
                    </a:cubicBezTo>
                    <a:cubicBezTo>
                      <a:pt x="9931" y="103"/>
                      <a:pt x="9931" y="103"/>
                      <a:pt x="9931" y="103"/>
                    </a:cubicBezTo>
                    <a:cubicBezTo>
                      <a:pt x="9887" y="103"/>
                      <a:pt x="9798" y="137"/>
                      <a:pt x="9753" y="171"/>
                    </a:cubicBezTo>
                    <a:cubicBezTo>
                      <a:pt x="9664" y="171"/>
                      <a:pt x="9664" y="171"/>
                      <a:pt x="9664" y="171"/>
                    </a:cubicBezTo>
                    <a:cubicBezTo>
                      <a:pt x="9575" y="206"/>
                      <a:pt x="9575" y="206"/>
                      <a:pt x="9575" y="206"/>
                    </a:cubicBezTo>
                    <a:cubicBezTo>
                      <a:pt x="9575" y="240"/>
                      <a:pt x="9530" y="240"/>
                      <a:pt x="9486" y="274"/>
                    </a:cubicBezTo>
                    <a:cubicBezTo>
                      <a:pt x="9486" y="274"/>
                      <a:pt x="9441" y="274"/>
                      <a:pt x="9441" y="309"/>
                    </a:cubicBezTo>
                    <a:cubicBezTo>
                      <a:pt x="9397" y="309"/>
                      <a:pt x="9352" y="343"/>
                      <a:pt x="9352" y="343"/>
                    </a:cubicBezTo>
                    <a:cubicBezTo>
                      <a:pt x="9308" y="377"/>
                      <a:pt x="9308" y="377"/>
                      <a:pt x="9308" y="411"/>
                    </a:cubicBezTo>
                    <a:cubicBezTo>
                      <a:pt x="9130" y="514"/>
                      <a:pt x="9130" y="514"/>
                      <a:pt x="9130" y="514"/>
                    </a:cubicBezTo>
                    <a:cubicBezTo>
                      <a:pt x="9130" y="514"/>
                      <a:pt x="9130" y="549"/>
                      <a:pt x="9085" y="549"/>
                    </a:cubicBezTo>
                    <a:cubicBezTo>
                      <a:pt x="9041" y="583"/>
                      <a:pt x="9041" y="583"/>
                      <a:pt x="8996" y="617"/>
                    </a:cubicBezTo>
                    <a:cubicBezTo>
                      <a:pt x="8996" y="617"/>
                      <a:pt x="8996" y="651"/>
                      <a:pt x="8951" y="651"/>
                    </a:cubicBezTo>
                    <a:cubicBezTo>
                      <a:pt x="8951" y="686"/>
                      <a:pt x="8951" y="720"/>
                      <a:pt x="8907" y="720"/>
                    </a:cubicBezTo>
                    <a:cubicBezTo>
                      <a:pt x="8862" y="789"/>
                      <a:pt x="8862" y="789"/>
                      <a:pt x="8862" y="789"/>
                    </a:cubicBezTo>
                    <a:cubicBezTo>
                      <a:pt x="8818" y="857"/>
                      <a:pt x="8818" y="857"/>
                      <a:pt x="8818" y="857"/>
                    </a:cubicBezTo>
                    <a:cubicBezTo>
                      <a:pt x="8818" y="891"/>
                      <a:pt x="8773" y="960"/>
                      <a:pt x="8773" y="994"/>
                    </a:cubicBezTo>
                    <a:cubicBezTo>
                      <a:pt x="89" y="19646"/>
                      <a:pt x="89" y="19646"/>
                      <a:pt x="89" y="19646"/>
                    </a:cubicBezTo>
                    <a:cubicBezTo>
                      <a:pt x="-223" y="20400"/>
                      <a:pt x="311" y="21223"/>
                      <a:pt x="1291" y="21497"/>
                    </a:cubicBezTo>
                    <a:close/>
                    <a:moveTo>
                      <a:pt x="10599" y="5829"/>
                    </a:moveTo>
                    <a:cubicBezTo>
                      <a:pt x="13806" y="12754"/>
                      <a:pt x="13806" y="12754"/>
                      <a:pt x="13806" y="12754"/>
                    </a:cubicBezTo>
                    <a:cubicBezTo>
                      <a:pt x="7348" y="12754"/>
                      <a:pt x="7348" y="12754"/>
                      <a:pt x="7348" y="12754"/>
                    </a:cubicBezTo>
                    <a:lnTo>
                      <a:pt x="10599" y="5829"/>
                    </a:lnTo>
                    <a:close/>
                    <a:moveTo>
                      <a:pt x="10599" y="5829"/>
                    </a:moveTo>
                    <a:cubicBezTo>
                      <a:pt x="10599" y="5829"/>
                      <a:pt x="10599" y="5829"/>
                      <a:pt x="10599" y="5829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F62615DE-768E-48AF-9D2E-40AB3FDDD23E}"/>
              </a:ext>
            </a:extLst>
          </p:cNvPr>
          <p:cNvSpPr txBox="1"/>
          <p:nvPr/>
        </p:nvSpPr>
        <p:spPr>
          <a:xfrm>
            <a:off x="9672548" y="3363369"/>
            <a:ext cx="19607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等线 Light"/>
                <a:ea typeface="等线 Light"/>
                <a:cs typeface="等线 Light"/>
                <a:sym typeface="等线 Light"/>
              </a:rPr>
              <a:t>本地文件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3A890E-15A0-4699-BE1E-A211A5044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571" y="175946"/>
            <a:ext cx="4054191" cy="579932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A68BE6A-FE50-48FE-BF28-1365CC0F429A}"/>
              </a:ext>
            </a:extLst>
          </p:cNvPr>
          <p:cNvSpPr/>
          <p:nvPr/>
        </p:nvSpPr>
        <p:spPr>
          <a:xfrm>
            <a:off x="6240544" y="3261674"/>
            <a:ext cx="754145" cy="26786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 Light"/>
              <a:ea typeface="等线 Light"/>
              <a:cs typeface="等线 Light"/>
              <a:sym typeface="等线 Ligh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65EC21B-4FBC-4C44-B898-4FAD5DD5E394}"/>
              </a:ext>
            </a:extLst>
          </p:cNvPr>
          <p:cNvSpPr/>
          <p:nvPr/>
        </p:nvSpPr>
        <p:spPr>
          <a:xfrm>
            <a:off x="5583039" y="2648416"/>
            <a:ext cx="1411650" cy="543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 Light"/>
              <a:ea typeface="等线 Light"/>
              <a:cs typeface="等线 Light"/>
              <a:sym typeface="等线 Ligh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5D95E03-510A-4986-9406-2805678CB2E6}"/>
              </a:ext>
            </a:extLst>
          </p:cNvPr>
          <p:cNvSpPr/>
          <p:nvPr/>
        </p:nvSpPr>
        <p:spPr>
          <a:xfrm>
            <a:off x="4684350" y="1634956"/>
            <a:ext cx="2016944" cy="438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 Light"/>
              <a:ea typeface="等线 Light"/>
              <a:cs typeface="等线 Light"/>
              <a:sym typeface="等线 Light"/>
            </a:endParaRPr>
          </a:p>
        </p:txBody>
      </p:sp>
    </p:spTree>
    <p:extLst>
      <p:ext uri="{BB962C8B-B14F-4D97-AF65-F5344CB8AC3E}">
        <p14:creationId xmlns:p14="http://schemas.microsoft.com/office/powerpoint/2010/main" val="20597873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  <p:bldP spid="7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E7B9DD-A358-4858-97BE-231CCC12F061}"/>
              </a:ext>
            </a:extLst>
          </p:cNvPr>
          <p:cNvSpPr/>
          <p:nvPr/>
        </p:nvSpPr>
        <p:spPr>
          <a:xfrm>
            <a:off x="4464784" y="608017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会议记录</a:t>
            </a:r>
            <a:endParaRPr lang="en-US" altLang="zh-CN" sz="4000" b="1" dirty="0">
              <a:solidFill>
                <a:srgbClr val="FCFCFD"/>
              </a:solidFill>
              <a:latin typeface="微软雅黑"/>
              <a:ea typeface="微软雅黑"/>
              <a:sym typeface="微软雅黑"/>
            </a:endParaRPr>
          </a:p>
        </p:txBody>
      </p:sp>
      <p:grpSp>
        <p:nvGrpSpPr>
          <p:cNvPr id="7" name="组合 1">
            <a:extLst>
              <a:ext uri="{FF2B5EF4-FFF2-40B4-BE49-F238E27FC236}">
                <a16:creationId xmlns:a16="http://schemas.microsoft.com/office/drawing/2014/main" id="{4FE5612D-670D-486A-8289-D5ACE53782F0}"/>
              </a:ext>
            </a:extLst>
          </p:cNvPr>
          <p:cNvGrpSpPr/>
          <p:nvPr/>
        </p:nvGrpSpPr>
        <p:grpSpPr>
          <a:xfrm>
            <a:off x="1616230" y="1771800"/>
            <a:ext cx="1757931" cy="2079241"/>
            <a:chOff x="62378" y="-14471"/>
            <a:chExt cx="2214393" cy="2722735"/>
          </a:xfrm>
        </p:grpSpPr>
        <p:sp>
          <p:nvSpPr>
            <p:cNvPr id="8" name="矩形 12">
              <a:hlinkClick r:id="rId3" action="ppaction://hlinkfile"/>
              <a:extLst>
                <a:ext uri="{FF2B5EF4-FFF2-40B4-BE49-F238E27FC236}">
                  <a16:creationId xmlns:a16="http://schemas.microsoft.com/office/drawing/2014/main" id="{AFA09ECC-B614-4A68-89B2-CE2326FA0E61}"/>
                </a:ext>
              </a:extLst>
            </p:cNvPr>
            <p:cNvSpPr/>
            <p:nvPr/>
          </p:nvSpPr>
          <p:spPr>
            <a:xfrm>
              <a:off x="62378" y="-14471"/>
              <a:ext cx="2214393" cy="2722735"/>
            </a:xfrm>
            <a:prstGeom prst="rect">
              <a:avLst/>
            </a:prstGeom>
            <a:solidFill>
              <a:srgbClr val="F9B3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9" name="Group 17">
              <a:extLst>
                <a:ext uri="{FF2B5EF4-FFF2-40B4-BE49-F238E27FC236}">
                  <a16:creationId xmlns:a16="http://schemas.microsoft.com/office/drawing/2014/main" id="{C02539FF-4C7C-488C-9A04-89673011BC56}"/>
                </a:ext>
              </a:extLst>
            </p:cNvPr>
            <p:cNvGrpSpPr/>
            <p:nvPr/>
          </p:nvGrpSpPr>
          <p:grpSpPr>
            <a:xfrm>
              <a:off x="357317" y="549275"/>
              <a:ext cx="1499759" cy="1887334"/>
              <a:chOff x="0" y="0"/>
              <a:chExt cx="1499758" cy="1887333"/>
            </a:xfrm>
          </p:grpSpPr>
          <p:sp>
            <p:nvSpPr>
              <p:cNvPr id="10" name="Freeform 18">
                <a:extLst>
                  <a:ext uri="{FF2B5EF4-FFF2-40B4-BE49-F238E27FC236}">
                    <a16:creationId xmlns:a16="http://schemas.microsoft.com/office/drawing/2014/main" id="{9C302B94-C56E-42CA-B2B1-F17917B4DF1D}"/>
                  </a:ext>
                </a:extLst>
              </p:cNvPr>
              <p:cNvSpPr/>
              <p:nvPr/>
            </p:nvSpPr>
            <p:spPr>
              <a:xfrm>
                <a:off x="0" y="-1"/>
                <a:ext cx="1499759" cy="18873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847" y="5615"/>
                    </a:moveTo>
                    <a:cubicBezTo>
                      <a:pt x="4271" y="5615"/>
                      <a:pt x="4271" y="5615"/>
                      <a:pt x="4271" y="5615"/>
                    </a:cubicBezTo>
                    <a:cubicBezTo>
                      <a:pt x="2748" y="5615"/>
                      <a:pt x="1488" y="4615"/>
                      <a:pt x="1488" y="3392"/>
                    </a:cubicBezTo>
                    <a:cubicBezTo>
                      <a:pt x="1488" y="2182"/>
                      <a:pt x="2731" y="1181"/>
                      <a:pt x="4271" y="1181"/>
                    </a:cubicBezTo>
                    <a:cubicBezTo>
                      <a:pt x="20847" y="1181"/>
                      <a:pt x="20847" y="1181"/>
                      <a:pt x="20847" y="1181"/>
                    </a:cubicBezTo>
                    <a:cubicBezTo>
                      <a:pt x="21267" y="1181"/>
                      <a:pt x="21600" y="917"/>
                      <a:pt x="21600" y="598"/>
                    </a:cubicBezTo>
                    <a:cubicBezTo>
                      <a:pt x="21600" y="264"/>
                      <a:pt x="21250" y="0"/>
                      <a:pt x="20847" y="0"/>
                    </a:cubicBezTo>
                    <a:cubicBezTo>
                      <a:pt x="4271" y="0"/>
                      <a:pt x="4271" y="0"/>
                      <a:pt x="4271" y="0"/>
                    </a:cubicBezTo>
                    <a:cubicBezTo>
                      <a:pt x="1925" y="0"/>
                      <a:pt x="0" y="1529"/>
                      <a:pt x="0" y="3392"/>
                    </a:cubicBezTo>
                    <a:cubicBezTo>
                      <a:pt x="0" y="18195"/>
                      <a:pt x="0" y="18195"/>
                      <a:pt x="0" y="18195"/>
                    </a:cubicBezTo>
                    <a:cubicBezTo>
                      <a:pt x="0" y="20071"/>
                      <a:pt x="1925" y="21600"/>
                      <a:pt x="4271" y="21600"/>
                    </a:cubicBezTo>
                    <a:cubicBezTo>
                      <a:pt x="20847" y="21600"/>
                      <a:pt x="20847" y="21600"/>
                      <a:pt x="20847" y="21600"/>
                    </a:cubicBezTo>
                    <a:cubicBezTo>
                      <a:pt x="21267" y="21600"/>
                      <a:pt x="21600" y="21322"/>
                      <a:pt x="21600" y="21002"/>
                    </a:cubicBezTo>
                    <a:cubicBezTo>
                      <a:pt x="21600" y="6199"/>
                      <a:pt x="21600" y="6199"/>
                      <a:pt x="21600" y="6199"/>
                    </a:cubicBezTo>
                    <a:cubicBezTo>
                      <a:pt x="21582" y="5880"/>
                      <a:pt x="21250" y="5615"/>
                      <a:pt x="20847" y="5615"/>
                    </a:cubicBezTo>
                    <a:close/>
                    <a:moveTo>
                      <a:pt x="20095" y="20405"/>
                    </a:moveTo>
                    <a:cubicBezTo>
                      <a:pt x="4271" y="20405"/>
                      <a:pt x="4271" y="20405"/>
                      <a:pt x="4271" y="20405"/>
                    </a:cubicBezTo>
                    <a:cubicBezTo>
                      <a:pt x="2748" y="20405"/>
                      <a:pt x="1488" y="19418"/>
                      <a:pt x="1488" y="18195"/>
                    </a:cubicBezTo>
                    <a:cubicBezTo>
                      <a:pt x="1488" y="5977"/>
                      <a:pt x="1488" y="5977"/>
                      <a:pt x="1488" y="5977"/>
                    </a:cubicBezTo>
                    <a:cubicBezTo>
                      <a:pt x="2241" y="6491"/>
                      <a:pt x="3221" y="6797"/>
                      <a:pt x="4271" y="6797"/>
                    </a:cubicBezTo>
                    <a:cubicBezTo>
                      <a:pt x="20095" y="6797"/>
                      <a:pt x="20095" y="6797"/>
                      <a:pt x="20095" y="6797"/>
                    </a:cubicBezTo>
                    <a:lnTo>
                      <a:pt x="20095" y="20405"/>
                    </a:lnTo>
                    <a:close/>
                    <a:moveTo>
                      <a:pt x="20095" y="20405"/>
                    </a:moveTo>
                    <a:cubicBezTo>
                      <a:pt x="20095" y="20405"/>
                      <a:pt x="20095" y="20405"/>
                      <a:pt x="20095" y="20405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Freeform 19">
                <a:extLst>
                  <a:ext uri="{FF2B5EF4-FFF2-40B4-BE49-F238E27FC236}">
                    <a16:creationId xmlns:a16="http://schemas.microsoft.com/office/drawing/2014/main" id="{1CCA89AB-4F06-428E-BBE7-522617D36838}"/>
                  </a:ext>
                </a:extLst>
              </p:cNvPr>
              <p:cNvSpPr/>
              <p:nvPr/>
            </p:nvSpPr>
            <p:spPr>
              <a:xfrm>
                <a:off x="258385" y="252767"/>
                <a:ext cx="1078479" cy="1011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49" y="0"/>
                    </a:moveTo>
                    <a:cubicBezTo>
                      <a:pt x="464" y="0"/>
                      <a:pt x="0" y="4828"/>
                      <a:pt x="0" y="10673"/>
                    </a:cubicBezTo>
                    <a:cubicBezTo>
                      <a:pt x="0" y="16772"/>
                      <a:pt x="488" y="21600"/>
                      <a:pt x="1049" y="21600"/>
                    </a:cubicBezTo>
                    <a:cubicBezTo>
                      <a:pt x="20551" y="21600"/>
                      <a:pt x="20551" y="21600"/>
                      <a:pt x="20551" y="21600"/>
                    </a:cubicBezTo>
                    <a:cubicBezTo>
                      <a:pt x="21136" y="21600"/>
                      <a:pt x="21600" y="16772"/>
                      <a:pt x="21600" y="10673"/>
                    </a:cubicBezTo>
                    <a:cubicBezTo>
                      <a:pt x="21600" y="4828"/>
                      <a:pt x="21136" y="0"/>
                      <a:pt x="20551" y="0"/>
                    </a:cubicBezTo>
                    <a:lnTo>
                      <a:pt x="1049" y="0"/>
                    </a:lnTo>
                    <a:close/>
                    <a:moveTo>
                      <a:pt x="1049" y="0"/>
                    </a:moveTo>
                    <a:cubicBezTo>
                      <a:pt x="1049" y="0"/>
                      <a:pt x="1049" y="0"/>
                      <a:pt x="1049" y="0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Freeform 20">
                <a:extLst>
                  <a:ext uri="{FF2B5EF4-FFF2-40B4-BE49-F238E27FC236}">
                    <a16:creationId xmlns:a16="http://schemas.microsoft.com/office/drawing/2014/main" id="{05B47C77-E1B1-4FA6-BC5A-A7BB136CF307}"/>
                  </a:ext>
                </a:extLst>
              </p:cNvPr>
              <p:cNvSpPr/>
              <p:nvPr/>
            </p:nvSpPr>
            <p:spPr>
              <a:xfrm>
                <a:off x="461069" y="797622"/>
                <a:ext cx="577002" cy="76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32" h="21600" extrusionOk="0">
                    <a:moveTo>
                      <a:pt x="1291" y="21497"/>
                    </a:moveTo>
                    <a:cubicBezTo>
                      <a:pt x="1469" y="21566"/>
                      <a:pt x="1692" y="21600"/>
                      <a:pt x="1915" y="21600"/>
                    </a:cubicBezTo>
                    <a:cubicBezTo>
                      <a:pt x="2716" y="21600"/>
                      <a:pt x="3429" y="21223"/>
                      <a:pt x="3696" y="20640"/>
                    </a:cubicBezTo>
                    <a:cubicBezTo>
                      <a:pt x="6012" y="15669"/>
                      <a:pt x="6012" y="15669"/>
                      <a:pt x="6012" y="15669"/>
                    </a:cubicBezTo>
                    <a:cubicBezTo>
                      <a:pt x="14919" y="15669"/>
                      <a:pt x="14919" y="15669"/>
                      <a:pt x="14919" y="15669"/>
                    </a:cubicBezTo>
                    <a:cubicBezTo>
                      <a:pt x="14964" y="15669"/>
                      <a:pt x="15053" y="15669"/>
                      <a:pt x="15142" y="15634"/>
                    </a:cubicBezTo>
                    <a:cubicBezTo>
                      <a:pt x="17458" y="20640"/>
                      <a:pt x="17458" y="20640"/>
                      <a:pt x="17458" y="20640"/>
                    </a:cubicBezTo>
                    <a:cubicBezTo>
                      <a:pt x="17725" y="21223"/>
                      <a:pt x="18438" y="21600"/>
                      <a:pt x="19239" y="21600"/>
                    </a:cubicBezTo>
                    <a:cubicBezTo>
                      <a:pt x="19417" y="21600"/>
                      <a:pt x="19640" y="21566"/>
                      <a:pt x="19863" y="21497"/>
                    </a:cubicBezTo>
                    <a:cubicBezTo>
                      <a:pt x="20843" y="21223"/>
                      <a:pt x="21377" y="20400"/>
                      <a:pt x="21021" y="19646"/>
                    </a:cubicBezTo>
                    <a:cubicBezTo>
                      <a:pt x="12381" y="994"/>
                      <a:pt x="12381" y="994"/>
                      <a:pt x="12381" y="994"/>
                    </a:cubicBezTo>
                    <a:cubicBezTo>
                      <a:pt x="12336" y="960"/>
                      <a:pt x="12336" y="926"/>
                      <a:pt x="12292" y="857"/>
                    </a:cubicBezTo>
                    <a:cubicBezTo>
                      <a:pt x="12247" y="789"/>
                      <a:pt x="12247" y="789"/>
                      <a:pt x="12247" y="789"/>
                    </a:cubicBezTo>
                    <a:cubicBezTo>
                      <a:pt x="12203" y="720"/>
                      <a:pt x="12203" y="720"/>
                      <a:pt x="12203" y="720"/>
                    </a:cubicBezTo>
                    <a:cubicBezTo>
                      <a:pt x="12203" y="720"/>
                      <a:pt x="12158" y="686"/>
                      <a:pt x="12158" y="651"/>
                    </a:cubicBezTo>
                    <a:cubicBezTo>
                      <a:pt x="12158" y="651"/>
                      <a:pt x="12113" y="617"/>
                      <a:pt x="12113" y="617"/>
                    </a:cubicBezTo>
                    <a:cubicBezTo>
                      <a:pt x="12113" y="583"/>
                      <a:pt x="12069" y="583"/>
                      <a:pt x="12024" y="549"/>
                    </a:cubicBezTo>
                    <a:cubicBezTo>
                      <a:pt x="12024" y="549"/>
                      <a:pt x="12024" y="514"/>
                      <a:pt x="11980" y="514"/>
                    </a:cubicBezTo>
                    <a:cubicBezTo>
                      <a:pt x="11980" y="480"/>
                      <a:pt x="11935" y="480"/>
                      <a:pt x="11891" y="446"/>
                    </a:cubicBezTo>
                    <a:cubicBezTo>
                      <a:pt x="11846" y="411"/>
                      <a:pt x="11846" y="411"/>
                      <a:pt x="11846" y="411"/>
                    </a:cubicBezTo>
                    <a:cubicBezTo>
                      <a:pt x="11802" y="377"/>
                      <a:pt x="11802" y="377"/>
                      <a:pt x="11802" y="343"/>
                    </a:cubicBezTo>
                    <a:cubicBezTo>
                      <a:pt x="11757" y="343"/>
                      <a:pt x="11713" y="309"/>
                      <a:pt x="11713" y="309"/>
                    </a:cubicBezTo>
                    <a:cubicBezTo>
                      <a:pt x="11668" y="274"/>
                      <a:pt x="11668" y="274"/>
                      <a:pt x="11624" y="274"/>
                    </a:cubicBezTo>
                    <a:cubicBezTo>
                      <a:pt x="11624" y="240"/>
                      <a:pt x="11579" y="240"/>
                      <a:pt x="11535" y="206"/>
                    </a:cubicBezTo>
                    <a:cubicBezTo>
                      <a:pt x="11445" y="171"/>
                      <a:pt x="11445" y="171"/>
                      <a:pt x="11445" y="171"/>
                    </a:cubicBezTo>
                    <a:cubicBezTo>
                      <a:pt x="11401" y="171"/>
                      <a:pt x="11401" y="171"/>
                      <a:pt x="11401" y="171"/>
                    </a:cubicBezTo>
                    <a:cubicBezTo>
                      <a:pt x="11312" y="137"/>
                      <a:pt x="11267" y="103"/>
                      <a:pt x="11223" y="103"/>
                    </a:cubicBezTo>
                    <a:cubicBezTo>
                      <a:pt x="11178" y="103"/>
                      <a:pt x="11178" y="103"/>
                      <a:pt x="11178" y="103"/>
                    </a:cubicBezTo>
                    <a:cubicBezTo>
                      <a:pt x="11045" y="69"/>
                      <a:pt x="11045" y="69"/>
                      <a:pt x="11045" y="69"/>
                    </a:cubicBezTo>
                    <a:cubicBezTo>
                      <a:pt x="11000" y="69"/>
                      <a:pt x="11000" y="69"/>
                      <a:pt x="10956" y="69"/>
                    </a:cubicBezTo>
                    <a:cubicBezTo>
                      <a:pt x="10911" y="34"/>
                      <a:pt x="10866" y="34"/>
                      <a:pt x="10822" y="34"/>
                    </a:cubicBezTo>
                    <a:cubicBezTo>
                      <a:pt x="10822" y="34"/>
                      <a:pt x="10777" y="34"/>
                      <a:pt x="10733" y="34"/>
                    </a:cubicBezTo>
                    <a:cubicBezTo>
                      <a:pt x="10733" y="34"/>
                      <a:pt x="10688" y="0"/>
                      <a:pt x="10644" y="0"/>
                    </a:cubicBezTo>
                    <a:cubicBezTo>
                      <a:pt x="10466" y="0"/>
                      <a:pt x="10466" y="0"/>
                      <a:pt x="10466" y="0"/>
                    </a:cubicBezTo>
                    <a:cubicBezTo>
                      <a:pt x="10421" y="0"/>
                      <a:pt x="10377" y="0"/>
                      <a:pt x="10377" y="34"/>
                    </a:cubicBezTo>
                    <a:cubicBezTo>
                      <a:pt x="10332" y="34"/>
                      <a:pt x="10332" y="34"/>
                      <a:pt x="10288" y="34"/>
                    </a:cubicBezTo>
                    <a:cubicBezTo>
                      <a:pt x="10243" y="34"/>
                      <a:pt x="10198" y="34"/>
                      <a:pt x="10154" y="69"/>
                    </a:cubicBezTo>
                    <a:cubicBezTo>
                      <a:pt x="10154" y="69"/>
                      <a:pt x="10109" y="69"/>
                      <a:pt x="10109" y="69"/>
                    </a:cubicBezTo>
                    <a:cubicBezTo>
                      <a:pt x="10020" y="69"/>
                      <a:pt x="9976" y="103"/>
                      <a:pt x="9931" y="103"/>
                    </a:cubicBezTo>
                    <a:cubicBezTo>
                      <a:pt x="9931" y="103"/>
                      <a:pt x="9931" y="103"/>
                      <a:pt x="9931" y="103"/>
                    </a:cubicBezTo>
                    <a:cubicBezTo>
                      <a:pt x="9887" y="103"/>
                      <a:pt x="9798" y="137"/>
                      <a:pt x="9753" y="171"/>
                    </a:cubicBezTo>
                    <a:cubicBezTo>
                      <a:pt x="9664" y="171"/>
                      <a:pt x="9664" y="171"/>
                      <a:pt x="9664" y="171"/>
                    </a:cubicBezTo>
                    <a:cubicBezTo>
                      <a:pt x="9575" y="206"/>
                      <a:pt x="9575" y="206"/>
                      <a:pt x="9575" y="206"/>
                    </a:cubicBezTo>
                    <a:cubicBezTo>
                      <a:pt x="9575" y="240"/>
                      <a:pt x="9530" y="240"/>
                      <a:pt x="9486" y="274"/>
                    </a:cubicBezTo>
                    <a:cubicBezTo>
                      <a:pt x="9486" y="274"/>
                      <a:pt x="9441" y="274"/>
                      <a:pt x="9441" y="309"/>
                    </a:cubicBezTo>
                    <a:cubicBezTo>
                      <a:pt x="9397" y="309"/>
                      <a:pt x="9352" y="343"/>
                      <a:pt x="9352" y="343"/>
                    </a:cubicBezTo>
                    <a:cubicBezTo>
                      <a:pt x="9308" y="377"/>
                      <a:pt x="9308" y="377"/>
                      <a:pt x="9308" y="411"/>
                    </a:cubicBezTo>
                    <a:cubicBezTo>
                      <a:pt x="9130" y="514"/>
                      <a:pt x="9130" y="514"/>
                      <a:pt x="9130" y="514"/>
                    </a:cubicBezTo>
                    <a:cubicBezTo>
                      <a:pt x="9130" y="514"/>
                      <a:pt x="9130" y="549"/>
                      <a:pt x="9085" y="549"/>
                    </a:cubicBezTo>
                    <a:cubicBezTo>
                      <a:pt x="9041" y="583"/>
                      <a:pt x="9041" y="583"/>
                      <a:pt x="8996" y="617"/>
                    </a:cubicBezTo>
                    <a:cubicBezTo>
                      <a:pt x="8996" y="617"/>
                      <a:pt x="8996" y="651"/>
                      <a:pt x="8951" y="651"/>
                    </a:cubicBezTo>
                    <a:cubicBezTo>
                      <a:pt x="8951" y="686"/>
                      <a:pt x="8951" y="720"/>
                      <a:pt x="8907" y="720"/>
                    </a:cubicBezTo>
                    <a:cubicBezTo>
                      <a:pt x="8862" y="789"/>
                      <a:pt x="8862" y="789"/>
                      <a:pt x="8862" y="789"/>
                    </a:cubicBezTo>
                    <a:cubicBezTo>
                      <a:pt x="8818" y="857"/>
                      <a:pt x="8818" y="857"/>
                      <a:pt x="8818" y="857"/>
                    </a:cubicBezTo>
                    <a:cubicBezTo>
                      <a:pt x="8818" y="891"/>
                      <a:pt x="8773" y="960"/>
                      <a:pt x="8773" y="994"/>
                    </a:cubicBezTo>
                    <a:cubicBezTo>
                      <a:pt x="89" y="19646"/>
                      <a:pt x="89" y="19646"/>
                      <a:pt x="89" y="19646"/>
                    </a:cubicBezTo>
                    <a:cubicBezTo>
                      <a:pt x="-223" y="20400"/>
                      <a:pt x="311" y="21223"/>
                      <a:pt x="1291" y="21497"/>
                    </a:cubicBezTo>
                    <a:close/>
                    <a:moveTo>
                      <a:pt x="10599" y="5829"/>
                    </a:moveTo>
                    <a:cubicBezTo>
                      <a:pt x="13806" y="12754"/>
                      <a:pt x="13806" y="12754"/>
                      <a:pt x="13806" y="12754"/>
                    </a:cubicBezTo>
                    <a:cubicBezTo>
                      <a:pt x="7348" y="12754"/>
                      <a:pt x="7348" y="12754"/>
                      <a:pt x="7348" y="12754"/>
                    </a:cubicBezTo>
                    <a:lnTo>
                      <a:pt x="10599" y="5829"/>
                    </a:lnTo>
                    <a:close/>
                    <a:moveTo>
                      <a:pt x="10599" y="5829"/>
                    </a:moveTo>
                    <a:cubicBezTo>
                      <a:pt x="10599" y="5829"/>
                      <a:pt x="10599" y="5829"/>
                      <a:pt x="10599" y="5829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F62615DE-768E-48AF-9D2E-40AB3FDDD23E}"/>
              </a:ext>
            </a:extLst>
          </p:cNvPr>
          <p:cNvSpPr txBox="1"/>
          <p:nvPr/>
        </p:nvSpPr>
        <p:spPr>
          <a:xfrm>
            <a:off x="1503191" y="4182481"/>
            <a:ext cx="19607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等线 Light"/>
                <a:ea typeface="等线 Light"/>
                <a:cs typeface="等线 Light"/>
                <a:sym typeface="等线 Light"/>
              </a:rPr>
              <a:t>会议记录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878003"/>
              </p:ext>
            </p:extLst>
          </p:nvPr>
        </p:nvGraphicFramePr>
        <p:xfrm>
          <a:off x="5583039" y="247991"/>
          <a:ext cx="4459288" cy="571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4" imgW="6232672" imgH="7979842" progId="Word.Document.8">
                  <p:link updateAutomatic="1"/>
                </p:oleObj>
              </mc:Choice>
              <mc:Fallback>
                <p:oleObj name="Document" r:id="rId4" imgW="6232672" imgH="7979842" progId="Word.Document.8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83039" y="247991"/>
                        <a:ext cx="4459288" cy="57102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437256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  <p:bldP spid="7" grpId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E7B9DD-A358-4858-97BE-231CCC12F061}"/>
              </a:ext>
            </a:extLst>
          </p:cNvPr>
          <p:cNvSpPr/>
          <p:nvPr/>
        </p:nvSpPr>
        <p:spPr>
          <a:xfrm>
            <a:off x="4464784" y="608017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绩效评价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102552"/>
              </p:ext>
            </p:extLst>
          </p:nvPr>
        </p:nvGraphicFramePr>
        <p:xfrm>
          <a:off x="745808" y="1229233"/>
          <a:ext cx="10695419" cy="3732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工作表" r:id="rId3" imgW="7286492" imgH="2542968" progId="Excel.Sheet.12">
                  <p:link updateAutomatic="1"/>
                </p:oleObj>
              </mc:Choice>
              <mc:Fallback>
                <p:oleObj name="工作表" r:id="rId3" imgW="7286492" imgH="2542968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5808" y="1229233"/>
                        <a:ext cx="10695419" cy="3732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809129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矩形 9"/>
          <p:cNvSpPr/>
          <p:nvPr/>
        </p:nvSpPr>
        <p:spPr>
          <a:xfrm>
            <a:off x="1277957" y="1094341"/>
            <a:ext cx="9636084" cy="4702368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6" name="矩形 1"/>
          <p:cNvSpPr/>
          <p:nvPr/>
        </p:nvSpPr>
        <p:spPr>
          <a:xfrm>
            <a:off x="3742063" y="0"/>
            <a:ext cx="4707874" cy="6858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7" name="矩形 2"/>
          <p:cNvSpPr/>
          <p:nvPr/>
        </p:nvSpPr>
        <p:spPr>
          <a:xfrm>
            <a:off x="1836144" y="1652529"/>
            <a:ext cx="8519712" cy="3585991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8" name="文本框 4"/>
          <p:cNvSpPr txBox="1"/>
          <p:nvPr/>
        </p:nvSpPr>
        <p:spPr>
          <a:xfrm>
            <a:off x="2508173" y="3220586"/>
            <a:ext cx="7175654" cy="1063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标题：《可行性分析（研究）报告》</a:t>
            </a:r>
          </a:p>
          <a:p>
            <a:r>
              <a:rPr lang="zh-CN" altLang="zh-CN" dirty="0"/>
              <a:t>简称：</a:t>
            </a:r>
            <a:r>
              <a:rPr lang="en-US" altLang="zh-CN" dirty="0"/>
              <a:t>FAR</a:t>
            </a:r>
            <a:endParaRPr lang="zh-CN" altLang="zh-CN" dirty="0"/>
          </a:p>
          <a:p>
            <a:r>
              <a:rPr lang="zh-CN" altLang="zh-CN" dirty="0"/>
              <a:t>版本号：</a:t>
            </a:r>
            <a:r>
              <a:rPr lang="en-US" altLang="zh-CN" dirty="0"/>
              <a:t>0.5</a:t>
            </a:r>
            <a:endParaRPr dirty="0"/>
          </a:p>
        </p:txBody>
      </p:sp>
      <p:sp>
        <p:nvSpPr>
          <p:cNvPr id="299" name="文本框 5"/>
          <p:cNvSpPr txBox="1"/>
          <p:nvPr/>
        </p:nvSpPr>
        <p:spPr>
          <a:xfrm>
            <a:off x="5588175" y="2288543"/>
            <a:ext cx="101566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6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标识</a:t>
            </a:r>
            <a:endParaRPr dirty="0"/>
          </a:p>
        </p:txBody>
      </p:sp>
      <p:sp>
        <p:nvSpPr>
          <p:cNvPr id="300" name="直接连接符 6"/>
          <p:cNvSpPr/>
          <p:nvPr/>
        </p:nvSpPr>
        <p:spPr>
          <a:xfrm flipH="1" flipV="1">
            <a:off x="4095991" y="3065335"/>
            <a:ext cx="4000016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623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" grpId="0" animBg="1" advAuto="0"/>
      <p:bldP spid="296" grpId="0" animBg="1" advAuto="0"/>
      <p:bldP spid="297" grpId="0" animBg="1" advAuto="0"/>
      <p:bldP spid="298" grpId="0" animBg="1" advAuto="0"/>
      <p:bldP spid="299" grpId="0" animBg="1" advAuto="0"/>
      <p:bldP spid="300" grpId="0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E7B9DD-A358-4858-97BE-231CCC12F061}"/>
              </a:ext>
            </a:extLst>
          </p:cNvPr>
          <p:cNvSpPr/>
          <p:nvPr/>
        </p:nvSpPr>
        <p:spPr>
          <a:xfrm>
            <a:off x="4464784" y="6080176"/>
            <a:ext cx="23887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项目总结 </a:t>
            </a:r>
          </a:p>
        </p:txBody>
      </p:sp>
      <p:sp>
        <p:nvSpPr>
          <p:cNvPr id="3" name="矩形 2"/>
          <p:cNvSpPr/>
          <p:nvPr/>
        </p:nvSpPr>
        <p:spPr>
          <a:xfrm>
            <a:off x="3048000" y="242802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这次项目的感想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、团队</a:t>
            </a:r>
            <a:r>
              <a:rPr lang="zh-CN" altLang="en-US" dirty="0"/>
              <a:t>间做好沟通交流的</a:t>
            </a:r>
            <a:r>
              <a:rPr lang="zh-CN" altLang="en-US" dirty="0" smtClean="0"/>
              <a:t>工作，团队</a:t>
            </a:r>
            <a:r>
              <a:rPr lang="zh-CN" altLang="en-US" dirty="0"/>
              <a:t>间需要</a:t>
            </a:r>
            <a:r>
              <a:rPr lang="zh-CN" altLang="en-US" dirty="0" smtClean="0"/>
              <a:t>互帮互助。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、对于技术的了解和学习最好先于项目，至少要先于设计实现阶段。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0196674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A_矩形 28"/>
          <p:cNvSpPr/>
          <p:nvPr/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2" name="PA_文本框 34"/>
          <p:cNvSpPr txBox="1"/>
          <p:nvPr/>
        </p:nvSpPr>
        <p:spPr>
          <a:xfrm>
            <a:off x="2310027" y="-51764"/>
            <a:ext cx="7571943" cy="3770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900">
                <a:solidFill>
                  <a:srgbClr val="F9B359">
                    <a:alpha val="30000"/>
                  </a:srgb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LAZY</a:t>
            </a:r>
            <a:endParaRPr dirty="0"/>
          </a:p>
        </p:txBody>
      </p:sp>
      <p:sp>
        <p:nvSpPr>
          <p:cNvPr id="713" name="PA_矩形 32"/>
          <p:cNvSpPr/>
          <p:nvPr/>
        </p:nvSpPr>
        <p:spPr>
          <a:xfrm>
            <a:off x="1329367" y="1354006"/>
            <a:ext cx="9533264" cy="4149987"/>
          </a:xfrm>
          <a:prstGeom prst="rect">
            <a:avLst/>
          </a:prstGeom>
          <a:solidFill>
            <a:srgbClr val="FCFCFD">
              <a:alpha val="60000"/>
            </a:srgbClr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4" name="PA_矩形 27"/>
          <p:cNvSpPr/>
          <p:nvPr/>
        </p:nvSpPr>
        <p:spPr>
          <a:xfrm>
            <a:off x="2351313" y="2153796"/>
            <a:ext cx="7489375" cy="2280496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5" name="PA_矩形 33"/>
          <p:cNvSpPr/>
          <p:nvPr/>
        </p:nvSpPr>
        <p:spPr>
          <a:xfrm flipV="1">
            <a:off x="5034567" y="4973403"/>
            <a:ext cx="2067271" cy="189545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6" name="PA_文本框 29"/>
          <p:cNvSpPr txBox="1"/>
          <p:nvPr/>
        </p:nvSpPr>
        <p:spPr>
          <a:xfrm>
            <a:off x="5117686" y="4883509"/>
            <a:ext cx="195662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en-US" sz="2400" dirty="0"/>
              <a:t>SE2019</a:t>
            </a:r>
            <a:r>
              <a:rPr lang="zh-CN" altLang="en-US" sz="2400" dirty="0"/>
              <a:t>春</a:t>
            </a:r>
            <a:r>
              <a:rPr lang="en-US" altLang="zh-CN" sz="2400" dirty="0"/>
              <a:t>-G11</a:t>
            </a:r>
            <a:endParaRPr sz="2400" dirty="0"/>
          </a:p>
        </p:txBody>
      </p:sp>
      <p:sp>
        <p:nvSpPr>
          <p:cNvPr id="717" name="PA_文本框 20"/>
          <p:cNvSpPr txBox="1"/>
          <p:nvPr/>
        </p:nvSpPr>
        <p:spPr>
          <a:xfrm>
            <a:off x="3571299" y="2509212"/>
            <a:ext cx="5049401" cy="1551941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9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THANKS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00">
        <p15:prstTrans prst="pageCurlDouble"/>
      </p:transition>
    </mc:Choice>
    <mc:Choice xmlns="" xmlns:p14="http://schemas.microsoft.com/office/powerpoint/2010/main" Requires="p14">
      <p:transition spd="slow" advClick="1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" presetClass="entr" presetSubtype="4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" grpId="2" animBg="1" advAuto="0"/>
      <p:bldP spid="712" grpId="1" animBg="1" advAuto="0"/>
      <p:bldP spid="713" grpId="3" animBg="1" advAuto="0"/>
      <p:bldP spid="714" grpId="4" animBg="1" advAuto="0"/>
      <p:bldP spid="715" grpId="5" animBg="1" advAuto="0"/>
      <p:bldP spid="716" grpId="6" animBg="1" advAuto="0"/>
      <p:bldP spid="717" grpId="7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矩形 9"/>
          <p:cNvSpPr/>
          <p:nvPr/>
        </p:nvSpPr>
        <p:spPr>
          <a:xfrm>
            <a:off x="1277957" y="1094341"/>
            <a:ext cx="9636084" cy="4702368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6" name="矩形 1"/>
          <p:cNvSpPr/>
          <p:nvPr/>
        </p:nvSpPr>
        <p:spPr>
          <a:xfrm>
            <a:off x="3742063" y="0"/>
            <a:ext cx="4707874" cy="6858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7" name="矩形 2"/>
          <p:cNvSpPr/>
          <p:nvPr/>
        </p:nvSpPr>
        <p:spPr>
          <a:xfrm>
            <a:off x="1836144" y="1652529"/>
            <a:ext cx="8519712" cy="3585991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8" name="文本框 4"/>
          <p:cNvSpPr txBox="1"/>
          <p:nvPr/>
        </p:nvSpPr>
        <p:spPr>
          <a:xfrm>
            <a:off x="2508173" y="3220586"/>
            <a:ext cx="7175654" cy="1395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项目用途</a:t>
            </a:r>
            <a:r>
              <a:rPr lang="zh-CN" altLang="en-US" dirty="0"/>
              <a:t>：</a:t>
            </a:r>
            <a:r>
              <a:rPr lang="zh-CN" altLang="zh-CN" dirty="0"/>
              <a:t>针对“懒人”用户，提供快递代拿代寄、餐饮代买的服务。</a:t>
            </a:r>
          </a:p>
          <a:p>
            <a:r>
              <a:rPr lang="zh-CN" altLang="zh-CN" dirty="0"/>
              <a:t>项目投资方</a:t>
            </a:r>
            <a:r>
              <a:rPr lang="zh-CN" altLang="en-US" dirty="0"/>
              <a:t>：</a:t>
            </a:r>
            <a:r>
              <a:rPr lang="en-US" altLang="zh-CN" dirty="0"/>
              <a:t>SE2019</a:t>
            </a:r>
            <a:r>
              <a:rPr lang="zh-CN" altLang="zh-CN" dirty="0"/>
              <a:t>春</a:t>
            </a:r>
            <a:r>
              <a:rPr lang="en-US" altLang="zh-CN" dirty="0"/>
              <a:t>G11</a:t>
            </a:r>
            <a:r>
              <a:rPr lang="zh-CN" altLang="zh-CN" dirty="0"/>
              <a:t>小组</a:t>
            </a:r>
          </a:p>
          <a:p>
            <a:r>
              <a:rPr lang="zh-CN" altLang="zh-CN" dirty="0"/>
              <a:t>项目需方、用户</a:t>
            </a:r>
            <a:r>
              <a:rPr lang="zh-CN" altLang="en-US" dirty="0"/>
              <a:t>：杨枨老师、</a:t>
            </a:r>
            <a:r>
              <a:rPr lang="zh-CN" altLang="zh-CN" dirty="0"/>
              <a:t>浙江大学城市学院在校学生</a:t>
            </a:r>
          </a:p>
          <a:p>
            <a:r>
              <a:rPr lang="zh-CN" altLang="zh-CN" dirty="0"/>
              <a:t>项目开发方</a:t>
            </a:r>
            <a:r>
              <a:rPr lang="zh-CN" altLang="en-US" dirty="0"/>
              <a:t>：</a:t>
            </a:r>
            <a:r>
              <a:rPr lang="en-US" altLang="zh-CN" dirty="0"/>
              <a:t>SE2019</a:t>
            </a:r>
            <a:r>
              <a:rPr lang="zh-CN" altLang="zh-CN" dirty="0"/>
              <a:t>春</a:t>
            </a:r>
            <a:r>
              <a:rPr lang="en-US" altLang="zh-CN" dirty="0"/>
              <a:t>G11</a:t>
            </a:r>
            <a:r>
              <a:rPr lang="zh-CN" altLang="zh-CN" dirty="0"/>
              <a:t>小组</a:t>
            </a:r>
          </a:p>
        </p:txBody>
      </p:sp>
      <p:sp>
        <p:nvSpPr>
          <p:cNvPr id="299" name="文本框 5"/>
          <p:cNvSpPr txBox="1"/>
          <p:nvPr/>
        </p:nvSpPr>
        <p:spPr>
          <a:xfrm>
            <a:off x="5126511" y="2288543"/>
            <a:ext cx="193899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6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项目概述</a:t>
            </a:r>
            <a:endParaRPr dirty="0"/>
          </a:p>
        </p:txBody>
      </p:sp>
      <p:sp>
        <p:nvSpPr>
          <p:cNvPr id="300" name="直接连接符 6"/>
          <p:cNvSpPr/>
          <p:nvPr/>
        </p:nvSpPr>
        <p:spPr>
          <a:xfrm flipH="1" flipV="1">
            <a:off x="4095991" y="3065335"/>
            <a:ext cx="4000016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925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" grpId="0" animBg="1" advAuto="0"/>
      <p:bldP spid="296" grpId="0" animBg="1" advAuto="0"/>
      <p:bldP spid="297" grpId="0" animBg="1" advAuto="0"/>
      <p:bldP spid="298" grpId="0" animBg="1" advAuto="0"/>
      <p:bldP spid="299" grpId="0" animBg="1" advAuto="0"/>
      <p:bldP spid="300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矩形 9"/>
          <p:cNvSpPr/>
          <p:nvPr/>
        </p:nvSpPr>
        <p:spPr>
          <a:xfrm>
            <a:off x="1277957" y="1094341"/>
            <a:ext cx="9636084" cy="4702368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6" name="矩形 1"/>
          <p:cNvSpPr/>
          <p:nvPr/>
        </p:nvSpPr>
        <p:spPr>
          <a:xfrm>
            <a:off x="3742063" y="0"/>
            <a:ext cx="4707874" cy="6858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7" name="矩形 2"/>
          <p:cNvSpPr/>
          <p:nvPr/>
        </p:nvSpPr>
        <p:spPr>
          <a:xfrm>
            <a:off x="1836144" y="1652529"/>
            <a:ext cx="8519712" cy="3585991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8" name="文本框 4"/>
          <p:cNvSpPr txBox="1"/>
          <p:nvPr/>
        </p:nvSpPr>
        <p:spPr>
          <a:xfrm>
            <a:off x="1957632" y="3089608"/>
            <a:ext cx="8276734" cy="2140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en-US" altLang="zh-CN" sz="1400" dirty="0"/>
              <a:t>1.</a:t>
            </a:r>
            <a:r>
              <a:rPr lang="zh-CN" altLang="zh-CN" sz="1400" dirty="0"/>
              <a:t>张海蕃</a:t>
            </a:r>
            <a:r>
              <a:rPr lang="en-US" altLang="zh-CN" sz="1400" dirty="0"/>
              <a:t>,</a:t>
            </a:r>
            <a:r>
              <a:rPr lang="zh-CN" altLang="zh-CN" sz="1400" dirty="0"/>
              <a:t>牟永敏</a:t>
            </a:r>
            <a:r>
              <a:rPr lang="en-US" altLang="zh-CN" sz="1400" dirty="0"/>
              <a:t>.</a:t>
            </a:r>
            <a:r>
              <a:rPr lang="zh-CN" altLang="zh-CN" sz="1400" dirty="0"/>
              <a:t>《软件工程导论》</a:t>
            </a:r>
            <a:r>
              <a:rPr lang="en-US" altLang="zh-CN" sz="1400" dirty="0"/>
              <a:t>(</a:t>
            </a:r>
            <a:r>
              <a:rPr lang="zh-CN" altLang="zh-CN" sz="1400" dirty="0"/>
              <a:t>第六版</a:t>
            </a:r>
            <a:r>
              <a:rPr lang="en-US" altLang="zh-CN" sz="1400" dirty="0"/>
              <a:t>). </a:t>
            </a:r>
            <a:r>
              <a:rPr lang="zh-CN" altLang="zh-CN" sz="1400" dirty="0"/>
              <a:t>北京</a:t>
            </a:r>
            <a:r>
              <a:rPr lang="en-US" altLang="zh-CN" sz="1400" dirty="0"/>
              <a:t>:</a:t>
            </a:r>
            <a:r>
              <a:rPr lang="zh-CN" altLang="zh-CN" sz="1400" dirty="0"/>
              <a:t>清华大学出版社</a:t>
            </a:r>
            <a:r>
              <a:rPr lang="en-US" altLang="zh-CN" sz="1400" dirty="0"/>
              <a:t>,2013</a:t>
            </a:r>
            <a:endParaRPr lang="zh-CN" altLang="zh-CN" sz="1400" dirty="0"/>
          </a:p>
          <a:p>
            <a:r>
              <a:rPr lang="en-US" altLang="zh-CN" sz="1400" dirty="0"/>
              <a:t>2.</a:t>
            </a:r>
            <a:r>
              <a:rPr lang="zh-CN" altLang="zh-CN" sz="1400" dirty="0"/>
              <a:t>做到</a:t>
            </a:r>
            <a:r>
              <a:rPr lang="en-US" altLang="zh-CN" sz="1400" dirty="0"/>
              <a:t>APP. </a:t>
            </a:r>
            <a:r>
              <a:rPr lang="zh-CN" altLang="zh-CN" sz="1400" dirty="0"/>
              <a:t>深圳有我行科技有限公司</a:t>
            </a:r>
          </a:p>
          <a:p>
            <a:r>
              <a:rPr lang="en-US" altLang="zh-CN" sz="1400" dirty="0"/>
              <a:t>3. </a:t>
            </a:r>
            <a:r>
              <a:rPr lang="zh-CN" altLang="zh-CN" sz="1400" dirty="0"/>
              <a:t>墨染枫林</a:t>
            </a:r>
            <a:r>
              <a:rPr lang="en-US" altLang="zh-CN" sz="1400" dirty="0"/>
              <a:t>.</a:t>
            </a:r>
            <a:r>
              <a:rPr lang="zh-CN" altLang="zh-CN" sz="1400" dirty="0"/>
              <a:t>《小程序，</a:t>
            </a:r>
            <a:r>
              <a:rPr lang="en-US" altLang="zh-CN" sz="1400" dirty="0"/>
              <a:t>APP</a:t>
            </a:r>
            <a:r>
              <a:rPr lang="zh-CN" altLang="zh-CN" sz="1400" dirty="0"/>
              <a:t>，</a:t>
            </a:r>
            <a:r>
              <a:rPr lang="en-US" altLang="zh-CN" sz="1400" dirty="0"/>
              <a:t>H5</a:t>
            </a:r>
            <a:r>
              <a:rPr lang="zh-CN" altLang="zh-CN" sz="1400" dirty="0"/>
              <a:t>的区别》</a:t>
            </a:r>
            <a:r>
              <a:rPr lang="en-US" altLang="zh-CN" sz="1400" dirty="0"/>
              <a:t>.</a:t>
            </a:r>
            <a:endParaRPr lang="zh-CN" altLang="zh-CN" sz="1400" dirty="0"/>
          </a:p>
          <a:p>
            <a:r>
              <a:rPr lang="en-US" altLang="zh-CN" sz="1400" dirty="0"/>
              <a:t>https://blog.csdn.net/weixin_38055381/article/details/88322652</a:t>
            </a:r>
            <a:endParaRPr lang="zh-CN" altLang="zh-CN" sz="1400" dirty="0"/>
          </a:p>
          <a:p>
            <a:r>
              <a:rPr lang="en-US" altLang="zh-CN" sz="1400" dirty="0"/>
              <a:t>4.</a:t>
            </a:r>
            <a:r>
              <a:rPr lang="zh-CN" altLang="zh-CN" sz="1400" dirty="0"/>
              <a:t>齿轮易创</a:t>
            </a:r>
            <a:r>
              <a:rPr lang="en-US" altLang="zh-CN" sz="1400" dirty="0"/>
              <a:t>. </a:t>
            </a:r>
            <a:r>
              <a:rPr lang="zh-CN" altLang="zh-CN" sz="1400" dirty="0"/>
              <a:t>《文章读懂</a:t>
            </a:r>
            <a:r>
              <a:rPr lang="en-US" altLang="zh-CN" sz="1400" dirty="0"/>
              <a:t>H5/App/</a:t>
            </a:r>
            <a:r>
              <a:rPr lang="zh-CN" altLang="zh-CN" sz="1400" dirty="0"/>
              <a:t>小程序的区别》</a:t>
            </a:r>
            <a:r>
              <a:rPr lang="en-US" altLang="zh-CN" sz="1400" dirty="0"/>
              <a:t>.</a:t>
            </a:r>
            <a:endParaRPr lang="zh-CN" altLang="zh-CN" sz="1400" dirty="0"/>
          </a:p>
          <a:p>
            <a:r>
              <a:rPr lang="en-US" altLang="zh-CN" sz="1400" dirty="0"/>
              <a:t>	https://www.jianshu.com/p/2effb367aaf0</a:t>
            </a:r>
            <a:endParaRPr lang="zh-CN" altLang="zh-CN" sz="1400" dirty="0"/>
          </a:p>
          <a:p>
            <a:r>
              <a:rPr lang="zh-CN" altLang="zh-CN" sz="1400" dirty="0"/>
              <a:t>本项目遵从以下标准：</a:t>
            </a:r>
          </a:p>
          <a:p>
            <a:r>
              <a:rPr lang="en-US" altLang="zh-CN" sz="1400" dirty="0"/>
              <a:t>GB/T-8567-2006  </a:t>
            </a:r>
            <a:r>
              <a:rPr lang="zh-CN" altLang="zh-CN" sz="1400" dirty="0"/>
              <a:t>计算机软件测试文档编制</a:t>
            </a:r>
          </a:p>
        </p:txBody>
      </p:sp>
      <p:sp>
        <p:nvSpPr>
          <p:cNvPr id="299" name="文本框 5"/>
          <p:cNvSpPr txBox="1"/>
          <p:nvPr/>
        </p:nvSpPr>
        <p:spPr>
          <a:xfrm>
            <a:off x="5126510" y="2288543"/>
            <a:ext cx="193899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6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引用文件</a:t>
            </a:r>
            <a:endParaRPr dirty="0"/>
          </a:p>
        </p:txBody>
      </p:sp>
      <p:sp>
        <p:nvSpPr>
          <p:cNvPr id="300" name="直接连接符 6"/>
          <p:cNvSpPr/>
          <p:nvPr/>
        </p:nvSpPr>
        <p:spPr>
          <a:xfrm flipH="1" flipV="1">
            <a:off x="4095991" y="3065335"/>
            <a:ext cx="4000016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991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" grpId="0" animBg="1" advAuto="0"/>
      <p:bldP spid="296" grpId="0" animBg="1" advAuto="0"/>
      <p:bldP spid="297" grpId="0" animBg="1" advAuto="0"/>
      <p:bldP spid="298" grpId="0" animBg="1" advAuto="0"/>
      <p:bldP spid="299" grpId="0" animBg="1" advAuto="0"/>
      <p:bldP spid="300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1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2" name="文本框 7"/>
          <p:cNvSpPr txBox="1"/>
          <p:nvPr/>
        </p:nvSpPr>
        <p:spPr>
          <a:xfrm>
            <a:off x="5022865" y="2751890"/>
            <a:ext cx="2144175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程序清单</a:t>
            </a:r>
            <a:endParaRPr dirty="0"/>
          </a:p>
        </p:txBody>
      </p:sp>
      <p:sp>
        <p:nvSpPr>
          <p:cNvPr id="244" name="文本框 4"/>
          <p:cNvSpPr txBox="1"/>
          <p:nvPr/>
        </p:nvSpPr>
        <p:spPr>
          <a:xfrm>
            <a:off x="4621250" y="1046742"/>
            <a:ext cx="2947390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PART 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9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6" animBg="1" advAuto="0"/>
      <p:bldP spid="240" grpId="1" animBg="1" advAuto="0"/>
      <p:bldP spid="241" grpId="3" animBg="1" advAuto="0"/>
      <p:bldP spid="242" grpId="4" animBg="1" advAuto="0"/>
      <p:bldP spid="244" grpId="2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直接连接符 33"/>
          <p:cNvSpPr/>
          <p:nvPr/>
        </p:nvSpPr>
        <p:spPr>
          <a:xfrm>
            <a:off x="0" y="549275"/>
            <a:ext cx="12192001" cy="0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1" name="文本框 5"/>
          <p:cNvSpPr txBox="1"/>
          <p:nvPr/>
        </p:nvSpPr>
        <p:spPr>
          <a:xfrm>
            <a:off x="4555640" y="226108"/>
            <a:ext cx="3080719" cy="646331"/>
          </a:xfrm>
          <a:prstGeom prst="rect">
            <a:avLst/>
          </a:prstGeom>
          <a:solidFill>
            <a:srgbClr val="F9FAFB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程序清单</a:t>
            </a:r>
            <a:endParaRPr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396B770-AFF6-477D-8C58-DD1290E4A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113" y="3724216"/>
            <a:ext cx="6073666" cy="201185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DBC3626-D55C-472A-81FD-A1D28E350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594" y="1038104"/>
            <a:ext cx="5524979" cy="108975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6F4413D-03CF-4996-8BBE-C9F8B6C208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33" y="1001818"/>
            <a:ext cx="2659610" cy="4854361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78296CB-2E3F-4418-96A5-8F89AF085583}"/>
              </a:ext>
            </a:extLst>
          </p:cNvPr>
          <p:cNvCxnSpPr>
            <a:cxnSpLocks/>
          </p:cNvCxnSpPr>
          <p:nvPr/>
        </p:nvCxnSpPr>
        <p:spPr>
          <a:xfrm flipV="1">
            <a:off x="1853938" y="1658395"/>
            <a:ext cx="1598978" cy="113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C2DC7AE-7F57-4DE3-8584-CAF2D5F73BBA}"/>
              </a:ext>
            </a:extLst>
          </p:cNvPr>
          <p:cNvCxnSpPr>
            <a:cxnSpLocks/>
          </p:cNvCxnSpPr>
          <p:nvPr/>
        </p:nvCxnSpPr>
        <p:spPr>
          <a:xfrm>
            <a:off x="2045616" y="2336761"/>
            <a:ext cx="1504154" cy="1886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F5AECF1-1A3C-49EF-8E7E-C3EC327233FF}"/>
              </a:ext>
            </a:extLst>
          </p:cNvPr>
          <p:cNvCxnSpPr/>
          <p:nvPr/>
        </p:nvCxnSpPr>
        <p:spPr>
          <a:xfrm>
            <a:off x="685014" y="2127858"/>
            <a:ext cx="233784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6" name="组合 1">
            <a:extLst>
              <a:ext uri="{FF2B5EF4-FFF2-40B4-BE49-F238E27FC236}">
                <a16:creationId xmlns:a16="http://schemas.microsoft.com/office/drawing/2014/main" id="{F2547C00-C819-42CF-B3CB-2F2EC5729EDE}"/>
              </a:ext>
            </a:extLst>
          </p:cNvPr>
          <p:cNvGrpSpPr/>
          <p:nvPr/>
        </p:nvGrpSpPr>
        <p:grpSpPr>
          <a:xfrm>
            <a:off x="10146384" y="1001818"/>
            <a:ext cx="1757929" cy="2079240"/>
            <a:chOff x="0" y="0"/>
            <a:chExt cx="2214390" cy="2722734"/>
          </a:xfrm>
        </p:grpSpPr>
        <p:sp>
          <p:nvSpPr>
            <p:cNvPr id="37" name="矩形 12">
              <a:extLst>
                <a:ext uri="{FF2B5EF4-FFF2-40B4-BE49-F238E27FC236}">
                  <a16:creationId xmlns:a16="http://schemas.microsoft.com/office/drawing/2014/main" id="{E856899C-C444-4C50-9EDD-59B18DD6EDE7}"/>
                </a:ext>
              </a:extLst>
            </p:cNvPr>
            <p:cNvSpPr/>
            <p:nvPr/>
          </p:nvSpPr>
          <p:spPr>
            <a:xfrm>
              <a:off x="-1" y="0"/>
              <a:ext cx="2214392" cy="2722735"/>
            </a:xfrm>
            <a:prstGeom prst="rect">
              <a:avLst/>
            </a:prstGeom>
            <a:solidFill>
              <a:srgbClr val="F9B3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8" name="Group 17">
              <a:extLst>
                <a:ext uri="{FF2B5EF4-FFF2-40B4-BE49-F238E27FC236}">
                  <a16:creationId xmlns:a16="http://schemas.microsoft.com/office/drawing/2014/main" id="{211F6DFC-D7CC-43E4-B6DD-C94168E7FE95}"/>
                </a:ext>
              </a:extLst>
            </p:cNvPr>
            <p:cNvGrpSpPr/>
            <p:nvPr/>
          </p:nvGrpSpPr>
          <p:grpSpPr>
            <a:xfrm>
              <a:off x="357317" y="549275"/>
              <a:ext cx="1499759" cy="1887334"/>
              <a:chOff x="0" y="0"/>
              <a:chExt cx="1499758" cy="1887333"/>
            </a:xfrm>
          </p:grpSpPr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59CEE95A-D2DE-4F8C-B51F-BB81195CADF6}"/>
                  </a:ext>
                </a:extLst>
              </p:cNvPr>
              <p:cNvSpPr/>
              <p:nvPr/>
            </p:nvSpPr>
            <p:spPr>
              <a:xfrm>
                <a:off x="0" y="-1"/>
                <a:ext cx="1499759" cy="18873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847" y="5615"/>
                    </a:moveTo>
                    <a:cubicBezTo>
                      <a:pt x="4271" y="5615"/>
                      <a:pt x="4271" y="5615"/>
                      <a:pt x="4271" y="5615"/>
                    </a:cubicBezTo>
                    <a:cubicBezTo>
                      <a:pt x="2748" y="5615"/>
                      <a:pt x="1488" y="4615"/>
                      <a:pt x="1488" y="3392"/>
                    </a:cubicBezTo>
                    <a:cubicBezTo>
                      <a:pt x="1488" y="2182"/>
                      <a:pt x="2731" y="1181"/>
                      <a:pt x="4271" y="1181"/>
                    </a:cubicBezTo>
                    <a:cubicBezTo>
                      <a:pt x="20847" y="1181"/>
                      <a:pt x="20847" y="1181"/>
                      <a:pt x="20847" y="1181"/>
                    </a:cubicBezTo>
                    <a:cubicBezTo>
                      <a:pt x="21267" y="1181"/>
                      <a:pt x="21600" y="917"/>
                      <a:pt x="21600" y="598"/>
                    </a:cubicBezTo>
                    <a:cubicBezTo>
                      <a:pt x="21600" y="264"/>
                      <a:pt x="21250" y="0"/>
                      <a:pt x="20847" y="0"/>
                    </a:cubicBezTo>
                    <a:cubicBezTo>
                      <a:pt x="4271" y="0"/>
                      <a:pt x="4271" y="0"/>
                      <a:pt x="4271" y="0"/>
                    </a:cubicBezTo>
                    <a:cubicBezTo>
                      <a:pt x="1925" y="0"/>
                      <a:pt x="0" y="1529"/>
                      <a:pt x="0" y="3392"/>
                    </a:cubicBezTo>
                    <a:cubicBezTo>
                      <a:pt x="0" y="18195"/>
                      <a:pt x="0" y="18195"/>
                      <a:pt x="0" y="18195"/>
                    </a:cubicBezTo>
                    <a:cubicBezTo>
                      <a:pt x="0" y="20071"/>
                      <a:pt x="1925" y="21600"/>
                      <a:pt x="4271" y="21600"/>
                    </a:cubicBezTo>
                    <a:cubicBezTo>
                      <a:pt x="20847" y="21600"/>
                      <a:pt x="20847" y="21600"/>
                      <a:pt x="20847" y="21600"/>
                    </a:cubicBezTo>
                    <a:cubicBezTo>
                      <a:pt x="21267" y="21600"/>
                      <a:pt x="21600" y="21322"/>
                      <a:pt x="21600" y="21002"/>
                    </a:cubicBezTo>
                    <a:cubicBezTo>
                      <a:pt x="21600" y="6199"/>
                      <a:pt x="21600" y="6199"/>
                      <a:pt x="21600" y="6199"/>
                    </a:cubicBezTo>
                    <a:cubicBezTo>
                      <a:pt x="21582" y="5880"/>
                      <a:pt x="21250" y="5615"/>
                      <a:pt x="20847" y="5615"/>
                    </a:cubicBezTo>
                    <a:close/>
                    <a:moveTo>
                      <a:pt x="20095" y="20405"/>
                    </a:moveTo>
                    <a:cubicBezTo>
                      <a:pt x="4271" y="20405"/>
                      <a:pt x="4271" y="20405"/>
                      <a:pt x="4271" y="20405"/>
                    </a:cubicBezTo>
                    <a:cubicBezTo>
                      <a:pt x="2748" y="20405"/>
                      <a:pt x="1488" y="19418"/>
                      <a:pt x="1488" y="18195"/>
                    </a:cubicBezTo>
                    <a:cubicBezTo>
                      <a:pt x="1488" y="5977"/>
                      <a:pt x="1488" y="5977"/>
                      <a:pt x="1488" y="5977"/>
                    </a:cubicBezTo>
                    <a:cubicBezTo>
                      <a:pt x="2241" y="6491"/>
                      <a:pt x="3221" y="6797"/>
                      <a:pt x="4271" y="6797"/>
                    </a:cubicBezTo>
                    <a:cubicBezTo>
                      <a:pt x="20095" y="6797"/>
                      <a:pt x="20095" y="6797"/>
                      <a:pt x="20095" y="6797"/>
                    </a:cubicBezTo>
                    <a:lnTo>
                      <a:pt x="20095" y="20405"/>
                    </a:lnTo>
                    <a:close/>
                    <a:moveTo>
                      <a:pt x="20095" y="20405"/>
                    </a:moveTo>
                    <a:cubicBezTo>
                      <a:pt x="20095" y="20405"/>
                      <a:pt x="20095" y="20405"/>
                      <a:pt x="20095" y="20405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8FC39CF4-F7B7-46B4-AA07-BAE02F17366F}"/>
                  </a:ext>
                </a:extLst>
              </p:cNvPr>
              <p:cNvSpPr/>
              <p:nvPr/>
            </p:nvSpPr>
            <p:spPr>
              <a:xfrm>
                <a:off x="258385" y="252767"/>
                <a:ext cx="1078479" cy="1011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49" y="0"/>
                    </a:moveTo>
                    <a:cubicBezTo>
                      <a:pt x="464" y="0"/>
                      <a:pt x="0" y="4828"/>
                      <a:pt x="0" y="10673"/>
                    </a:cubicBezTo>
                    <a:cubicBezTo>
                      <a:pt x="0" y="16772"/>
                      <a:pt x="488" y="21600"/>
                      <a:pt x="1049" y="21600"/>
                    </a:cubicBezTo>
                    <a:cubicBezTo>
                      <a:pt x="20551" y="21600"/>
                      <a:pt x="20551" y="21600"/>
                      <a:pt x="20551" y="21600"/>
                    </a:cubicBezTo>
                    <a:cubicBezTo>
                      <a:pt x="21136" y="21600"/>
                      <a:pt x="21600" y="16772"/>
                      <a:pt x="21600" y="10673"/>
                    </a:cubicBezTo>
                    <a:cubicBezTo>
                      <a:pt x="21600" y="4828"/>
                      <a:pt x="21136" y="0"/>
                      <a:pt x="20551" y="0"/>
                    </a:cubicBezTo>
                    <a:lnTo>
                      <a:pt x="1049" y="0"/>
                    </a:lnTo>
                    <a:close/>
                    <a:moveTo>
                      <a:pt x="1049" y="0"/>
                    </a:moveTo>
                    <a:cubicBezTo>
                      <a:pt x="1049" y="0"/>
                      <a:pt x="1049" y="0"/>
                      <a:pt x="1049" y="0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104D8A45-370F-4925-A2C8-9C379E9890D0}"/>
                  </a:ext>
                </a:extLst>
              </p:cNvPr>
              <p:cNvSpPr/>
              <p:nvPr/>
            </p:nvSpPr>
            <p:spPr>
              <a:xfrm>
                <a:off x="461069" y="797622"/>
                <a:ext cx="577002" cy="76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32" h="21600" extrusionOk="0">
                    <a:moveTo>
                      <a:pt x="1291" y="21497"/>
                    </a:moveTo>
                    <a:cubicBezTo>
                      <a:pt x="1469" y="21566"/>
                      <a:pt x="1692" y="21600"/>
                      <a:pt x="1915" y="21600"/>
                    </a:cubicBezTo>
                    <a:cubicBezTo>
                      <a:pt x="2716" y="21600"/>
                      <a:pt x="3429" y="21223"/>
                      <a:pt x="3696" y="20640"/>
                    </a:cubicBezTo>
                    <a:cubicBezTo>
                      <a:pt x="6012" y="15669"/>
                      <a:pt x="6012" y="15669"/>
                      <a:pt x="6012" y="15669"/>
                    </a:cubicBezTo>
                    <a:cubicBezTo>
                      <a:pt x="14919" y="15669"/>
                      <a:pt x="14919" y="15669"/>
                      <a:pt x="14919" y="15669"/>
                    </a:cubicBezTo>
                    <a:cubicBezTo>
                      <a:pt x="14964" y="15669"/>
                      <a:pt x="15053" y="15669"/>
                      <a:pt x="15142" y="15634"/>
                    </a:cubicBezTo>
                    <a:cubicBezTo>
                      <a:pt x="17458" y="20640"/>
                      <a:pt x="17458" y="20640"/>
                      <a:pt x="17458" y="20640"/>
                    </a:cubicBezTo>
                    <a:cubicBezTo>
                      <a:pt x="17725" y="21223"/>
                      <a:pt x="18438" y="21600"/>
                      <a:pt x="19239" y="21600"/>
                    </a:cubicBezTo>
                    <a:cubicBezTo>
                      <a:pt x="19417" y="21600"/>
                      <a:pt x="19640" y="21566"/>
                      <a:pt x="19863" y="21497"/>
                    </a:cubicBezTo>
                    <a:cubicBezTo>
                      <a:pt x="20843" y="21223"/>
                      <a:pt x="21377" y="20400"/>
                      <a:pt x="21021" y="19646"/>
                    </a:cubicBezTo>
                    <a:cubicBezTo>
                      <a:pt x="12381" y="994"/>
                      <a:pt x="12381" y="994"/>
                      <a:pt x="12381" y="994"/>
                    </a:cubicBezTo>
                    <a:cubicBezTo>
                      <a:pt x="12336" y="960"/>
                      <a:pt x="12336" y="926"/>
                      <a:pt x="12292" y="857"/>
                    </a:cubicBezTo>
                    <a:cubicBezTo>
                      <a:pt x="12247" y="789"/>
                      <a:pt x="12247" y="789"/>
                      <a:pt x="12247" y="789"/>
                    </a:cubicBezTo>
                    <a:cubicBezTo>
                      <a:pt x="12203" y="720"/>
                      <a:pt x="12203" y="720"/>
                      <a:pt x="12203" y="720"/>
                    </a:cubicBezTo>
                    <a:cubicBezTo>
                      <a:pt x="12203" y="720"/>
                      <a:pt x="12158" y="686"/>
                      <a:pt x="12158" y="651"/>
                    </a:cubicBezTo>
                    <a:cubicBezTo>
                      <a:pt x="12158" y="651"/>
                      <a:pt x="12113" y="617"/>
                      <a:pt x="12113" y="617"/>
                    </a:cubicBezTo>
                    <a:cubicBezTo>
                      <a:pt x="12113" y="583"/>
                      <a:pt x="12069" y="583"/>
                      <a:pt x="12024" y="549"/>
                    </a:cubicBezTo>
                    <a:cubicBezTo>
                      <a:pt x="12024" y="549"/>
                      <a:pt x="12024" y="514"/>
                      <a:pt x="11980" y="514"/>
                    </a:cubicBezTo>
                    <a:cubicBezTo>
                      <a:pt x="11980" y="480"/>
                      <a:pt x="11935" y="480"/>
                      <a:pt x="11891" y="446"/>
                    </a:cubicBezTo>
                    <a:cubicBezTo>
                      <a:pt x="11846" y="411"/>
                      <a:pt x="11846" y="411"/>
                      <a:pt x="11846" y="411"/>
                    </a:cubicBezTo>
                    <a:cubicBezTo>
                      <a:pt x="11802" y="377"/>
                      <a:pt x="11802" y="377"/>
                      <a:pt x="11802" y="343"/>
                    </a:cubicBezTo>
                    <a:cubicBezTo>
                      <a:pt x="11757" y="343"/>
                      <a:pt x="11713" y="309"/>
                      <a:pt x="11713" y="309"/>
                    </a:cubicBezTo>
                    <a:cubicBezTo>
                      <a:pt x="11668" y="274"/>
                      <a:pt x="11668" y="274"/>
                      <a:pt x="11624" y="274"/>
                    </a:cubicBezTo>
                    <a:cubicBezTo>
                      <a:pt x="11624" y="240"/>
                      <a:pt x="11579" y="240"/>
                      <a:pt x="11535" y="206"/>
                    </a:cubicBezTo>
                    <a:cubicBezTo>
                      <a:pt x="11445" y="171"/>
                      <a:pt x="11445" y="171"/>
                      <a:pt x="11445" y="171"/>
                    </a:cubicBezTo>
                    <a:cubicBezTo>
                      <a:pt x="11401" y="171"/>
                      <a:pt x="11401" y="171"/>
                      <a:pt x="11401" y="171"/>
                    </a:cubicBezTo>
                    <a:cubicBezTo>
                      <a:pt x="11312" y="137"/>
                      <a:pt x="11267" y="103"/>
                      <a:pt x="11223" y="103"/>
                    </a:cubicBezTo>
                    <a:cubicBezTo>
                      <a:pt x="11178" y="103"/>
                      <a:pt x="11178" y="103"/>
                      <a:pt x="11178" y="103"/>
                    </a:cubicBezTo>
                    <a:cubicBezTo>
                      <a:pt x="11045" y="69"/>
                      <a:pt x="11045" y="69"/>
                      <a:pt x="11045" y="69"/>
                    </a:cubicBezTo>
                    <a:cubicBezTo>
                      <a:pt x="11000" y="69"/>
                      <a:pt x="11000" y="69"/>
                      <a:pt x="10956" y="69"/>
                    </a:cubicBezTo>
                    <a:cubicBezTo>
                      <a:pt x="10911" y="34"/>
                      <a:pt x="10866" y="34"/>
                      <a:pt x="10822" y="34"/>
                    </a:cubicBezTo>
                    <a:cubicBezTo>
                      <a:pt x="10822" y="34"/>
                      <a:pt x="10777" y="34"/>
                      <a:pt x="10733" y="34"/>
                    </a:cubicBezTo>
                    <a:cubicBezTo>
                      <a:pt x="10733" y="34"/>
                      <a:pt x="10688" y="0"/>
                      <a:pt x="10644" y="0"/>
                    </a:cubicBezTo>
                    <a:cubicBezTo>
                      <a:pt x="10466" y="0"/>
                      <a:pt x="10466" y="0"/>
                      <a:pt x="10466" y="0"/>
                    </a:cubicBezTo>
                    <a:cubicBezTo>
                      <a:pt x="10421" y="0"/>
                      <a:pt x="10377" y="0"/>
                      <a:pt x="10377" y="34"/>
                    </a:cubicBezTo>
                    <a:cubicBezTo>
                      <a:pt x="10332" y="34"/>
                      <a:pt x="10332" y="34"/>
                      <a:pt x="10288" y="34"/>
                    </a:cubicBezTo>
                    <a:cubicBezTo>
                      <a:pt x="10243" y="34"/>
                      <a:pt x="10198" y="34"/>
                      <a:pt x="10154" y="69"/>
                    </a:cubicBezTo>
                    <a:cubicBezTo>
                      <a:pt x="10154" y="69"/>
                      <a:pt x="10109" y="69"/>
                      <a:pt x="10109" y="69"/>
                    </a:cubicBezTo>
                    <a:cubicBezTo>
                      <a:pt x="10020" y="69"/>
                      <a:pt x="9976" y="103"/>
                      <a:pt x="9931" y="103"/>
                    </a:cubicBezTo>
                    <a:cubicBezTo>
                      <a:pt x="9931" y="103"/>
                      <a:pt x="9931" y="103"/>
                      <a:pt x="9931" y="103"/>
                    </a:cubicBezTo>
                    <a:cubicBezTo>
                      <a:pt x="9887" y="103"/>
                      <a:pt x="9798" y="137"/>
                      <a:pt x="9753" y="171"/>
                    </a:cubicBezTo>
                    <a:cubicBezTo>
                      <a:pt x="9664" y="171"/>
                      <a:pt x="9664" y="171"/>
                      <a:pt x="9664" y="171"/>
                    </a:cubicBezTo>
                    <a:cubicBezTo>
                      <a:pt x="9575" y="206"/>
                      <a:pt x="9575" y="206"/>
                      <a:pt x="9575" y="206"/>
                    </a:cubicBezTo>
                    <a:cubicBezTo>
                      <a:pt x="9575" y="240"/>
                      <a:pt x="9530" y="240"/>
                      <a:pt x="9486" y="274"/>
                    </a:cubicBezTo>
                    <a:cubicBezTo>
                      <a:pt x="9486" y="274"/>
                      <a:pt x="9441" y="274"/>
                      <a:pt x="9441" y="309"/>
                    </a:cubicBezTo>
                    <a:cubicBezTo>
                      <a:pt x="9397" y="309"/>
                      <a:pt x="9352" y="343"/>
                      <a:pt x="9352" y="343"/>
                    </a:cubicBezTo>
                    <a:cubicBezTo>
                      <a:pt x="9308" y="377"/>
                      <a:pt x="9308" y="377"/>
                      <a:pt x="9308" y="411"/>
                    </a:cubicBezTo>
                    <a:cubicBezTo>
                      <a:pt x="9130" y="514"/>
                      <a:pt x="9130" y="514"/>
                      <a:pt x="9130" y="514"/>
                    </a:cubicBezTo>
                    <a:cubicBezTo>
                      <a:pt x="9130" y="514"/>
                      <a:pt x="9130" y="549"/>
                      <a:pt x="9085" y="549"/>
                    </a:cubicBezTo>
                    <a:cubicBezTo>
                      <a:pt x="9041" y="583"/>
                      <a:pt x="9041" y="583"/>
                      <a:pt x="8996" y="617"/>
                    </a:cubicBezTo>
                    <a:cubicBezTo>
                      <a:pt x="8996" y="617"/>
                      <a:pt x="8996" y="651"/>
                      <a:pt x="8951" y="651"/>
                    </a:cubicBezTo>
                    <a:cubicBezTo>
                      <a:pt x="8951" y="686"/>
                      <a:pt x="8951" y="720"/>
                      <a:pt x="8907" y="720"/>
                    </a:cubicBezTo>
                    <a:cubicBezTo>
                      <a:pt x="8862" y="789"/>
                      <a:pt x="8862" y="789"/>
                      <a:pt x="8862" y="789"/>
                    </a:cubicBezTo>
                    <a:cubicBezTo>
                      <a:pt x="8818" y="857"/>
                      <a:pt x="8818" y="857"/>
                      <a:pt x="8818" y="857"/>
                    </a:cubicBezTo>
                    <a:cubicBezTo>
                      <a:pt x="8818" y="891"/>
                      <a:pt x="8773" y="960"/>
                      <a:pt x="8773" y="994"/>
                    </a:cubicBezTo>
                    <a:cubicBezTo>
                      <a:pt x="89" y="19646"/>
                      <a:pt x="89" y="19646"/>
                      <a:pt x="89" y="19646"/>
                    </a:cubicBezTo>
                    <a:cubicBezTo>
                      <a:pt x="-223" y="20400"/>
                      <a:pt x="311" y="21223"/>
                      <a:pt x="1291" y="21497"/>
                    </a:cubicBezTo>
                    <a:close/>
                    <a:moveTo>
                      <a:pt x="10599" y="5829"/>
                    </a:moveTo>
                    <a:cubicBezTo>
                      <a:pt x="13806" y="12754"/>
                      <a:pt x="13806" y="12754"/>
                      <a:pt x="13806" y="12754"/>
                    </a:cubicBezTo>
                    <a:cubicBezTo>
                      <a:pt x="7348" y="12754"/>
                      <a:pt x="7348" y="12754"/>
                      <a:pt x="7348" y="12754"/>
                    </a:cubicBezTo>
                    <a:lnTo>
                      <a:pt x="10599" y="5829"/>
                    </a:lnTo>
                    <a:close/>
                    <a:moveTo>
                      <a:pt x="10599" y="5829"/>
                    </a:moveTo>
                    <a:cubicBezTo>
                      <a:pt x="10599" y="5829"/>
                      <a:pt x="10599" y="5829"/>
                      <a:pt x="10599" y="5829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28F6FAF4-3E7F-4012-923B-41AF81003DD7}"/>
              </a:ext>
            </a:extLst>
          </p:cNvPr>
          <p:cNvSpPr txBox="1"/>
          <p:nvPr/>
        </p:nvSpPr>
        <p:spPr>
          <a:xfrm>
            <a:off x="10044716" y="3391931"/>
            <a:ext cx="19607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等线 Light"/>
                <a:ea typeface="等线 Light"/>
                <a:cs typeface="等线 Light"/>
                <a:sym typeface="等线 Light"/>
              </a:rPr>
              <a:t>本地代码</a:t>
            </a:r>
          </a:p>
        </p:txBody>
      </p:sp>
    </p:spTree>
    <p:extLst>
      <p:ext uri="{BB962C8B-B14F-4D97-AF65-F5344CB8AC3E}">
        <p14:creationId xmlns:p14="http://schemas.microsoft.com/office/powerpoint/2010/main" val="365071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7000">
        <p:blind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0" animBg="1" advAuto="0"/>
      <p:bldP spid="281" grpId="0" animBg="1" advAuto="0"/>
      <p:bldP spid="36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3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4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5" name="文本框 7"/>
          <p:cNvSpPr txBox="1"/>
          <p:nvPr/>
        </p:nvSpPr>
        <p:spPr>
          <a:xfrm>
            <a:off x="3740472" y="2751890"/>
            <a:ext cx="4708979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编码规范及走查报告</a:t>
            </a:r>
            <a:endParaRPr dirty="0"/>
          </a:p>
        </p:txBody>
      </p:sp>
      <p:sp>
        <p:nvSpPr>
          <p:cNvPr id="337" name="文本框 4"/>
          <p:cNvSpPr txBox="1"/>
          <p:nvPr/>
        </p:nvSpPr>
        <p:spPr>
          <a:xfrm>
            <a:off x="4621250" y="1046742"/>
            <a:ext cx="2947390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PART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0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6" animBg="1" advAuto="0"/>
      <p:bldP spid="333" grpId="1" animBg="1" advAuto="0"/>
      <p:bldP spid="334" grpId="3" animBg="1" advAuto="0"/>
      <p:bldP spid="335" grpId="4" animBg="1" advAuto="0"/>
      <p:bldP spid="337" grpId="2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矩形 7"/>
          <p:cNvSpPr/>
          <p:nvPr/>
        </p:nvSpPr>
        <p:spPr>
          <a:xfrm>
            <a:off x="6929610" y="1445739"/>
            <a:ext cx="3855904" cy="4668119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5" name="矩形 20"/>
          <p:cNvSpPr/>
          <p:nvPr/>
        </p:nvSpPr>
        <p:spPr>
          <a:xfrm>
            <a:off x="10268802" y="0"/>
            <a:ext cx="1923198" cy="6858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58" name="图片 2"/>
          <p:cNvGrpSpPr/>
          <p:nvPr/>
        </p:nvGrpSpPr>
        <p:grpSpPr>
          <a:xfrm>
            <a:off x="7200900" y="549273"/>
            <a:ext cx="4295775" cy="5369718"/>
            <a:chOff x="0" y="0"/>
            <a:chExt cx="4295773" cy="5369716"/>
          </a:xfrm>
        </p:grpSpPr>
        <p:sp>
          <p:nvSpPr>
            <p:cNvPr id="356" name="矩形"/>
            <p:cNvSpPr/>
            <p:nvPr/>
          </p:nvSpPr>
          <p:spPr>
            <a:xfrm>
              <a:off x="0" y="0"/>
              <a:ext cx="4295774" cy="5369717"/>
            </a:xfrm>
            <a:prstGeom prst="rect">
              <a:avLst/>
            </a:prstGeom>
            <a:solidFill>
              <a:srgbClr val="FCFC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57" name="image6.jpeg" descr="image6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4134" r="32532"/>
            <a:stretch>
              <a:fillRect/>
            </a:stretch>
          </p:blipFill>
          <p:spPr>
            <a:xfrm>
              <a:off x="-1" y="0"/>
              <a:ext cx="4295775" cy="5369717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127000" dist="38100" dir="5400000" rotWithShape="0">
                <a:srgbClr val="969F98">
                  <a:alpha val="40000"/>
                </a:srgbClr>
              </a:outerShdw>
            </a:effectLst>
          </p:spPr>
        </p:pic>
      </p:grpSp>
      <p:sp>
        <p:nvSpPr>
          <p:cNvPr id="359" name="文本框 3"/>
          <p:cNvSpPr txBox="1"/>
          <p:nvPr/>
        </p:nvSpPr>
        <p:spPr>
          <a:xfrm>
            <a:off x="679487" y="1392463"/>
            <a:ext cx="5947556" cy="4796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marL="342900" lvl="0" indent="-342900">
              <a:buFont typeface="+mj-lt"/>
              <a:buAutoNum type="arabicPeriod"/>
            </a:pPr>
            <a:r>
              <a:rPr lang="zh-CN" altLang="zh-CN" sz="1600" dirty="0"/>
              <a:t>变量定义必须要用</a:t>
            </a:r>
            <a:r>
              <a:rPr lang="en-US" altLang="zh-CN" sz="1600" dirty="0"/>
              <a:t>var</a:t>
            </a:r>
            <a:r>
              <a:rPr lang="zh-CN" altLang="zh-CN" sz="1600" dirty="0"/>
              <a:t>（包括全局）；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600" dirty="0"/>
              <a:t>多个变量定义用逗号分开，每个另起一行，逗号在最后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600" dirty="0"/>
              <a:t>函数定义采用</a:t>
            </a:r>
            <a:r>
              <a:rPr lang="en-US" altLang="zh-CN" sz="1600" dirty="0"/>
              <a:t>function</a:t>
            </a:r>
            <a:r>
              <a:rPr lang="zh-CN" altLang="zh-CN" sz="1600" dirty="0"/>
              <a:t>开头定义（待定）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600" dirty="0"/>
              <a:t>变量命名方式采用驼峰式，例如：</a:t>
            </a:r>
            <a:r>
              <a:rPr lang="en-US" altLang="zh-CN" sz="1600" dirty="0" err="1"/>
              <a:t>nowPageNum</a:t>
            </a:r>
            <a:endParaRPr lang="zh-CN" altLang="zh-CN" sz="1600" dirty="0"/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600" dirty="0"/>
              <a:t>尽量避免使用全局变量，如需要使用，带双下划线前缀，首页字母小写，例如：</a:t>
            </a:r>
            <a:r>
              <a:rPr lang="en-US" altLang="zh-CN" sz="1600" dirty="0"/>
              <a:t>__</a:t>
            </a:r>
            <a:r>
              <a:rPr lang="en-US" altLang="zh-CN" sz="1600" dirty="0" err="1"/>
              <a:t>cacheList</a:t>
            </a:r>
            <a:endParaRPr lang="zh-CN" altLang="zh-CN" sz="1600" dirty="0"/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600" dirty="0"/>
              <a:t>全局模块、单例变量、公共组件等首写字母大写，例如：</a:t>
            </a:r>
            <a:r>
              <a:rPr lang="en-US" altLang="zh-CN" sz="1600" dirty="0" err="1"/>
              <a:t>PageController</a:t>
            </a:r>
            <a:endParaRPr lang="zh-CN" altLang="zh-CN" sz="1600" dirty="0"/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600" dirty="0"/>
              <a:t>模块内全局变量，带下划线前缀，例如：</a:t>
            </a:r>
            <a:r>
              <a:rPr lang="en-US" altLang="zh-CN" sz="1600" dirty="0"/>
              <a:t>_</a:t>
            </a:r>
            <a:r>
              <a:rPr lang="en-US" altLang="zh-CN" sz="1600" dirty="0" err="1"/>
              <a:t>cacheList</a:t>
            </a:r>
            <a:endParaRPr lang="zh-CN" altLang="zh-CN" sz="1600" dirty="0"/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600" dirty="0"/>
              <a:t>模块内</a:t>
            </a:r>
            <a:r>
              <a:rPr lang="en-US" altLang="zh-CN" sz="1600" dirty="0" err="1"/>
              <a:t>dom</a:t>
            </a:r>
            <a:r>
              <a:rPr lang="zh-CN" altLang="zh-CN" sz="1600" dirty="0"/>
              <a:t>对象，带</a:t>
            </a:r>
            <a:r>
              <a:rPr lang="en-US" altLang="zh-CN" sz="1600" dirty="0"/>
              <a:t>$</a:t>
            </a:r>
            <a:r>
              <a:rPr lang="zh-CN" altLang="zh-CN" sz="1600" dirty="0"/>
              <a:t>符号前缀，例如：</a:t>
            </a:r>
            <a:r>
              <a:rPr lang="en-US" altLang="zh-CN" sz="1600" dirty="0"/>
              <a:t>$</a:t>
            </a:r>
            <a:r>
              <a:rPr lang="en-US" altLang="zh-CN" sz="1600" dirty="0" err="1"/>
              <a:t>dom</a:t>
            </a:r>
            <a:endParaRPr lang="zh-CN" altLang="zh-CN" sz="1600" dirty="0"/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600" dirty="0"/>
              <a:t>函数形参与内部私有变量，驼峰式就可以，例如：</a:t>
            </a:r>
            <a:r>
              <a:rPr lang="en-US" altLang="zh-CN" sz="1600" dirty="0" err="1"/>
              <a:t>pageIndex</a:t>
            </a:r>
            <a:endParaRPr lang="zh-CN" altLang="zh-CN" sz="1600" dirty="0"/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600" dirty="0"/>
              <a:t>常量采用全大写，用</a:t>
            </a:r>
            <a:r>
              <a:rPr lang="en-US" altLang="zh-CN" sz="1600" dirty="0"/>
              <a:t>_</a:t>
            </a:r>
            <a:r>
              <a:rPr lang="zh-CN" altLang="zh-CN" sz="1600" dirty="0"/>
              <a:t>分割，例如：</a:t>
            </a:r>
            <a:r>
              <a:rPr lang="en-US" altLang="zh-CN" sz="1600" dirty="0"/>
              <a:t>MAX_PAGE</a:t>
            </a:r>
            <a:endParaRPr lang="zh-CN" altLang="zh-CN" sz="1600" dirty="0"/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600" dirty="0"/>
              <a:t>使用简洁的格式载入</a:t>
            </a:r>
            <a:r>
              <a:rPr lang="en-US" altLang="zh-CN" sz="1600" dirty="0"/>
              <a:t> JavaScript </a:t>
            </a:r>
            <a:r>
              <a:rPr lang="zh-CN" altLang="zh-CN" sz="1600" dirty="0"/>
              <a:t>文件</a:t>
            </a:r>
            <a:r>
              <a:rPr lang="en-US" altLang="zh-CN" sz="1600" dirty="0"/>
              <a:t> ( type </a:t>
            </a:r>
            <a:r>
              <a:rPr lang="zh-CN" altLang="zh-CN" sz="1600" dirty="0"/>
              <a:t>属性不是必须的</a:t>
            </a:r>
            <a:r>
              <a:rPr lang="en-US" altLang="zh-CN" sz="1600" dirty="0"/>
              <a:t>)</a:t>
            </a:r>
            <a:endParaRPr lang="zh-CN" altLang="zh-CN" sz="1600" dirty="0"/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600" dirty="0"/>
              <a:t>尽管</a:t>
            </a:r>
            <a:r>
              <a:rPr lang="en-US" altLang="zh-CN" sz="1600" dirty="0"/>
              <a:t>JavaScript</a:t>
            </a:r>
            <a:r>
              <a:rPr lang="zh-CN" altLang="zh-CN" sz="1600" dirty="0"/>
              <a:t>中可以使用中文字符命名，在微信开发工具（版本：</a:t>
            </a:r>
            <a:r>
              <a:rPr lang="en-US" altLang="zh-CN" sz="1600" dirty="0"/>
              <a:t>0.10.102800</a:t>
            </a:r>
            <a:r>
              <a:rPr lang="zh-CN" altLang="zh-CN" sz="1600" dirty="0"/>
              <a:t>）和手机（微信版本：</a:t>
            </a:r>
            <a:r>
              <a:rPr lang="en-US" altLang="zh-CN" sz="1600" dirty="0"/>
              <a:t>6.3.30</a:t>
            </a:r>
            <a:r>
              <a:rPr lang="zh-CN" altLang="zh-CN" sz="1600" dirty="0"/>
              <a:t>）上运行不会报错，但是此处并不建议使用中文命名。</a:t>
            </a:r>
          </a:p>
        </p:txBody>
      </p:sp>
      <p:sp>
        <p:nvSpPr>
          <p:cNvPr id="360" name="文本框 4"/>
          <p:cNvSpPr txBox="1"/>
          <p:nvPr/>
        </p:nvSpPr>
        <p:spPr>
          <a:xfrm>
            <a:off x="695324" y="819400"/>
            <a:ext cx="163121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命名规范：</a:t>
            </a:r>
          </a:p>
        </p:txBody>
      </p:sp>
      <p:sp>
        <p:nvSpPr>
          <p:cNvPr id="361" name="直接连接符 5"/>
          <p:cNvSpPr/>
          <p:nvPr/>
        </p:nvSpPr>
        <p:spPr>
          <a:xfrm flipH="1" flipV="1">
            <a:off x="791804" y="1392463"/>
            <a:ext cx="4000016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6000">
        <p:pu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9" presetClass="entr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8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2" presetClass="entr" presetSubtype="1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" grpId="3" animBg="1" advAuto="0"/>
      <p:bldP spid="355" grpId="1" animBg="1" advAuto="0"/>
      <p:bldP spid="358" grpId="2" animBg="1" advAuto="0"/>
      <p:bldP spid="359" grpId="14" animBg="1" advAuto="0"/>
      <p:bldP spid="360" grpId="12" animBg="1" advAuto="0"/>
      <p:bldP spid="361" grpId="13" animBg="1" advAuto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9FAFB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DDDDDD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 Light"/>
            <a:ea typeface="等线 Light"/>
            <a:cs typeface="等线 Light"/>
            <a:sym typeface="等线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DDDDDD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 Light"/>
            <a:ea typeface="等线 Light"/>
            <a:cs typeface="等线 Light"/>
            <a:sym typeface="等线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DDDDDD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 Light"/>
            <a:ea typeface="等线 Light"/>
            <a:cs typeface="等线 Light"/>
            <a:sym typeface="等线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DDDDDD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 Light"/>
            <a:ea typeface="等线 Light"/>
            <a:cs typeface="等线 Light"/>
            <a:sym typeface="等线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1397</Words>
  <Application>Microsoft Office PowerPoint</Application>
  <PresentationFormat>宽屏</PresentationFormat>
  <Paragraphs>207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链接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等线 Light</vt:lpstr>
      <vt:lpstr>微软雅黑</vt:lpstr>
      <vt:lpstr>微软雅黑 Light</vt:lpstr>
      <vt:lpstr>Arial</vt:lpstr>
      <vt:lpstr>Calibri</vt:lpstr>
      <vt:lpstr>Calibri Light</vt:lpstr>
      <vt:lpstr>Office 主题​​</vt:lpstr>
      <vt:lpstr>D:\学习\软件工程\ZUCC-Lazy-Bone\任务及绩效评价\SE2019春-G11-第十二周任务以及绩效评价.xlsx</vt:lpstr>
      <vt:lpstr>D:\学习\软件工程\ZUCC-Lazy-Bone\会议记录\SE2019春-G11-20190522会议记录.doc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黄 寅佐</cp:lastModifiedBy>
  <cp:revision>18</cp:revision>
  <dcterms:modified xsi:type="dcterms:W3CDTF">2019-05-26T12:51:14Z</dcterms:modified>
</cp:coreProperties>
</file>