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17"/>
  </p:notesMasterIdLst>
  <p:handoutMasterIdLst>
    <p:handoutMasterId r:id="rId18"/>
  </p:handoutMasterIdLst>
  <p:sldIdLst>
    <p:sldId id="274" r:id="rId6"/>
    <p:sldId id="288" r:id="rId7"/>
    <p:sldId id="272" r:id="rId8"/>
    <p:sldId id="275" r:id="rId9"/>
    <p:sldId id="280" r:id="rId10"/>
    <p:sldId id="279" r:id="rId11"/>
    <p:sldId id="283" r:id="rId12"/>
    <p:sldId id="287" r:id="rId13"/>
    <p:sldId id="284" r:id="rId14"/>
    <p:sldId id="285" r:id="rId15"/>
    <p:sldId id="29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8"/>
        <p:guide pos="39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7.svg"/><Relationship Id="rId7" Type="http://schemas.openxmlformats.org/officeDocument/2006/relationships/image" Target="../media/image17.png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771265" y="2019300"/>
            <a:ext cx="1219200" cy="275590"/>
            <a:chOff x="4509" y="3180"/>
            <a:chExt cx="1920" cy="434"/>
          </a:xfrm>
        </p:grpSpPr>
        <p:sp>
          <p:nvSpPr>
            <p:cNvPr id="9" name="Rectangles 8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python_gbdt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7125" y="2019300"/>
            <a:ext cx="1219200" cy="275590"/>
            <a:chOff x="4509" y="3180"/>
            <a:chExt cx="1920" cy="434"/>
          </a:xfrm>
        </p:grpSpPr>
        <p:sp>
          <p:nvSpPr>
            <p:cNvPr id="22" name="Rectangles 21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cpp_gbdt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" y="2482850"/>
            <a:ext cx="1219200" cy="275590"/>
            <a:chOff x="4509" y="3190"/>
            <a:chExt cx="1920" cy="434"/>
          </a:xfrm>
        </p:grpSpPr>
        <p:sp>
          <p:nvSpPr>
            <p:cNvPr id="25" name="Rectangles 24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592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515" y="2482850"/>
            <a:ext cx="1219200" cy="275590"/>
            <a:chOff x="4509" y="3190"/>
            <a:chExt cx="1920" cy="434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90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Elbow Connector 30"/>
          <p:cNvCxnSpPr>
            <a:stCxn id="23" idx="2"/>
            <a:endCxn id="26" idx="0"/>
          </p:cNvCxnSpPr>
          <p:nvPr/>
        </p:nvCxnSpPr>
        <p:spPr>
          <a:xfrm rot="5400000">
            <a:off x="1175703" y="1920558"/>
            <a:ext cx="187960" cy="936625"/>
          </a:xfrm>
          <a:prstGeom prst="bentConnector3">
            <a:avLst>
              <a:gd name="adj1" fmla="val 49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30" idx="0"/>
          </p:cNvCxnSpPr>
          <p:nvPr/>
        </p:nvCxnSpPr>
        <p:spPr>
          <a:xfrm rot="5400000" flipV="1">
            <a:off x="2124075" y="1908810"/>
            <a:ext cx="187960" cy="9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87245" y="2950210"/>
            <a:ext cx="1219200" cy="460375"/>
            <a:chOff x="4509" y="3190"/>
            <a:chExt cx="1920" cy="725"/>
          </a:xfrm>
        </p:grpSpPr>
        <p:sp>
          <p:nvSpPr>
            <p:cNvPr id="38" name="Rectangles 37"/>
            <p:cNvSpPr/>
            <p:nvPr/>
          </p:nvSpPr>
          <p:spPr>
            <a:xfrm>
              <a:off x="4509" y="3211"/>
              <a:ext cx="1920" cy="70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4592" y="3190"/>
              <a:ext cx="1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>
          <a:xfrm>
            <a:off x="2698115" y="2758440"/>
            <a:ext cx="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6407150" y="1971040"/>
            <a:ext cx="3446780" cy="1993265"/>
            <a:chOff x="1972" y="1951"/>
            <a:chExt cx="2674" cy="4530"/>
          </a:xfrm>
        </p:grpSpPr>
        <p:sp>
          <p:nvSpPr>
            <p:cNvPr id="10" name="TextBox 79"/>
            <p:cNvSpPr txBox="1"/>
            <p:nvPr/>
          </p:nvSpPr>
          <p:spPr>
            <a:xfrm>
              <a:off x="3845" y="2013"/>
              <a:ext cx="801" cy="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Insurance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972" y="1951"/>
              <a:ext cx="2640" cy="453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00325" y="2480027"/>
            <a:ext cx="6594016" cy="1273364"/>
            <a:chOff x="5596" y="3556"/>
            <a:chExt cx="10384" cy="200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519" y="4782"/>
              <a:ext cx="3888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862" y="4142"/>
              <a:ext cx="629" cy="717"/>
              <a:chOff x="1189" y="3450"/>
              <a:chExt cx="629" cy="717"/>
            </a:xfrm>
          </p:grpSpPr>
          <p:pic>
            <p:nvPicPr>
              <p:cNvPr id="9" name="Picture 8" descr="noun_Survey_334430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r="23349"/>
              <a:stretch>
                <a:fillRect/>
              </a:stretch>
            </p:blipFill>
            <p:spPr>
              <a:xfrm>
                <a:off x="1189" y="3450"/>
                <a:ext cx="421" cy="717"/>
              </a:xfrm>
              <a:prstGeom prst="rect">
                <a:avLst/>
              </a:prstGeom>
            </p:spPr>
          </p:pic>
          <p:pic>
            <p:nvPicPr>
              <p:cNvPr id="2" name="Picture 1" descr="noun_locked_4350090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9733" r="8333" b="21067"/>
              <a:stretch>
                <a:fillRect/>
              </a:stretch>
            </p:blipFill>
            <p:spPr>
              <a:xfrm>
                <a:off x="1487" y="3691"/>
                <a:ext cx="331" cy="399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11962" y="3556"/>
              <a:ext cx="4018" cy="2005"/>
              <a:chOff x="13867" y="4659"/>
              <a:chExt cx="4018" cy="2005"/>
            </a:xfrm>
          </p:grpSpPr>
          <p:grpSp>
            <p:nvGrpSpPr>
              <p:cNvPr id="101" name="Group 100"/>
              <p:cNvGrpSpPr/>
              <p:nvPr/>
            </p:nvGrpSpPr>
            <p:grpSpPr>
              <a:xfrm rot="0">
                <a:off x="14312" y="5315"/>
                <a:ext cx="1608" cy="1111"/>
                <a:chOff x="6661" y="2573"/>
                <a:chExt cx="8597" cy="41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661" y="2573"/>
                  <a:ext cx="8597" cy="41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38" y="2573"/>
                  <a:ext cx="7410" cy="1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Enclave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16640" y="5315"/>
                <a:ext cx="856" cy="111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3867" y="4659"/>
                <a:ext cx="4018" cy="2005"/>
                <a:chOff x="1972" y="1469"/>
                <a:chExt cx="6692" cy="3340"/>
              </a:xfrm>
            </p:grpSpPr>
            <p:sp>
              <p:nvSpPr>
                <p:cNvPr id="39" name="TextBox 79"/>
                <p:cNvSpPr txBox="1"/>
                <p:nvPr/>
              </p:nvSpPr>
              <p:spPr>
                <a:xfrm>
                  <a:off x="5963" y="1561"/>
                  <a:ext cx="2481" cy="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indent="0" algn="r">
                    <a:buNone/>
                  </a:pPr>
                  <a:r>
                    <a:rPr lang="de-DE" altLang="en-GB" sz="1400" b="1" dirty="0">
                      <a:latin typeface="Calibri" charset="0"/>
                      <a:ea typeface="AR PL UKai CN" panose="02000503000000000000" charset="-122"/>
                    </a:rPr>
                    <a:t>Server</a:t>
                  </a:r>
                  <a:endParaRPr lang="de-DE" altLang="en-GB" sz="1400" b="1" dirty="0">
                    <a:latin typeface="Calibri" charset="0"/>
                    <a:ea typeface="AR PL UKai CN" panose="02000503000000000000" charset="-122"/>
                  </a:endParaRPr>
                </a:p>
              </p:txBody>
            </p:sp>
            <p:sp>
              <p:nvSpPr>
                <p:cNvPr id="119" name="Rectangles 118"/>
                <p:cNvSpPr/>
                <p:nvPr/>
              </p:nvSpPr>
              <p:spPr>
                <a:xfrm>
                  <a:off x="1972" y="1469"/>
                  <a:ext cx="6692" cy="3340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5596" y="3970"/>
              <a:ext cx="4544" cy="1590"/>
              <a:chOff x="5596" y="3970"/>
              <a:chExt cx="4544" cy="1590"/>
            </a:xfrm>
          </p:grpSpPr>
          <p:pic>
            <p:nvPicPr>
              <p:cNvPr id="8" name="Picture 7" descr="noun_Factory_16242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9949"/>
              <a:stretch>
                <a:fillRect/>
              </a:stretch>
            </p:blipFill>
            <p:spPr>
              <a:xfrm>
                <a:off x="7259" y="3970"/>
                <a:ext cx="1218" cy="1278"/>
              </a:xfrm>
              <a:prstGeom prst="rect">
                <a:avLst/>
              </a:prstGeom>
            </p:spPr>
          </p:pic>
          <p:sp>
            <p:nvSpPr>
              <p:cNvPr id="13" name="TextBox 79"/>
              <p:cNvSpPr txBox="1"/>
              <p:nvPr/>
            </p:nvSpPr>
            <p:spPr>
              <a:xfrm>
                <a:off x="5596" y="5221"/>
                <a:ext cx="4544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  <a:ea typeface="AR PL UKai CN" panose="02000503000000000000" charset="-122"/>
                  </a:rPr>
                  <a:t>Customers</a:t>
                </a:r>
                <a:endParaRPr lang="de-DE" altLang="en-GB" sz="1400" b="1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H="1">
            <a:off x="7946390" y="324993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4" idx="4"/>
          </p:cNvCxnSpPr>
          <p:nvPr/>
        </p:nvCxnSpPr>
        <p:spPr>
          <a:xfrm flipV="1">
            <a:off x="8947150" y="2242820"/>
            <a:ext cx="462280" cy="10071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noun_sales result_86555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867" t="8320" r="13867" b="28907"/>
          <a:stretch>
            <a:fillRect/>
          </a:stretch>
        </p:blipFill>
        <p:spPr>
          <a:xfrm>
            <a:off x="9434830" y="2793365"/>
            <a:ext cx="303530" cy="330200"/>
          </a:xfrm>
          <a:prstGeom prst="rect">
            <a:avLst/>
          </a:prstGeom>
        </p:spPr>
      </p:pic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9947"/>
          <a:stretch>
            <a:fillRect/>
          </a:stretch>
        </p:blipFill>
        <p:spPr>
          <a:xfrm rot="5400000">
            <a:off x="7268845" y="3202940"/>
            <a:ext cx="334010" cy="33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 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36" y="180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36" y="373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76733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6"/>
              <a:ext cx="3744" cy="678"/>
              <a:chOff x="3279304" y="208229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8229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0020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0342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61995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33" y="6405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56445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027805" y="838835"/>
            <a:ext cx="3108960" cy="36569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573780"/>
            <a:ext cx="3852295" cy="240030"/>
            <a:chOff x="8731" y="2905"/>
            <a:chExt cx="4135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904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2965" y="1063625"/>
            <a:ext cx="3104515" cy="342265"/>
            <a:chOff x="1315" y="2477"/>
            <a:chExt cx="4889" cy="539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15" y="2576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835150" cy="741045"/>
            <a:chOff x="12882" y="2387"/>
            <a:chExt cx="2890" cy="1167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505 ]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35370" y="1590040"/>
            <a:ext cx="2063750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8570" y="2258060"/>
            <a:ext cx="2337435" cy="430530"/>
            <a:chOff x="8719" y="2923"/>
            <a:chExt cx="4135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984" y="2923"/>
              <a:ext cx="3717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2821305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276288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95830"/>
            <a:ext cx="1328539" cy="1828510"/>
            <a:chOff x="2239" y="3812"/>
            <a:chExt cx="1819" cy="4793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38" cy="4793"/>
              <a:chOff x="13379" y="6302"/>
              <a:chExt cx="1738" cy="1465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465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96" y="6439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497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87" y="5565"/>
              <a:ext cx="971" cy="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389572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32181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34085" y="1474470"/>
            <a:ext cx="3931920" cy="278892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4193540" y="2762885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370" y="3171825"/>
            <a:ext cx="2063750" cy="243205"/>
            <a:chOff x="8719" y="2897"/>
            <a:chExt cx="4135" cy="38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79"/>
            <p:cNvSpPr txBox="1"/>
            <p:nvPr/>
          </p:nvSpPr>
          <p:spPr>
            <a:xfrm>
              <a:off x="914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4590" y="1048385"/>
            <a:ext cx="3163570" cy="363220"/>
            <a:chOff x="1222" y="2477"/>
            <a:chExt cx="4982" cy="572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22" y="2609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2640" y="2760345"/>
            <a:ext cx="2601595" cy="430530"/>
            <a:chOff x="8629" y="2916"/>
            <a:chExt cx="4097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9077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420235" y="801370"/>
            <a:ext cx="3108960" cy="3714115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358711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95360" y="132715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9365" y="1546225"/>
            <a:ext cx="2194560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86380" y="2381250"/>
            <a:ext cx="2703830" cy="430530"/>
            <a:chOff x="8719" y="292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9121" y="2921"/>
              <a:ext cx="351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4.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95995" y="232346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40250" y="397002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6343" y="1514574"/>
            <a:ext cx="4178228" cy="3047494"/>
            <a:chOff x="1546" y="858"/>
            <a:chExt cx="6612" cy="5683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46" y="858"/>
              <a:ext cx="6612" cy="5245"/>
            </a:xfrm>
            <a:prstGeom prst="bentConnector3">
              <a:avLst>
                <a:gd name="adj1" fmla="val 9998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0">
            <a:off x="1610995" y="2215515"/>
            <a:ext cx="1175608" cy="1828871"/>
            <a:chOff x="2239" y="3812"/>
            <a:chExt cx="1788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40" y="6455"/>
                <a:ext cx="1421" cy="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857"/>
              <a:ext cx="735" cy="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724</a:t>
              </a:r>
              <a:endParaRPr lang="de-DE" altLang="en-US" sz="1200" baseline="-25000"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56" y="5856"/>
              <a:ext cx="971" cy="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41" name="TextBox 79"/>
          <p:cNvSpPr txBox="1"/>
          <p:nvPr/>
        </p:nvSpPr>
        <p:spPr>
          <a:xfrm>
            <a:off x="4550410" y="322326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50635" y="2135505"/>
            <a:ext cx="2194560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35520" y="2486025"/>
            <a:ext cx="1446530" cy="222250"/>
            <a:chOff x="10953" y="2896"/>
            <a:chExt cx="2278" cy="35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1299" y="3246"/>
              <a:ext cx="154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1905" y="2805430"/>
            <a:ext cx="2194560" cy="248285"/>
            <a:chOff x="8719" y="2891"/>
            <a:chExt cx="3709" cy="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3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23735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 flipV="1">
            <a:off x="2625090" y="245618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1"/>
          </p:cNvCxnSpPr>
          <p:nvPr/>
        </p:nvCxnSpPr>
        <p:spPr>
          <a:xfrm flipH="1" flipV="1">
            <a:off x="2563495" y="3716020"/>
            <a:ext cx="1775460" cy="782320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281680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2933762" y="328041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3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26360" y="25660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26360" y="297180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27630" y="308165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645" y="34804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21915" y="359029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9"/>
          <p:cNvSpPr txBox="1"/>
          <p:nvPr/>
        </p:nvSpPr>
        <p:spPr>
          <a:xfrm>
            <a:off x="1249680" y="3284855"/>
            <a:ext cx="39941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2932492" y="277177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2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>
            <a:off x="2962337" y="225615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1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Box 79"/>
          <p:cNvSpPr txBox="1"/>
          <p:nvPr/>
        </p:nvSpPr>
        <p:spPr>
          <a:xfrm>
            <a:off x="2932492" y="355727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2939477" y="306006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>
            <a:off x="2936937" y="253682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Presentation</Application>
  <PresentationFormat>宽屏</PresentationFormat>
  <Paragraphs>329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39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DejaVu Math TeX Gyre</vt:lpstr>
      <vt:lpstr>Times New Roman</vt:lpstr>
      <vt:lpstr>Microsoft YaHei</vt:lpstr>
      <vt:lpstr>Arial Unicode MS</vt:lpstr>
      <vt:lpstr>Arial Black</vt:lpstr>
      <vt:lpstr>SimSun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51</cp:revision>
  <dcterms:created xsi:type="dcterms:W3CDTF">2021-10-27T12:45:44Z</dcterms:created>
  <dcterms:modified xsi:type="dcterms:W3CDTF">2021-10-27T12:45:44Z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