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</p:sldMasterIdLst>
  <p:notesMasterIdLst>
    <p:notesMasterId r:id="rId16"/>
  </p:notesMasterIdLst>
  <p:handoutMasterIdLst>
    <p:handoutMasterId r:id="rId17"/>
  </p:handoutMasterIdLst>
  <p:sldIdLst>
    <p:sldId id="274" r:id="rId6"/>
    <p:sldId id="288" r:id="rId7"/>
    <p:sldId id="272" r:id="rId8"/>
    <p:sldId id="275" r:id="rId9"/>
    <p:sldId id="280" r:id="rId10"/>
    <p:sldId id="279" r:id="rId11"/>
    <p:sldId id="283" r:id="rId12"/>
    <p:sldId id="287" r:id="rId13"/>
    <p:sldId id="284" r:id="rId14"/>
    <p:sldId id="28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EC62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2"/>
        <p:guide pos="392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10.pn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3" name="Group 72"/>
          <p:cNvGrpSpPr/>
          <p:nvPr/>
        </p:nvGrpSpPr>
        <p:grpSpPr>
          <a:xfrm>
            <a:off x="723265" y="1630680"/>
            <a:ext cx="1557482" cy="634365"/>
            <a:chOff x="2380" y="5089"/>
            <a:chExt cx="2698" cy="1050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384" y="5147"/>
              <a:ext cx="2669" cy="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Idle/collection</a:t>
              </a:r>
              <a:endParaRPr lang="de-DE" altLang="en-US" sz="1600">
                <a:latin typeface="Calibri" charset="0"/>
              </a:endParaRPr>
            </a:p>
            <a:p>
              <a:pPr algn="ctr"/>
              <a:r>
                <a:rPr lang="de-DE" altLang="en-US" sz="1600">
                  <a:latin typeface="Calibri" charset="0"/>
                </a:rPr>
                <a:t>mode</a:t>
              </a:r>
              <a:endParaRPr lang="de-DE" altLang="en-US" sz="1600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032510" y="197485"/>
            <a:ext cx="939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Calibri" charset="0"/>
              </a:rPr>
              <a:t>Start</a:t>
            </a:r>
            <a:endParaRPr lang="de-DE" altLang="en-US" sz="1600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76375" y="54356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477010" y="605155"/>
            <a:ext cx="24593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 Log Counter == 0 )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Enclave-initialisation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89075" y="235204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492250" y="2610485"/>
            <a:ext cx="25590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282575" y="259016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74900" y="1678940"/>
            <a:ext cx="1644015" cy="548640"/>
            <a:chOff x="3790" y="3014"/>
            <a:chExt cx="2589" cy="864"/>
          </a:xfrm>
        </p:grpSpPr>
        <p:sp>
          <p:nvSpPr>
            <p:cNvPr id="93" name="Text Box 92"/>
            <p:cNvSpPr txBox="1"/>
            <p:nvPr/>
          </p:nvSpPr>
          <p:spPr>
            <a:xfrm>
              <a:off x="4658" y="3051"/>
              <a:ext cx="172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300">
                  <a:latin typeface="Calibri" charset="0"/>
                </a:rPr>
                <a:t>data</a:t>
              </a:r>
              <a:endParaRPr lang="de-DE" altLang="en-US" sz="1300">
                <a:latin typeface="Calibri" charset="0"/>
              </a:endParaRPr>
            </a:p>
            <a:p>
              <a:r>
                <a:rPr lang="de-DE" altLang="en-US" sz="1300">
                  <a:latin typeface="Calibri" charset="0"/>
                </a:rPr>
                <a:t>collection</a:t>
              </a:r>
              <a:endParaRPr lang="de-DE" altLang="en-US" sz="1300">
                <a:latin typeface="Calibri" charset="0"/>
              </a:endParaRPr>
            </a:p>
          </p:txBody>
        </p:sp>
        <p:sp>
          <p:nvSpPr>
            <p:cNvPr id="14" name="Arc 13"/>
            <p:cNvSpPr/>
            <p:nvPr/>
          </p:nvSpPr>
          <p:spPr>
            <a:xfrm>
              <a:off x="3790" y="3014"/>
              <a:ext cx="864" cy="864"/>
            </a:xfrm>
            <a:prstGeom prst="arc">
              <a:avLst>
                <a:gd name="adj1" fmla="val 11752383"/>
                <a:gd name="adj2" fmla="val 980177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>
            <a:off x="287655" y="1545590"/>
            <a:ext cx="2584450" cy="2584450"/>
          </a:xfrm>
          <a:prstGeom prst="arc">
            <a:avLst>
              <a:gd name="adj1" fmla="val 8224866"/>
              <a:gd name="adj2" fmla="val 13342701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23265" y="3408680"/>
            <a:ext cx="1557482" cy="634365"/>
            <a:chOff x="1489" y="7198"/>
            <a:chExt cx="2453" cy="999"/>
          </a:xfrm>
        </p:grpSpPr>
        <p:sp>
          <p:nvSpPr>
            <p:cNvPr id="9" name="Rounded Rectangle 8"/>
            <p:cNvSpPr/>
            <p:nvPr/>
          </p:nvSpPr>
          <p:spPr>
            <a:xfrm>
              <a:off x="1489" y="7198"/>
              <a:ext cx="2453" cy="99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751" y="7444"/>
              <a:ext cx="189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Training</a:t>
              </a:r>
              <a:endParaRPr lang="de-DE" altLang="en-US" sz="160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3771265" y="2019300"/>
            <a:ext cx="1219200" cy="275590"/>
            <a:chOff x="4509" y="3180"/>
            <a:chExt cx="1920" cy="434"/>
          </a:xfrm>
        </p:grpSpPr>
        <p:sp>
          <p:nvSpPr>
            <p:cNvPr id="9" name="Rectangles 8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python_gbdt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27125" y="2019300"/>
            <a:ext cx="1219200" cy="275590"/>
            <a:chOff x="4509" y="3180"/>
            <a:chExt cx="1920" cy="434"/>
          </a:xfrm>
        </p:grpSpPr>
        <p:sp>
          <p:nvSpPr>
            <p:cNvPr id="22" name="Rectangles 21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cpp_gbdt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500" y="2482850"/>
            <a:ext cx="1219200" cy="275590"/>
            <a:chOff x="4509" y="3190"/>
            <a:chExt cx="1920" cy="434"/>
          </a:xfrm>
        </p:grpSpPr>
        <p:sp>
          <p:nvSpPr>
            <p:cNvPr id="25" name="Rectangles 24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4592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88515" y="2482850"/>
            <a:ext cx="1219200" cy="275590"/>
            <a:chOff x="4509" y="3190"/>
            <a:chExt cx="1920" cy="434"/>
          </a:xfrm>
        </p:grpSpPr>
        <p:sp>
          <p:nvSpPr>
            <p:cNvPr id="28" name="Rectangles 27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4590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1" name="Elbow Connector 30"/>
          <p:cNvCxnSpPr>
            <a:stCxn id="23" idx="2"/>
            <a:endCxn id="26" idx="0"/>
          </p:cNvCxnSpPr>
          <p:nvPr/>
        </p:nvCxnSpPr>
        <p:spPr>
          <a:xfrm rot="5400000">
            <a:off x="1175703" y="1920558"/>
            <a:ext cx="187960" cy="936625"/>
          </a:xfrm>
          <a:prstGeom prst="bentConnector3">
            <a:avLst>
              <a:gd name="adj1" fmla="val 49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30" idx="0"/>
          </p:cNvCxnSpPr>
          <p:nvPr/>
        </p:nvCxnSpPr>
        <p:spPr>
          <a:xfrm rot="5400000" flipV="1">
            <a:off x="2124075" y="1908810"/>
            <a:ext cx="187960" cy="96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087245" y="2950210"/>
            <a:ext cx="1219200" cy="460375"/>
            <a:chOff x="4509" y="3190"/>
            <a:chExt cx="1920" cy="725"/>
          </a:xfrm>
        </p:grpSpPr>
        <p:sp>
          <p:nvSpPr>
            <p:cNvPr id="38" name="Rectangles 37"/>
            <p:cNvSpPr/>
            <p:nvPr/>
          </p:nvSpPr>
          <p:spPr>
            <a:xfrm>
              <a:off x="4509" y="3211"/>
              <a:ext cx="1920" cy="70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4592" y="3190"/>
              <a:ext cx="17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3" name="Straight Connector 42"/>
          <p:cNvCxnSpPr>
            <a:stCxn id="30" idx="2"/>
            <a:endCxn id="41" idx="0"/>
          </p:cNvCxnSpPr>
          <p:nvPr/>
        </p:nvCxnSpPr>
        <p:spPr>
          <a:xfrm>
            <a:off x="2698115" y="2758440"/>
            <a:ext cx="0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587898" y="1222243"/>
            <a:ext cx="3108960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49" y="2526"/>
              <a:ext cx="5464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710430" y="224853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401945" y="2618105"/>
            <a:ext cx="3291646" cy="259080"/>
            <a:chOff x="8060" y="2882"/>
            <a:chExt cx="4695" cy="40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060" y="3280"/>
              <a:ext cx="4695" cy="1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097" y="2882"/>
              <a:ext cx="464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id</a:t>
              </a:r>
              <a:r>
                <a:rPr lang="de-DE" sz="1400" baseline="-25000" dirty="0">
                  <a:latin typeface="Calibri" charset="0"/>
                </a:rPr>
                <a:t>LC</a:t>
              </a:r>
              <a:r>
                <a:rPr lang="de-DE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91095" y="1434465"/>
            <a:ext cx="1446530" cy="248285"/>
            <a:chOff x="10867" y="2901"/>
            <a:chExt cx="2278" cy="391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362" y="3290"/>
              <a:ext cx="1440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867" y="2901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799195" y="2463800"/>
            <a:ext cx="1005840" cy="118872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14" y="6366"/>
                <a:ext cx="1421" cy="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094" y="3781"/>
              <a:ext cx="1029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init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9128" y="1803400"/>
            <a:ext cx="3330716" cy="247015"/>
            <a:chOff x="7830" y="2931"/>
            <a:chExt cx="5051" cy="38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889" y="3320"/>
              <a:ext cx="499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7830" y="293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90940" y="1460245"/>
            <a:ext cx="1481455" cy="860045"/>
            <a:chOff x="16274" y="3030"/>
            <a:chExt cx="2333" cy="1354"/>
          </a:xfrm>
        </p:grpSpPr>
        <p:grpSp>
          <p:nvGrpSpPr>
            <p:cNvPr id="67" name="Group 66"/>
            <p:cNvGrpSpPr/>
            <p:nvPr/>
          </p:nvGrpSpPr>
          <p:grpSpPr>
            <a:xfrm>
              <a:off x="16274" y="3030"/>
              <a:ext cx="2333" cy="1354"/>
              <a:chOff x="14730" y="1335"/>
              <a:chExt cx="2333" cy="1355"/>
            </a:xfrm>
          </p:grpSpPr>
          <p:grpSp>
            <p:nvGrpSpPr>
              <p:cNvPr id="31" name="Group 30"/>
              <p:cNvGrpSpPr/>
              <p:nvPr/>
            </p:nvGrpSpPr>
            <p:grpSpPr>
              <a:xfrm rot="0">
                <a:off x="14730" y="1335"/>
                <a:ext cx="2333" cy="1355"/>
                <a:chOff x="13379" y="3962"/>
                <a:chExt cx="2333" cy="1814"/>
              </a:xfrm>
            </p:grpSpPr>
            <p:sp>
              <p:nvSpPr>
                <p:cNvPr id="28" name="Rectangles 27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13392" y="3982"/>
                  <a:ext cx="2320" cy="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Log Counter (id</a:t>
                  </a:r>
                  <a:r>
                    <a:rPr lang="de-DE" altLang="en-US" sz="1200" b="1" baseline="-25000">
                      <a:latin typeface="Calibri" charset="0"/>
                    </a:rPr>
                    <a:t>LC</a:t>
                  </a:r>
                  <a:r>
                    <a:rPr lang="de-DE" altLang="en-US" sz="1200" b="1">
                      <a:latin typeface="Calibri" charset="0"/>
                    </a:rPr>
                    <a:t>)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32" name="Text Box 31"/>
              <p:cNvSpPr txBox="1"/>
              <p:nvPr/>
            </p:nvSpPr>
            <p:spPr>
              <a:xfrm>
                <a:off x="15136" y="1805"/>
                <a:ext cx="144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>
                    <a:latin typeface="Calibri" charset="0"/>
                  </a:rPr>
                  <a:t>[ val = 0 ]</a:t>
                </a:r>
                <a:endParaRPr lang="de-DE" altLang="en-US" sz="1200">
                  <a:latin typeface="Calibri" charset="0"/>
                </a:endParaRPr>
              </a:p>
              <a:p>
                <a:pPr algn="ctr"/>
                <a:r>
                  <a:rPr lang="de-DE" altLang="en-US" sz="1200">
                    <a:latin typeface="Calibri" charset="0"/>
                  </a:rPr>
                  <a:t>[ val = 1 ]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7" name="Curved Connector 6"/>
            <p:cNvCxnSpPr/>
            <p:nvPr/>
          </p:nvCxnSpPr>
          <p:spPr>
            <a:xfrm rot="10800000" flipH="1" flipV="1">
              <a:off x="16836" y="373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571240" y="912495"/>
            <a:ext cx="3108960" cy="276733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08" y="2030"/>
              <a:ext cx="5515" cy="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3210" y="1047750"/>
            <a:ext cx="3215640" cy="1769745"/>
            <a:chOff x="1988" y="2480"/>
            <a:chExt cx="5064" cy="278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988" y="248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8" y="41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0"/>
              <a:ext cx="3744" cy="387"/>
              <a:chOff x="3279304" y="2061335"/>
              <a:chExt cx="2377423" cy="245719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822069" y="2061335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6"/>
              <a:ext cx="3744" cy="678"/>
              <a:chOff x="3279304" y="2082291"/>
              <a:chExt cx="2377423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818893" y="208229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l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858" y="3979"/>
              <a:ext cx="4194" cy="965"/>
            </a:xfrm>
            <a:prstGeom prst="bentConnector3">
              <a:avLst>
                <a:gd name="adj1" fmla="val -453"/>
              </a:avLst>
            </a:prstGeom>
            <a:ln w="19050" cap="flat" cmpd="sng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644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3730625" y="15068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386195" y="1600200"/>
            <a:ext cx="1446530" cy="235585"/>
            <a:chOff x="11003" y="2866"/>
            <a:chExt cx="2278" cy="37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561" y="3235"/>
              <a:ext cx="1296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1003" y="286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03165" y="2003425"/>
            <a:ext cx="2560320" cy="227965"/>
            <a:chOff x="8739" y="2909"/>
            <a:chExt cx="4032" cy="35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39" y="3268"/>
              <a:ext cx="403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8991" y="290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03165" y="3261995"/>
            <a:ext cx="2560320" cy="240030"/>
            <a:chOff x="8731" y="2905"/>
            <a:chExt cx="4032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032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3740785" y="2472690"/>
            <a:ext cx="276987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 </a:t>
            </a:r>
            <a:r>
              <a:rPr lang="de-DE" altLang="en-GB" sz="1400" dirty="0">
                <a:latin typeface="Calibri" charset="0"/>
              </a:rPr>
              <a:t>... 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s</a:t>
            </a:r>
            <a:r>
              <a:rPr lang="de-DE" altLang="en-GB" sz="1400" baseline="-25000" dirty="0">
                <a:latin typeface="Calibri" charset="0"/>
              </a:rPr>
              <a:t>m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init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61" name="Group 60"/>
          <p:cNvGrpSpPr/>
          <p:nvPr/>
        </p:nvGrpSpPr>
        <p:grpSpPr>
          <a:xfrm rot="0">
            <a:off x="7628890" y="2582545"/>
            <a:ext cx="1005840" cy="1389418"/>
            <a:chOff x="13247" y="4838"/>
            <a:chExt cx="1691" cy="1761"/>
          </a:xfrm>
        </p:grpSpPr>
        <p:grpSp>
          <p:nvGrpSpPr>
            <p:cNvPr id="56" name="Group 55"/>
            <p:cNvGrpSpPr/>
            <p:nvPr/>
          </p:nvGrpSpPr>
          <p:grpSpPr>
            <a:xfrm>
              <a:off x="13247" y="4838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33" y="6405"/>
                <a:ext cx="142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13430" y="5395"/>
              <a:ext cx="731" cy="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i-1 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i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3951" y="5412"/>
              <a:ext cx="971" cy="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  <a:sym typeface="+mn-ea"/>
                </a:rPr>
                <a:t>init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11745" y="1564453"/>
            <a:ext cx="1473200" cy="875217"/>
            <a:chOff x="16247" y="3006"/>
            <a:chExt cx="2320" cy="1378"/>
          </a:xfrm>
        </p:grpSpPr>
        <p:grpSp>
          <p:nvGrpSpPr>
            <p:cNvPr id="67" name="Group 66"/>
            <p:cNvGrpSpPr/>
            <p:nvPr/>
          </p:nvGrpSpPr>
          <p:grpSpPr>
            <a:xfrm>
              <a:off x="16247" y="3006"/>
              <a:ext cx="2320" cy="1378"/>
              <a:chOff x="14703" y="1311"/>
              <a:chExt cx="2320" cy="1379"/>
            </a:xfrm>
          </p:grpSpPr>
          <p:grpSp>
            <p:nvGrpSpPr>
              <p:cNvPr id="7" name="Group 6"/>
              <p:cNvGrpSpPr/>
              <p:nvPr/>
            </p:nvGrpSpPr>
            <p:grpSpPr>
              <a:xfrm rot="0">
                <a:off x="14703" y="1311"/>
                <a:ext cx="2320" cy="1379"/>
                <a:chOff x="13352" y="3930"/>
                <a:chExt cx="2320" cy="1846"/>
              </a:xfrm>
            </p:grpSpPr>
            <p:sp>
              <p:nvSpPr>
                <p:cNvPr id="10" name="Rectangles 9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13352" y="3930"/>
                  <a:ext cx="2320" cy="9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Questionnaire</a:t>
                  </a:r>
                  <a:endParaRPr lang="de-DE" altLang="en-US" sz="1200" b="1">
                    <a:latin typeface="Calibri" charset="0"/>
                  </a:endParaRPr>
                </a:p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Counter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12" name="Text Box 11"/>
              <p:cNvSpPr txBox="1"/>
              <p:nvPr/>
            </p:nvSpPr>
            <p:spPr>
              <a:xfrm>
                <a:off x="15216" y="1925"/>
                <a:ext cx="156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de-DE" altLang="en-US" sz="1200">
                    <a:latin typeface="Calibri" charset="0"/>
                  </a:rPr>
                  <a:t>[ val = i-1 ]</a:t>
                </a:r>
                <a:endParaRPr lang="de-DE" altLang="en-US" sz="1200">
                  <a:latin typeface="Calibri" charset="0"/>
                </a:endParaRPr>
              </a:p>
              <a:p>
                <a:pPr algn="l"/>
                <a:r>
                  <a:rPr lang="de-DE" altLang="en-US" sz="1200">
                    <a:latin typeface="Calibri" charset="0"/>
                  </a:rPr>
                  <a:t>[ val = i ]  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13" name="Curved Connector 12"/>
            <p:cNvCxnSpPr/>
            <p:nvPr/>
          </p:nvCxnSpPr>
          <p:spPr>
            <a:xfrm rot="10800000" flipH="1" flipV="1">
              <a:off x="16836" y="385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027805" y="838835"/>
            <a:ext cx="3108960" cy="365696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085" y="2030"/>
              <a:ext cx="6564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17140" y="3573780"/>
            <a:ext cx="3852295" cy="240030"/>
            <a:chOff x="8731" y="2905"/>
            <a:chExt cx="4135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904" y="2905"/>
              <a:ext cx="396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s</a:t>
              </a:r>
              <a:r>
                <a:rPr lang="de-DE" sz="1400" baseline="-25000" dirty="0">
                  <a:latin typeface="Calibri" charset="0"/>
                  <a:sym typeface="+mn-ea"/>
                </a:rPr>
                <a:t>1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2965" y="1063625"/>
            <a:ext cx="3104515" cy="342265"/>
            <a:chOff x="1315" y="2477"/>
            <a:chExt cx="4889" cy="539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15" y="2576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298" y="2905"/>
                <a:ext cx="2268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192270" y="19424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179570" y="13138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208010" y="1370965"/>
            <a:ext cx="1835150" cy="741045"/>
            <a:chOff x="12882" y="2387"/>
            <a:chExt cx="2890" cy="1167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40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505 ]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35370" y="1590040"/>
            <a:ext cx="2063750" cy="243205"/>
            <a:chOff x="8719" y="2897"/>
            <a:chExt cx="4135" cy="383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03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28570" y="2258060"/>
            <a:ext cx="2337435" cy="430530"/>
            <a:chOff x="8719" y="2923"/>
            <a:chExt cx="4135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984" y="2923"/>
              <a:ext cx="3717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  <a:sym typeface="+mn-ea"/>
                </a:rPr>
                <a:t> and 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500</a:t>
              </a:r>
              <a:r>
                <a:rPr lang="de-DE" altLang="en-GB" sz="1400" dirty="0">
                  <a:latin typeface="Calibri" charset="0"/>
                </a:rPr>
                <a:t>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3890" y="2821305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08010" y="2762885"/>
            <a:ext cx="1911350" cy="741045"/>
            <a:chOff x="12882" y="5485"/>
            <a:chExt cx="3010" cy="1167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 Counter </a:t>
              </a:r>
              <a:r>
                <a:rPr lang="de-DE" altLang="en-US" sz="1200" b="1">
                  <a:latin typeface="Calibri" charset="0"/>
                  <a:sym typeface="+mn-ea"/>
                </a:rPr>
                <a:t>(id</a:t>
              </a:r>
              <a:r>
                <a:rPr lang="de-DE" altLang="en-US" sz="1200" b="1" baseline="-25000">
                  <a:latin typeface="Calibri" charset="0"/>
                  <a:sym typeface="+mn-ea"/>
                </a:rPr>
                <a:t>LC</a:t>
              </a:r>
              <a:r>
                <a:rPr lang="de-DE" altLang="en-US" sz="1200" b="1">
                  <a:latin typeface="Calibri" charset="0"/>
                  <a:sym typeface="+mn-ea"/>
                </a:rPr>
                <a:t>)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1 ]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23645" y="2195830"/>
            <a:ext cx="1328539" cy="1828510"/>
            <a:chOff x="2239" y="3812"/>
            <a:chExt cx="1819" cy="4793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738" cy="4793"/>
              <a:chOff x="13379" y="6302"/>
              <a:chExt cx="1738" cy="1465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465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96" y="6439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497"/>
              <a:ext cx="735" cy="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r>
                <a:rPr lang="de-DE" altLang="en-US" sz="1200">
                  <a:latin typeface="Calibri" charset="0"/>
                </a:rPr>
                <a:t> 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505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87" y="5565"/>
              <a:ext cx="971" cy="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1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192270" y="389572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124710" y="432181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934085" y="1474470"/>
            <a:ext cx="3931920" cy="2788920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9"/>
          <p:cNvSpPr txBox="1"/>
          <p:nvPr/>
        </p:nvSpPr>
        <p:spPr>
          <a:xfrm>
            <a:off x="4193540" y="2762885"/>
            <a:ext cx="24257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</a:rPr>
              <a:t>derive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 from s</a:t>
            </a:r>
            <a:r>
              <a:rPr lang="de-DE" altLang="en-GB" sz="1400" baseline="-25000" dirty="0">
                <a:latin typeface="Calibri" charset="0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35370" y="3171825"/>
            <a:ext cx="2063750" cy="243205"/>
            <a:chOff x="8719" y="2897"/>
            <a:chExt cx="4135" cy="38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79"/>
            <p:cNvSpPr txBox="1"/>
            <p:nvPr/>
          </p:nvSpPr>
          <p:spPr>
            <a:xfrm>
              <a:off x="914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4388485" y="823595"/>
            <a:ext cx="3108960" cy="3202305"/>
            <a:chOff x="6068" y="2030"/>
            <a:chExt cx="8597" cy="6114"/>
          </a:xfrm>
        </p:grpSpPr>
        <p:sp>
          <p:nvSpPr>
            <p:cNvPr id="49" name="Rounded Rectangle 48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7122" y="2030"/>
              <a:ext cx="6730" cy="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64590" y="1048385"/>
            <a:ext cx="3163570" cy="363220"/>
            <a:chOff x="1222" y="2477"/>
            <a:chExt cx="4982" cy="572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22" y="2609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9234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862060" y="1127125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33185" y="1529080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69680" y="209994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550410" y="3339465"/>
            <a:ext cx="3817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s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0475" y="1508125"/>
            <a:ext cx="3764280" cy="2574925"/>
            <a:chOff x="1505" y="731"/>
            <a:chExt cx="5928" cy="4055"/>
          </a:xfrm>
        </p:grpSpPr>
        <p:sp>
          <p:nvSpPr>
            <p:cNvPr id="76" name="TextBox 79"/>
            <p:cNvSpPr txBox="1"/>
            <p:nvPr/>
          </p:nvSpPr>
          <p:spPr>
            <a:xfrm>
              <a:off x="3272" y="444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05" y="731"/>
              <a:ext cx="5835" cy="3670"/>
            </a:xfrm>
            <a:prstGeom prst="bentConnector3">
              <a:avLst>
                <a:gd name="adj1" fmla="val 999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8665" y="1826260"/>
            <a:ext cx="1359815" cy="1821180"/>
            <a:chOff x="2069" y="5828"/>
            <a:chExt cx="1986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1986" cy="3310"/>
              <a:chOff x="2239" y="3812"/>
              <a:chExt cx="1855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712" cy="5510"/>
                <a:chOff x="13379" y="6302"/>
                <a:chExt cx="1712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70" y="6460"/>
                  <a:ext cx="1421" cy="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75" y="5846"/>
                <a:ext cx="735" cy="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23" y="5894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23" y="6439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14" y="7733"/>
              <a:ext cx="1040" cy="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740" y="2221865"/>
            <a:ext cx="2355215" cy="248285"/>
            <a:chOff x="8719" y="2891"/>
            <a:chExt cx="3709" cy="39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79"/>
            <p:cNvSpPr txBox="1"/>
            <p:nvPr/>
          </p:nvSpPr>
          <p:spPr>
            <a:xfrm>
              <a:off x="9211" y="2891"/>
              <a:ext cx="284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7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5020" y="2383155"/>
            <a:ext cx="2600960" cy="247015"/>
            <a:chOff x="8719" y="2891"/>
            <a:chExt cx="4096" cy="3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19" y="3280"/>
              <a:ext cx="40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8914" y="2891"/>
              <a:ext cx="358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4a.  load* 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42640" y="2760345"/>
            <a:ext cx="2601595" cy="430530"/>
            <a:chOff x="8629" y="2916"/>
            <a:chExt cx="4097" cy="67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629" y="3277"/>
              <a:ext cx="4097" cy="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79"/>
            <p:cNvSpPr txBox="1"/>
            <p:nvPr/>
          </p:nvSpPr>
          <p:spPr>
            <a:xfrm>
              <a:off x="9077" y="2916"/>
              <a:ext cx="358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  <a:sym typeface="+mn-ea"/>
                </a:rPr>
                <a:t>4b.  </a:t>
              </a:r>
              <a:r>
                <a:rPr lang="de-DE" altLang="en-GB" sz="1400" dirty="0">
                  <a:latin typeface="Calibri" charset="0"/>
                  <a:sym typeface="+mn-ea"/>
                </a:rPr>
                <a:t>load*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     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420235" y="801370"/>
            <a:ext cx="3108960" cy="3714115"/>
            <a:chOff x="6068" y="1998"/>
            <a:chExt cx="8597" cy="6146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266" y="1998"/>
              <a:ext cx="6267" cy="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6380" y="3587115"/>
            <a:ext cx="4451334" cy="248285"/>
            <a:chOff x="8731" y="2905"/>
            <a:chExt cx="4778" cy="39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4719" cy="1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61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s</a:t>
              </a:r>
              <a:r>
                <a:rPr lang="de-DE" sz="1400" baseline="-25000" dirty="0">
                  <a:latin typeface="Calibri" charset="0"/>
                  <a:sym typeface="+mn-ea"/>
                </a:rPr>
                <a:t>m,</a:t>
              </a:r>
              <a:r>
                <a:rPr lang="de-DE" sz="1400" dirty="0">
                  <a:latin typeface="Calibri" charset="0"/>
                  <a:sym typeface="+mn-ea"/>
                </a:rPr>
                <a:t>, s</a:t>
              </a:r>
              <a:r>
                <a:rPr lang="de-DE" sz="1400" baseline="-25000" dirty="0">
                  <a:latin typeface="Calibri" charset="0"/>
                  <a:sym typeface="+mn-ea"/>
                </a:rPr>
                <a:t>2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70000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595360" y="1327150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49365" y="1546225"/>
            <a:ext cx="2194560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86380" y="2381250"/>
            <a:ext cx="2703830" cy="430530"/>
            <a:chOff x="8719" y="2921"/>
            <a:chExt cx="4570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9121" y="2921"/>
              <a:ext cx="351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4.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and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altLang="en-GB" sz="1400" dirty="0">
                  <a:latin typeface="Calibri" charset="0"/>
                </a:rPr>
                <a:t>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95995" y="232346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40250" y="397002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2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6343" y="1514574"/>
            <a:ext cx="4178228" cy="3047494"/>
            <a:chOff x="1546" y="858"/>
            <a:chExt cx="6612" cy="5683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6140"/>
              <a:ext cx="4161" cy="4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9.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46" y="858"/>
              <a:ext cx="6612" cy="5245"/>
            </a:xfrm>
            <a:prstGeom prst="bentConnector3">
              <a:avLst>
                <a:gd name="adj1" fmla="val 9998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0">
            <a:off x="1610995" y="2215515"/>
            <a:ext cx="1175608" cy="1828871"/>
            <a:chOff x="2239" y="3812"/>
            <a:chExt cx="1788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40" y="6455"/>
                <a:ext cx="1421" cy="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857"/>
              <a:ext cx="735" cy="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724</a:t>
              </a:r>
              <a:endParaRPr lang="de-DE" altLang="en-US" sz="1200" baseline="-25000"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56" y="5856"/>
              <a:ext cx="971" cy="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41" name="TextBox 79"/>
          <p:cNvSpPr txBox="1"/>
          <p:nvPr/>
        </p:nvSpPr>
        <p:spPr>
          <a:xfrm>
            <a:off x="4550410" y="322326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  <a:sym typeface="+mn-ea"/>
              </a:rPr>
              <a:t>6.</a:t>
            </a:r>
            <a:r>
              <a:rPr lang="de-DE" altLang="en-GB" sz="1400" dirty="0">
                <a:latin typeface="Calibri" charset="0"/>
                <a:sym typeface="+mn-ea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  <a:sym typeface="+mn-ea"/>
              </a:rPr>
              <a:t>derive s</a:t>
            </a:r>
            <a:r>
              <a:rPr lang="de-DE" altLang="en-GB" sz="1400" baseline="-25000" dirty="0">
                <a:latin typeface="Calibri" charset="0"/>
                <a:sym typeface="+mn-ea"/>
              </a:rPr>
              <a:t>2</a:t>
            </a:r>
            <a:r>
              <a:rPr lang="de-DE" altLang="en-GB" sz="1400" dirty="0">
                <a:latin typeface="Calibri" charset="0"/>
                <a:sym typeface="+mn-ea"/>
              </a:rPr>
              <a:t> from s</a:t>
            </a:r>
            <a:r>
              <a:rPr lang="de-DE" altLang="en-GB" sz="1400" baseline="-25000" dirty="0">
                <a:latin typeface="Calibri" charset="0"/>
                <a:sym typeface="+mn-ea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50635" y="2135505"/>
            <a:ext cx="2194560" cy="248285"/>
            <a:chOff x="8719" y="2891"/>
            <a:chExt cx="3709" cy="39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2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35520" y="2486025"/>
            <a:ext cx="1446530" cy="222250"/>
            <a:chOff x="10953" y="2896"/>
            <a:chExt cx="2278" cy="35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1299" y="3246"/>
              <a:ext cx="1549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51905" y="2805430"/>
            <a:ext cx="2194560" cy="248285"/>
            <a:chOff x="8719" y="2891"/>
            <a:chExt cx="3709" cy="3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3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Rectangles 118"/>
          <p:cNvSpPr/>
          <p:nvPr/>
        </p:nvSpPr>
        <p:spPr>
          <a:xfrm>
            <a:off x="577215" y="2013585"/>
            <a:ext cx="5044440" cy="20834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271010" y="2146935"/>
            <a:ext cx="1176020" cy="1794510"/>
            <a:chOff x="7656" y="3891"/>
            <a:chExt cx="1852" cy="2826"/>
          </a:xfrm>
        </p:grpSpPr>
        <p:grpSp>
          <p:nvGrpSpPr>
            <p:cNvPr id="122" name="Group 121"/>
            <p:cNvGrpSpPr/>
            <p:nvPr/>
          </p:nvGrpSpPr>
          <p:grpSpPr>
            <a:xfrm rot="0">
              <a:off x="7656" y="5831"/>
              <a:ext cx="1843" cy="887"/>
              <a:chOff x="6068" y="2527"/>
              <a:chExt cx="8010" cy="5735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Text Box 123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3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0">
              <a:off x="7666" y="3891"/>
              <a:ext cx="1843" cy="887"/>
              <a:chOff x="6068" y="2527"/>
              <a:chExt cx="8010" cy="5735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Text Box 129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1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0">
              <a:off x="7666" y="4861"/>
              <a:ext cx="1843" cy="887"/>
              <a:chOff x="6068" y="2527"/>
              <a:chExt cx="8010" cy="5735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Text Box 132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2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1098550" y="2336165"/>
            <a:ext cx="1488440" cy="1421130"/>
            <a:chOff x="15494" y="4074"/>
            <a:chExt cx="2344" cy="2238"/>
          </a:xfrm>
        </p:grpSpPr>
        <p:sp>
          <p:nvSpPr>
            <p:cNvPr id="136" name="Rounded Rectangle 135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Text Box 136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39" name="Picture 138" descr="noun_Document_1224586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40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41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pic>
        <p:nvPicPr>
          <p:cNvPr id="142" name="Picture 141" descr="noun_Lock_72199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733" r="10400" b="20533"/>
          <a:stretch>
            <a:fillRect/>
          </a:stretch>
        </p:blipFill>
        <p:spPr>
          <a:xfrm>
            <a:off x="621665" y="1776730"/>
            <a:ext cx="311785" cy="387985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4290060" y="4237355"/>
            <a:ext cx="1169670" cy="563245"/>
            <a:chOff x="6944" y="7714"/>
            <a:chExt cx="1842" cy="887"/>
          </a:xfrm>
        </p:grpSpPr>
        <p:sp>
          <p:nvSpPr>
            <p:cNvPr id="144" name="Rounded Rectangle 143"/>
            <p:cNvSpPr/>
            <p:nvPr/>
          </p:nvSpPr>
          <p:spPr>
            <a:xfrm>
              <a:off x="6944" y="7721"/>
              <a:ext cx="1843" cy="8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Text Box 144"/>
            <p:cNvSpPr txBox="1"/>
            <p:nvPr/>
          </p:nvSpPr>
          <p:spPr>
            <a:xfrm>
              <a:off x="7021" y="7714"/>
              <a:ext cx="16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DP-GBDT Enclave E</a:t>
              </a:r>
              <a:r>
                <a:rPr lang="de-DE" altLang="en-US" sz="1400" b="1" baseline="-25000">
                  <a:latin typeface="Calibri" charset="0"/>
                </a:rPr>
                <a:t>4</a:t>
              </a:r>
              <a:endParaRPr lang="de-DE" altLang="en-US" sz="1400" b="1" baseline="-25000">
                <a:latin typeface="Calibri" charset="0"/>
              </a:endParaRPr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flipH="1" flipV="1">
            <a:off x="2625090" y="245618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5" idx="1"/>
          </p:cNvCxnSpPr>
          <p:nvPr/>
        </p:nvCxnSpPr>
        <p:spPr>
          <a:xfrm flipH="1" flipV="1">
            <a:off x="2563495" y="3716020"/>
            <a:ext cx="1775460" cy="782320"/>
          </a:xfrm>
          <a:prstGeom prst="straightConnector1">
            <a:avLst/>
          </a:prstGeom>
          <a:ln w="19050" cmpd="sng">
            <a:solidFill>
              <a:srgbClr val="FF33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150"/>
          <p:cNvSpPr txBox="1"/>
          <p:nvPr/>
        </p:nvSpPr>
        <p:spPr>
          <a:xfrm>
            <a:off x="3281680" y="3913505"/>
            <a:ext cx="38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b="1">
                <a:latin typeface="Calibri" charset="0"/>
              </a:rPr>
              <a:t>X</a:t>
            </a:r>
            <a:endParaRPr lang="de-DE" altLang="en-US" b="1">
              <a:latin typeface="Calibri" charset="0"/>
            </a:endParaRPr>
          </a:p>
        </p:txBody>
      </p:sp>
      <p:sp>
        <p:nvSpPr>
          <p:cNvPr id="152" name="TextBox 79"/>
          <p:cNvSpPr txBox="1"/>
          <p:nvPr/>
        </p:nvSpPr>
        <p:spPr>
          <a:xfrm>
            <a:off x="2933762" y="328041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3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626360" y="25660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2626360" y="297180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2627630" y="308165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620645" y="34804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621915" y="359029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9"/>
          <p:cNvSpPr txBox="1"/>
          <p:nvPr/>
        </p:nvSpPr>
        <p:spPr>
          <a:xfrm>
            <a:off x="1249680" y="3284855"/>
            <a:ext cx="399415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0" name="TextBox 79"/>
          <p:cNvSpPr txBox="1"/>
          <p:nvPr/>
        </p:nvSpPr>
        <p:spPr>
          <a:xfrm>
            <a:off x="2932492" y="277177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2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1" name="TextBox 79"/>
          <p:cNvSpPr txBox="1"/>
          <p:nvPr/>
        </p:nvSpPr>
        <p:spPr>
          <a:xfrm>
            <a:off x="2962337" y="225615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1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2" name="TextBox 79"/>
          <p:cNvSpPr txBox="1"/>
          <p:nvPr/>
        </p:nvSpPr>
        <p:spPr>
          <a:xfrm>
            <a:off x="2932492" y="355727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3" name="TextBox 79"/>
          <p:cNvSpPr txBox="1"/>
          <p:nvPr/>
        </p:nvSpPr>
        <p:spPr>
          <a:xfrm>
            <a:off x="2939477" y="306006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4" name="TextBox 79"/>
          <p:cNvSpPr txBox="1"/>
          <p:nvPr/>
        </p:nvSpPr>
        <p:spPr>
          <a:xfrm>
            <a:off x="2936937" y="253682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oun_Factory_162422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9"/>
          <a:stretch>
            <a:fillRect/>
          </a:stretch>
        </p:blipFill>
        <p:spPr>
          <a:xfrm>
            <a:off x="6939915" y="1028700"/>
            <a:ext cx="773430" cy="81153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 rot="0">
            <a:off x="7713345" y="1332866"/>
            <a:ext cx="1591945" cy="258444"/>
            <a:chOff x="3279304" y="2055619"/>
            <a:chExt cx="2238994" cy="2585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79304" y="2307054"/>
              <a:ext cx="2238994" cy="70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algn="ctr"/>
                  <a:r>
                    <a:rPr lang="de-DE" altLang="en-GB" sz="1400" dirty="0">
                      <a:latin typeface="Calibri" charset="0"/>
                    </a:rPr>
                    <a:t>{Q</a:t>
                  </a:r>
                  <a:r>
                    <a:rPr lang="de-DE" altLang="en-GB" sz="1400" baseline="-25000" dirty="0">
                      <a:latin typeface="Calibri" charset="0"/>
                    </a:rPr>
                    <a:t>i</a:t>
                  </a:r>
                  <a:r>
                    <a:rPr lang="de-DE" altLang="en-GB" sz="1400" dirty="0">
                      <a:latin typeface="Calibri" charset="0"/>
                    </a:rPr>
                    <a:t>}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altLang="de-DE" sz="1400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8717915" y="3021965"/>
            <a:ext cx="1487170" cy="1432560"/>
            <a:chOff x="12147" y="7121"/>
            <a:chExt cx="2342" cy="2256"/>
          </a:xfrm>
        </p:grpSpPr>
        <p:grpSp>
          <p:nvGrpSpPr>
            <p:cNvPr id="66" name="Group 65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" name="Text Box 68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71" name="Flowchart: Magnetic Disk 70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E1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84" name="Rectangles 83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337675" y="3199130"/>
            <a:ext cx="1487170" cy="1432560"/>
            <a:chOff x="12147" y="7121"/>
            <a:chExt cx="2342" cy="2256"/>
          </a:xfrm>
        </p:grpSpPr>
        <p:grpSp>
          <p:nvGrpSpPr>
            <p:cNvPr id="92" name="Group 91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96" name="Flowchart: Magnetic Disk 95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E2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98" name="Rectangles 97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961880" y="3377565"/>
            <a:ext cx="1487170" cy="1432560"/>
            <a:chOff x="12147" y="7121"/>
            <a:chExt cx="2342" cy="2256"/>
          </a:xfrm>
        </p:grpSpPr>
        <p:grpSp>
          <p:nvGrpSpPr>
            <p:cNvPr id="100" name="Group 99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54" y="2527"/>
                  <a:ext cx="6321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r>
                    <a:rPr lang="de-DE" altLang="en-US" sz="1400" b="1" baseline="-25000">
                      <a:latin typeface="Calibri" charset="0"/>
                    </a:rPr>
                    <a:t>3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06" name="Rectangles 105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23070" y="835660"/>
            <a:ext cx="1488440" cy="1421130"/>
            <a:chOff x="15494" y="4074"/>
            <a:chExt cx="2344" cy="2238"/>
          </a:xfrm>
        </p:grpSpPr>
        <p:sp>
          <p:nvSpPr>
            <p:cNvPr id="111" name="Rounded Rectangle 110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07" name="Picture 106" descr="noun_Document_122458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08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12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 flipH="1">
            <a:off x="9463405" y="2256790"/>
            <a:ext cx="603250" cy="765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0062845" y="2259330"/>
            <a:ext cx="20320" cy="939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0062845" y="2272030"/>
            <a:ext cx="650875" cy="110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79"/>
              <p:cNvSpPr txBox="1"/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{Q</a:t>
                </a:r>
                <a:r>
                  <a:rPr lang="de-DE" altLang="en-GB" sz="1400" baseline="-25000" dirty="0">
                    <a:latin typeface="Calibri" charset="0"/>
                  </a:rPr>
                  <a:t>i</a:t>
                </a:r>
                <a:r>
                  <a:rPr lang="de-DE" altLang="en-GB" sz="1400" dirty="0">
                    <a:latin typeface="Calibri" charset="0"/>
                  </a:rPr>
                  <a:t>}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𝑝𝑘</m:t>
                        </m:r>
                      </m:e>
                      <m:sub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𝐸𝑗</m:t>
                        </m:r>
                      </m:sub>
                    </m:sSub>
                  </m:oMath>
                </a14:m>
                <a:endParaRPr lang="en-US" altLang="de-DE" sz="1400" i="1" baseline="-25000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8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blipFill rotWithShape="1">
                <a:blip r:embed="rId6"/>
                <a:stretch>
                  <a:fillRect l="-6" t="-1770" r="4" b="-153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409700" y="2926214"/>
            <a:ext cx="2951480" cy="1871846"/>
            <a:chOff x="7594" y="3219"/>
            <a:chExt cx="4648" cy="2948"/>
          </a:xfrm>
        </p:grpSpPr>
        <p:grpSp>
          <p:nvGrpSpPr>
            <p:cNvPr id="5" name="Group 4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7102" y="1941"/>
                <a:ext cx="6529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Source Enclave E</a:t>
                </a:r>
                <a:r>
                  <a:rPr lang="de-DE" altLang="en-US" sz="1400" b="1" baseline="-25000">
                    <a:latin typeface="Calibri" charset="0"/>
                  </a:rPr>
                  <a:t>src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60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New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03800" y="2926214"/>
            <a:ext cx="2951480" cy="1871846"/>
            <a:chOff x="7594" y="3219"/>
            <a:chExt cx="4648" cy="2948"/>
          </a:xfrm>
        </p:grpSpPr>
        <p:grpSp>
          <p:nvGrpSpPr>
            <p:cNvPr id="10" name="Group 9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6612" y="1941"/>
                <a:ext cx="7317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Destination Enclave E</a:t>
                </a:r>
                <a:r>
                  <a:rPr lang="de-DE" altLang="en-US" sz="1400" b="1" baseline="-25000">
                    <a:latin typeface="Calibri" charset="0"/>
                  </a:rPr>
                  <a:t>dst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13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Migrated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9700" y="1456055"/>
            <a:ext cx="2951480" cy="935289"/>
            <a:chOff x="7594" y="3224"/>
            <a:chExt cx="4648" cy="2939"/>
          </a:xfrm>
        </p:grpSpPr>
        <p:grpSp>
          <p:nvGrpSpPr>
            <p:cNvPr id="16" name="Group 15"/>
            <p:cNvGrpSpPr/>
            <p:nvPr/>
          </p:nvGrpSpPr>
          <p:grpSpPr>
            <a:xfrm>
              <a:off x="7594" y="3224"/>
              <a:ext cx="4648" cy="2939"/>
              <a:chOff x="6068" y="1952"/>
              <a:chExt cx="8597" cy="630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𝒔𝒓𝒄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19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79"/>
            <p:cNvSpPr txBox="1"/>
            <p:nvPr/>
          </p:nvSpPr>
          <p:spPr>
            <a:xfrm>
              <a:off x="7821" y="4613"/>
              <a:ext cx="4090" cy="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passes migration data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03165" y="1456055"/>
            <a:ext cx="2951480" cy="935290"/>
            <a:chOff x="7594" y="3224"/>
            <a:chExt cx="4648" cy="2938"/>
          </a:xfrm>
        </p:grpSpPr>
        <p:grpSp>
          <p:nvGrpSpPr>
            <p:cNvPr id="33" name="Group 32"/>
            <p:cNvGrpSpPr/>
            <p:nvPr/>
          </p:nvGrpSpPr>
          <p:grpSpPr>
            <a:xfrm>
              <a:off x="7594" y="3224"/>
              <a:ext cx="4648" cy="2938"/>
              <a:chOff x="6068" y="1952"/>
              <a:chExt cx="8597" cy="630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 Box 34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𝒅𝒔𝒕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35" name="Text 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79"/>
            <p:cNvSpPr txBox="1"/>
            <p:nvPr/>
          </p:nvSpPr>
          <p:spPr>
            <a:xfrm>
              <a:off x="7821" y="4613"/>
              <a:ext cx="4090" cy="1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receives migration data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stores/directly forwards it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52220" y="1008380"/>
            <a:ext cx="3258185" cy="3921760"/>
            <a:chOff x="2356" y="2472"/>
            <a:chExt cx="5131" cy="6176"/>
          </a:xfrm>
        </p:grpSpPr>
        <p:sp>
          <p:nvSpPr>
            <p:cNvPr id="119" name="Rectangles 118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Source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52670" y="1008380"/>
            <a:ext cx="3258185" cy="3921760"/>
            <a:chOff x="2356" y="2472"/>
            <a:chExt cx="5131" cy="6176"/>
          </a:xfrm>
        </p:grpSpPr>
        <p:sp>
          <p:nvSpPr>
            <p:cNvPr id="46" name="Rectangles 45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Target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706755" y="324739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61180" y="1929130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886075" y="2389505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86525" y="2391410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835025" y="295656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1.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4529455" y="1645285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3.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2886075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2.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6492240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4.</a:t>
            </a:r>
            <a:endParaRPr lang="de-DE" altLang="en-US" sz="1400" b="1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Presentation</Application>
  <PresentationFormat>宽屏</PresentationFormat>
  <Paragraphs>321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37" baseType="lpstr">
      <vt:lpstr>Arial</vt:lpstr>
      <vt:lpstr>SimSun</vt:lpstr>
      <vt:lpstr>Wingdings</vt:lpstr>
      <vt:lpstr>MS PGothic</vt:lpstr>
      <vt:lpstr>Comfortaa Light</vt:lpstr>
      <vt:lpstr>MS PGothic</vt:lpstr>
      <vt:lpstr>文泉驿微米黑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Calibri</vt:lpstr>
      <vt:lpstr>Trebuchet MS</vt:lpstr>
      <vt:lpstr>AR PL UKai CN</vt:lpstr>
      <vt:lpstr>Unifont</vt:lpstr>
      <vt:lpstr>东文宋体</vt:lpstr>
      <vt:lpstr>DejaVu Math TeX Gyre</vt:lpstr>
      <vt:lpstr>Times New Roman</vt:lpstr>
      <vt:lpstr>Microsoft YaHei</vt:lpstr>
      <vt:lpstr>Arial Unicode MS</vt:lpstr>
      <vt:lpstr>SimSun</vt:lpstr>
      <vt:lpstr>Office Theme</vt:lpstr>
      <vt:lpstr>SSG</vt:lpstr>
      <vt:lpstr>ssg-template-wide_au+uh</vt:lpstr>
      <vt:lpstr>1_SSG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48</cp:revision>
  <dcterms:created xsi:type="dcterms:W3CDTF">2021-10-25T15:00:32Z</dcterms:created>
  <dcterms:modified xsi:type="dcterms:W3CDTF">2021-10-25T15:00:32Z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