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2" r:id="rId4"/>
    <p:sldId id="263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4C0F84-D288-46F1-807C-2C62027302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ACT. 3: MÉTODOS DE INVESTIGACIÓN DE USUARIO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861790-E44F-412A-986C-6C9C0282A0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Participantes: Participantes: Participantes: Beatriz Cobos, Loreto Quiroga, Rodrigo Villanueva, Yaritza Pinto, Félix Bravo</a:t>
            </a:r>
          </a:p>
          <a:p>
            <a:r>
              <a:rPr lang="es-ES" dirty="0"/>
              <a:t>20 de Julio de 2021 </a:t>
            </a:r>
          </a:p>
        </p:txBody>
      </p:sp>
    </p:spTree>
    <p:extLst>
      <p:ext uri="{BB962C8B-B14F-4D97-AF65-F5344CB8AC3E}">
        <p14:creationId xmlns:p14="http://schemas.microsoft.com/office/powerpoint/2010/main" val="1028843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396DD4-D371-4C80-8AD5-E3ACA92E7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IMAGEN CONCEPTUAL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1AB720C2-7D76-4B36-B2DA-73916D7D40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669773"/>
            <a:ext cx="6180014" cy="509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116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61B1A7-428C-4376-9D4A-76856FFAC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investigación: Primaria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EFFD85-FF61-479E-B3BF-DFC28859D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Primaria: Consiste en recopilar información de manera directa con el usuario/cliente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A47E183-902B-4EDF-9CE0-37FADECB0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69" y="2926659"/>
            <a:ext cx="5925590" cy="278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688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566605-9C1E-42F0-AF88-49C9BF14C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investigación: Secundaria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4B587D-54C4-429D-A198-6C22BCBE5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Secundaria: Consiste en analizar, recopilar y estructurar investigaciones previas realizadas por terceras personas o/y organizaciones </a:t>
            </a:r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4B1E894-F8FE-475C-93AA-24A2E8FB5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4929" y="2808708"/>
            <a:ext cx="4912138" cy="368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170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A38AB3-78E1-4D17-BEF4-A955C2765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0160" y="377389"/>
            <a:ext cx="8911687" cy="1280890"/>
          </a:xfrm>
        </p:spPr>
        <p:txBody>
          <a:bodyPr/>
          <a:lstStyle/>
          <a:p>
            <a:r>
              <a:rPr lang="es-ES" b="0" i="0" dirty="0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¿Cuales son los métodos de investigación de usuario?</a:t>
            </a:r>
            <a:endParaRPr lang="es-ES" dirty="0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FF5F064D-6994-42D7-AD38-5227704F2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Cualitativos: es un método que recopila datos utilizando métodos conversacionales en los que los participantes responden preguntas abiertas. </a:t>
            </a:r>
          </a:p>
          <a:p>
            <a:r>
              <a:rPr lang="es-ES" dirty="0"/>
              <a:t>Cuantitativos: es un método estructurado de recopilación y análisis de información que se obtiene a través de diversas fuentes. Este proceso se lleva a cabo con el uso de herramientas estadísticas y matemáticas con el propósito de cuantificar el problema de investigación. </a:t>
            </a:r>
          </a:p>
          <a:p>
            <a:r>
              <a:rPr lang="es-ES" dirty="0"/>
              <a:t>La diferencia fundamental entre ambas metodologías es que la cuantitativa estudia la asociación o relación entre variables cuantificadas y la cualitativa lo hace en contextos estructurales y situacionales. </a:t>
            </a:r>
          </a:p>
        </p:txBody>
      </p:sp>
    </p:spTree>
    <p:extLst>
      <p:ext uri="{BB962C8B-B14F-4D97-AF65-F5344CB8AC3E}">
        <p14:creationId xmlns:p14="http://schemas.microsoft.com/office/powerpoint/2010/main" val="2510878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A45F6B-1FE9-4F01-BEDA-F6B4404FE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0" i="0" dirty="0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¿Como se organizan?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23054497-B53B-46E8-9CD2-5EB2B83704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5965" y="1539874"/>
            <a:ext cx="7832192" cy="503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174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E42365-31D8-45DB-9F8D-4434CDD72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0" i="0" dirty="0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¿Cuales son los mas usados?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BF32522F-DA08-4542-8A83-42B18E45C6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447110"/>
            <a:ext cx="8016931" cy="515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343688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</TotalTime>
  <Words>195</Words>
  <Application>Microsoft Office PowerPoint</Application>
  <PresentationFormat>Panorámica</PresentationFormat>
  <Paragraphs>18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Source Sans Pro</vt:lpstr>
      <vt:lpstr>Wingdings 3</vt:lpstr>
      <vt:lpstr>Espiral</vt:lpstr>
      <vt:lpstr>ACT. 3: MÉTODOS DE INVESTIGACIÓN DE USUARIO</vt:lpstr>
      <vt:lpstr>IMAGEN CONCEPTUAL</vt:lpstr>
      <vt:lpstr>Tipos de investigación: Primaria </vt:lpstr>
      <vt:lpstr>Tipos de investigación: Secundaria</vt:lpstr>
      <vt:lpstr>¿Cuales son los métodos de investigación de usuario?</vt:lpstr>
      <vt:lpstr>¿Como se organizan?</vt:lpstr>
      <vt:lpstr>¿Cuales son los mas usados?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ACT. 3: MÉTODOS DE INVESTIGACIÓN DE USUARIO</dc:title>
  <dc:creator>Yaritza Pinto</dc:creator>
  <cp:lastModifiedBy>Yaritza Pinto</cp:lastModifiedBy>
  <cp:revision>3</cp:revision>
  <dcterms:created xsi:type="dcterms:W3CDTF">2021-07-21T07:37:59Z</dcterms:created>
  <dcterms:modified xsi:type="dcterms:W3CDTF">2021-07-21T07:57:59Z</dcterms:modified>
</cp:coreProperties>
</file>