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Bree Serif" panose="020B0604020202020204" charset="0"/>
      <p:regular r:id="rId29"/>
    </p:embeddedFont>
    <p:embeddedFont>
      <p:font typeface="Roboto" panose="02000000000000000000" pitchFamily="2" charset="0"/>
      <p:regular r:id="rId30"/>
      <p:bold r:id="rId31"/>
      <p:italic r:id="rId32"/>
      <p:boldItalic r:id="rId33"/>
    </p:embeddedFont>
    <p:embeddedFont>
      <p:font typeface="Roboto Black" panose="02000000000000000000" pitchFamily="2" charset="0"/>
      <p:bold r:id="rId34"/>
      <p:boldItalic r:id="rId35"/>
    </p:embeddedFont>
    <p:embeddedFont>
      <p:font typeface="Roboto Light" panose="02000000000000000000" pitchFamily="2" charset="0"/>
      <p:regular r:id="rId36"/>
      <p:bold r:id="rId37"/>
      <p:italic r:id="rId38"/>
      <p:boldItalic r:id="rId39"/>
    </p:embeddedFont>
    <p:embeddedFont>
      <p:font typeface="Roboto Medium" panose="02000000000000000000" pitchFamily="2" charset="0"/>
      <p:regular r:id="rId40"/>
      <p:bold r:id="rId41"/>
      <p:italic r:id="rId42"/>
      <p:boldItalic r:id="rId43"/>
    </p:embeddedFont>
    <p:embeddedFont>
      <p:font typeface="Roboto Mono Thin" panose="00000009000000000000" pitchFamily="49" charset="0"/>
      <p:regular r:id="rId44"/>
      <p:bold r:id="rId45"/>
      <p:italic r:id="rId46"/>
      <p:boldItalic r:id="rId47"/>
    </p:embeddedFont>
    <p:embeddedFont>
      <p:font typeface="Roboto Thin"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FFD5"/>
    <a:srgbClr val="59595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D2383E-8DD4-43C8-8D7C-373092504D46}">
  <a:tblStyle styleId="{7AD2383E-8DD4-43C8-8D7C-373092504D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8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2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Google Shape;1505;g248603e7c03_8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248603e7c03_8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248603e7c03_7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248603e7c03_7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248603e7c03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248603e7c03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g248603e7c03_14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g248603e7c03_1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2493a4098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2493a4098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g2493a4098cd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g2493a4098cd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8"/>
        <p:cNvGrpSpPr/>
        <p:nvPr/>
      </p:nvGrpSpPr>
      <p:grpSpPr>
        <a:xfrm>
          <a:off x="0" y="0"/>
          <a:ext cx="0" cy="0"/>
          <a:chOff x="0" y="0"/>
          <a:chExt cx="0" cy="0"/>
        </a:xfrm>
      </p:grpSpPr>
      <p:sp>
        <p:nvSpPr>
          <p:cNvPr id="1719" name="Google Shape;1719;g2493a4098cd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0" name="Google Shape;1720;g2493a4098cd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7"/>
        <p:cNvGrpSpPr/>
        <p:nvPr/>
      </p:nvGrpSpPr>
      <p:grpSpPr>
        <a:xfrm>
          <a:off x="0" y="0"/>
          <a:ext cx="0" cy="0"/>
          <a:chOff x="0" y="0"/>
          <a:chExt cx="0" cy="0"/>
        </a:xfrm>
      </p:grpSpPr>
      <p:sp>
        <p:nvSpPr>
          <p:cNvPr id="1748" name="Google Shape;1748;g2493a4098cd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9" name="Google Shape;1749;g2493a4098cd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2493a4098cd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2493a4098cd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5"/>
        <p:cNvGrpSpPr/>
        <p:nvPr/>
      </p:nvGrpSpPr>
      <p:grpSpPr>
        <a:xfrm>
          <a:off x="0" y="0"/>
          <a:ext cx="0" cy="0"/>
          <a:chOff x="0" y="0"/>
          <a:chExt cx="0" cy="0"/>
        </a:xfrm>
      </p:grpSpPr>
      <p:sp>
        <p:nvSpPr>
          <p:cNvPr id="1806" name="Google Shape;1806;g2493a4098cd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7" name="Google Shape;1807;g2493a4098cd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4"/>
        <p:cNvGrpSpPr/>
        <p:nvPr/>
      </p:nvGrpSpPr>
      <p:grpSpPr>
        <a:xfrm>
          <a:off x="0" y="0"/>
          <a:ext cx="0" cy="0"/>
          <a:chOff x="0" y="0"/>
          <a:chExt cx="0" cy="0"/>
        </a:xfrm>
      </p:grpSpPr>
      <p:sp>
        <p:nvSpPr>
          <p:cNvPr id="1825" name="Google Shape;1825;g2493a4098cd_1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6" name="Google Shape;1826;g2493a4098cd_1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2493a4098c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8" name="Google Shape;1838;g2493a4098c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0"/>
        <p:cNvGrpSpPr/>
        <p:nvPr/>
      </p:nvGrpSpPr>
      <p:grpSpPr>
        <a:xfrm>
          <a:off x="0" y="0"/>
          <a:ext cx="0" cy="0"/>
          <a:chOff x="0" y="0"/>
          <a:chExt cx="0" cy="0"/>
        </a:xfrm>
      </p:grpSpPr>
      <p:sp>
        <p:nvSpPr>
          <p:cNvPr id="1851" name="Google Shape;1851;g2493a4098cd_1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2" name="Google Shape;1852;g2493a4098cd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
        <p:cNvGrpSpPr/>
        <p:nvPr/>
      </p:nvGrpSpPr>
      <p:grpSpPr>
        <a:xfrm>
          <a:off x="0" y="0"/>
          <a:ext cx="0" cy="0"/>
          <a:chOff x="0" y="0"/>
          <a:chExt cx="0" cy="0"/>
        </a:xfrm>
      </p:grpSpPr>
      <p:sp>
        <p:nvSpPr>
          <p:cNvPr id="1865" name="Google Shape;1865;g2493a4098cd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6" name="Google Shape;1866;g2493a4098cd_1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2493a4098cd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2493a4098cd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
        <p:cNvGrpSpPr/>
        <p:nvPr/>
      </p:nvGrpSpPr>
      <p:grpSpPr>
        <a:xfrm>
          <a:off x="0" y="0"/>
          <a:ext cx="0" cy="0"/>
          <a:chOff x="0" y="0"/>
          <a:chExt cx="0" cy="0"/>
        </a:xfrm>
      </p:grpSpPr>
      <p:sp>
        <p:nvSpPr>
          <p:cNvPr id="1895" name="Google Shape;1895;g2493a4098cd_1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6" name="Google Shape;1896;g2493a4098cd_1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48603e7c0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48603e7c0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48603e7c03_8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48603e7c03_8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248603e7c03_7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248603e7c03_7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6" r:id="rId6"/>
    <p:sldLayoutId id="2147483660"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valentinavilla/progettoDS"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lnSpc>
                <a:spcPct val="80000"/>
              </a:lnSpc>
              <a:spcBef>
                <a:spcPts val="0"/>
              </a:spcBef>
              <a:spcAft>
                <a:spcPts val="0"/>
              </a:spcAft>
              <a:buNone/>
            </a:pPr>
            <a:r>
              <a:rPr lang="es">
                <a:solidFill>
                  <a:schemeClr val="accent1"/>
                </a:solidFill>
              </a:rPr>
              <a:t>DISTRIBUTED SYSTEMS</a:t>
            </a:r>
            <a:endParaRPr>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t>FAULT-TOLERANT DATAFLOW PLATFORM</a:t>
            </a:r>
            <a:endParaRP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716138" y="203832"/>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435729" y="459051"/>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3651356" y="3325772"/>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743814" y="3432713"/>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743814" y="3506065"/>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743814" y="3579394"/>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urier New"/>
              <a:ea typeface="Courier New"/>
              <a:cs typeface="Courier New"/>
              <a:sym typeface="Courier New"/>
            </a:endParaRPr>
          </a:p>
        </p:txBody>
      </p:sp>
      <p:sp>
        <p:nvSpPr>
          <p:cNvPr id="197" name="Google Shape;19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txBox="1"/>
          <p:nvPr/>
        </p:nvSpPr>
        <p:spPr>
          <a:xfrm>
            <a:off x="3615550" y="1701999"/>
            <a:ext cx="2161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300" b="1">
                <a:solidFill>
                  <a:schemeClr val="accent1"/>
                </a:solidFill>
              </a:rPr>
              <a:t>C++</a:t>
            </a:r>
            <a:endParaRPr sz="2300" b="1">
              <a:solidFill>
                <a:schemeClr val="accent1"/>
              </a:solidFill>
            </a:endParaRPr>
          </a:p>
        </p:txBody>
      </p:sp>
      <p:sp>
        <p:nvSpPr>
          <p:cNvPr id="205" name="Google Shape;205;p22"/>
          <p:cNvSpPr txBox="1"/>
          <p:nvPr/>
        </p:nvSpPr>
        <p:spPr>
          <a:xfrm>
            <a:off x="4191425" y="1917713"/>
            <a:ext cx="505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Light"/>
              <a:ea typeface="Roboto Light"/>
              <a:cs typeface="Roboto Light"/>
              <a:sym typeface="Roboto Light"/>
            </a:endParaRPr>
          </a:p>
        </p:txBody>
      </p:sp>
      <p:sp>
        <p:nvSpPr>
          <p:cNvPr id="206" name="Google Shape;206;p22"/>
          <p:cNvSpPr txBox="1"/>
          <p:nvPr/>
        </p:nvSpPr>
        <p:spPr>
          <a:xfrm>
            <a:off x="117725" y="382075"/>
            <a:ext cx="4073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800" b="1">
                <a:solidFill>
                  <a:schemeClr val="lt1"/>
                </a:solidFill>
              </a:rPr>
              <a:t>OMNeT</a:t>
            </a:r>
            <a:endParaRPr sz="1800"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507"/>
        <p:cNvGrpSpPr/>
        <p:nvPr/>
      </p:nvGrpSpPr>
      <p:grpSpPr>
        <a:xfrm>
          <a:off x="0" y="0"/>
          <a:ext cx="0" cy="0"/>
          <a:chOff x="0" y="0"/>
          <a:chExt cx="0" cy="0"/>
        </a:xfrm>
      </p:grpSpPr>
      <p:sp>
        <p:nvSpPr>
          <p:cNvPr id="1508" name="Google Shape;1508;p31"/>
          <p:cNvSpPr txBox="1">
            <a:spLocks noGrp="1"/>
          </p:cNvSpPr>
          <p:nvPr>
            <p:ph type="ctrTitle" idx="4"/>
          </p:nvPr>
        </p:nvSpPr>
        <p:spPr>
          <a:xfrm>
            <a:off x="998325" y="596963"/>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ALGORITHM</a:t>
            </a:r>
            <a:endParaRPr>
              <a:solidFill>
                <a:srgbClr val="FFFFFF"/>
              </a:solidFill>
            </a:endParaRPr>
          </a:p>
        </p:txBody>
      </p:sp>
      <p:cxnSp>
        <p:nvCxnSpPr>
          <p:cNvPr id="1509" name="Google Shape;1509;p31"/>
          <p:cNvCxnSpPr/>
          <p:nvPr/>
        </p:nvCxnSpPr>
        <p:spPr>
          <a:xfrm rot="10800000" flipH="1">
            <a:off x="0" y="1158875"/>
            <a:ext cx="4134300" cy="38700"/>
          </a:xfrm>
          <a:prstGeom prst="straightConnector1">
            <a:avLst/>
          </a:prstGeom>
          <a:noFill/>
          <a:ln w="9525" cap="flat" cmpd="sng">
            <a:solidFill>
              <a:schemeClr val="accent1"/>
            </a:solidFill>
            <a:prstDash val="solid"/>
            <a:round/>
            <a:headEnd type="none" w="med" len="med"/>
            <a:tailEnd type="none" w="med" len="med"/>
          </a:ln>
        </p:spPr>
      </p:cxnSp>
      <p:sp>
        <p:nvSpPr>
          <p:cNvPr id="1510" name="Google Shape;1510;p31"/>
          <p:cNvSpPr txBox="1">
            <a:spLocks noGrp="1"/>
          </p:cNvSpPr>
          <p:nvPr>
            <p:ph type="subTitle" idx="4294967295"/>
          </p:nvPr>
        </p:nvSpPr>
        <p:spPr>
          <a:xfrm>
            <a:off x="626350" y="1517525"/>
            <a:ext cx="4195800" cy="27213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accent1"/>
              </a:buClr>
              <a:buSzPts val="1400"/>
              <a:buAutoNum type="arabicPeriod"/>
            </a:pPr>
            <a:r>
              <a:rPr lang="es" sz="1400" dirty="0">
                <a:solidFill>
                  <a:schemeClr val="lt1"/>
                </a:solidFill>
              </a:rPr>
              <a:t>Based on the number of partitions and on the number of available Workers, the Coordinator  assigns one or more indexes to each worker</a:t>
            </a:r>
            <a:endParaRPr sz="1400" dirty="0">
              <a:solidFill>
                <a:schemeClr val="lt1"/>
              </a:solidFill>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Coordinator sends to each Worker the </a:t>
            </a:r>
            <a:r>
              <a:rPr lang="es" sz="1400" b="1" dirty="0">
                <a:solidFill>
                  <a:srgbClr val="FF9900"/>
                </a:solidFill>
                <a:latin typeface="Roboto"/>
                <a:ea typeface="Roboto"/>
                <a:cs typeface="Roboto"/>
                <a:sym typeface="Roboto"/>
              </a:rPr>
              <a:t>indexes </a:t>
            </a:r>
            <a:r>
              <a:rPr lang="es" sz="1400" dirty="0">
                <a:solidFill>
                  <a:schemeClr val="lt1"/>
                </a:solidFill>
              </a:rPr>
              <a:t>associated to them, and also the </a:t>
            </a:r>
            <a:r>
              <a:rPr lang="es" sz="1400" b="1" dirty="0">
                <a:solidFill>
                  <a:srgbClr val="4A86E8"/>
                </a:solidFill>
                <a:latin typeface="Roboto"/>
                <a:ea typeface="Roboto"/>
                <a:cs typeface="Roboto"/>
                <a:sym typeface="Roboto"/>
              </a:rPr>
              <a:t>operator </a:t>
            </a:r>
            <a:r>
              <a:rPr lang="es" sz="1400" dirty="0">
                <a:solidFill>
                  <a:schemeClr val="lt1"/>
                </a:solidFill>
              </a:rPr>
              <a:t>to apply</a:t>
            </a:r>
            <a:endParaRPr sz="1400" dirty="0">
              <a:solidFill>
                <a:schemeClr val="lt1"/>
              </a:solidFill>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Each Worker retrieves from the data storage the partitions associated with the indexes received at the previous step</a:t>
            </a:r>
            <a:endParaRPr sz="1400" dirty="0">
              <a:solidFill>
                <a:schemeClr val="lt1"/>
              </a:solidFill>
            </a:endParaRPr>
          </a:p>
          <a:p>
            <a:pPr marL="457200" lvl="0" indent="0" algn="l" rtl="0">
              <a:spcBef>
                <a:spcPts val="0"/>
              </a:spcBef>
              <a:spcAft>
                <a:spcPts val="1600"/>
              </a:spcAft>
              <a:buNone/>
            </a:pPr>
            <a:endParaRPr sz="1400" dirty="0">
              <a:solidFill>
                <a:schemeClr val="lt1"/>
              </a:solidFill>
            </a:endParaRPr>
          </a:p>
        </p:txBody>
      </p:sp>
      <p:grpSp>
        <p:nvGrpSpPr>
          <p:cNvPr id="1511" name="Google Shape;1511;p31"/>
          <p:cNvGrpSpPr/>
          <p:nvPr/>
        </p:nvGrpSpPr>
        <p:grpSpPr>
          <a:xfrm rot="10800000" flipH="1">
            <a:off x="529149" y="755764"/>
            <a:ext cx="307985" cy="210341"/>
            <a:chOff x="1319675" y="779200"/>
            <a:chExt cx="2343875" cy="1270175"/>
          </a:xfrm>
        </p:grpSpPr>
        <p:sp>
          <p:nvSpPr>
            <p:cNvPr id="1512" name="Google Shape;1512;p31"/>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3" name="Google Shape;1513;p31"/>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14" name="Google Shape;1514;p31"/>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15" name="Google Shape;1515;p31"/>
          <p:cNvSpPr/>
          <p:nvPr/>
        </p:nvSpPr>
        <p:spPr>
          <a:xfrm>
            <a:off x="430588" y="683262"/>
            <a:ext cx="505342" cy="43401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txBox="1"/>
          <p:nvPr/>
        </p:nvSpPr>
        <p:spPr>
          <a:xfrm>
            <a:off x="3177975" y="755763"/>
            <a:ext cx="34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Roboto Light"/>
                <a:ea typeface="Roboto Light"/>
                <a:cs typeface="Roboto Light"/>
                <a:sym typeface="Roboto Light"/>
              </a:rPr>
              <a:t>INDEX SPLIT &amp; DATA RETRIEVAL</a:t>
            </a:r>
            <a:endParaRPr>
              <a:solidFill>
                <a:schemeClr val="lt1"/>
              </a:solidFill>
              <a:latin typeface="Roboto Light"/>
              <a:ea typeface="Roboto Light"/>
              <a:cs typeface="Roboto Light"/>
              <a:sym typeface="Roboto Light"/>
            </a:endParaRPr>
          </a:p>
        </p:txBody>
      </p:sp>
      <p:pic>
        <p:nvPicPr>
          <p:cNvPr id="1517" name="Google Shape;1517;p31"/>
          <p:cNvPicPr preferRelativeResize="0"/>
          <p:nvPr/>
        </p:nvPicPr>
        <p:blipFill>
          <a:blip r:embed="rId3">
            <a:alphaModFix/>
          </a:blip>
          <a:stretch>
            <a:fillRect/>
          </a:stretch>
        </p:blipFill>
        <p:spPr>
          <a:xfrm>
            <a:off x="6905375" y="3747875"/>
            <a:ext cx="724300" cy="724300"/>
          </a:xfrm>
          <a:prstGeom prst="rect">
            <a:avLst/>
          </a:prstGeom>
          <a:noFill/>
          <a:ln>
            <a:noFill/>
          </a:ln>
        </p:spPr>
      </p:pic>
      <p:pic>
        <p:nvPicPr>
          <p:cNvPr id="1518" name="Google Shape;1518;p31"/>
          <p:cNvPicPr preferRelativeResize="0"/>
          <p:nvPr/>
        </p:nvPicPr>
        <p:blipFill>
          <a:blip r:embed="rId4">
            <a:alphaModFix/>
          </a:blip>
          <a:stretch>
            <a:fillRect/>
          </a:stretch>
        </p:blipFill>
        <p:spPr>
          <a:xfrm>
            <a:off x="6905375" y="1379050"/>
            <a:ext cx="724300" cy="724300"/>
          </a:xfrm>
          <a:prstGeom prst="rect">
            <a:avLst/>
          </a:prstGeom>
          <a:noFill/>
          <a:ln>
            <a:noFill/>
          </a:ln>
        </p:spPr>
      </p:pic>
      <p:cxnSp>
        <p:nvCxnSpPr>
          <p:cNvPr id="1519" name="Google Shape;1519;p31"/>
          <p:cNvCxnSpPr/>
          <p:nvPr/>
        </p:nvCxnSpPr>
        <p:spPr>
          <a:xfrm flipH="1">
            <a:off x="6502200" y="2265400"/>
            <a:ext cx="542700" cy="440700"/>
          </a:xfrm>
          <a:prstGeom prst="straightConnector1">
            <a:avLst/>
          </a:prstGeom>
          <a:noFill/>
          <a:ln w="38100" cap="flat" cmpd="sng">
            <a:solidFill>
              <a:srgbClr val="F2F2F2"/>
            </a:solidFill>
            <a:prstDash val="solid"/>
            <a:round/>
            <a:headEnd type="none" w="med" len="med"/>
            <a:tailEnd type="triangle" w="med" len="med"/>
          </a:ln>
        </p:spPr>
      </p:cxnSp>
      <p:grpSp>
        <p:nvGrpSpPr>
          <p:cNvPr id="1520" name="Google Shape;1520;p31"/>
          <p:cNvGrpSpPr/>
          <p:nvPr/>
        </p:nvGrpSpPr>
        <p:grpSpPr>
          <a:xfrm>
            <a:off x="5746692" y="2598656"/>
            <a:ext cx="596307" cy="559024"/>
            <a:chOff x="5049725" y="2635825"/>
            <a:chExt cx="481825" cy="451700"/>
          </a:xfrm>
        </p:grpSpPr>
        <p:sp>
          <p:nvSpPr>
            <p:cNvPr id="1521" name="Google Shape;1521;p31"/>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22" name="Google Shape;1522;p31"/>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23" name="Google Shape;1523;p31"/>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24" name="Google Shape;1524;p31"/>
          <p:cNvGrpSpPr/>
          <p:nvPr/>
        </p:nvGrpSpPr>
        <p:grpSpPr>
          <a:xfrm>
            <a:off x="8192042" y="2598656"/>
            <a:ext cx="596307" cy="559024"/>
            <a:chOff x="5049725" y="2635825"/>
            <a:chExt cx="481825" cy="451700"/>
          </a:xfrm>
        </p:grpSpPr>
        <p:sp>
          <p:nvSpPr>
            <p:cNvPr id="1525" name="Google Shape;1525;p31"/>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26" name="Google Shape;1526;p31"/>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27" name="Google Shape;1527;p31"/>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1528" name="Google Shape;1528;p31"/>
          <p:cNvCxnSpPr/>
          <p:nvPr/>
        </p:nvCxnSpPr>
        <p:spPr>
          <a:xfrm>
            <a:off x="7497075" y="2265400"/>
            <a:ext cx="565200" cy="474900"/>
          </a:xfrm>
          <a:prstGeom prst="straightConnector1">
            <a:avLst/>
          </a:prstGeom>
          <a:noFill/>
          <a:ln w="38100" cap="flat" cmpd="sng">
            <a:solidFill>
              <a:srgbClr val="F2F2F2"/>
            </a:solidFill>
            <a:prstDash val="solid"/>
            <a:round/>
            <a:headEnd type="none" w="med" len="med"/>
            <a:tailEnd type="triangle" w="med" len="med"/>
          </a:ln>
        </p:spPr>
      </p:cxnSp>
      <p:cxnSp>
        <p:nvCxnSpPr>
          <p:cNvPr id="1529" name="Google Shape;1529;p31"/>
          <p:cNvCxnSpPr/>
          <p:nvPr/>
        </p:nvCxnSpPr>
        <p:spPr>
          <a:xfrm>
            <a:off x="6519150" y="3157675"/>
            <a:ext cx="508800" cy="532200"/>
          </a:xfrm>
          <a:prstGeom prst="straightConnector1">
            <a:avLst/>
          </a:prstGeom>
          <a:noFill/>
          <a:ln w="38100" cap="flat" cmpd="sng">
            <a:solidFill>
              <a:srgbClr val="F2F2F2"/>
            </a:solidFill>
            <a:prstDash val="solid"/>
            <a:round/>
            <a:headEnd type="none" w="med" len="med"/>
            <a:tailEnd type="triangle" w="med" len="med"/>
          </a:ln>
        </p:spPr>
      </p:cxnSp>
      <p:cxnSp>
        <p:nvCxnSpPr>
          <p:cNvPr id="1530" name="Google Shape;1530;p31"/>
          <p:cNvCxnSpPr/>
          <p:nvPr/>
        </p:nvCxnSpPr>
        <p:spPr>
          <a:xfrm flipH="1">
            <a:off x="7564875" y="3157675"/>
            <a:ext cx="607500" cy="543300"/>
          </a:xfrm>
          <a:prstGeom prst="straightConnector1">
            <a:avLst/>
          </a:prstGeom>
          <a:noFill/>
          <a:ln w="38100" cap="flat" cmpd="sng">
            <a:solidFill>
              <a:srgbClr val="F2F2F2"/>
            </a:solidFill>
            <a:prstDash val="solid"/>
            <a:round/>
            <a:headEnd type="none" w="med" len="med"/>
            <a:tailEnd type="triangle" w="med" len="med"/>
          </a:ln>
        </p:spPr>
      </p:cxnSp>
      <p:cxnSp>
        <p:nvCxnSpPr>
          <p:cNvPr id="1531" name="Google Shape;1531;p31"/>
          <p:cNvCxnSpPr/>
          <p:nvPr/>
        </p:nvCxnSpPr>
        <p:spPr>
          <a:xfrm rot="10800000">
            <a:off x="6412000" y="3282725"/>
            <a:ext cx="473700" cy="532800"/>
          </a:xfrm>
          <a:prstGeom prst="straightConnector1">
            <a:avLst/>
          </a:prstGeom>
          <a:noFill/>
          <a:ln w="38100" cap="flat" cmpd="sng">
            <a:solidFill>
              <a:srgbClr val="F2F2F2"/>
            </a:solidFill>
            <a:prstDash val="solid"/>
            <a:round/>
            <a:headEnd type="none" w="med" len="med"/>
            <a:tailEnd type="triangle" w="med" len="med"/>
          </a:ln>
        </p:spPr>
      </p:cxnSp>
      <p:cxnSp>
        <p:nvCxnSpPr>
          <p:cNvPr id="1532" name="Google Shape;1532;p31"/>
          <p:cNvCxnSpPr/>
          <p:nvPr/>
        </p:nvCxnSpPr>
        <p:spPr>
          <a:xfrm rot="10800000" flipH="1">
            <a:off x="7668850" y="3350575"/>
            <a:ext cx="551700" cy="530700"/>
          </a:xfrm>
          <a:prstGeom prst="straightConnector1">
            <a:avLst/>
          </a:prstGeom>
          <a:noFill/>
          <a:ln w="38100" cap="flat" cmpd="sng">
            <a:solidFill>
              <a:srgbClr val="F2F2F2"/>
            </a:solidFill>
            <a:prstDash val="solid"/>
            <a:round/>
            <a:headEnd type="none" w="med" len="med"/>
            <a:tailEnd type="triangle" w="med" len="med"/>
          </a:ln>
        </p:spPr>
      </p:cxnSp>
      <p:sp>
        <p:nvSpPr>
          <p:cNvPr id="1533" name="Google Shape;1533;p31"/>
          <p:cNvSpPr txBox="1"/>
          <p:nvPr/>
        </p:nvSpPr>
        <p:spPr>
          <a:xfrm>
            <a:off x="6905432" y="2219649"/>
            <a:ext cx="443085"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FF9900"/>
                </a:solidFill>
                <a:latin typeface="Roboto"/>
                <a:ea typeface="Roboto"/>
                <a:cs typeface="Roboto"/>
                <a:sym typeface="Roboto"/>
              </a:rPr>
              <a:t>idx1</a:t>
            </a:r>
            <a:endParaRPr sz="1000" b="1" dirty="0">
              <a:solidFill>
                <a:srgbClr val="FF9900"/>
              </a:solidFill>
              <a:latin typeface="Roboto"/>
              <a:ea typeface="Roboto"/>
              <a:cs typeface="Roboto"/>
              <a:sym typeface="Roboto"/>
            </a:endParaRPr>
          </a:p>
        </p:txBody>
      </p:sp>
      <p:sp>
        <p:nvSpPr>
          <p:cNvPr id="1534" name="Google Shape;1534;p31"/>
          <p:cNvSpPr txBox="1"/>
          <p:nvPr/>
        </p:nvSpPr>
        <p:spPr>
          <a:xfrm>
            <a:off x="7223849" y="2211537"/>
            <a:ext cx="445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FF9900"/>
                </a:solidFill>
                <a:latin typeface="Roboto"/>
                <a:ea typeface="Roboto"/>
                <a:cs typeface="Roboto"/>
                <a:sym typeface="Roboto"/>
              </a:rPr>
              <a:t>idx2</a:t>
            </a:r>
            <a:endParaRPr sz="1000" b="1" dirty="0">
              <a:solidFill>
                <a:srgbClr val="FF9900"/>
              </a:solidFill>
              <a:latin typeface="Roboto"/>
              <a:ea typeface="Roboto"/>
              <a:cs typeface="Roboto"/>
              <a:sym typeface="Roboto"/>
            </a:endParaRPr>
          </a:p>
        </p:txBody>
      </p:sp>
      <p:sp>
        <p:nvSpPr>
          <p:cNvPr id="1535" name="Google Shape;1535;p31"/>
          <p:cNvSpPr txBox="1"/>
          <p:nvPr/>
        </p:nvSpPr>
        <p:spPr>
          <a:xfrm>
            <a:off x="6745050" y="1944175"/>
            <a:ext cx="473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4A86E8"/>
                </a:solidFill>
                <a:latin typeface="Roboto"/>
                <a:ea typeface="Roboto"/>
                <a:cs typeface="Roboto"/>
                <a:sym typeface="Roboto"/>
              </a:rPr>
              <a:t>op</a:t>
            </a:r>
            <a:endParaRPr sz="1000" b="1" dirty="0">
              <a:solidFill>
                <a:srgbClr val="4A86E8"/>
              </a:solidFill>
              <a:latin typeface="Roboto"/>
              <a:ea typeface="Roboto"/>
              <a:cs typeface="Roboto"/>
              <a:sym typeface="Roboto"/>
            </a:endParaRPr>
          </a:p>
        </p:txBody>
      </p:sp>
      <p:sp>
        <p:nvSpPr>
          <p:cNvPr id="1536" name="Google Shape;1536;p31"/>
          <p:cNvSpPr txBox="1"/>
          <p:nvPr/>
        </p:nvSpPr>
        <p:spPr>
          <a:xfrm>
            <a:off x="7433930" y="1944175"/>
            <a:ext cx="339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4A86E8"/>
                </a:solidFill>
                <a:latin typeface="Roboto"/>
                <a:ea typeface="Roboto"/>
                <a:cs typeface="Roboto"/>
                <a:sym typeface="Roboto"/>
              </a:rPr>
              <a:t>op</a:t>
            </a:r>
            <a:endParaRPr sz="1000" b="1" dirty="0">
              <a:solidFill>
                <a:srgbClr val="4A86E8"/>
              </a:solidFill>
              <a:latin typeface="Roboto"/>
              <a:ea typeface="Roboto"/>
              <a:cs typeface="Roboto"/>
              <a:sym typeface="Roboto"/>
            </a:endParaRPr>
          </a:p>
        </p:txBody>
      </p:sp>
      <p:grpSp>
        <p:nvGrpSpPr>
          <p:cNvPr id="1539" name="Google Shape;1539;p31"/>
          <p:cNvGrpSpPr/>
          <p:nvPr/>
        </p:nvGrpSpPr>
        <p:grpSpPr>
          <a:xfrm>
            <a:off x="6773550" y="4173474"/>
            <a:ext cx="339253" cy="218676"/>
            <a:chOff x="1492675" y="1520750"/>
            <a:chExt cx="481825" cy="310575"/>
          </a:xfrm>
        </p:grpSpPr>
        <p:sp>
          <p:nvSpPr>
            <p:cNvPr id="1540" name="Google Shape;1540;p31"/>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41" name="Google Shape;1541;p31"/>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42" name="Google Shape;1542;p31"/>
          <p:cNvGrpSpPr/>
          <p:nvPr/>
        </p:nvGrpSpPr>
        <p:grpSpPr>
          <a:xfrm>
            <a:off x="7440422" y="4174451"/>
            <a:ext cx="339253" cy="218676"/>
            <a:chOff x="1492675" y="1520750"/>
            <a:chExt cx="481825" cy="310575"/>
          </a:xfrm>
        </p:grpSpPr>
        <p:sp>
          <p:nvSpPr>
            <p:cNvPr id="1543" name="Google Shape;1543;p31"/>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44" name="Google Shape;1544;p31"/>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10">
                                            <p:txEl>
                                              <p:pRg st="0" end="0"/>
                                            </p:txEl>
                                          </p:spTgt>
                                        </p:tgtEl>
                                        <p:attrNameLst>
                                          <p:attrName>style.visibility</p:attrName>
                                        </p:attrNameLst>
                                      </p:cBhvr>
                                      <p:to>
                                        <p:strVal val="visible"/>
                                      </p:to>
                                    </p:set>
                                    <p:animEffect transition="in" filter="fade">
                                      <p:cBhvr>
                                        <p:cTn id="7" dur="750"/>
                                        <p:tgtEl>
                                          <p:spTgt spid="1510">
                                            <p:txEl>
                                              <p:pRg st="0" end="0"/>
                                            </p:txEl>
                                          </p:spTgt>
                                        </p:tgtEl>
                                      </p:cBhvr>
                                    </p:animEffect>
                                    <p:anim calcmode="lin" valueType="num">
                                      <p:cBhvr>
                                        <p:cTn id="8" dur="750" fill="hold"/>
                                        <p:tgtEl>
                                          <p:spTgt spid="1510">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5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10">
                                            <p:txEl>
                                              <p:pRg st="1" end="1"/>
                                            </p:txEl>
                                          </p:spTgt>
                                        </p:tgtEl>
                                        <p:attrNameLst>
                                          <p:attrName>style.visibility</p:attrName>
                                        </p:attrNameLst>
                                      </p:cBhvr>
                                      <p:to>
                                        <p:strVal val="visible"/>
                                      </p:to>
                                    </p:set>
                                    <p:animEffect transition="in" filter="fade">
                                      <p:cBhvr>
                                        <p:cTn id="14" dur="750"/>
                                        <p:tgtEl>
                                          <p:spTgt spid="1510">
                                            <p:txEl>
                                              <p:pRg st="1" end="1"/>
                                            </p:txEl>
                                          </p:spTgt>
                                        </p:tgtEl>
                                      </p:cBhvr>
                                    </p:animEffect>
                                    <p:anim calcmode="lin" valueType="num">
                                      <p:cBhvr>
                                        <p:cTn id="15" dur="750" fill="hold"/>
                                        <p:tgtEl>
                                          <p:spTgt spid="1510">
                                            <p:txEl>
                                              <p:pRg st="1" end="1"/>
                                            </p:txEl>
                                          </p:spTgt>
                                        </p:tgtEl>
                                        <p:attrNameLst>
                                          <p:attrName>ppt_x</p:attrName>
                                        </p:attrNameLst>
                                      </p:cBhvr>
                                      <p:tavLst>
                                        <p:tav tm="0">
                                          <p:val>
                                            <p:strVal val="#ppt_x"/>
                                          </p:val>
                                        </p:tav>
                                        <p:tav tm="100000">
                                          <p:val>
                                            <p:strVal val="#ppt_x"/>
                                          </p:val>
                                        </p:tav>
                                      </p:tavLst>
                                    </p:anim>
                                    <p:anim calcmode="lin" valueType="num">
                                      <p:cBhvr>
                                        <p:cTn id="16" dur="750" fill="hold"/>
                                        <p:tgtEl>
                                          <p:spTgt spid="1510">
                                            <p:txEl>
                                              <p:pRg st="1" end="1"/>
                                            </p:txEl>
                                          </p:spTgt>
                                        </p:tgtEl>
                                        <p:attrNameLst>
                                          <p:attrName>ppt_y</p:attrName>
                                        </p:attrNameLst>
                                      </p:cBhvr>
                                      <p:tavLst>
                                        <p:tav tm="0">
                                          <p:val>
                                            <p:strVal val="#ppt_y+.1"/>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519"/>
                                        </p:tgtEl>
                                        <p:attrNameLst>
                                          <p:attrName>style.visibility</p:attrName>
                                        </p:attrNameLst>
                                      </p:cBhvr>
                                      <p:to>
                                        <p:strVal val="visible"/>
                                      </p:to>
                                    </p:set>
                                    <p:animEffect transition="in" filter="fade">
                                      <p:cBhvr>
                                        <p:cTn id="19" dur="500"/>
                                        <p:tgtEl>
                                          <p:spTgt spid="1519"/>
                                        </p:tgtEl>
                                      </p:cBhvr>
                                    </p:animEffect>
                                  </p:childTnLst>
                                </p:cTn>
                              </p:par>
                              <p:par>
                                <p:cTn id="20" presetID="10" presetClass="entr" presetSubtype="0" fill="hold" nodeType="withEffect">
                                  <p:stCondLst>
                                    <p:cond delay="0"/>
                                  </p:stCondLst>
                                  <p:childTnLst>
                                    <p:set>
                                      <p:cBhvr>
                                        <p:cTn id="21" dur="1" fill="hold">
                                          <p:stCondLst>
                                            <p:cond delay="0"/>
                                          </p:stCondLst>
                                        </p:cTn>
                                        <p:tgtEl>
                                          <p:spTgt spid="1528"/>
                                        </p:tgtEl>
                                        <p:attrNameLst>
                                          <p:attrName>style.visibility</p:attrName>
                                        </p:attrNameLst>
                                      </p:cBhvr>
                                      <p:to>
                                        <p:strVal val="visible"/>
                                      </p:to>
                                    </p:set>
                                    <p:animEffect transition="in" filter="fade">
                                      <p:cBhvr>
                                        <p:cTn id="22" dur="500"/>
                                        <p:tgtEl>
                                          <p:spTgt spid="15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3"/>
                                        </p:tgtEl>
                                        <p:attrNameLst>
                                          <p:attrName>style.visibility</p:attrName>
                                        </p:attrNameLst>
                                      </p:cBhvr>
                                      <p:to>
                                        <p:strVal val="visible"/>
                                      </p:to>
                                    </p:set>
                                    <p:animEffect transition="in" filter="fade">
                                      <p:cBhvr>
                                        <p:cTn id="25" dur="500"/>
                                        <p:tgtEl>
                                          <p:spTgt spid="15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34"/>
                                        </p:tgtEl>
                                        <p:attrNameLst>
                                          <p:attrName>style.visibility</p:attrName>
                                        </p:attrNameLst>
                                      </p:cBhvr>
                                      <p:to>
                                        <p:strVal val="visible"/>
                                      </p:to>
                                    </p:set>
                                    <p:animEffect transition="in" filter="fade">
                                      <p:cBhvr>
                                        <p:cTn id="28" dur="500"/>
                                        <p:tgtEl>
                                          <p:spTgt spid="15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35"/>
                                        </p:tgtEl>
                                        <p:attrNameLst>
                                          <p:attrName>style.visibility</p:attrName>
                                        </p:attrNameLst>
                                      </p:cBhvr>
                                      <p:to>
                                        <p:strVal val="visible"/>
                                      </p:to>
                                    </p:set>
                                    <p:animEffect transition="in" filter="fade">
                                      <p:cBhvr>
                                        <p:cTn id="31" dur="500"/>
                                        <p:tgtEl>
                                          <p:spTgt spid="15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36"/>
                                        </p:tgtEl>
                                        <p:attrNameLst>
                                          <p:attrName>style.visibility</p:attrName>
                                        </p:attrNameLst>
                                      </p:cBhvr>
                                      <p:to>
                                        <p:strVal val="visible"/>
                                      </p:to>
                                    </p:set>
                                    <p:animEffect transition="in" filter="fade">
                                      <p:cBhvr>
                                        <p:cTn id="34" dur="500"/>
                                        <p:tgtEl>
                                          <p:spTgt spid="1536"/>
                                        </p:tgtEl>
                                      </p:cBhvr>
                                    </p:animEffect>
                                  </p:childTnLst>
                                </p:cTn>
                              </p:par>
                            </p:childTnLst>
                          </p:cTn>
                        </p:par>
                        <p:par>
                          <p:cTn id="35" fill="hold">
                            <p:stCondLst>
                              <p:cond delay="750"/>
                            </p:stCondLst>
                            <p:childTnLst>
                              <p:par>
                                <p:cTn id="36" presetID="42" presetClass="path" presetSubtype="0" accel="50000" decel="50000" fill="hold" grpId="1" nodeType="afterEffect">
                                  <p:stCondLst>
                                    <p:cond delay="0"/>
                                  </p:stCondLst>
                                  <p:childTnLst>
                                    <p:animMotion origin="layout" path="M -1.66667E-6 -2.46914E-6 L -0.07604 0.10957 " pathEditMode="relative" rAng="0" ptsTypes="AA">
                                      <p:cBhvr>
                                        <p:cTn id="37" dur="2000" fill="hold"/>
                                        <p:tgtEl>
                                          <p:spTgt spid="1535"/>
                                        </p:tgtEl>
                                        <p:attrNameLst>
                                          <p:attrName>ppt_x</p:attrName>
                                          <p:attrName>ppt_y</p:attrName>
                                        </p:attrNameLst>
                                      </p:cBhvr>
                                      <p:rCtr x="-3802" y="5463"/>
                                    </p:animMotion>
                                  </p:childTnLst>
                                </p:cTn>
                              </p:par>
                              <p:par>
                                <p:cTn id="38" presetID="42" presetClass="path" presetSubtype="0" accel="50000" decel="50000" fill="hold" grpId="1" nodeType="withEffect">
                                  <p:stCondLst>
                                    <p:cond delay="0"/>
                                  </p:stCondLst>
                                  <p:childTnLst>
                                    <p:animMotion origin="layout" path="M 2.77778E-6 -2.46914E-6 L 0.07673 0.10803 " pathEditMode="relative" rAng="0" ptsTypes="AA">
                                      <p:cBhvr>
                                        <p:cTn id="39" dur="2000" fill="hold"/>
                                        <p:tgtEl>
                                          <p:spTgt spid="1536"/>
                                        </p:tgtEl>
                                        <p:attrNameLst>
                                          <p:attrName>ppt_x</p:attrName>
                                          <p:attrName>ppt_y</p:attrName>
                                        </p:attrNameLst>
                                      </p:cBhvr>
                                      <p:rCtr x="3837" y="5401"/>
                                    </p:animMotion>
                                  </p:childTnLst>
                                </p:cTn>
                              </p:par>
                              <p:par>
                                <p:cTn id="40" presetID="42" presetClass="path" presetSubtype="0" accel="50000" decel="50000" fill="hold" grpId="1" nodeType="withEffect">
                                  <p:stCondLst>
                                    <p:cond delay="0"/>
                                  </p:stCondLst>
                                  <p:childTnLst>
                                    <p:animMotion origin="layout" path="M 3.88889E-6 -4.32099E-6 L 0.10156 0.09568 " pathEditMode="relative" rAng="0" ptsTypes="AA">
                                      <p:cBhvr>
                                        <p:cTn id="41" dur="2000" fill="hold"/>
                                        <p:tgtEl>
                                          <p:spTgt spid="1534"/>
                                        </p:tgtEl>
                                        <p:attrNameLst>
                                          <p:attrName>ppt_x</p:attrName>
                                          <p:attrName>ppt_y</p:attrName>
                                        </p:attrNameLst>
                                      </p:cBhvr>
                                      <p:rCtr x="5069" y="4784"/>
                                    </p:animMotion>
                                  </p:childTnLst>
                                </p:cTn>
                              </p:par>
                              <p:par>
                                <p:cTn id="42" presetID="42" presetClass="path" presetSubtype="0" accel="50000" decel="50000" fill="hold" grpId="1" nodeType="withEffect">
                                  <p:stCondLst>
                                    <p:cond delay="0"/>
                                  </p:stCondLst>
                                  <p:childTnLst>
                                    <p:animMotion origin="layout" path="M -2.77778E-7 2.46914E-6 L -0.10434 0.09568 " pathEditMode="relative" rAng="0" ptsTypes="AA">
                                      <p:cBhvr>
                                        <p:cTn id="43" dur="2000" fill="hold"/>
                                        <p:tgtEl>
                                          <p:spTgt spid="1533"/>
                                        </p:tgtEl>
                                        <p:attrNameLst>
                                          <p:attrName>ppt_x</p:attrName>
                                          <p:attrName>ppt_y</p:attrName>
                                        </p:attrNameLst>
                                      </p:cBhvr>
                                      <p:rCtr x="-5226" y="4784"/>
                                    </p:animMotion>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510">
                                            <p:txEl>
                                              <p:pRg st="2" end="2"/>
                                            </p:txEl>
                                          </p:spTgt>
                                        </p:tgtEl>
                                        <p:attrNameLst>
                                          <p:attrName>style.visibility</p:attrName>
                                        </p:attrNameLst>
                                      </p:cBhvr>
                                      <p:to>
                                        <p:strVal val="visible"/>
                                      </p:to>
                                    </p:set>
                                    <p:animEffect transition="in" filter="fade">
                                      <p:cBhvr>
                                        <p:cTn id="48" dur="750"/>
                                        <p:tgtEl>
                                          <p:spTgt spid="1510">
                                            <p:txEl>
                                              <p:pRg st="2" end="2"/>
                                            </p:txEl>
                                          </p:spTgt>
                                        </p:tgtEl>
                                      </p:cBhvr>
                                    </p:animEffect>
                                    <p:anim calcmode="lin" valueType="num">
                                      <p:cBhvr>
                                        <p:cTn id="49" dur="750" fill="hold"/>
                                        <p:tgtEl>
                                          <p:spTgt spid="1510">
                                            <p:txEl>
                                              <p:pRg st="2" end="2"/>
                                            </p:txEl>
                                          </p:spTgt>
                                        </p:tgtEl>
                                        <p:attrNameLst>
                                          <p:attrName>ppt_x</p:attrName>
                                        </p:attrNameLst>
                                      </p:cBhvr>
                                      <p:tavLst>
                                        <p:tav tm="0">
                                          <p:val>
                                            <p:strVal val="#ppt_x"/>
                                          </p:val>
                                        </p:tav>
                                        <p:tav tm="100000">
                                          <p:val>
                                            <p:strVal val="#ppt_x"/>
                                          </p:val>
                                        </p:tav>
                                      </p:tavLst>
                                    </p:anim>
                                    <p:anim calcmode="lin" valueType="num">
                                      <p:cBhvr>
                                        <p:cTn id="50" dur="750" fill="hold"/>
                                        <p:tgtEl>
                                          <p:spTgt spid="1510">
                                            <p:txEl>
                                              <p:pRg st="2" end="2"/>
                                            </p:txEl>
                                          </p:spTgt>
                                        </p:tgtEl>
                                        <p:attrNameLst>
                                          <p:attrName>ppt_y</p:attrName>
                                        </p:attrNameLst>
                                      </p:cBhvr>
                                      <p:tavLst>
                                        <p:tav tm="0">
                                          <p:val>
                                            <p:strVal val="#ppt_y+.1"/>
                                          </p:val>
                                        </p:tav>
                                        <p:tav tm="100000">
                                          <p:val>
                                            <p:strVal val="#ppt_y"/>
                                          </p:val>
                                        </p:tav>
                                      </p:tavLst>
                                    </p:anim>
                                  </p:childTnLst>
                                </p:cTn>
                              </p:par>
                              <p:par>
                                <p:cTn id="51" presetID="10" presetClass="entr" presetSubtype="0" fill="hold" nodeType="withEffect">
                                  <p:stCondLst>
                                    <p:cond delay="0"/>
                                  </p:stCondLst>
                                  <p:childTnLst>
                                    <p:set>
                                      <p:cBhvr>
                                        <p:cTn id="52" dur="1" fill="hold">
                                          <p:stCondLst>
                                            <p:cond delay="0"/>
                                          </p:stCondLst>
                                        </p:cTn>
                                        <p:tgtEl>
                                          <p:spTgt spid="1529"/>
                                        </p:tgtEl>
                                        <p:attrNameLst>
                                          <p:attrName>style.visibility</p:attrName>
                                        </p:attrNameLst>
                                      </p:cBhvr>
                                      <p:to>
                                        <p:strVal val="visible"/>
                                      </p:to>
                                    </p:set>
                                    <p:animEffect transition="in" filter="fade">
                                      <p:cBhvr>
                                        <p:cTn id="53" dur="500"/>
                                        <p:tgtEl>
                                          <p:spTgt spid="1529"/>
                                        </p:tgtEl>
                                      </p:cBhvr>
                                    </p:animEffect>
                                  </p:childTnLst>
                                </p:cTn>
                              </p:par>
                              <p:par>
                                <p:cTn id="54" presetID="10" presetClass="entr" presetSubtype="0" fill="hold" nodeType="withEffect">
                                  <p:stCondLst>
                                    <p:cond delay="0"/>
                                  </p:stCondLst>
                                  <p:childTnLst>
                                    <p:set>
                                      <p:cBhvr>
                                        <p:cTn id="55" dur="1" fill="hold">
                                          <p:stCondLst>
                                            <p:cond delay="0"/>
                                          </p:stCondLst>
                                        </p:cTn>
                                        <p:tgtEl>
                                          <p:spTgt spid="1530"/>
                                        </p:tgtEl>
                                        <p:attrNameLst>
                                          <p:attrName>style.visibility</p:attrName>
                                        </p:attrNameLst>
                                      </p:cBhvr>
                                      <p:to>
                                        <p:strVal val="visible"/>
                                      </p:to>
                                    </p:set>
                                    <p:animEffect transition="in" filter="fade">
                                      <p:cBhvr>
                                        <p:cTn id="56" dur="500"/>
                                        <p:tgtEl>
                                          <p:spTgt spid="1530"/>
                                        </p:tgtEl>
                                      </p:cBhvr>
                                    </p:animEffect>
                                  </p:childTnLst>
                                </p:cTn>
                              </p:par>
                            </p:childTnLst>
                          </p:cTn>
                        </p:par>
                        <p:par>
                          <p:cTn id="57" fill="hold">
                            <p:stCondLst>
                              <p:cond delay="750"/>
                            </p:stCondLst>
                            <p:childTnLst>
                              <p:par>
                                <p:cTn id="58" presetID="42" presetClass="path" presetSubtype="0" accel="50000" decel="50000" fill="hold" grpId="2" nodeType="afterEffect">
                                  <p:stCondLst>
                                    <p:cond delay="0"/>
                                  </p:stCondLst>
                                  <p:childTnLst>
                                    <p:animMotion origin="layout" path="M 0.10156 0.09568 L -0.00122 0.26883 " pathEditMode="relative" rAng="0" ptsTypes="AA">
                                      <p:cBhvr>
                                        <p:cTn id="59" dur="2000" fill="hold"/>
                                        <p:tgtEl>
                                          <p:spTgt spid="1534"/>
                                        </p:tgtEl>
                                        <p:attrNameLst>
                                          <p:attrName>ppt_x</p:attrName>
                                          <p:attrName>ppt_y</p:attrName>
                                        </p:attrNameLst>
                                      </p:cBhvr>
                                      <p:rCtr x="-5139" y="8642"/>
                                    </p:animMotion>
                                  </p:childTnLst>
                                </p:cTn>
                              </p:par>
                              <p:par>
                                <p:cTn id="60" presetID="42" presetClass="path" presetSubtype="0" accel="50000" decel="50000" fill="hold" grpId="2" nodeType="withEffect">
                                  <p:stCondLst>
                                    <p:cond delay="0"/>
                                  </p:stCondLst>
                                  <p:childTnLst>
                                    <p:animMotion origin="layout" path="M -0.10434 0.09568 L -2.77778E-7 0.26852 " pathEditMode="relative" rAng="0" ptsTypes="AA">
                                      <p:cBhvr>
                                        <p:cTn id="61" dur="2000" fill="hold"/>
                                        <p:tgtEl>
                                          <p:spTgt spid="1533"/>
                                        </p:tgtEl>
                                        <p:attrNameLst>
                                          <p:attrName>ppt_x</p:attrName>
                                          <p:attrName>ppt_y</p:attrName>
                                        </p:attrNameLst>
                                      </p:cBhvr>
                                      <p:rCtr x="5208" y="8642"/>
                                    </p:animMotion>
                                  </p:childTnLst>
                                </p:cTn>
                              </p:par>
                            </p:childTnLst>
                          </p:cTn>
                        </p:par>
                        <p:par>
                          <p:cTn id="62" fill="hold">
                            <p:stCondLst>
                              <p:cond delay="2750"/>
                            </p:stCondLst>
                            <p:childTnLst>
                              <p:par>
                                <p:cTn id="63" presetID="10" presetClass="entr" presetSubtype="0" fill="hold" nodeType="afterEffect">
                                  <p:stCondLst>
                                    <p:cond delay="0"/>
                                  </p:stCondLst>
                                  <p:childTnLst>
                                    <p:set>
                                      <p:cBhvr>
                                        <p:cTn id="64" dur="1" fill="hold">
                                          <p:stCondLst>
                                            <p:cond delay="0"/>
                                          </p:stCondLst>
                                        </p:cTn>
                                        <p:tgtEl>
                                          <p:spTgt spid="1531"/>
                                        </p:tgtEl>
                                        <p:attrNameLst>
                                          <p:attrName>style.visibility</p:attrName>
                                        </p:attrNameLst>
                                      </p:cBhvr>
                                      <p:to>
                                        <p:strVal val="visible"/>
                                      </p:to>
                                    </p:set>
                                    <p:animEffect transition="in" filter="fade">
                                      <p:cBhvr>
                                        <p:cTn id="65" dur="500"/>
                                        <p:tgtEl>
                                          <p:spTgt spid="1531"/>
                                        </p:tgtEl>
                                      </p:cBhvr>
                                    </p:animEffect>
                                  </p:childTnLst>
                                </p:cTn>
                              </p:par>
                              <p:par>
                                <p:cTn id="66" presetID="10" presetClass="entr" presetSubtype="0" fill="hold" nodeType="withEffect">
                                  <p:stCondLst>
                                    <p:cond delay="0"/>
                                  </p:stCondLst>
                                  <p:childTnLst>
                                    <p:set>
                                      <p:cBhvr>
                                        <p:cTn id="67" dur="1" fill="hold">
                                          <p:stCondLst>
                                            <p:cond delay="0"/>
                                          </p:stCondLst>
                                        </p:cTn>
                                        <p:tgtEl>
                                          <p:spTgt spid="1532"/>
                                        </p:tgtEl>
                                        <p:attrNameLst>
                                          <p:attrName>style.visibility</p:attrName>
                                        </p:attrNameLst>
                                      </p:cBhvr>
                                      <p:to>
                                        <p:strVal val="visible"/>
                                      </p:to>
                                    </p:set>
                                    <p:animEffect transition="in" filter="fade">
                                      <p:cBhvr>
                                        <p:cTn id="68" dur="500"/>
                                        <p:tgtEl>
                                          <p:spTgt spid="1532"/>
                                        </p:tgtEl>
                                      </p:cBhvr>
                                    </p:animEffect>
                                  </p:childTnLst>
                                </p:cTn>
                              </p:par>
                              <p:par>
                                <p:cTn id="69" presetID="10" presetClass="entr" presetSubtype="0" fill="hold" nodeType="withEffect">
                                  <p:stCondLst>
                                    <p:cond delay="0"/>
                                  </p:stCondLst>
                                  <p:childTnLst>
                                    <p:set>
                                      <p:cBhvr>
                                        <p:cTn id="70" dur="1" fill="hold">
                                          <p:stCondLst>
                                            <p:cond delay="0"/>
                                          </p:stCondLst>
                                        </p:cTn>
                                        <p:tgtEl>
                                          <p:spTgt spid="1542"/>
                                        </p:tgtEl>
                                        <p:attrNameLst>
                                          <p:attrName>style.visibility</p:attrName>
                                        </p:attrNameLst>
                                      </p:cBhvr>
                                      <p:to>
                                        <p:strVal val="visible"/>
                                      </p:to>
                                    </p:set>
                                    <p:animEffect transition="in" filter="fade">
                                      <p:cBhvr>
                                        <p:cTn id="71" dur="500"/>
                                        <p:tgtEl>
                                          <p:spTgt spid="1542"/>
                                        </p:tgtEl>
                                      </p:cBhvr>
                                    </p:animEffect>
                                  </p:childTnLst>
                                </p:cTn>
                              </p:par>
                              <p:par>
                                <p:cTn id="72" presetID="10" presetClass="entr" presetSubtype="0" fill="hold" nodeType="withEffect">
                                  <p:stCondLst>
                                    <p:cond delay="0"/>
                                  </p:stCondLst>
                                  <p:childTnLst>
                                    <p:set>
                                      <p:cBhvr>
                                        <p:cTn id="73" dur="1" fill="hold">
                                          <p:stCondLst>
                                            <p:cond delay="0"/>
                                          </p:stCondLst>
                                        </p:cTn>
                                        <p:tgtEl>
                                          <p:spTgt spid="1539"/>
                                        </p:tgtEl>
                                        <p:attrNameLst>
                                          <p:attrName>style.visibility</p:attrName>
                                        </p:attrNameLst>
                                      </p:cBhvr>
                                      <p:to>
                                        <p:strVal val="visible"/>
                                      </p:to>
                                    </p:set>
                                    <p:animEffect transition="in" filter="fade">
                                      <p:cBhvr>
                                        <p:cTn id="74" dur="500"/>
                                        <p:tgtEl>
                                          <p:spTgt spid="1539"/>
                                        </p:tgtEl>
                                      </p:cBhvr>
                                    </p:animEffect>
                                  </p:childTnLst>
                                </p:cTn>
                              </p:par>
                            </p:childTnLst>
                          </p:cTn>
                        </p:par>
                        <p:par>
                          <p:cTn id="75" fill="hold">
                            <p:stCondLst>
                              <p:cond delay="3250"/>
                            </p:stCondLst>
                            <p:childTnLst>
                              <p:par>
                                <p:cTn id="76" presetID="42" presetClass="path" presetSubtype="0" accel="50000" decel="50000" fill="hold" nodeType="afterEffect">
                                  <p:stCondLst>
                                    <p:cond delay="0"/>
                                  </p:stCondLst>
                                  <p:childTnLst>
                                    <p:animMotion origin="layout" path="M -1.66667E-6 3.95062E-6 L 0.12882 -0.2213 " pathEditMode="relative" rAng="0" ptsTypes="AA">
                                      <p:cBhvr>
                                        <p:cTn id="77" dur="2000" fill="hold"/>
                                        <p:tgtEl>
                                          <p:spTgt spid="1542"/>
                                        </p:tgtEl>
                                        <p:attrNameLst>
                                          <p:attrName>ppt_x</p:attrName>
                                          <p:attrName>ppt_y</p:attrName>
                                        </p:attrNameLst>
                                      </p:cBhvr>
                                      <p:rCtr x="6441" y="-11080"/>
                                    </p:animMotion>
                                  </p:childTnLst>
                                </p:cTn>
                              </p:par>
                              <p:par>
                                <p:cTn id="78" presetID="42" presetClass="path" presetSubtype="0" accel="50000" decel="50000" fill="hold" nodeType="withEffect">
                                  <p:stCondLst>
                                    <p:cond delay="0"/>
                                  </p:stCondLst>
                                  <p:childTnLst>
                                    <p:animMotion origin="layout" path="M 5E-6 3.95062E-6 L -0.13681 -0.22778 " pathEditMode="relative" rAng="0" ptsTypes="AA">
                                      <p:cBhvr>
                                        <p:cTn id="79" dur="2000" fill="hold"/>
                                        <p:tgtEl>
                                          <p:spTgt spid="1539"/>
                                        </p:tgtEl>
                                        <p:attrNameLst>
                                          <p:attrName>ppt_x</p:attrName>
                                          <p:attrName>ppt_y</p:attrName>
                                        </p:attrNameLst>
                                      </p:cBhvr>
                                      <p:rCtr x="-6840" y="-11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3" grpId="0"/>
      <p:bldP spid="1533" grpId="1"/>
      <p:bldP spid="1533" grpId="2"/>
      <p:bldP spid="1534" grpId="0"/>
      <p:bldP spid="1534" grpId="1"/>
      <p:bldP spid="1534" grpId="2"/>
      <p:bldP spid="1535" grpId="0"/>
      <p:bldP spid="1535" grpId="1"/>
      <p:bldP spid="1536" grpId="0"/>
      <p:bldP spid="1536"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550"/>
        <p:cNvGrpSpPr/>
        <p:nvPr/>
      </p:nvGrpSpPr>
      <p:grpSpPr>
        <a:xfrm>
          <a:off x="0" y="0"/>
          <a:ext cx="0" cy="0"/>
          <a:chOff x="0" y="0"/>
          <a:chExt cx="0" cy="0"/>
        </a:xfrm>
      </p:grpSpPr>
      <p:sp>
        <p:nvSpPr>
          <p:cNvPr id="1551" name="Google Shape;1551;p32"/>
          <p:cNvSpPr txBox="1">
            <a:spLocks noGrp="1"/>
          </p:cNvSpPr>
          <p:nvPr>
            <p:ph type="ctrTitle" idx="4"/>
          </p:nvPr>
        </p:nvSpPr>
        <p:spPr>
          <a:xfrm>
            <a:off x="998325" y="596963"/>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ALGORITHM</a:t>
            </a:r>
            <a:endParaRPr>
              <a:solidFill>
                <a:srgbClr val="FFFFFF"/>
              </a:solidFill>
            </a:endParaRPr>
          </a:p>
        </p:txBody>
      </p:sp>
      <p:cxnSp>
        <p:nvCxnSpPr>
          <p:cNvPr id="1552" name="Google Shape;1552;p32"/>
          <p:cNvCxnSpPr/>
          <p:nvPr/>
        </p:nvCxnSpPr>
        <p:spPr>
          <a:xfrm rot="10800000" flipH="1">
            <a:off x="0" y="1158875"/>
            <a:ext cx="4134300" cy="38700"/>
          </a:xfrm>
          <a:prstGeom prst="straightConnector1">
            <a:avLst/>
          </a:prstGeom>
          <a:noFill/>
          <a:ln w="9525" cap="flat" cmpd="sng">
            <a:solidFill>
              <a:schemeClr val="accent1"/>
            </a:solidFill>
            <a:prstDash val="solid"/>
            <a:round/>
            <a:headEnd type="none" w="med" len="med"/>
            <a:tailEnd type="none" w="med" len="med"/>
          </a:ln>
        </p:spPr>
      </p:cxnSp>
      <p:sp>
        <p:nvSpPr>
          <p:cNvPr id="1553" name="Google Shape;1553;p32"/>
          <p:cNvSpPr txBox="1">
            <a:spLocks noGrp="1"/>
          </p:cNvSpPr>
          <p:nvPr>
            <p:ph type="subTitle" idx="4294967295"/>
          </p:nvPr>
        </p:nvSpPr>
        <p:spPr>
          <a:xfrm>
            <a:off x="626350" y="1525000"/>
            <a:ext cx="4195800" cy="32298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accent1"/>
              </a:buClr>
              <a:buSzPts val="1400"/>
              <a:buAutoNum type="arabicPeriod"/>
            </a:pPr>
            <a:r>
              <a:rPr lang="es" sz="1400" dirty="0">
                <a:solidFill>
                  <a:schemeClr val="lt1"/>
                </a:solidFill>
              </a:rPr>
              <a:t>Each Worker applies the </a:t>
            </a:r>
            <a:r>
              <a:rPr lang="es" sz="1400" b="1" dirty="0">
                <a:solidFill>
                  <a:srgbClr val="4A86E8"/>
                </a:solidFill>
                <a:latin typeface="Roboto"/>
                <a:ea typeface="Roboto"/>
                <a:cs typeface="Roboto"/>
                <a:sym typeface="Roboto"/>
              </a:rPr>
              <a:t>operator</a:t>
            </a:r>
            <a:r>
              <a:rPr lang="es" sz="1400" dirty="0">
                <a:solidFill>
                  <a:schemeClr val="lt1"/>
                </a:solidFill>
              </a:rPr>
              <a:t> received from the Coordinator to every single tuple of all the partitions</a:t>
            </a:r>
            <a:endParaRPr sz="1400" dirty="0">
              <a:solidFill>
                <a:schemeClr val="lt1"/>
              </a:solidFill>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When a partition is completely processed, then the Worker sends: </a:t>
            </a:r>
            <a:endParaRPr sz="1400" dirty="0">
              <a:solidFill>
                <a:schemeClr val="lt1"/>
              </a:solidFill>
            </a:endParaRPr>
          </a:p>
          <a:p>
            <a:pPr marL="1371600" lvl="1" indent="-317500" algn="l" rtl="0">
              <a:lnSpc>
                <a:spcPct val="100000"/>
              </a:lnSpc>
              <a:spcBef>
                <a:spcPts val="0"/>
              </a:spcBef>
              <a:spcAft>
                <a:spcPts val="0"/>
              </a:spcAft>
              <a:buClr>
                <a:schemeClr val="accent1"/>
              </a:buClr>
              <a:buSzPts val="1400"/>
              <a:buAutoNum type="alphaLcPeriod"/>
            </a:pPr>
            <a:r>
              <a:rPr lang="es" dirty="0">
                <a:solidFill>
                  <a:schemeClr val="lt1"/>
                </a:solidFill>
              </a:rPr>
              <a:t>An </a:t>
            </a:r>
            <a:r>
              <a:rPr lang="es" b="1" dirty="0">
                <a:solidFill>
                  <a:srgbClr val="00FF00"/>
                </a:solidFill>
                <a:latin typeface="Roboto"/>
                <a:ea typeface="Roboto"/>
                <a:cs typeface="Roboto"/>
                <a:sym typeface="Roboto"/>
              </a:rPr>
              <a:t>ACK</a:t>
            </a:r>
            <a:r>
              <a:rPr lang="es" dirty="0">
                <a:solidFill>
                  <a:schemeClr val="lt1"/>
                </a:solidFill>
              </a:rPr>
              <a:t> to the Coordinator</a:t>
            </a:r>
            <a:endParaRPr dirty="0">
              <a:solidFill>
                <a:schemeClr val="lt1"/>
              </a:solidFill>
            </a:endParaRPr>
          </a:p>
          <a:p>
            <a:pPr marL="1371600" lvl="1" indent="-317500" algn="l" rtl="0">
              <a:lnSpc>
                <a:spcPct val="100000"/>
              </a:lnSpc>
              <a:spcBef>
                <a:spcPts val="0"/>
              </a:spcBef>
              <a:spcAft>
                <a:spcPts val="0"/>
              </a:spcAft>
              <a:buClr>
                <a:schemeClr val="accent1"/>
              </a:buClr>
              <a:buSzPts val="1400"/>
              <a:buAutoNum type="alphaLcPeriod"/>
            </a:pPr>
            <a:r>
              <a:rPr lang="es" dirty="0">
                <a:solidFill>
                  <a:schemeClr val="lt1"/>
                </a:solidFill>
              </a:rPr>
              <a:t>The processed partition to the data storage, in order to overwrite the old version</a:t>
            </a:r>
            <a:endParaRPr dirty="0">
              <a:solidFill>
                <a:schemeClr val="lt1"/>
              </a:solidFill>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Once a partition is sent to the data storage, the new partition is durable, and in case of a Worker failure, it is not rescheduled</a:t>
            </a:r>
            <a:endParaRPr sz="1400" dirty="0">
              <a:solidFill>
                <a:schemeClr val="lt1"/>
              </a:solidFill>
            </a:endParaRPr>
          </a:p>
          <a:p>
            <a:pPr marL="457200" lvl="0" indent="0" algn="l" rtl="0">
              <a:spcBef>
                <a:spcPts val="1600"/>
              </a:spcBef>
              <a:spcAft>
                <a:spcPts val="1600"/>
              </a:spcAft>
              <a:buNone/>
            </a:pPr>
            <a:endParaRPr sz="1400" dirty="0">
              <a:solidFill>
                <a:schemeClr val="lt1"/>
              </a:solidFill>
            </a:endParaRPr>
          </a:p>
        </p:txBody>
      </p:sp>
      <p:grpSp>
        <p:nvGrpSpPr>
          <p:cNvPr id="1554" name="Google Shape;1554;p32"/>
          <p:cNvGrpSpPr/>
          <p:nvPr/>
        </p:nvGrpSpPr>
        <p:grpSpPr>
          <a:xfrm rot="10800000" flipH="1">
            <a:off x="529149" y="755764"/>
            <a:ext cx="307985" cy="210341"/>
            <a:chOff x="1319675" y="779200"/>
            <a:chExt cx="2343875" cy="1270175"/>
          </a:xfrm>
        </p:grpSpPr>
        <p:sp>
          <p:nvSpPr>
            <p:cNvPr id="1555" name="Google Shape;1555;p32"/>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56" name="Google Shape;1556;p32"/>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57" name="Google Shape;1557;p32"/>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58" name="Google Shape;1558;p32"/>
          <p:cNvSpPr/>
          <p:nvPr/>
        </p:nvSpPr>
        <p:spPr>
          <a:xfrm>
            <a:off x="430588" y="683262"/>
            <a:ext cx="505342" cy="43401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2"/>
          <p:cNvSpPr txBox="1"/>
          <p:nvPr/>
        </p:nvSpPr>
        <p:spPr>
          <a:xfrm>
            <a:off x="3177975" y="755763"/>
            <a:ext cx="34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Roboto Light"/>
                <a:ea typeface="Roboto Light"/>
                <a:cs typeface="Roboto Light"/>
                <a:sym typeface="Roboto Light"/>
              </a:rPr>
              <a:t>DATA PROCESSING</a:t>
            </a:r>
            <a:endParaRPr>
              <a:solidFill>
                <a:schemeClr val="lt1"/>
              </a:solidFill>
              <a:latin typeface="Roboto Light"/>
              <a:ea typeface="Roboto Light"/>
              <a:cs typeface="Roboto Light"/>
              <a:sym typeface="Roboto Light"/>
            </a:endParaRPr>
          </a:p>
        </p:txBody>
      </p:sp>
      <p:pic>
        <p:nvPicPr>
          <p:cNvPr id="1560" name="Google Shape;1560;p32"/>
          <p:cNvPicPr preferRelativeResize="0"/>
          <p:nvPr/>
        </p:nvPicPr>
        <p:blipFill>
          <a:blip r:embed="rId3">
            <a:alphaModFix/>
          </a:blip>
          <a:stretch>
            <a:fillRect/>
          </a:stretch>
        </p:blipFill>
        <p:spPr>
          <a:xfrm>
            <a:off x="6905375" y="3747875"/>
            <a:ext cx="724300" cy="724300"/>
          </a:xfrm>
          <a:prstGeom prst="rect">
            <a:avLst/>
          </a:prstGeom>
          <a:noFill/>
          <a:ln>
            <a:noFill/>
          </a:ln>
        </p:spPr>
      </p:pic>
      <p:pic>
        <p:nvPicPr>
          <p:cNvPr id="1561" name="Google Shape;1561;p32"/>
          <p:cNvPicPr preferRelativeResize="0"/>
          <p:nvPr/>
        </p:nvPicPr>
        <p:blipFill>
          <a:blip r:embed="rId4">
            <a:alphaModFix/>
          </a:blip>
          <a:stretch>
            <a:fillRect/>
          </a:stretch>
        </p:blipFill>
        <p:spPr>
          <a:xfrm>
            <a:off x="6905375" y="1379050"/>
            <a:ext cx="724300" cy="724300"/>
          </a:xfrm>
          <a:prstGeom prst="rect">
            <a:avLst/>
          </a:prstGeom>
          <a:noFill/>
          <a:ln>
            <a:noFill/>
          </a:ln>
        </p:spPr>
      </p:pic>
      <p:cxnSp>
        <p:nvCxnSpPr>
          <p:cNvPr id="1562" name="Google Shape;1562;p32"/>
          <p:cNvCxnSpPr/>
          <p:nvPr/>
        </p:nvCxnSpPr>
        <p:spPr>
          <a:xfrm rot="10800000" flipH="1">
            <a:off x="6502200" y="2265400"/>
            <a:ext cx="542700" cy="440700"/>
          </a:xfrm>
          <a:prstGeom prst="straightConnector1">
            <a:avLst/>
          </a:prstGeom>
          <a:noFill/>
          <a:ln w="38100" cap="flat" cmpd="sng">
            <a:solidFill>
              <a:srgbClr val="F2F2F2"/>
            </a:solidFill>
            <a:prstDash val="solid"/>
            <a:round/>
            <a:headEnd type="none" w="med" len="med"/>
            <a:tailEnd type="triangle" w="med" len="med"/>
          </a:ln>
        </p:spPr>
      </p:cxnSp>
      <p:grpSp>
        <p:nvGrpSpPr>
          <p:cNvPr id="1563" name="Google Shape;1563;p32"/>
          <p:cNvGrpSpPr/>
          <p:nvPr/>
        </p:nvGrpSpPr>
        <p:grpSpPr>
          <a:xfrm>
            <a:off x="5746692" y="2598656"/>
            <a:ext cx="596307" cy="559024"/>
            <a:chOff x="5049725" y="2635825"/>
            <a:chExt cx="481825" cy="451700"/>
          </a:xfrm>
        </p:grpSpPr>
        <p:sp>
          <p:nvSpPr>
            <p:cNvPr id="1564" name="Google Shape;1564;p32"/>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65" name="Google Shape;1565;p32"/>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66" name="Google Shape;1566;p32"/>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67" name="Google Shape;1567;p32"/>
          <p:cNvGrpSpPr/>
          <p:nvPr/>
        </p:nvGrpSpPr>
        <p:grpSpPr>
          <a:xfrm>
            <a:off x="8192042" y="2598656"/>
            <a:ext cx="596307" cy="559024"/>
            <a:chOff x="5049725" y="2635825"/>
            <a:chExt cx="481825" cy="451700"/>
          </a:xfrm>
        </p:grpSpPr>
        <p:sp>
          <p:nvSpPr>
            <p:cNvPr id="1568" name="Google Shape;1568;p32"/>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69" name="Google Shape;1569;p32"/>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70" name="Google Shape;1570;p32"/>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1571" name="Google Shape;1571;p32"/>
          <p:cNvCxnSpPr/>
          <p:nvPr/>
        </p:nvCxnSpPr>
        <p:spPr>
          <a:xfrm rot="10800000">
            <a:off x="7497075" y="2265400"/>
            <a:ext cx="565200" cy="474900"/>
          </a:xfrm>
          <a:prstGeom prst="straightConnector1">
            <a:avLst/>
          </a:prstGeom>
          <a:noFill/>
          <a:ln w="38100" cap="flat" cmpd="sng">
            <a:solidFill>
              <a:srgbClr val="F2F2F2"/>
            </a:solidFill>
            <a:prstDash val="solid"/>
            <a:round/>
            <a:headEnd type="none" w="med" len="med"/>
            <a:tailEnd type="triangle" w="med" len="med"/>
          </a:ln>
        </p:spPr>
      </p:cxnSp>
      <p:cxnSp>
        <p:nvCxnSpPr>
          <p:cNvPr id="1572" name="Google Shape;1572;p32"/>
          <p:cNvCxnSpPr/>
          <p:nvPr/>
        </p:nvCxnSpPr>
        <p:spPr>
          <a:xfrm>
            <a:off x="6396575" y="3215675"/>
            <a:ext cx="508800" cy="532200"/>
          </a:xfrm>
          <a:prstGeom prst="straightConnector1">
            <a:avLst/>
          </a:prstGeom>
          <a:noFill/>
          <a:ln w="38100" cap="flat" cmpd="sng">
            <a:solidFill>
              <a:srgbClr val="F2F2F2"/>
            </a:solidFill>
            <a:prstDash val="solid"/>
            <a:round/>
            <a:headEnd type="none" w="med" len="med"/>
            <a:tailEnd type="triangle" w="med" len="med"/>
          </a:ln>
        </p:spPr>
      </p:cxnSp>
      <p:grpSp>
        <p:nvGrpSpPr>
          <p:cNvPr id="1573" name="Google Shape;1573;p32"/>
          <p:cNvGrpSpPr/>
          <p:nvPr/>
        </p:nvGrpSpPr>
        <p:grpSpPr>
          <a:xfrm>
            <a:off x="8615271" y="3040819"/>
            <a:ext cx="339253" cy="218676"/>
            <a:chOff x="1492675" y="1520750"/>
            <a:chExt cx="481825" cy="310575"/>
          </a:xfrm>
        </p:grpSpPr>
        <p:sp>
          <p:nvSpPr>
            <p:cNvPr id="1574" name="Google Shape;1574;p32"/>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75" name="Google Shape;1575;p32"/>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576" name="Google Shape;1576;p32"/>
          <p:cNvSpPr txBox="1"/>
          <p:nvPr/>
        </p:nvSpPr>
        <p:spPr>
          <a:xfrm>
            <a:off x="6050025" y="2504805"/>
            <a:ext cx="473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4A86E8"/>
                </a:solidFill>
                <a:latin typeface="Roboto"/>
                <a:ea typeface="Roboto"/>
                <a:cs typeface="Roboto"/>
                <a:sym typeface="Roboto"/>
              </a:rPr>
              <a:t>op</a:t>
            </a:r>
            <a:endParaRPr sz="1000" b="1" dirty="0">
              <a:solidFill>
                <a:srgbClr val="4A86E8"/>
              </a:solidFill>
              <a:latin typeface="Roboto"/>
              <a:ea typeface="Roboto"/>
              <a:cs typeface="Roboto"/>
              <a:sym typeface="Roboto"/>
            </a:endParaRPr>
          </a:p>
        </p:txBody>
      </p:sp>
      <p:sp>
        <p:nvSpPr>
          <p:cNvPr id="1577" name="Google Shape;1577;p32"/>
          <p:cNvSpPr txBox="1"/>
          <p:nvPr/>
        </p:nvSpPr>
        <p:spPr>
          <a:xfrm>
            <a:off x="8143589" y="2488714"/>
            <a:ext cx="473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a:solidFill>
                  <a:srgbClr val="4A86E8"/>
                </a:solidFill>
                <a:latin typeface="Roboto"/>
                <a:ea typeface="Roboto"/>
                <a:cs typeface="Roboto"/>
                <a:sym typeface="Roboto"/>
              </a:rPr>
              <a:t>op</a:t>
            </a:r>
            <a:endParaRPr sz="1000" b="1">
              <a:solidFill>
                <a:srgbClr val="4A86E8"/>
              </a:solidFill>
              <a:latin typeface="Roboto"/>
              <a:ea typeface="Roboto"/>
              <a:cs typeface="Roboto"/>
              <a:sym typeface="Roboto"/>
            </a:endParaRPr>
          </a:p>
        </p:txBody>
      </p:sp>
      <p:cxnSp>
        <p:nvCxnSpPr>
          <p:cNvPr id="1578" name="Google Shape;1578;p32"/>
          <p:cNvCxnSpPr/>
          <p:nvPr/>
        </p:nvCxnSpPr>
        <p:spPr>
          <a:xfrm flipH="1">
            <a:off x="7683250" y="3215675"/>
            <a:ext cx="508800" cy="532200"/>
          </a:xfrm>
          <a:prstGeom prst="straightConnector1">
            <a:avLst/>
          </a:prstGeom>
          <a:noFill/>
          <a:ln w="38100" cap="flat" cmpd="sng">
            <a:solidFill>
              <a:srgbClr val="F2F2F2"/>
            </a:solidFill>
            <a:prstDash val="solid"/>
            <a:round/>
            <a:headEnd type="none" w="med" len="med"/>
            <a:tailEnd type="triangle" w="med" len="med"/>
          </a:ln>
        </p:spPr>
      </p:cxnSp>
      <p:grpSp>
        <p:nvGrpSpPr>
          <p:cNvPr id="1579" name="Google Shape;1579;p32"/>
          <p:cNvGrpSpPr/>
          <p:nvPr/>
        </p:nvGrpSpPr>
        <p:grpSpPr>
          <a:xfrm>
            <a:off x="5524509" y="2996999"/>
            <a:ext cx="339253" cy="218676"/>
            <a:chOff x="1492675" y="1520750"/>
            <a:chExt cx="481825" cy="310575"/>
          </a:xfrm>
        </p:grpSpPr>
        <p:sp>
          <p:nvSpPr>
            <p:cNvPr id="1580" name="Google Shape;1580;p32"/>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81" name="Google Shape;1581;p32"/>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582" name="Google Shape;1582;p32"/>
          <p:cNvSpPr txBox="1"/>
          <p:nvPr/>
        </p:nvSpPr>
        <p:spPr>
          <a:xfrm>
            <a:off x="5539599" y="2370413"/>
            <a:ext cx="505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00FF00"/>
                </a:solidFill>
                <a:latin typeface="Roboto"/>
                <a:ea typeface="Roboto"/>
                <a:cs typeface="Roboto"/>
                <a:sym typeface="Roboto"/>
              </a:rPr>
              <a:t>ACK</a:t>
            </a:r>
            <a:endParaRPr sz="1000" b="1" dirty="0">
              <a:solidFill>
                <a:srgbClr val="00FF00"/>
              </a:solidFill>
              <a:latin typeface="Roboto"/>
              <a:ea typeface="Roboto"/>
              <a:cs typeface="Roboto"/>
              <a:sym typeface="Roboto"/>
            </a:endParaRPr>
          </a:p>
        </p:txBody>
      </p:sp>
      <p:sp>
        <p:nvSpPr>
          <p:cNvPr id="1583" name="Google Shape;1583;p32"/>
          <p:cNvSpPr txBox="1"/>
          <p:nvPr/>
        </p:nvSpPr>
        <p:spPr>
          <a:xfrm>
            <a:off x="8492132" y="2357780"/>
            <a:ext cx="505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00FF00"/>
                </a:solidFill>
                <a:latin typeface="Roboto"/>
                <a:ea typeface="Roboto"/>
                <a:cs typeface="Roboto"/>
                <a:sym typeface="Roboto"/>
              </a:rPr>
              <a:t>ACK</a:t>
            </a:r>
            <a:endParaRPr sz="1000" b="1" dirty="0">
              <a:solidFill>
                <a:srgbClr val="00FF00"/>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53">
                                            <p:txEl>
                                              <p:pRg st="0" end="0"/>
                                            </p:txEl>
                                          </p:spTgt>
                                        </p:tgtEl>
                                        <p:attrNameLst>
                                          <p:attrName>style.visibility</p:attrName>
                                        </p:attrNameLst>
                                      </p:cBhvr>
                                      <p:to>
                                        <p:strVal val="visible"/>
                                      </p:to>
                                    </p:set>
                                    <p:animEffect transition="in" filter="fade">
                                      <p:cBhvr>
                                        <p:cTn id="7" dur="750"/>
                                        <p:tgtEl>
                                          <p:spTgt spid="1553">
                                            <p:txEl>
                                              <p:pRg st="0" end="0"/>
                                            </p:txEl>
                                          </p:spTgt>
                                        </p:tgtEl>
                                      </p:cBhvr>
                                    </p:animEffect>
                                    <p:anim calcmode="lin" valueType="num">
                                      <p:cBhvr>
                                        <p:cTn id="8" dur="750" fill="hold"/>
                                        <p:tgtEl>
                                          <p:spTgt spid="155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55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53">
                                            <p:txEl>
                                              <p:pRg st="1" end="1"/>
                                            </p:txEl>
                                          </p:spTgt>
                                        </p:tgtEl>
                                        <p:attrNameLst>
                                          <p:attrName>style.visibility</p:attrName>
                                        </p:attrNameLst>
                                      </p:cBhvr>
                                      <p:to>
                                        <p:strVal val="visible"/>
                                      </p:to>
                                    </p:set>
                                    <p:animEffect transition="in" filter="fade">
                                      <p:cBhvr>
                                        <p:cTn id="14" dur="750"/>
                                        <p:tgtEl>
                                          <p:spTgt spid="1553">
                                            <p:txEl>
                                              <p:pRg st="1" end="1"/>
                                            </p:txEl>
                                          </p:spTgt>
                                        </p:tgtEl>
                                      </p:cBhvr>
                                    </p:animEffect>
                                    <p:anim calcmode="lin" valueType="num">
                                      <p:cBhvr>
                                        <p:cTn id="15" dur="750" fill="hold"/>
                                        <p:tgtEl>
                                          <p:spTgt spid="1553">
                                            <p:txEl>
                                              <p:pRg st="1" end="1"/>
                                            </p:txEl>
                                          </p:spTgt>
                                        </p:tgtEl>
                                        <p:attrNameLst>
                                          <p:attrName>ppt_x</p:attrName>
                                        </p:attrNameLst>
                                      </p:cBhvr>
                                      <p:tavLst>
                                        <p:tav tm="0">
                                          <p:val>
                                            <p:strVal val="#ppt_x"/>
                                          </p:val>
                                        </p:tav>
                                        <p:tav tm="100000">
                                          <p:val>
                                            <p:strVal val="#ppt_x"/>
                                          </p:val>
                                        </p:tav>
                                      </p:tavLst>
                                    </p:anim>
                                    <p:anim calcmode="lin" valueType="num">
                                      <p:cBhvr>
                                        <p:cTn id="16" dur="750" fill="hold"/>
                                        <p:tgtEl>
                                          <p:spTgt spid="1553">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750"/>
                            </p:stCondLst>
                            <p:childTnLst>
                              <p:par>
                                <p:cTn id="18" presetID="42" presetClass="entr" presetSubtype="0" fill="hold" nodeType="afterEffect">
                                  <p:stCondLst>
                                    <p:cond delay="0"/>
                                  </p:stCondLst>
                                  <p:childTnLst>
                                    <p:set>
                                      <p:cBhvr>
                                        <p:cTn id="19" dur="1" fill="hold">
                                          <p:stCondLst>
                                            <p:cond delay="0"/>
                                          </p:stCondLst>
                                        </p:cTn>
                                        <p:tgtEl>
                                          <p:spTgt spid="1553">
                                            <p:txEl>
                                              <p:pRg st="2" end="2"/>
                                            </p:txEl>
                                          </p:spTgt>
                                        </p:tgtEl>
                                        <p:attrNameLst>
                                          <p:attrName>style.visibility</p:attrName>
                                        </p:attrNameLst>
                                      </p:cBhvr>
                                      <p:to>
                                        <p:strVal val="visible"/>
                                      </p:to>
                                    </p:set>
                                    <p:animEffect transition="in" filter="fade">
                                      <p:cBhvr>
                                        <p:cTn id="20" dur="750"/>
                                        <p:tgtEl>
                                          <p:spTgt spid="1553">
                                            <p:txEl>
                                              <p:pRg st="2" end="2"/>
                                            </p:txEl>
                                          </p:spTgt>
                                        </p:tgtEl>
                                      </p:cBhvr>
                                    </p:animEffect>
                                    <p:anim calcmode="lin" valueType="num">
                                      <p:cBhvr>
                                        <p:cTn id="21" dur="750" fill="hold"/>
                                        <p:tgtEl>
                                          <p:spTgt spid="1553">
                                            <p:txEl>
                                              <p:pRg st="2" end="2"/>
                                            </p:txEl>
                                          </p:spTgt>
                                        </p:tgtEl>
                                        <p:attrNameLst>
                                          <p:attrName>ppt_x</p:attrName>
                                        </p:attrNameLst>
                                      </p:cBhvr>
                                      <p:tavLst>
                                        <p:tav tm="0">
                                          <p:val>
                                            <p:strVal val="#ppt_x"/>
                                          </p:val>
                                        </p:tav>
                                        <p:tav tm="100000">
                                          <p:val>
                                            <p:strVal val="#ppt_x"/>
                                          </p:val>
                                        </p:tav>
                                      </p:tavLst>
                                    </p:anim>
                                    <p:anim calcmode="lin" valueType="num">
                                      <p:cBhvr>
                                        <p:cTn id="22" dur="750" fill="hold"/>
                                        <p:tgtEl>
                                          <p:spTgt spid="1553">
                                            <p:txEl>
                                              <p:pRg st="2" end="2"/>
                                            </p:txEl>
                                          </p:spTgt>
                                        </p:tgtEl>
                                        <p:attrNameLst>
                                          <p:attrName>ppt_y</p:attrName>
                                        </p:attrNameLst>
                                      </p:cBhvr>
                                      <p:tavLst>
                                        <p:tav tm="0">
                                          <p:val>
                                            <p:strVal val="#ppt_y+.1"/>
                                          </p:val>
                                        </p:tav>
                                        <p:tav tm="100000">
                                          <p:val>
                                            <p:strVal val="#ppt_y"/>
                                          </p:val>
                                        </p:tav>
                                      </p:tavLst>
                                    </p:anim>
                                  </p:childTnLst>
                                </p:cTn>
                              </p:par>
                              <p:par>
                                <p:cTn id="23" presetID="10" presetClass="entr" presetSubtype="0" fill="hold" grpId="0" nodeType="withEffect">
                                  <p:stCondLst>
                                    <p:cond delay="0"/>
                                  </p:stCondLst>
                                  <p:childTnLst>
                                    <p:set>
                                      <p:cBhvr>
                                        <p:cTn id="24" dur="1" fill="hold">
                                          <p:stCondLst>
                                            <p:cond delay="0"/>
                                          </p:stCondLst>
                                        </p:cTn>
                                        <p:tgtEl>
                                          <p:spTgt spid="1582"/>
                                        </p:tgtEl>
                                        <p:attrNameLst>
                                          <p:attrName>style.visibility</p:attrName>
                                        </p:attrNameLst>
                                      </p:cBhvr>
                                      <p:to>
                                        <p:strVal val="visible"/>
                                      </p:to>
                                    </p:set>
                                    <p:animEffect transition="in" filter="fade">
                                      <p:cBhvr>
                                        <p:cTn id="25" dur="500"/>
                                        <p:tgtEl>
                                          <p:spTgt spid="158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83"/>
                                        </p:tgtEl>
                                        <p:attrNameLst>
                                          <p:attrName>style.visibility</p:attrName>
                                        </p:attrNameLst>
                                      </p:cBhvr>
                                      <p:to>
                                        <p:strVal val="visible"/>
                                      </p:to>
                                    </p:set>
                                    <p:animEffect transition="in" filter="fade">
                                      <p:cBhvr>
                                        <p:cTn id="28" dur="500"/>
                                        <p:tgtEl>
                                          <p:spTgt spid="1583"/>
                                        </p:tgtEl>
                                      </p:cBhvr>
                                    </p:animEffect>
                                  </p:childTnLst>
                                </p:cTn>
                              </p:par>
                              <p:par>
                                <p:cTn id="29" presetID="10" presetClass="entr" presetSubtype="0" fill="hold" nodeType="withEffect">
                                  <p:stCondLst>
                                    <p:cond delay="0"/>
                                  </p:stCondLst>
                                  <p:childTnLst>
                                    <p:set>
                                      <p:cBhvr>
                                        <p:cTn id="30" dur="1" fill="hold">
                                          <p:stCondLst>
                                            <p:cond delay="0"/>
                                          </p:stCondLst>
                                        </p:cTn>
                                        <p:tgtEl>
                                          <p:spTgt spid="1562"/>
                                        </p:tgtEl>
                                        <p:attrNameLst>
                                          <p:attrName>style.visibility</p:attrName>
                                        </p:attrNameLst>
                                      </p:cBhvr>
                                      <p:to>
                                        <p:strVal val="visible"/>
                                      </p:to>
                                    </p:set>
                                    <p:animEffect transition="in" filter="fade">
                                      <p:cBhvr>
                                        <p:cTn id="31" dur="500"/>
                                        <p:tgtEl>
                                          <p:spTgt spid="1562"/>
                                        </p:tgtEl>
                                      </p:cBhvr>
                                    </p:animEffect>
                                  </p:childTnLst>
                                </p:cTn>
                              </p:par>
                              <p:par>
                                <p:cTn id="32" presetID="10" presetClass="entr" presetSubtype="0" fill="hold" nodeType="withEffect">
                                  <p:stCondLst>
                                    <p:cond delay="0"/>
                                  </p:stCondLst>
                                  <p:childTnLst>
                                    <p:set>
                                      <p:cBhvr>
                                        <p:cTn id="33" dur="1" fill="hold">
                                          <p:stCondLst>
                                            <p:cond delay="0"/>
                                          </p:stCondLst>
                                        </p:cTn>
                                        <p:tgtEl>
                                          <p:spTgt spid="1571"/>
                                        </p:tgtEl>
                                        <p:attrNameLst>
                                          <p:attrName>style.visibility</p:attrName>
                                        </p:attrNameLst>
                                      </p:cBhvr>
                                      <p:to>
                                        <p:strVal val="visible"/>
                                      </p:to>
                                    </p:set>
                                    <p:animEffect transition="in" filter="fade">
                                      <p:cBhvr>
                                        <p:cTn id="34" dur="500"/>
                                        <p:tgtEl>
                                          <p:spTgt spid="1571"/>
                                        </p:tgtEl>
                                      </p:cBhvr>
                                    </p:animEffect>
                                  </p:childTnLst>
                                </p:cTn>
                              </p:par>
                            </p:childTnLst>
                          </p:cTn>
                        </p:par>
                        <p:par>
                          <p:cTn id="35" fill="hold">
                            <p:stCondLst>
                              <p:cond delay="1500"/>
                            </p:stCondLst>
                            <p:childTnLst>
                              <p:par>
                                <p:cTn id="36" presetID="42" presetClass="entr" presetSubtype="0" fill="hold" nodeType="afterEffect">
                                  <p:stCondLst>
                                    <p:cond delay="0"/>
                                  </p:stCondLst>
                                  <p:childTnLst>
                                    <p:set>
                                      <p:cBhvr>
                                        <p:cTn id="37" dur="1" fill="hold">
                                          <p:stCondLst>
                                            <p:cond delay="0"/>
                                          </p:stCondLst>
                                        </p:cTn>
                                        <p:tgtEl>
                                          <p:spTgt spid="1553">
                                            <p:txEl>
                                              <p:pRg st="3" end="3"/>
                                            </p:txEl>
                                          </p:spTgt>
                                        </p:tgtEl>
                                        <p:attrNameLst>
                                          <p:attrName>style.visibility</p:attrName>
                                        </p:attrNameLst>
                                      </p:cBhvr>
                                      <p:to>
                                        <p:strVal val="visible"/>
                                      </p:to>
                                    </p:set>
                                    <p:animEffect transition="in" filter="fade">
                                      <p:cBhvr>
                                        <p:cTn id="38" dur="750"/>
                                        <p:tgtEl>
                                          <p:spTgt spid="1553">
                                            <p:txEl>
                                              <p:pRg st="3" end="3"/>
                                            </p:txEl>
                                          </p:spTgt>
                                        </p:tgtEl>
                                      </p:cBhvr>
                                    </p:animEffect>
                                    <p:anim calcmode="lin" valueType="num">
                                      <p:cBhvr>
                                        <p:cTn id="39" dur="750" fill="hold"/>
                                        <p:tgtEl>
                                          <p:spTgt spid="1553">
                                            <p:txEl>
                                              <p:pRg st="3" end="3"/>
                                            </p:txEl>
                                          </p:spTgt>
                                        </p:tgtEl>
                                        <p:attrNameLst>
                                          <p:attrName>ppt_x</p:attrName>
                                        </p:attrNameLst>
                                      </p:cBhvr>
                                      <p:tavLst>
                                        <p:tav tm="0">
                                          <p:val>
                                            <p:strVal val="#ppt_x"/>
                                          </p:val>
                                        </p:tav>
                                        <p:tav tm="100000">
                                          <p:val>
                                            <p:strVal val="#ppt_x"/>
                                          </p:val>
                                        </p:tav>
                                      </p:tavLst>
                                    </p:anim>
                                    <p:anim calcmode="lin" valueType="num">
                                      <p:cBhvr>
                                        <p:cTn id="40" dur="750" fill="hold"/>
                                        <p:tgtEl>
                                          <p:spTgt spid="1553">
                                            <p:txEl>
                                              <p:pRg st="3" end="3"/>
                                            </p:txEl>
                                          </p:spTgt>
                                        </p:tgtEl>
                                        <p:attrNameLst>
                                          <p:attrName>ppt_y</p:attrName>
                                        </p:attrNameLst>
                                      </p:cBhvr>
                                      <p:tavLst>
                                        <p:tav tm="0">
                                          <p:val>
                                            <p:strVal val="#ppt_y+.1"/>
                                          </p:val>
                                        </p:tav>
                                        <p:tav tm="100000">
                                          <p:val>
                                            <p:strVal val="#ppt_y"/>
                                          </p:val>
                                        </p:tav>
                                      </p:tavLst>
                                    </p:anim>
                                  </p:childTnLst>
                                </p:cTn>
                              </p:par>
                              <p:par>
                                <p:cTn id="41" presetID="10" presetClass="entr" presetSubtype="0" fill="hold" nodeType="withEffect">
                                  <p:stCondLst>
                                    <p:cond delay="0"/>
                                  </p:stCondLst>
                                  <p:childTnLst>
                                    <p:set>
                                      <p:cBhvr>
                                        <p:cTn id="42" dur="1" fill="hold">
                                          <p:stCondLst>
                                            <p:cond delay="0"/>
                                          </p:stCondLst>
                                        </p:cTn>
                                        <p:tgtEl>
                                          <p:spTgt spid="1572"/>
                                        </p:tgtEl>
                                        <p:attrNameLst>
                                          <p:attrName>style.visibility</p:attrName>
                                        </p:attrNameLst>
                                      </p:cBhvr>
                                      <p:to>
                                        <p:strVal val="visible"/>
                                      </p:to>
                                    </p:set>
                                    <p:animEffect transition="in" filter="fade">
                                      <p:cBhvr>
                                        <p:cTn id="43" dur="500"/>
                                        <p:tgtEl>
                                          <p:spTgt spid="1572"/>
                                        </p:tgtEl>
                                      </p:cBhvr>
                                    </p:animEffect>
                                  </p:childTnLst>
                                </p:cTn>
                              </p:par>
                              <p:par>
                                <p:cTn id="44" presetID="10" presetClass="entr" presetSubtype="0" fill="hold" nodeType="withEffect">
                                  <p:stCondLst>
                                    <p:cond delay="0"/>
                                  </p:stCondLst>
                                  <p:childTnLst>
                                    <p:set>
                                      <p:cBhvr>
                                        <p:cTn id="45" dur="1" fill="hold">
                                          <p:stCondLst>
                                            <p:cond delay="0"/>
                                          </p:stCondLst>
                                        </p:cTn>
                                        <p:tgtEl>
                                          <p:spTgt spid="1578"/>
                                        </p:tgtEl>
                                        <p:attrNameLst>
                                          <p:attrName>style.visibility</p:attrName>
                                        </p:attrNameLst>
                                      </p:cBhvr>
                                      <p:to>
                                        <p:strVal val="visible"/>
                                      </p:to>
                                    </p:set>
                                    <p:animEffect transition="in" filter="fade">
                                      <p:cBhvr>
                                        <p:cTn id="46" dur="500"/>
                                        <p:tgtEl>
                                          <p:spTgt spid="1578"/>
                                        </p:tgtEl>
                                      </p:cBhvr>
                                    </p:animEffect>
                                  </p:childTnLst>
                                </p:cTn>
                              </p:par>
                              <p:par>
                                <p:cTn id="47" presetID="42" presetClass="path" presetSubtype="0" accel="50000" decel="50000" fill="hold" grpId="1" nodeType="withEffect">
                                  <p:stCondLst>
                                    <p:cond delay="0"/>
                                  </p:stCondLst>
                                  <p:childTnLst>
                                    <p:animMotion origin="layout" path="M 3.05556E-6 2.83951E-6 L 0.12812 -0.10525 " pathEditMode="relative" rAng="0" ptsTypes="AA">
                                      <p:cBhvr>
                                        <p:cTn id="48" dur="2000" fill="hold"/>
                                        <p:tgtEl>
                                          <p:spTgt spid="1582"/>
                                        </p:tgtEl>
                                        <p:attrNameLst>
                                          <p:attrName>ppt_x</p:attrName>
                                          <p:attrName>ppt_y</p:attrName>
                                        </p:attrNameLst>
                                      </p:cBhvr>
                                      <p:rCtr x="6406" y="-5278"/>
                                    </p:animMotion>
                                  </p:childTnLst>
                                </p:cTn>
                              </p:par>
                              <p:par>
                                <p:cTn id="49" presetID="42" presetClass="path" presetSubtype="0" accel="50000" decel="50000" fill="hold" grpId="1" nodeType="withEffect">
                                  <p:stCondLst>
                                    <p:cond delay="0"/>
                                  </p:stCondLst>
                                  <p:childTnLst>
                                    <p:animMotion origin="layout" path="M 0 1.97531E-6 L -0.11597 -0.1 " pathEditMode="relative" rAng="0" ptsTypes="AA">
                                      <p:cBhvr>
                                        <p:cTn id="50" dur="2000" fill="hold"/>
                                        <p:tgtEl>
                                          <p:spTgt spid="1583"/>
                                        </p:tgtEl>
                                        <p:attrNameLst>
                                          <p:attrName>ppt_x</p:attrName>
                                          <p:attrName>ppt_y</p:attrName>
                                        </p:attrNameLst>
                                      </p:cBhvr>
                                      <p:rCtr x="-5799" y="-5000"/>
                                    </p:animMotion>
                                  </p:childTnLst>
                                </p:cTn>
                              </p:par>
                              <p:par>
                                <p:cTn id="51" presetID="42" presetClass="path" presetSubtype="0" accel="50000" decel="50000" fill="hold" nodeType="withEffect">
                                  <p:stCondLst>
                                    <p:cond delay="0"/>
                                  </p:stCondLst>
                                  <p:childTnLst>
                                    <p:animMotion origin="layout" path="M -3.05556E-6 -2.34568E-6 L 0.12657 0.25185 " pathEditMode="relative" rAng="0" ptsTypes="AA">
                                      <p:cBhvr>
                                        <p:cTn id="52" dur="2000" fill="hold"/>
                                        <p:tgtEl>
                                          <p:spTgt spid="1579"/>
                                        </p:tgtEl>
                                        <p:attrNameLst>
                                          <p:attrName>ppt_x</p:attrName>
                                          <p:attrName>ppt_y</p:attrName>
                                        </p:attrNameLst>
                                      </p:cBhvr>
                                      <p:rCtr x="6319" y="12593"/>
                                    </p:animMotion>
                                  </p:childTnLst>
                                </p:cTn>
                              </p:par>
                              <p:par>
                                <p:cTn id="53" presetID="42" presetClass="path" presetSubtype="0" accel="50000" decel="50000" fill="hold" nodeType="withEffect">
                                  <p:stCondLst>
                                    <p:cond delay="0"/>
                                  </p:stCondLst>
                                  <p:childTnLst>
                                    <p:animMotion origin="layout" path="M -3.88889E-6 4.32099E-6 L -0.12413 0.24259 " pathEditMode="relative" rAng="0" ptsTypes="AA">
                                      <p:cBhvr>
                                        <p:cTn id="54" dur="2000" fill="hold"/>
                                        <p:tgtEl>
                                          <p:spTgt spid="1573"/>
                                        </p:tgtEl>
                                        <p:attrNameLst>
                                          <p:attrName>ppt_x</p:attrName>
                                          <p:attrName>ppt_y</p:attrName>
                                        </p:attrNameLst>
                                      </p:cBhvr>
                                      <p:rCtr x="-6215" y="12130"/>
                                    </p:animMotion>
                                  </p:childTnLst>
                                </p:cTn>
                              </p:par>
                            </p:childTnLst>
                          </p:cTn>
                        </p:par>
                        <p:par>
                          <p:cTn id="55" fill="hold">
                            <p:stCondLst>
                              <p:cond delay="3500"/>
                            </p:stCondLst>
                            <p:childTnLst>
                              <p:par>
                                <p:cTn id="56" presetID="42" presetClass="entr" presetSubtype="0" fill="hold" nodeType="afterEffect">
                                  <p:stCondLst>
                                    <p:cond delay="0"/>
                                  </p:stCondLst>
                                  <p:childTnLst>
                                    <p:set>
                                      <p:cBhvr>
                                        <p:cTn id="57" dur="1" fill="hold">
                                          <p:stCondLst>
                                            <p:cond delay="0"/>
                                          </p:stCondLst>
                                        </p:cTn>
                                        <p:tgtEl>
                                          <p:spTgt spid="1553">
                                            <p:txEl>
                                              <p:pRg st="4" end="4"/>
                                            </p:txEl>
                                          </p:spTgt>
                                        </p:tgtEl>
                                        <p:attrNameLst>
                                          <p:attrName>style.visibility</p:attrName>
                                        </p:attrNameLst>
                                      </p:cBhvr>
                                      <p:to>
                                        <p:strVal val="visible"/>
                                      </p:to>
                                    </p:set>
                                    <p:animEffect transition="in" filter="fade">
                                      <p:cBhvr>
                                        <p:cTn id="58" dur="750"/>
                                        <p:tgtEl>
                                          <p:spTgt spid="1553">
                                            <p:txEl>
                                              <p:pRg st="4" end="4"/>
                                            </p:txEl>
                                          </p:spTgt>
                                        </p:tgtEl>
                                      </p:cBhvr>
                                    </p:animEffect>
                                    <p:anim calcmode="lin" valueType="num">
                                      <p:cBhvr>
                                        <p:cTn id="59" dur="750" fill="hold"/>
                                        <p:tgtEl>
                                          <p:spTgt spid="1553">
                                            <p:txEl>
                                              <p:pRg st="4" end="4"/>
                                            </p:txEl>
                                          </p:spTgt>
                                        </p:tgtEl>
                                        <p:attrNameLst>
                                          <p:attrName>ppt_x</p:attrName>
                                        </p:attrNameLst>
                                      </p:cBhvr>
                                      <p:tavLst>
                                        <p:tav tm="0">
                                          <p:val>
                                            <p:strVal val="#ppt_x"/>
                                          </p:val>
                                        </p:tav>
                                        <p:tav tm="100000">
                                          <p:val>
                                            <p:strVal val="#ppt_x"/>
                                          </p:val>
                                        </p:tav>
                                      </p:tavLst>
                                    </p:anim>
                                    <p:anim calcmode="lin" valueType="num">
                                      <p:cBhvr>
                                        <p:cTn id="60" dur="750" fill="hold"/>
                                        <p:tgtEl>
                                          <p:spTgt spid="155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2" grpId="0"/>
      <p:bldP spid="1582" grpId="1"/>
      <p:bldP spid="1583" grpId="0"/>
      <p:bldP spid="1583"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587"/>
        <p:cNvGrpSpPr/>
        <p:nvPr/>
      </p:nvGrpSpPr>
      <p:grpSpPr>
        <a:xfrm>
          <a:off x="0" y="0"/>
          <a:ext cx="0" cy="0"/>
          <a:chOff x="0" y="0"/>
          <a:chExt cx="0" cy="0"/>
        </a:xfrm>
      </p:grpSpPr>
      <p:sp>
        <p:nvSpPr>
          <p:cNvPr id="1588" name="Google Shape;1588;p33"/>
          <p:cNvSpPr txBox="1">
            <a:spLocks noGrp="1"/>
          </p:cNvSpPr>
          <p:nvPr>
            <p:ph type="ctrTitle" idx="4"/>
          </p:nvPr>
        </p:nvSpPr>
        <p:spPr>
          <a:xfrm>
            <a:off x="998325" y="596963"/>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ALGORITHM</a:t>
            </a:r>
            <a:endParaRPr>
              <a:solidFill>
                <a:srgbClr val="FFFFFF"/>
              </a:solidFill>
            </a:endParaRPr>
          </a:p>
        </p:txBody>
      </p:sp>
      <p:cxnSp>
        <p:nvCxnSpPr>
          <p:cNvPr id="1589" name="Google Shape;1589;p33"/>
          <p:cNvCxnSpPr/>
          <p:nvPr/>
        </p:nvCxnSpPr>
        <p:spPr>
          <a:xfrm rot="10800000" flipH="1">
            <a:off x="0" y="1158875"/>
            <a:ext cx="4134300" cy="38700"/>
          </a:xfrm>
          <a:prstGeom prst="straightConnector1">
            <a:avLst/>
          </a:prstGeom>
          <a:noFill/>
          <a:ln w="9525" cap="flat" cmpd="sng">
            <a:solidFill>
              <a:schemeClr val="accent1"/>
            </a:solidFill>
            <a:prstDash val="solid"/>
            <a:round/>
            <a:headEnd type="none" w="med" len="med"/>
            <a:tailEnd type="none" w="med" len="med"/>
          </a:ln>
        </p:spPr>
      </p:cxnSp>
      <p:sp>
        <p:nvSpPr>
          <p:cNvPr id="1590" name="Google Shape;1590;p33"/>
          <p:cNvSpPr txBox="1">
            <a:spLocks noGrp="1"/>
          </p:cNvSpPr>
          <p:nvPr>
            <p:ph type="subTitle" idx="4294967295"/>
          </p:nvPr>
        </p:nvSpPr>
        <p:spPr>
          <a:xfrm>
            <a:off x="633825" y="1517525"/>
            <a:ext cx="5209800" cy="25269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500"/>
              </a:spcBef>
              <a:spcAft>
                <a:spcPts val="0"/>
              </a:spcAft>
              <a:buClr>
                <a:schemeClr val="accent1"/>
              </a:buClr>
              <a:buSzPts val="1400"/>
              <a:buAutoNum type="arabicPeriod"/>
            </a:pPr>
            <a:r>
              <a:rPr lang="es" sz="1400">
                <a:solidFill>
                  <a:schemeClr val="lt1"/>
                </a:solidFill>
              </a:rPr>
              <a:t>When the Coordinator receives a number of ACK equals to the number of partitions, the operator has finished its execution on all data so the Coordinator starts again the operations of INDEX SPLIT &amp; DATA RETRIEVAL for the next operator since some of the previous active nodes may have failed </a:t>
            </a:r>
            <a:endParaRPr sz="1400">
              <a:solidFill>
                <a:schemeClr val="lt1"/>
              </a:solidFill>
            </a:endParaRPr>
          </a:p>
          <a:p>
            <a:pPr marL="457200" lvl="0" indent="-317500" algn="l" rtl="0">
              <a:lnSpc>
                <a:spcPct val="100000"/>
              </a:lnSpc>
              <a:spcBef>
                <a:spcPts val="500"/>
              </a:spcBef>
              <a:spcAft>
                <a:spcPts val="0"/>
              </a:spcAft>
              <a:buClr>
                <a:schemeClr val="accent1"/>
              </a:buClr>
              <a:buSzPts val="1400"/>
              <a:buAutoNum type="arabicPeriod"/>
            </a:pPr>
            <a:r>
              <a:rPr lang="es" sz="1400">
                <a:solidFill>
                  <a:schemeClr val="lt1"/>
                </a:solidFill>
              </a:rPr>
              <a:t>This cycle continues until the last operator, which is, for our assumptions, always a reduce</a:t>
            </a:r>
            <a:endParaRPr sz="1400">
              <a:solidFill>
                <a:schemeClr val="lt1"/>
              </a:solidFill>
            </a:endParaRPr>
          </a:p>
          <a:p>
            <a:pPr marL="457200" lvl="0" indent="0" algn="l" rtl="0">
              <a:spcBef>
                <a:spcPts val="0"/>
              </a:spcBef>
              <a:spcAft>
                <a:spcPts val="1600"/>
              </a:spcAft>
              <a:buNone/>
            </a:pPr>
            <a:endParaRPr sz="1400">
              <a:solidFill>
                <a:schemeClr val="lt1"/>
              </a:solidFill>
            </a:endParaRPr>
          </a:p>
        </p:txBody>
      </p:sp>
      <p:grpSp>
        <p:nvGrpSpPr>
          <p:cNvPr id="1591" name="Google Shape;1591;p33"/>
          <p:cNvGrpSpPr/>
          <p:nvPr/>
        </p:nvGrpSpPr>
        <p:grpSpPr>
          <a:xfrm rot="10800000" flipH="1">
            <a:off x="529149" y="755764"/>
            <a:ext cx="307985" cy="210341"/>
            <a:chOff x="1319675" y="779200"/>
            <a:chExt cx="2343875" cy="1270175"/>
          </a:xfrm>
        </p:grpSpPr>
        <p:sp>
          <p:nvSpPr>
            <p:cNvPr id="1592" name="Google Shape;1592;p33"/>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93" name="Google Shape;1593;p33"/>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94" name="Google Shape;1594;p33"/>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595" name="Google Shape;1595;p33"/>
          <p:cNvSpPr/>
          <p:nvPr/>
        </p:nvSpPr>
        <p:spPr>
          <a:xfrm>
            <a:off x="430588" y="683262"/>
            <a:ext cx="505342" cy="43401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3"/>
          <p:cNvSpPr txBox="1"/>
          <p:nvPr/>
        </p:nvSpPr>
        <p:spPr>
          <a:xfrm>
            <a:off x="3177975" y="755763"/>
            <a:ext cx="34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Roboto Light"/>
                <a:ea typeface="Roboto Light"/>
                <a:cs typeface="Roboto Light"/>
                <a:sym typeface="Roboto Light"/>
              </a:rPr>
              <a:t>FOLLOWING OPERATORS</a:t>
            </a:r>
            <a:endParaRPr>
              <a:solidFill>
                <a:schemeClr val="lt1"/>
              </a:solidFill>
              <a:latin typeface="Roboto Light"/>
              <a:ea typeface="Roboto Light"/>
              <a:cs typeface="Roboto Light"/>
              <a:sym typeface="Roboto Light"/>
            </a:endParaRPr>
          </a:p>
        </p:txBody>
      </p:sp>
      <p:grpSp>
        <p:nvGrpSpPr>
          <p:cNvPr id="1597" name="Google Shape;1597;p33"/>
          <p:cNvGrpSpPr/>
          <p:nvPr/>
        </p:nvGrpSpPr>
        <p:grpSpPr>
          <a:xfrm>
            <a:off x="4726672" y="1366964"/>
            <a:ext cx="3305993" cy="3278697"/>
            <a:chOff x="4820425" y="1329900"/>
            <a:chExt cx="70175" cy="70350"/>
          </a:xfrm>
        </p:grpSpPr>
        <p:sp>
          <p:nvSpPr>
            <p:cNvPr id="1598" name="Google Shape;1598;p33"/>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solidFill>
              <a:srgbClr val="48FFD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3"/>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solidFill>
              <a:srgbClr val="48FFD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3"/>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solidFill>
              <a:srgbClr val="48FFD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3"/>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solidFill>
              <a:srgbClr val="48FFD5">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605"/>
        <p:cNvGrpSpPr/>
        <p:nvPr/>
      </p:nvGrpSpPr>
      <p:grpSpPr>
        <a:xfrm>
          <a:off x="0" y="0"/>
          <a:ext cx="0" cy="0"/>
          <a:chOff x="0" y="0"/>
          <a:chExt cx="0" cy="0"/>
        </a:xfrm>
      </p:grpSpPr>
      <p:sp>
        <p:nvSpPr>
          <p:cNvPr id="1606" name="Google Shape;1606;p34"/>
          <p:cNvSpPr txBox="1">
            <a:spLocks noGrp="1"/>
          </p:cNvSpPr>
          <p:nvPr>
            <p:ph type="ctrTitle" idx="4"/>
          </p:nvPr>
        </p:nvSpPr>
        <p:spPr>
          <a:xfrm>
            <a:off x="998325" y="596963"/>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ALGORITHM</a:t>
            </a:r>
            <a:endParaRPr>
              <a:solidFill>
                <a:srgbClr val="FFFFFF"/>
              </a:solidFill>
            </a:endParaRPr>
          </a:p>
        </p:txBody>
      </p:sp>
      <p:cxnSp>
        <p:nvCxnSpPr>
          <p:cNvPr id="1607" name="Google Shape;1607;p34"/>
          <p:cNvCxnSpPr/>
          <p:nvPr/>
        </p:nvCxnSpPr>
        <p:spPr>
          <a:xfrm rot="10800000" flipH="1">
            <a:off x="0" y="1158875"/>
            <a:ext cx="4134300" cy="38700"/>
          </a:xfrm>
          <a:prstGeom prst="straightConnector1">
            <a:avLst/>
          </a:prstGeom>
          <a:noFill/>
          <a:ln w="9525" cap="flat" cmpd="sng">
            <a:solidFill>
              <a:schemeClr val="accent1"/>
            </a:solidFill>
            <a:prstDash val="solid"/>
            <a:round/>
            <a:headEnd type="none" w="med" len="med"/>
            <a:tailEnd type="none" w="med" len="med"/>
          </a:ln>
        </p:spPr>
      </p:cxnSp>
      <p:sp>
        <p:nvSpPr>
          <p:cNvPr id="1608" name="Google Shape;1608;p34"/>
          <p:cNvSpPr txBox="1">
            <a:spLocks noGrp="1"/>
          </p:cNvSpPr>
          <p:nvPr>
            <p:ph type="subTitle" idx="4294967295"/>
          </p:nvPr>
        </p:nvSpPr>
        <p:spPr>
          <a:xfrm>
            <a:off x="626350" y="1390350"/>
            <a:ext cx="4853700" cy="32298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accent1"/>
              </a:buClr>
              <a:buSzPts val="1400"/>
              <a:buAutoNum type="arabicPeriod"/>
            </a:pPr>
            <a:r>
              <a:rPr lang="es" sz="1400" dirty="0">
                <a:solidFill>
                  <a:schemeClr val="lt1"/>
                </a:solidFill>
              </a:rPr>
              <a:t>Coordinator, based on the number of active Workers </a:t>
            </a:r>
            <a:r>
              <a:rPr lang="es" sz="1400" b="1" dirty="0">
                <a:solidFill>
                  <a:schemeClr val="lt1"/>
                </a:solidFill>
                <a:latin typeface="Roboto"/>
                <a:ea typeface="Roboto"/>
                <a:cs typeface="Roboto"/>
                <a:sym typeface="Roboto"/>
              </a:rPr>
              <a:t>N</a:t>
            </a:r>
            <a:r>
              <a:rPr lang="es" sz="1400" dirty="0">
                <a:solidFill>
                  <a:schemeClr val="lt1"/>
                </a:solidFill>
              </a:rPr>
              <a:t>, sends out to each one of them a progressive </a:t>
            </a:r>
            <a:r>
              <a:rPr lang="es" sz="1400" b="1" dirty="0">
                <a:solidFill>
                  <a:srgbClr val="FFFF00"/>
                </a:solidFill>
                <a:latin typeface="Roboto Medium" panose="02000000000000000000" pitchFamily="2" charset="0"/>
                <a:ea typeface="Roboto Medium" panose="02000000000000000000" pitchFamily="2" charset="0"/>
                <a:cs typeface="Roboto Medium" panose="02000000000000000000" pitchFamily="2" charset="0"/>
              </a:rPr>
              <a:t>index</a:t>
            </a:r>
            <a:r>
              <a:rPr lang="es" sz="1400" dirty="0">
                <a:solidFill>
                  <a:schemeClr val="lt1"/>
                </a:solidFill>
              </a:rPr>
              <a:t>, from 0 to N-1 and the </a:t>
            </a:r>
            <a:r>
              <a:rPr lang="es" sz="1400" b="1" dirty="0">
                <a:solidFill>
                  <a:srgbClr val="4A86E8"/>
                </a:solidFill>
                <a:latin typeface="Roboto"/>
                <a:ea typeface="Roboto"/>
                <a:cs typeface="Roboto"/>
                <a:sym typeface="Roboto"/>
              </a:rPr>
              <a:t>reduce </a:t>
            </a:r>
            <a:r>
              <a:rPr lang="es" sz="1400" dirty="0">
                <a:solidFill>
                  <a:schemeClr val="lt1"/>
                </a:solidFill>
              </a:rPr>
              <a:t>operator </a:t>
            </a:r>
            <a:endParaRPr sz="1400" dirty="0">
              <a:solidFill>
                <a:schemeClr val="lt1"/>
              </a:solidFill>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Each Worker retrieves from the data storage all the tuples such that </a:t>
            </a:r>
          </a:p>
          <a:p>
            <a:pPr marL="596900" lvl="1" indent="0">
              <a:lnSpc>
                <a:spcPct val="100000"/>
              </a:lnSpc>
              <a:spcBef>
                <a:spcPts val="500"/>
              </a:spcBef>
              <a:buClr>
                <a:schemeClr val="accent1"/>
              </a:buClr>
              <a:buNone/>
            </a:pPr>
            <a:r>
              <a:rPr lang="it-IT" b="1" dirty="0">
                <a:solidFill>
                  <a:schemeClr val="accent1"/>
                </a:solidFill>
                <a:latin typeface="Courier New"/>
                <a:ea typeface="Courier New"/>
                <a:cs typeface="Courier New"/>
                <a:sym typeface="Courier New"/>
              </a:rPr>
              <a:t>	     </a:t>
            </a:r>
            <a:r>
              <a:rPr lang="it-IT" b="1" dirty="0" err="1">
                <a:solidFill>
                  <a:schemeClr val="accent1"/>
                </a:solidFill>
                <a:latin typeface="Courier New"/>
                <a:ea typeface="Courier New"/>
                <a:cs typeface="Courier New"/>
                <a:sym typeface="Courier New"/>
              </a:rPr>
              <a:t>key%N</a:t>
            </a:r>
            <a:r>
              <a:rPr lang="it-IT" b="1" dirty="0">
                <a:solidFill>
                  <a:schemeClr val="accent1"/>
                </a:solidFill>
                <a:latin typeface="Courier New"/>
                <a:ea typeface="Courier New"/>
                <a:cs typeface="Courier New"/>
                <a:sym typeface="Courier New"/>
              </a:rPr>
              <a:t>==i</a:t>
            </a:r>
            <a:r>
              <a:rPr lang="it-IT" dirty="0">
                <a:solidFill>
                  <a:schemeClr val="lt1"/>
                </a:solidFill>
              </a:rPr>
              <a:t> </a:t>
            </a:r>
            <a:endParaRPr dirty="0">
              <a:solidFill>
                <a:schemeClr val="lt1"/>
              </a:solidFill>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When a partition is completely processed, then the Worker sends: </a:t>
            </a:r>
            <a:endParaRPr sz="1400" dirty="0">
              <a:solidFill>
                <a:schemeClr val="lt1"/>
              </a:solidFill>
            </a:endParaRPr>
          </a:p>
          <a:p>
            <a:pPr marL="1371600" lvl="1" indent="-317500" algn="l" rtl="0">
              <a:lnSpc>
                <a:spcPct val="100000"/>
              </a:lnSpc>
              <a:spcBef>
                <a:spcPts val="0"/>
              </a:spcBef>
              <a:spcAft>
                <a:spcPts val="0"/>
              </a:spcAft>
              <a:buClr>
                <a:schemeClr val="accent1"/>
              </a:buClr>
              <a:buSzPts val="1400"/>
              <a:buAutoNum type="alphaLcPeriod"/>
            </a:pPr>
            <a:r>
              <a:rPr lang="es" dirty="0">
                <a:solidFill>
                  <a:schemeClr val="lt1"/>
                </a:solidFill>
              </a:rPr>
              <a:t>An ACK to the Coordinator</a:t>
            </a:r>
            <a:endParaRPr dirty="0">
              <a:solidFill>
                <a:schemeClr val="lt1"/>
              </a:solidFill>
            </a:endParaRPr>
          </a:p>
          <a:p>
            <a:pPr marL="1371600" lvl="1" indent="-317500" algn="l" rtl="0">
              <a:lnSpc>
                <a:spcPct val="100000"/>
              </a:lnSpc>
              <a:spcBef>
                <a:spcPts val="0"/>
              </a:spcBef>
              <a:spcAft>
                <a:spcPts val="0"/>
              </a:spcAft>
              <a:buClr>
                <a:schemeClr val="accent1"/>
              </a:buClr>
              <a:buSzPts val="1400"/>
              <a:buAutoNum type="alphaLcPeriod"/>
            </a:pPr>
            <a:r>
              <a:rPr lang="es" dirty="0">
                <a:solidFill>
                  <a:schemeClr val="lt1"/>
                </a:solidFill>
              </a:rPr>
              <a:t>The processed partition to be saved on the data storage</a:t>
            </a:r>
            <a:endParaRPr sz="1400" dirty="0">
              <a:solidFill>
                <a:schemeClr val="lt1"/>
              </a:solidFill>
            </a:endParaRPr>
          </a:p>
          <a:p>
            <a:pPr marL="457200" lvl="0" indent="-317500" algn="l" rtl="0">
              <a:lnSpc>
                <a:spcPct val="100000"/>
              </a:lnSpc>
              <a:spcBef>
                <a:spcPts val="500"/>
              </a:spcBef>
              <a:spcAft>
                <a:spcPts val="0"/>
              </a:spcAft>
              <a:buClr>
                <a:schemeClr val="accent1"/>
              </a:buClr>
              <a:buSzPts val="1400"/>
              <a:buAutoNum type="arabicPeriod" startAt="4"/>
            </a:pPr>
            <a:r>
              <a:rPr lang="es" sz="1400" dirty="0">
                <a:solidFill>
                  <a:schemeClr val="lt1"/>
                </a:solidFill>
              </a:rPr>
              <a:t>Once a partition is sent to the data storage, the new partition is durable, and in case of a Worker failure, it is not rescheduled</a:t>
            </a:r>
            <a:endParaRPr sz="1400" dirty="0">
              <a:solidFill>
                <a:schemeClr val="lt1"/>
              </a:solidFill>
            </a:endParaRPr>
          </a:p>
          <a:p>
            <a:pPr marL="457200" lvl="0" indent="0" algn="l" rtl="0">
              <a:spcBef>
                <a:spcPts val="500"/>
              </a:spcBef>
              <a:spcAft>
                <a:spcPts val="1600"/>
              </a:spcAft>
              <a:buNone/>
            </a:pPr>
            <a:endParaRPr sz="1400" dirty="0">
              <a:solidFill>
                <a:schemeClr val="lt1"/>
              </a:solidFill>
            </a:endParaRPr>
          </a:p>
        </p:txBody>
      </p:sp>
      <p:grpSp>
        <p:nvGrpSpPr>
          <p:cNvPr id="1609" name="Google Shape;1609;p34"/>
          <p:cNvGrpSpPr/>
          <p:nvPr/>
        </p:nvGrpSpPr>
        <p:grpSpPr>
          <a:xfrm rot="10800000" flipH="1">
            <a:off x="529149" y="755764"/>
            <a:ext cx="307985" cy="210341"/>
            <a:chOff x="1319675" y="779200"/>
            <a:chExt cx="2343875" cy="1270175"/>
          </a:xfrm>
        </p:grpSpPr>
        <p:sp>
          <p:nvSpPr>
            <p:cNvPr id="1610" name="Google Shape;1610;p34"/>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11" name="Google Shape;1611;p34"/>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12" name="Google Shape;1612;p34"/>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613" name="Google Shape;1613;p34"/>
          <p:cNvSpPr/>
          <p:nvPr/>
        </p:nvSpPr>
        <p:spPr>
          <a:xfrm>
            <a:off x="430588" y="683262"/>
            <a:ext cx="505342" cy="43401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4"/>
          <p:cNvSpPr txBox="1"/>
          <p:nvPr/>
        </p:nvSpPr>
        <p:spPr>
          <a:xfrm>
            <a:off x="3177975" y="755763"/>
            <a:ext cx="34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Roboto Light"/>
                <a:ea typeface="Roboto Light"/>
                <a:cs typeface="Roboto Light"/>
                <a:sym typeface="Roboto Light"/>
              </a:rPr>
              <a:t>REDUCE</a:t>
            </a:r>
            <a:endParaRPr>
              <a:solidFill>
                <a:schemeClr val="lt1"/>
              </a:solidFill>
              <a:latin typeface="Roboto Light"/>
              <a:ea typeface="Roboto Light"/>
              <a:cs typeface="Roboto Light"/>
              <a:sym typeface="Roboto Light"/>
            </a:endParaRPr>
          </a:p>
        </p:txBody>
      </p:sp>
      <p:pic>
        <p:nvPicPr>
          <p:cNvPr id="1615" name="Google Shape;1615;p34"/>
          <p:cNvPicPr preferRelativeResize="0"/>
          <p:nvPr/>
        </p:nvPicPr>
        <p:blipFill>
          <a:blip r:embed="rId3">
            <a:alphaModFix/>
          </a:blip>
          <a:stretch>
            <a:fillRect/>
          </a:stretch>
        </p:blipFill>
        <p:spPr>
          <a:xfrm>
            <a:off x="6905375" y="3747875"/>
            <a:ext cx="724300" cy="724300"/>
          </a:xfrm>
          <a:prstGeom prst="rect">
            <a:avLst/>
          </a:prstGeom>
          <a:noFill/>
          <a:ln>
            <a:noFill/>
          </a:ln>
        </p:spPr>
      </p:pic>
      <p:pic>
        <p:nvPicPr>
          <p:cNvPr id="1616" name="Google Shape;1616;p34"/>
          <p:cNvPicPr preferRelativeResize="0"/>
          <p:nvPr/>
        </p:nvPicPr>
        <p:blipFill>
          <a:blip r:embed="rId4">
            <a:alphaModFix/>
          </a:blip>
          <a:stretch>
            <a:fillRect/>
          </a:stretch>
        </p:blipFill>
        <p:spPr>
          <a:xfrm>
            <a:off x="6905375" y="1379050"/>
            <a:ext cx="724300" cy="724300"/>
          </a:xfrm>
          <a:prstGeom prst="rect">
            <a:avLst/>
          </a:prstGeom>
          <a:noFill/>
          <a:ln>
            <a:noFill/>
          </a:ln>
        </p:spPr>
      </p:pic>
      <p:cxnSp>
        <p:nvCxnSpPr>
          <p:cNvPr id="1617" name="Google Shape;1617;p34"/>
          <p:cNvCxnSpPr/>
          <p:nvPr/>
        </p:nvCxnSpPr>
        <p:spPr>
          <a:xfrm flipH="1">
            <a:off x="6502200" y="2265400"/>
            <a:ext cx="542700" cy="440700"/>
          </a:xfrm>
          <a:prstGeom prst="straightConnector1">
            <a:avLst/>
          </a:prstGeom>
          <a:noFill/>
          <a:ln w="38100" cap="flat" cmpd="sng">
            <a:solidFill>
              <a:srgbClr val="F2F2F2"/>
            </a:solidFill>
            <a:prstDash val="solid"/>
            <a:round/>
            <a:headEnd type="none" w="med" len="med"/>
            <a:tailEnd type="triangle" w="med" len="med"/>
          </a:ln>
        </p:spPr>
      </p:cxnSp>
      <p:grpSp>
        <p:nvGrpSpPr>
          <p:cNvPr id="1618" name="Google Shape;1618;p34"/>
          <p:cNvGrpSpPr/>
          <p:nvPr/>
        </p:nvGrpSpPr>
        <p:grpSpPr>
          <a:xfrm>
            <a:off x="5746692" y="2598656"/>
            <a:ext cx="596307" cy="559024"/>
            <a:chOff x="5049725" y="2635825"/>
            <a:chExt cx="481825" cy="451700"/>
          </a:xfrm>
        </p:grpSpPr>
        <p:sp>
          <p:nvSpPr>
            <p:cNvPr id="1619" name="Google Shape;1619;p34"/>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0" name="Google Shape;1620;p34"/>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1" name="Google Shape;1621;p34"/>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22" name="Google Shape;1622;p34"/>
          <p:cNvGrpSpPr/>
          <p:nvPr/>
        </p:nvGrpSpPr>
        <p:grpSpPr>
          <a:xfrm>
            <a:off x="8192042" y="2598656"/>
            <a:ext cx="596307" cy="559024"/>
            <a:chOff x="5049725" y="2635825"/>
            <a:chExt cx="481825" cy="451700"/>
          </a:xfrm>
        </p:grpSpPr>
        <p:sp>
          <p:nvSpPr>
            <p:cNvPr id="1623" name="Google Shape;1623;p34"/>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4" name="Google Shape;1624;p34"/>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5" name="Google Shape;1625;p34"/>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1626" name="Google Shape;1626;p34"/>
          <p:cNvCxnSpPr/>
          <p:nvPr/>
        </p:nvCxnSpPr>
        <p:spPr>
          <a:xfrm>
            <a:off x="7497075" y="2265400"/>
            <a:ext cx="565200" cy="474900"/>
          </a:xfrm>
          <a:prstGeom prst="straightConnector1">
            <a:avLst/>
          </a:prstGeom>
          <a:noFill/>
          <a:ln w="38100" cap="flat" cmpd="sng">
            <a:solidFill>
              <a:srgbClr val="F2F2F2"/>
            </a:solidFill>
            <a:prstDash val="solid"/>
            <a:round/>
            <a:headEnd type="none" w="med" len="med"/>
            <a:tailEnd type="triangle" w="med" len="med"/>
          </a:ln>
        </p:spPr>
      </p:cxnSp>
      <p:cxnSp>
        <p:nvCxnSpPr>
          <p:cNvPr id="1627" name="Google Shape;1627;p34"/>
          <p:cNvCxnSpPr/>
          <p:nvPr/>
        </p:nvCxnSpPr>
        <p:spPr>
          <a:xfrm>
            <a:off x="6519150" y="3157675"/>
            <a:ext cx="508800" cy="532200"/>
          </a:xfrm>
          <a:prstGeom prst="straightConnector1">
            <a:avLst/>
          </a:prstGeom>
          <a:noFill/>
          <a:ln w="38100" cap="flat" cmpd="sng">
            <a:solidFill>
              <a:srgbClr val="F2F2F2"/>
            </a:solidFill>
            <a:prstDash val="solid"/>
            <a:round/>
            <a:headEnd type="none" w="med" len="med"/>
            <a:tailEnd type="triangle" w="med" len="med"/>
          </a:ln>
        </p:spPr>
      </p:cxnSp>
      <p:cxnSp>
        <p:nvCxnSpPr>
          <p:cNvPr id="1628" name="Google Shape;1628;p34"/>
          <p:cNvCxnSpPr/>
          <p:nvPr/>
        </p:nvCxnSpPr>
        <p:spPr>
          <a:xfrm flipH="1">
            <a:off x="7564875" y="3157675"/>
            <a:ext cx="607500" cy="543300"/>
          </a:xfrm>
          <a:prstGeom prst="straightConnector1">
            <a:avLst/>
          </a:prstGeom>
          <a:noFill/>
          <a:ln w="38100" cap="flat" cmpd="sng">
            <a:solidFill>
              <a:srgbClr val="F2F2F2"/>
            </a:solidFill>
            <a:prstDash val="solid"/>
            <a:round/>
            <a:headEnd type="none" w="med" len="med"/>
            <a:tailEnd type="triangle" w="med" len="med"/>
          </a:ln>
        </p:spPr>
      </p:cxnSp>
      <p:cxnSp>
        <p:nvCxnSpPr>
          <p:cNvPr id="1629" name="Google Shape;1629;p34"/>
          <p:cNvCxnSpPr/>
          <p:nvPr/>
        </p:nvCxnSpPr>
        <p:spPr>
          <a:xfrm rot="10800000">
            <a:off x="6412000" y="3282725"/>
            <a:ext cx="473700" cy="532800"/>
          </a:xfrm>
          <a:prstGeom prst="straightConnector1">
            <a:avLst/>
          </a:prstGeom>
          <a:noFill/>
          <a:ln w="38100" cap="flat" cmpd="sng">
            <a:solidFill>
              <a:srgbClr val="F2F2F2"/>
            </a:solidFill>
            <a:prstDash val="solid"/>
            <a:round/>
            <a:headEnd type="none" w="med" len="med"/>
            <a:tailEnd type="triangle" w="med" len="med"/>
          </a:ln>
        </p:spPr>
      </p:cxnSp>
      <p:cxnSp>
        <p:nvCxnSpPr>
          <p:cNvPr id="1630" name="Google Shape;1630;p34"/>
          <p:cNvCxnSpPr/>
          <p:nvPr/>
        </p:nvCxnSpPr>
        <p:spPr>
          <a:xfrm rot="10800000" flipH="1">
            <a:off x="7668850" y="3350575"/>
            <a:ext cx="551700" cy="530700"/>
          </a:xfrm>
          <a:prstGeom prst="straightConnector1">
            <a:avLst/>
          </a:prstGeom>
          <a:noFill/>
          <a:ln w="38100" cap="flat" cmpd="sng">
            <a:solidFill>
              <a:srgbClr val="F2F2F2"/>
            </a:solidFill>
            <a:prstDash val="solid"/>
            <a:round/>
            <a:headEnd type="none" w="med" len="med"/>
            <a:tailEnd type="triangle" w="med" len="med"/>
          </a:ln>
        </p:spPr>
      </p:cxnSp>
      <p:sp>
        <p:nvSpPr>
          <p:cNvPr id="1631" name="Google Shape;1631;p34"/>
          <p:cNvSpPr txBox="1"/>
          <p:nvPr/>
        </p:nvSpPr>
        <p:spPr>
          <a:xfrm>
            <a:off x="7248936" y="2150120"/>
            <a:ext cx="310952"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FFFF00"/>
                </a:solidFill>
                <a:latin typeface="Roboto"/>
                <a:ea typeface="Roboto"/>
                <a:cs typeface="Roboto"/>
                <a:sym typeface="Roboto"/>
              </a:rPr>
              <a:t>i2</a:t>
            </a:r>
            <a:endParaRPr sz="1000" b="1" dirty="0">
              <a:solidFill>
                <a:srgbClr val="FFFF00"/>
              </a:solidFill>
              <a:latin typeface="Roboto"/>
              <a:ea typeface="Roboto"/>
              <a:cs typeface="Roboto"/>
              <a:sym typeface="Roboto"/>
            </a:endParaRPr>
          </a:p>
        </p:txBody>
      </p:sp>
      <p:sp>
        <p:nvSpPr>
          <p:cNvPr id="1632" name="Google Shape;1632;p34"/>
          <p:cNvSpPr txBox="1"/>
          <p:nvPr/>
        </p:nvSpPr>
        <p:spPr>
          <a:xfrm>
            <a:off x="7031791" y="2150250"/>
            <a:ext cx="310952"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FFFF00"/>
                </a:solidFill>
                <a:latin typeface="Roboto"/>
                <a:ea typeface="Roboto"/>
                <a:cs typeface="Roboto"/>
                <a:sym typeface="Roboto"/>
              </a:rPr>
              <a:t>i1</a:t>
            </a:r>
            <a:endParaRPr sz="1000" b="1" dirty="0">
              <a:solidFill>
                <a:srgbClr val="FFFF00"/>
              </a:solidFill>
              <a:latin typeface="Roboto"/>
              <a:ea typeface="Roboto"/>
              <a:cs typeface="Roboto"/>
              <a:sym typeface="Roboto"/>
            </a:endParaRPr>
          </a:p>
        </p:txBody>
      </p:sp>
      <p:sp>
        <p:nvSpPr>
          <p:cNvPr id="1633" name="Google Shape;1633;p34"/>
          <p:cNvSpPr txBox="1"/>
          <p:nvPr/>
        </p:nvSpPr>
        <p:spPr>
          <a:xfrm>
            <a:off x="6463587" y="1913119"/>
            <a:ext cx="667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4A86E8"/>
                </a:solidFill>
                <a:latin typeface="Roboto"/>
                <a:ea typeface="Roboto"/>
                <a:cs typeface="Roboto"/>
                <a:sym typeface="Roboto"/>
              </a:rPr>
              <a:t>reduce</a:t>
            </a:r>
            <a:endParaRPr sz="1000" b="1" dirty="0">
              <a:solidFill>
                <a:srgbClr val="4A86E8"/>
              </a:solidFill>
              <a:latin typeface="Roboto"/>
              <a:ea typeface="Roboto"/>
              <a:cs typeface="Roboto"/>
              <a:sym typeface="Roboto"/>
            </a:endParaRPr>
          </a:p>
        </p:txBody>
      </p:sp>
      <p:sp>
        <p:nvSpPr>
          <p:cNvPr id="1634" name="Google Shape;1634;p34"/>
          <p:cNvSpPr txBox="1"/>
          <p:nvPr/>
        </p:nvSpPr>
        <p:spPr>
          <a:xfrm>
            <a:off x="7472510" y="1910704"/>
            <a:ext cx="724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4A86E8"/>
                </a:solidFill>
                <a:latin typeface="Roboto"/>
                <a:ea typeface="Roboto"/>
                <a:cs typeface="Roboto"/>
                <a:sym typeface="Roboto"/>
              </a:rPr>
              <a:t>reduce</a:t>
            </a:r>
            <a:endParaRPr sz="1000" b="1" dirty="0">
              <a:solidFill>
                <a:srgbClr val="4A86E8"/>
              </a:solidFill>
              <a:latin typeface="Roboto"/>
              <a:ea typeface="Roboto"/>
              <a:cs typeface="Roboto"/>
              <a:sym typeface="Roboto"/>
            </a:endParaRPr>
          </a:p>
        </p:txBody>
      </p:sp>
      <p:grpSp>
        <p:nvGrpSpPr>
          <p:cNvPr id="1637" name="Google Shape;1637;p34"/>
          <p:cNvGrpSpPr/>
          <p:nvPr/>
        </p:nvGrpSpPr>
        <p:grpSpPr>
          <a:xfrm>
            <a:off x="6716073" y="4253499"/>
            <a:ext cx="339253" cy="218676"/>
            <a:chOff x="1492675" y="1520750"/>
            <a:chExt cx="481825" cy="310575"/>
          </a:xfrm>
        </p:grpSpPr>
        <p:sp>
          <p:nvSpPr>
            <p:cNvPr id="1638" name="Google Shape;1638;p34"/>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39" name="Google Shape;1639;p34"/>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40" name="Google Shape;1640;p34"/>
          <p:cNvGrpSpPr/>
          <p:nvPr/>
        </p:nvGrpSpPr>
        <p:grpSpPr>
          <a:xfrm>
            <a:off x="7499222" y="4253499"/>
            <a:ext cx="339253" cy="218676"/>
            <a:chOff x="1492675" y="1520750"/>
            <a:chExt cx="481825" cy="310575"/>
          </a:xfrm>
        </p:grpSpPr>
        <p:sp>
          <p:nvSpPr>
            <p:cNvPr id="1641" name="Google Shape;1641;p34"/>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42" name="Google Shape;1642;p34"/>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2" name="Google Shape;1562;p32">
            <a:extLst>
              <a:ext uri="{FF2B5EF4-FFF2-40B4-BE49-F238E27FC236}">
                <a16:creationId xmlns:a16="http://schemas.microsoft.com/office/drawing/2014/main" id="{1213C0DE-E497-3F84-2520-A516F343E86E}"/>
              </a:ext>
            </a:extLst>
          </p:cNvPr>
          <p:cNvCxnSpPr/>
          <p:nvPr/>
        </p:nvCxnSpPr>
        <p:spPr>
          <a:xfrm rot="10800000" flipH="1">
            <a:off x="6414829" y="2160674"/>
            <a:ext cx="542700" cy="440700"/>
          </a:xfrm>
          <a:prstGeom prst="straightConnector1">
            <a:avLst/>
          </a:prstGeom>
          <a:noFill/>
          <a:ln w="38100" cap="flat" cmpd="sng">
            <a:solidFill>
              <a:srgbClr val="F2F2F2"/>
            </a:solidFill>
            <a:prstDash val="solid"/>
            <a:round/>
            <a:headEnd type="none" w="med" len="med"/>
            <a:tailEnd type="triangle" w="med" len="med"/>
          </a:ln>
        </p:spPr>
      </p:cxnSp>
      <p:cxnSp>
        <p:nvCxnSpPr>
          <p:cNvPr id="3" name="Google Shape;1571;p32">
            <a:extLst>
              <a:ext uri="{FF2B5EF4-FFF2-40B4-BE49-F238E27FC236}">
                <a16:creationId xmlns:a16="http://schemas.microsoft.com/office/drawing/2014/main" id="{52732FCA-9A4C-F828-6FFE-1EEB1B1C378D}"/>
              </a:ext>
            </a:extLst>
          </p:cNvPr>
          <p:cNvCxnSpPr/>
          <p:nvPr/>
        </p:nvCxnSpPr>
        <p:spPr>
          <a:xfrm rot="10800000">
            <a:off x="7600002" y="2157949"/>
            <a:ext cx="565200" cy="474900"/>
          </a:xfrm>
          <a:prstGeom prst="straightConnector1">
            <a:avLst/>
          </a:prstGeom>
          <a:noFill/>
          <a:ln w="38100" cap="flat" cmpd="sng">
            <a:solidFill>
              <a:srgbClr val="F2F2F2"/>
            </a:solidFill>
            <a:prstDash val="solid"/>
            <a:round/>
            <a:headEnd type="none" w="med" len="med"/>
            <a:tailEnd type="triangle" w="med" len="med"/>
          </a:ln>
        </p:spPr>
      </p:cxnSp>
      <p:sp>
        <p:nvSpPr>
          <p:cNvPr id="4" name="Google Shape;1582;p32">
            <a:extLst>
              <a:ext uri="{FF2B5EF4-FFF2-40B4-BE49-F238E27FC236}">
                <a16:creationId xmlns:a16="http://schemas.microsoft.com/office/drawing/2014/main" id="{C830F24F-F277-FF7E-3BAF-C038119015B6}"/>
              </a:ext>
            </a:extLst>
          </p:cNvPr>
          <p:cNvSpPr txBox="1"/>
          <p:nvPr/>
        </p:nvSpPr>
        <p:spPr>
          <a:xfrm>
            <a:off x="5539599" y="2370413"/>
            <a:ext cx="505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00FF00"/>
                </a:solidFill>
                <a:latin typeface="Roboto"/>
                <a:ea typeface="Roboto"/>
                <a:cs typeface="Roboto"/>
                <a:sym typeface="Roboto"/>
              </a:rPr>
              <a:t>ACK</a:t>
            </a:r>
            <a:endParaRPr sz="1000" b="1" dirty="0">
              <a:solidFill>
                <a:srgbClr val="00FF00"/>
              </a:solidFill>
              <a:latin typeface="Roboto"/>
              <a:ea typeface="Roboto"/>
              <a:cs typeface="Roboto"/>
              <a:sym typeface="Roboto"/>
            </a:endParaRPr>
          </a:p>
        </p:txBody>
      </p:sp>
      <p:sp>
        <p:nvSpPr>
          <p:cNvPr id="5" name="Google Shape;1583;p32">
            <a:extLst>
              <a:ext uri="{FF2B5EF4-FFF2-40B4-BE49-F238E27FC236}">
                <a16:creationId xmlns:a16="http://schemas.microsoft.com/office/drawing/2014/main" id="{A40E6630-9DC4-9296-E9FD-B3D98F6B7F0B}"/>
              </a:ext>
            </a:extLst>
          </p:cNvPr>
          <p:cNvSpPr txBox="1"/>
          <p:nvPr/>
        </p:nvSpPr>
        <p:spPr>
          <a:xfrm>
            <a:off x="8492132" y="2357780"/>
            <a:ext cx="505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00FF00"/>
                </a:solidFill>
                <a:latin typeface="Roboto"/>
                <a:ea typeface="Roboto"/>
                <a:cs typeface="Roboto"/>
                <a:sym typeface="Roboto"/>
              </a:rPr>
              <a:t>ACK</a:t>
            </a:r>
            <a:endParaRPr sz="1000" b="1" dirty="0">
              <a:solidFill>
                <a:srgbClr val="00FF00"/>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08">
                                            <p:txEl>
                                              <p:pRg st="0" end="0"/>
                                            </p:txEl>
                                          </p:spTgt>
                                        </p:tgtEl>
                                        <p:attrNameLst>
                                          <p:attrName>style.visibility</p:attrName>
                                        </p:attrNameLst>
                                      </p:cBhvr>
                                      <p:to>
                                        <p:strVal val="visible"/>
                                      </p:to>
                                    </p:set>
                                    <p:animEffect transition="in" filter="fade">
                                      <p:cBhvr>
                                        <p:cTn id="7" dur="750"/>
                                        <p:tgtEl>
                                          <p:spTgt spid="1608">
                                            <p:txEl>
                                              <p:pRg st="0" end="0"/>
                                            </p:txEl>
                                          </p:spTgt>
                                        </p:tgtEl>
                                      </p:cBhvr>
                                    </p:animEffect>
                                    <p:anim calcmode="lin" valueType="num">
                                      <p:cBhvr>
                                        <p:cTn id="8" dur="750" fill="hold"/>
                                        <p:tgtEl>
                                          <p:spTgt spid="1608">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608">
                                            <p:txEl>
                                              <p:pRg st="0" end="0"/>
                                            </p:txEl>
                                          </p:spTgt>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617"/>
                                        </p:tgtEl>
                                        <p:attrNameLst>
                                          <p:attrName>style.visibility</p:attrName>
                                        </p:attrNameLst>
                                      </p:cBhvr>
                                      <p:to>
                                        <p:strVal val="visible"/>
                                      </p:to>
                                    </p:set>
                                    <p:animEffect transition="in" filter="fade">
                                      <p:cBhvr>
                                        <p:cTn id="12" dur="500"/>
                                        <p:tgtEl>
                                          <p:spTgt spid="1617"/>
                                        </p:tgtEl>
                                      </p:cBhvr>
                                    </p:animEffect>
                                  </p:childTnLst>
                                </p:cTn>
                              </p:par>
                              <p:par>
                                <p:cTn id="13" presetID="10" presetClass="entr" presetSubtype="0" fill="hold" nodeType="withEffect">
                                  <p:stCondLst>
                                    <p:cond delay="0"/>
                                  </p:stCondLst>
                                  <p:childTnLst>
                                    <p:set>
                                      <p:cBhvr>
                                        <p:cTn id="14" dur="1" fill="hold">
                                          <p:stCondLst>
                                            <p:cond delay="0"/>
                                          </p:stCondLst>
                                        </p:cTn>
                                        <p:tgtEl>
                                          <p:spTgt spid="1626"/>
                                        </p:tgtEl>
                                        <p:attrNameLst>
                                          <p:attrName>style.visibility</p:attrName>
                                        </p:attrNameLst>
                                      </p:cBhvr>
                                      <p:to>
                                        <p:strVal val="visible"/>
                                      </p:to>
                                    </p:set>
                                    <p:animEffect transition="in" filter="fade">
                                      <p:cBhvr>
                                        <p:cTn id="15" dur="500"/>
                                        <p:tgtEl>
                                          <p:spTgt spid="16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34"/>
                                        </p:tgtEl>
                                        <p:attrNameLst>
                                          <p:attrName>style.visibility</p:attrName>
                                        </p:attrNameLst>
                                      </p:cBhvr>
                                      <p:to>
                                        <p:strVal val="visible"/>
                                      </p:to>
                                    </p:set>
                                    <p:animEffect transition="in" filter="fade">
                                      <p:cBhvr>
                                        <p:cTn id="18" dur="500"/>
                                        <p:tgtEl>
                                          <p:spTgt spid="16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33"/>
                                        </p:tgtEl>
                                        <p:attrNameLst>
                                          <p:attrName>style.visibility</p:attrName>
                                        </p:attrNameLst>
                                      </p:cBhvr>
                                      <p:to>
                                        <p:strVal val="visible"/>
                                      </p:to>
                                    </p:set>
                                    <p:animEffect transition="in" filter="fade">
                                      <p:cBhvr>
                                        <p:cTn id="21" dur="500"/>
                                        <p:tgtEl>
                                          <p:spTgt spid="16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32"/>
                                        </p:tgtEl>
                                        <p:attrNameLst>
                                          <p:attrName>style.visibility</p:attrName>
                                        </p:attrNameLst>
                                      </p:cBhvr>
                                      <p:to>
                                        <p:strVal val="visible"/>
                                      </p:to>
                                    </p:set>
                                    <p:animEffect transition="in" filter="fade">
                                      <p:cBhvr>
                                        <p:cTn id="24" dur="500"/>
                                        <p:tgtEl>
                                          <p:spTgt spid="163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31"/>
                                        </p:tgtEl>
                                        <p:attrNameLst>
                                          <p:attrName>style.visibility</p:attrName>
                                        </p:attrNameLst>
                                      </p:cBhvr>
                                      <p:to>
                                        <p:strVal val="visible"/>
                                      </p:to>
                                    </p:set>
                                    <p:animEffect transition="in" filter="fade">
                                      <p:cBhvr>
                                        <p:cTn id="27" dur="500"/>
                                        <p:tgtEl>
                                          <p:spTgt spid="1631"/>
                                        </p:tgtEl>
                                      </p:cBhvr>
                                    </p:animEffect>
                                  </p:childTnLst>
                                </p:cTn>
                              </p:par>
                            </p:childTnLst>
                          </p:cTn>
                        </p:par>
                        <p:par>
                          <p:cTn id="28" fill="hold">
                            <p:stCondLst>
                              <p:cond delay="750"/>
                            </p:stCondLst>
                            <p:childTnLst>
                              <p:par>
                                <p:cTn id="29" presetID="42" presetClass="path" presetSubtype="0" accel="50000" decel="50000" fill="hold" grpId="1" nodeType="afterEffect">
                                  <p:stCondLst>
                                    <p:cond delay="0"/>
                                  </p:stCondLst>
                                  <p:childTnLst>
                                    <p:animMotion origin="layout" path="M -8.33333E-7 -9.87654E-7 L 0.07431 0.1179 " pathEditMode="relative" rAng="0" ptsTypes="AA">
                                      <p:cBhvr>
                                        <p:cTn id="30" dur="2000" fill="hold"/>
                                        <p:tgtEl>
                                          <p:spTgt spid="1634"/>
                                        </p:tgtEl>
                                        <p:attrNameLst>
                                          <p:attrName>ppt_x</p:attrName>
                                          <p:attrName>ppt_y</p:attrName>
                                        </p:attrNameLst>
                                      </p:cBhvr>
                                      <p:rCtr x="3715" y="5895"/>
                                    </p:animMotion>
                                  </p:childTnLst>
                                </p:cTn>
                              </p:par>
                              <p:par>
                                <p:cTn id="31" presetID="42" presetClass="path" presetSubtype="0" accel="50000" decel="50000" fill="hold" grpId="1" nodeType="withEffect">
                                  <p:stCondLst>
                                    <p:cond delay="0"/>
                                  </p:stCondLst>
                                  <p:childTnLst>
                                    <p:animMotion origin="layout" path="M -2.77778E-6 3.7037E-7 L -0.08611 0.1179 " pathEditMode="relative" rAng="0" ptsTypes="AA">
                                      <p:cBhvr>
                                        <p:cTn id="32" dur="2000" fill="hold"/>
                                        <p:tgtEl>
                                          <p:spTgt spid="1633"/>
                                        </p:tgtEl>
                                        <p:attrNameLst>
                                          <p:attrName>ppt_x</p:attrName>
                                          <p:attrName>ppt_y</p:attrName>
                                        </p:attrNameLst>
                                      </p:cBhvr>
                                      <p:rCtr x="-4306" y="5895"/>
                                    </p:animMotion>
                                  </p:childTnLst>
                                </p:cTn>
                              </p:par>
                              <p:par>
                                <p:cTn id="33" presetID="42" presetClass="path" presetSubtype="0" accel="50000" decel="50000" fill="hold" grpId="1" nodeType="withEffect">
                                  <p:stCondLst>
                                    <p:cond delay="0"/>
                                  </p:stCondLst>
                                  <p:childTnLst>
                                    <p:animMotion origin="layout" path="M -2.22222E-6 4.07407E-6 L 0.09861 0.10555 " pathEditMode="relative" rAng="0" ptsTypes="AA">
                                      <p:cBhvr>
                                        <p:cTn id="34" dur="2000" fill="hold"/>
                                        <p:tgtEl>
                                          <p:spTgt spid="1631"/>
                                        </p:tgtEl>
                                        <p:attrNameLst>
                                          <p:attrName>ppt_x</p:attrName>
                                          <p:attrName>ppt_y</p:attrName>
                                        </p:attrNameLst>
                                      </p:cBhvr>
                                      <p:rCtr x="4931" y="5278"/>
                                    </p:animMotion>
                                  </p:childTnLst>
                                </p:cTn>
                              </p:par>
                              <p:par>
                                <p:cTn id="35" presetID="42" presetClass="path" presetSubtype="0" accel="50000" decel="50000" fill="hold" grpId="1" nodeType="withEffect">
                                  <p:stCondLst>
                                    <p:cond delay="0"/>
                                  </p:stCondLst>
                                  <p:childTnLst>
                                    <p:animMotion origin="layout" path="M 2.5E-6 4.07407E-6 L -0.10226 0.10956 " pathEditMode="relative" rAng="0" ptsTypes="AA">
                                      <p:cBhvr>
                                        <p:cTn id="36" dur="2000" fill="hold"/>
                                        <p:tgtEl>
                                          <p:spTgt spid="1632"/>
                                        </p:tgtEl>
                                        <p:attrNameLst>
                                          <p:attrName>ppt_x</p:attrName>
                                          <p:attrName>ppt_y</p:attrName>
                                        </p:attrNameLst>
                                      </p:cBhvr>
                                      <p:rCtr x="-5122" y="5463"/>
                                    </p:animMotion>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608">
                                            <p:txEl>
                                              <p:pRg st="1" end="1"/>
                                            </p:txEl>
                                          </p:spTgt>
                                        </p:tgtEl>
                                        <p:attrNameLst>
                                          <p:attrName>style.visibility</p:attrName>
                                        </p:attrNameLst>
                                      </p:cBhvr>
                                      <p:to>
                                        <p:strVal val="visible"/>
                                      </p:to>
                                    </p:set>
                                    <p:animEffect transition="in" filter="fade">
                                      <p:cBhvr>
                                        <p:cTn id="41" dur="750"/>
                                        <p:tgtEl>
                                          <p:spTgt spid="1608">
                                            <p:txEl>
                                              <p:pRg st="1" end="1"/>
                                            </p:txEl>
                                          </p:spTgt>
                                        </p:tgtEl>
                                      </p:cBhvr>
                                    </p:animEffect>
                                    <p:anim calcmode="lin" valueType="num">
                                      <p:cBhvr>
                                        <p:cTn id="42" dur="750" fill="hold"/>
                                        <p:tgtEl>
                                          <p:spTgt spid="1608">
                                            <p:txEl>
                                              <p:pRg st="1" end="1"/>
                                            </p:txEl>
                                          </p:spTgt>
                                        </p:tgtEl>
                                        <p:attrNameLst>
                                          <p:attrName>ppt_x</p:attrName>
                                        </p:attrNameLst>
                                      </p:cBhvr>
                                      <p:tavLst>
                                        <p:tav tm="0">
                                          <p:val>
                                            <p:strVal val="#ppt_x"/>
                                          </p:val>
                                        </p:tav>
                                        <p:tav tm="100000">
                                          <p:val>
                                            <p:strVal val="#ppt_x"/>
                                          </p:val>
                                        </p:tav>
                                      </p:tavLst>
                                    </p:anim>
                                    <p:anim calcmode="lin" valueType="num">
                                      <p:cBhvr>
                                        <p:cTn id="43" dur="750" fill="hold"/>
                                        <p:tgtEl>
                                          <p:spTgt spid="1608">
                                            <p:txEl>
                                              <p:pRg st="1" end="1"/>
                                            </p:txEl>
                                          </p:spTgt>
                                        </p:tgtEl>
                                        <p:attrNameLst>
                                          <p:attrName>ppt_y</p:attrName>
                                        </p:attrNameLst>
                                      </p:cBhvr>
                                      <p:tavLst>
                                        <p:tav tm="0">
                                          <p:val>
                                            <p:strVal val="#ppt_y+.1"/>
                                          </p:val>
                                        </p:tav>
                                        <p:tav tm="100000">
                                          <p:val>
                                            <p:strVal val="#ppt_y"/>
                                          </p:val>
                                        </p:tav>
                                      </p:tavLst>
                                    </p:anim>
                                  </p:childTnLst>
                                </p:cTn>
                              </p:par>
                              <p:par>
                                <p:cTn id="44" presetID="10" presetClass="entr" presetSubtype="0" fill="hold" nodeType="withEffect">
                                  <p:stCondLst>
                                    <p:cond delay="0"/>
                                  </p:stCondLst>
                                  <p:childTnLst>
                                    <p:set>
                                      <p:cBhvr>
                                        <p:cTn id="45" dur="1" fill="hold">
                                          <p:stCondLst>
                                            <p:cond delay="0"/>
                                          </p:stCondLst>
                                        </p:cTn>
                                        <p:tgtEl>
                                          <p:spTgt spid="1628"/>
                                        </p:tgtEl>
                                        <p:attrNameLst>
                                          <p:attrName>style.visibility</p:attrName>
                                        </p:attrNameLst>
                                      </p:cBhvr>
                                      <p:to>
                                        <p:strVal val="visible"/>
                                      </p:to>
                                    </p:set>
                                    <p:animEffect transition="in" filter="fade">
                                      <p:cBhvr>
                                        <p:cTn id="46" dur="500"/>
                                        <p:tgtEl>
                                          <p:spTgt spid="1628"/>
                                        </p:tgtEl>
                                      </p:cBhvr>
                                    </p:animEffect>
                                  </p:childTnLst>
                                </p:cTn>
                              </p:par>
                              <p:par>
                                <p:cTn id="47" presetID="10" presetClass="entr" presetSubtype="0" fill="hold" nodeType="withEffect">
                                  <p:stCondLst>
                                    <p:cond delay="0"/>
                                  </p:stCondLst>
                                  <p:childTnLst>
                                    <p:set>
                                      <p:cBhvr>
                                        <p:cTn id="48" dur="1" fill="hold">
                                          <p:stCondLst>
                                            <p:cond delay="0"/>
                                          </p:stCondLst>
                                        </p:cTn>
                                        <p:tgtEl>
                                          <p:spTgt spid="1627"/>
                                        </p:tgtEl>
                                        <p:attrNameLst>
                                          <p:attrName>style.visibility</p:attrName>
                                        </p:attrNameLst>
                                      </p:cBhvr>
                                      <p:to>
                                        <p:strVal val="visible"/>
                                      </p:to>
                                    </p:set>
                                    <p:animEffect transition="in" filter="fade">
                                      <p:cBhvr>
                                        <p:cTn id="49" dur="500"/>
                                        <p:tgtEl>
                                          <p:spTgt spid="1627"/>
                                        </p:tgtEl>
                                      </p:cBhvr>
                                    </p:animEffect>
                                  </p:childTnLst>
                                </p:cTn>
                              </p:par>
                            </p:childTnLst>
                          </p:cTn>
                        </p:par>
                        <p:par>
                          <p:cTn id="50" fill="hold">
                            <p:stCondLst>
                              <p:cond delay="750"/>
                            </p:stCondLst>
                            <p:childTnLst>
                              <p:par>
                                <p:cTn id="51" presetID="42" presetClass="entr" presetSubtype="0" fill="hold" nodeType="afterEffect">
                                  <p:stCondLst>
                                    <p:cond delay="0"/>
                                  </p:stCondLst>
                                  <p:childTnLst>
                                    <p:set>
                                      <p:cBhvr>
                                        <p:cTn id="52" dur="1" fill="hold">
                                          <p:stCondLst>
                                            <p:cond delay="0"/>
                                          </p:stCondLst>
                                        </p:cTn>
                                        <p:tgtEl>
                                          <p:spTgt spid="1608">
                                            <p:txEl>
                                              <p:pRg st="2" end="2"/>
                                            </p:txEl>
                                          </p:spTgt>
                                        </p:tgtEl>
                                        <p:attrNameLst>
                                          <p:attrName>style.visibility</p:attrName>
                                        </p:attrNameLst>
                                      </p:cBhvr>
                                      <p:to>
                                        <p:strVal val="visible"/>
                                      </p:to>
                                    </p:set>
                                    <p:animEffect transition="in" filter="fade">
                                      <p:cBhvr>
                                        <p:cTn id="53" dur="750"/>
                                        <p:tgtEl>
                                          <p:spTgt spid="1608">
                                            <p:txEl>
                                              <p:pRg st="2" end="2"/>
                                            </p:txEl>
                                          </p:spTgt>
                                        </p:tgtEl>
                                      </p:cBhvr>
                                    </p:animEffect>
                                    <p:anim calcmode="lin" valueType="num">
                                      <p:cBhvr>
                                        <p:cTn id="54" dur="750" fill="hold"/>
                                        <p:tgtEl>
                                          <p:spTgt spid="1608">
                                            <p:txEl>
                                              <p:pRg st="2" end="2"/>
                                            </p:txEl>
                                          </p:spTgt>
                                        </p:tgtEl>
                                        <p:attrNameLst>
                                          <p:attrName>ppt_x</p:attrName>
                                        </p:attrNameLst>
                                      </p:cBhvr>
                                      <p:tavLst>
                                        <p:tav tm="0">
                                          <p:val>
                                            <p:strVal val="#ppt_x"/>
                                          </p:val>
                                        </p:tav>
                                        <p:tav tm="100000">
                                          <p:val>
                                            <p:strVal val="#ppt_x"/>
                                          </p:val>
                                        </p:tav>
                                      </p:tavLst>
                                    </p:anim>
                                    <p:anim calcmode="lin" valueType="num">
                                      <p:cBhvr>
                                        <p:cTn id="55" dur="750" fill="hold"/>
                                        <p:tgtEl>
                                          <p:spTgt spid="1608">
                                            <p:txEl>
                                              <p:pRg st="2" end="2"/>
                                            </p:txEl>
                                          </p:spTgt>
                                        </p:tgtEl>
                                        <p:attrNameLst>
                                          <p:attrName>ppt_y</p:attrName>
                                        </p:attrNameLst>
                                      </p:cBhvr>
                                      <p:tavLst>
                                        <p:tav tm="0">
                                          <p:val>
                                            <p:strVal val="#ppt_y+.1"/>
                                          </p:val>
                                        </p:tav>
                                        <p:tav tm="100000">
                                          <p:val>
                                            <p:strVal val="#ppt_y"/>
                                          </p:val>
                                        </p:tav>
                                      </p:tavLst>
                                    </p:anim>
                                  </p:childTnLst>
                                </p:cTn>
                              </p:par>
                              <p:par>
                                <p:cTn id="56" presetID="42" presetClass="path" presetSubtype="0" accel="50000" decel="50000" fill="hold" grpId="2" nodeType="withEffect">
                                  <p:stCondLst>
                                    <p:cond delay="0"/>
                                  </p:stCondLst>
                                  <p:childTnLst>
                                    <p:animMotion origin="layout" path="M -0.10226 0.10956 L -0.00382 0.3003 " pathEditMode="relative" rAng="0" ptsTypes="AA">
                                      <p:cBhvr>
                                        <p:cTn id="57" dur="2000" fill="hold"/>
                                        <p:tgtEl>
                                          <p:spTgt spid="1632"/>
                                        </p:tgtEl>
                                        <p:attrNameLst>
                                          <p:attrName>ppt_x</p:attrName>
                                          <p:attrName>ppt_y</p:attrName>
                                        </p:attrNameLst>
                                      </p:cBhvr>
                                      <p:rCtr x="4913" y="9537"/>
                                    </p:animMotion>
                                  </p:childTnLst>
                                </p:cTn>
                              </p:par>
                              <p:par>
                                <p:cTn id="58" presetID="42" presetClass="path" presetSubtype="0" accel="50000" decel="50000" fill="hold" grpId="2" nodeType="withEffect">
                                  <p:stCondLst>
                                    <p:cond delay="0"/>
                                  </p:stCondLst>
                                  <p:childTnLst>
                                    <p:animMotion origin="layout" path="M 0.09861 0.10555 L -0.00243 0.3003 " pathEditMode="relative" rAng="0" ptsTypes="AA">
                                      <p:cBhvr>
                                        <p:cTn id="59" dur="2000" fill="hold"/>
                                        <p:tgtEl>
                                          <p:spTgt spid="1631"/>
                                        </p:tgtEl>
                                        <p:attrNameLst>
                                          <p:attrName>ppt_x</p:attrName>
                                          <p:attrName>ppt_y</p:attrName>
                                        </p:attrNameLst>
                                      </p:cBhvr>
                                      <p:rCtr x="-5052" y="9722"/>
                                    </p:animMotion>
                                  </p:childTnLst>
                                </p:cTn>
                              </p:par>
                            </p:childTnLst>
                          </p:cTn>
                        </p:par>
                        <p:par>
                          <p:cTn id="60" fill="hold">
                            <p:stCondLst>
                              <p:cond delay="2750"/>
                            </p:stCondLst>
                            <p:childTnLst>
                              <p:par>
                                <p:cTn id="61" presetID="10" presetClass="entr" presetSubtype="0" fill="hold" nodeType="afterEffect">
                                  <p:stCondLst>
                                    <p:cond delay="0"/>
                                  </p:stCondLst>
                                  <p:childTnLst>
                                    <p:set>
                                      <p:cBhvr>
                                        <p:cTn id="62" dur="1" fill="hold">
                                          <p:stCondLst>
                                            <p:cond delay="0"/>
                                          </p:stCondLst>
                                        </p:cTn>
                                        <p:tgtEl>
                                          <p:spTgt spid="1629"/>
                                        </p:tgtEl>
                                        <p:attrNameLst>
                                          <p:attrName>style.visibility</p:attrName>
                                        </p:attrNameLst>
                                      </p:cBhvr>
                                      <p:to>
                                        <p:strVal val="visible"/>
                                      </p:to>
                                    </p:set>
                                    <p:animEffect transition="in" filter="fade">
                                      <p:cBhvr>
                                        <p:cTn id="63" dur="500"/>
                                        <p:tgtEl>
                                          <p:spTgt spid="1629"/>
                                        </p:tgtEl>
                                      </p:cBhvr>
                                    </p:animEffect>
                                  </p:childTnLst>
                                </p:cTn>
                              </p:par>
                              <p:par>
                                <p:cTn id="64" presetID="10" presetClass="entr" presetSubtype="0" fill="hold" nodeType="withEffect">
                                  <p:stCondLst>
                                    <p:cond delay="0"/>
                                  </p:stCondLst>
                                  <p:childTnLst>
                                    <p:set>
                                      <p:cBhvr>
                                        <p:cTn id="65" dur="1" fill="hold">
                                          <p:stCondLst>
                                            <p:cond delay="0"/>
                                          </p:stCondLst>
                                        </p:cTn>
                                        <p:tgtEl>
                                          <p:spTgt spid="1630"/>
                                        </p:tgtEl>
                                        <p:attrNameLst>
                                          <p:attrName>style.visibility</p:attrName>
                                        </p:attrNameLst>
                                      </p:cBhvr>
                                      <p:to>
                                        <p:strVal val="visible"/>
                                      </p:to>
                                    </p:set>
                                    <p:animEffect transition="in" filter="fade">
                                      <p:cBhvr>
                                        <p:cTn id="66" dur="500"/>
                                        <p:tgtEl>
                                          <p:spTgt spid="1630"/>
                                        </p:tgtEl>
                                      </p:cBhvr>
                                    </p:animEffect>
                                  </p:childTnLst>
                                </p:cTn>
                              </p:par>
                              <p:par>
                                <p:cTn id="67" presetID="10" presetClass="entr" presetSubtype="0" fill="hold" nodeType="withEffect">
                                  <p:stCondLst>
                                    <p:cond delay="0"/>
                                  </p:stCondLst>
                                  <p:childTnLst>
                                    <p:set>
                                      <p:cBhvr>
                                        <p:cTn id="68" dur="1" fill="hold">
                                          <p:stCondLst>
                                            <p:cond delay="0"/>
                                          </p:stCondLst>
                                        </p:cTn>
                                        <p:tgtEl>
                                          <p:spTgt spid="1637"/>
                                        </p:tgtEl>
                                        <p:attrNameLst>
                                          <p:attrName>style.visibility</p:attrName>
                                        </p:attrNameLst>
                                      </p:cBhvr>
                                      <p:to>
                                        <p:strVal val="visible"/>
                                      </p:to>
                                    </p:set>
                                    <p:animEffect transition="in" filter="fade">
                                      <p:cBhvr>
                                        <p:cTn id="69" dur="500"/>
                                        <p:tgtEl>
                                          <p:spTgt spid="1637"/>
                                        </p:tgtEl>
                                      </p:cBhvr>
                                    </p:animEffect>
                                  </p:childTnLst>
                                </p:cTn>
                              </p:par>
                              <p:par>
                                <p:cTn id="70" presetID="10" presetClass="entr" presetSubtype="0" fill="hold" nodeType="withEffect">
                                  <p:stCondLst>
                                    <p:cond delay="0"/>
                                  </p:stCondLst>
                                  <p:childTnLst>
                                    <p:set>
                                      <p:cBhvr>
                                        <p:cTn id="71" dur="1" fill="hold">
                                          <p:stCondLst>
                                            <p:cond delay="0"/>
                                          </p:stCondLst>
                                        </p:cTn>
                                        <p:tgtEl>
                                          <p:spTgt spid="1640"/>
                                        </p:tgtEl>
                                        <p:attrNameLst>
                                          <p:attrName>style.visibility</p:attrName>
                                        </p:attrNameLst>
                                      </p:cBhvr>
                                      <p:to>
                                        <p:strVal val="visible"/>
                                      </p:to>
                                    </p:set>
                                    <p:animEffect transition="in" filter="fade">
                                      <p:cBhvr>
                                        <p:cTn id="72" dur="500"/>
                                        <p:tgtEl>
                                          <p:spTgt spid="1640"/>
                                        </p:tgtEl>
                                      </p:cBhvr>
                                    </p:animEffect>
                                  </p:childTnLst>
                                </p:cTn>
                              </p:par>
                            </p:childTnLst>
                          </p:cTn>
                        </p:par>
                        <p:par>
                          <p:cTn id="73" fill="hold">
                            <p:stCondLst>
                              <p:cond delay="3250"/>
                            </p:stCondLst>
                            <p:childTnLst>
                              <p:par>
                                <p:cTn id="74" presetID="42" presetClass="path" presetSubtype="0" accel="50000" decel="50000" fill="hold" nodeType="afterEffect">
                                  <p:stCondLst>
                                    <p:cond delay="0"/>
                                  </p:stCondLst>
                                  <p:childTnLst>
                                    <p:animMotion origin="layout" path="M -1.38889E-6 1.85185E-6 L -0.13298 -0.23673 " pathEditMode="relative" rAng="0" ptsTypes="AA">
                                      <p:cBhvr>
                                        <p:cTn id="75" dur="2000" fill="hold"/>
                                        <p:tgtEl>
                                          <p:spTgt spid="1637"/>
                                        </p:tgtEl>
                                        <p:attrNameLst>
                                          <p:attrName>ppt_x</p:attrName>
                                          <p:attrName>ppt_y</p:attrName>
                                        </p:attrNameLst>
                                      </p:cBhvr>
                                      <p:rCtr x="-6649" y="-11852"/>
                                    </p:animMotion>
                                  </p:childTnLst>
                                </p:cTn>
                              </p:par>
                              <p:par>
                                <p:cTn id="76" presetID="42" presetClass="path" presetSubtype="0" accel="50000" decel="50000" fill="hold" nodeType="withEffect">
                                  <p:stCondLst>
                                    <p:cond delay="0"/>
                                  </p:stCondLst>
                                  <p:childTnLst>
                                    <p:animMotion origin="layout" path="M 4.72222E-6 1.85185E-6 L 0.12725 -0.23426 " pathEditMode="relative" rAng="0" ptsTypes="AA">
                                      <p:cBhvr>
                                        <p:cTn id="77" dur="2000" fill="hold"/>
                                        <p:tgtEl>
                                          <p:spTgt spid="1640"/>
                                        </p:tgtEl>
                                        <p:attrNameLst>
                                          <p:attrName>ppt_x</p:attrName>
                                          <p:attrName>ppt_y</p:attrName>
                                        </p:attrNameLst>
                                      </p:cBhvr>
                                      <p:rCtr x="6354" y="-11728"/>
                                    </p:animMotion>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608">
                                            <p:txEl>
                                              <p:pRg st="3" end="3"/>
                                            </p:txEl>
                                          </p:spTgt>
                                        </p:tgtEl>
                                        <p:attrNameLst>
                                          <p:attrName>style.visibility</p:attrName>
                                        </p:attrNameLst>
                                      </p:cBhvr>
                                      <p:to>
                                        <p:strVal val="visible"/>
                                      </p:to>
                                    </p:set>
                                    <p:animEffect transition="in" filter="fade">
                                      <p:cBhvr>
                                        <p:cTn id="82" dur="750"/>
                                        <p:tgtEl>
                                          <p:spTgt spid="1608">
                                            <p:txEl>
                                              <p:pRg st="3" end="3"/>
                                            </p:txEl>
                                          </p:spTgt>
                                        </p:tgtEl>
                                      </p:cBhvr>
                                    </p:animEffect>
                                    <p:anim calcmode="lin" valueType="num">
                                      <p:cBhvr>
                                        <p:cTn id="83" dur="750" fill="hold"/>
                                        <p:tgtEl>
                                          <p:spTgt spid="1608">
                                            <p:txEl>
                                              <p:pRg st="3" end="3"/>
                                            </p:txEl>
                                          </p:spTgt>
                                        </p:tgtEl>
                                        <p:attrNameLst>
                                          <p:attrName>ppt_x</p:attrName>
                                        </p:attrNameLst>
                                      </p:cBhvr>
                                      <p:tavLst>
                                        <p:tav tm="0">
                                          <p:val>
                                            <p:strVal val="#ppt_x"/>
                                          </p:val>
                                        </p:tav>
                                        <p:tav tm="100000">
                                          <p:val>
                                            <p:strVal val="#ppt_x"/>
                                          </p:val>
                                        </p:tav>
                                      </p:tavLst>
                                    </p:anim>
                                    <p:anim calcmode="lin" valueType="num">
                                      <p:cBhvr>
                                        <p:cTn id="84" dur="750" fill="hold"/>
                                        <p:tgtEl>
                                          <p:spTgt spid="1608">
                                            <p:txEl>
                                              <p:pRg st="3" end="3"/>
                                            </p:txEl>
                                          </p:spTgt>
                                        </p:tgtEl>
                                        <p:attrNameLst>
                                          <p:attrName>ppt_y</p:attrName>
                                        </p:attrNameLst>
                                      </p:cBhvr>
                                      <p:tavLst>
                                        <p:tav tm="0">
                                          <p:val>
                                            <p:strVal val="#ppt_y+.1"/>
                                          </p:val>
                                        </p:tav>
                                        <p:tav tm="100000">
                                          <p:val>
                                            <p:strVal val="#ppt_y"/>
                                          </p:val>
                                        </p:tav>
                                      </p:tavLst>
                                    </p:anim>
                                  </p:childTnLst>
                                </p:cTn>
                              </p:par>
                            </p:childTnLst>
                          </p:cTn>
                        </p:par>
                        <p:par>
                          <p:cTn id="85" fill="hold">
                            <p:stCondLst>
                              <p:cond delay="750"/>
                            </p:stCondLst>
                            <p:childTnLst>
                              <p:par>
                                <p:cTn id="86" presetID="42" presetClass="entr" presetSubtype="0" fill="hold" nodeType="afterEffect">
                                  <p:stCondLst>
                                    <p:cond delay="0"/>
                                  </p:stCondLst>
                                  <p:childTnLst>
                                    <p:set>
                                      <p:cBhvr>
                                        <p:cTn id="87" dur="1" fill="hold">
                                          <p:stCondLst>
                                            <p:cond delay="0"/>
                                          </p:stCondLst>
                                        </p:cTn>
                                        <p:tgtEl>
                                          <p:spTgt spid="1608">
                                            <p:txEl>
                                              <p:pRg st="4" end="4"/>
                                            </p:txEl>
                                          </p:spTgt>
                                        </p:tgtEl>
                                        <p:attrNameLst>
                                          <p:attrName>style.visibility</p:attrName>
                                        </p:attrNameLst>
                                      </p:cBhvr>
                                      <p:to>
                                        <p:strVal val="visible"/>
                                      </p:to>
                                    </p:set>
                                    <p:animEffect transition="in" filter="fade">
                                      <p:cBhvr>
                                        <p:cTn id="88" dur="750"/>
                                        <p:tgtEl>
                                          <p:spTgt spid="1608">
                                            <p:txEl>
                                              <p:pRg st="4" end="4"/>
                                            </p:txEl>
                                          </p:spTgt>
                                        </p:tgtEl>
                                      </p:cBhvr>
                                    </p:animEffect>
                                    <p:anim calcmode="lin" valueType="num">
                                      <p:cBhvr>
                                        <p:cTn id="89" dur="750" fill="hold"/>
                                        <p:tgtEl>
                                          <p:spTgt spid="1608">
                                            <p:txEl>
                                              <p:pRg st="4" end="4"/>
                                            </p:txEl>
                                          </p:spTgt>
                                        </p:tgtEl>
                                        <p:attrNameLst>
                                          <p:attrName>ppt_x</p:attrName>
                                        </p:attrNameLst>
                                      </p:cBhvr>
                                      <p:tavLst>
                                        <p:tav tm="0">
                                          <p:val>
                                            <p:strVal val="#ppt_x"/>
                                          </p:val>
                                        </p:tav>
                                        <p:tav tm="100000">
                                          <p:val>
                                            <p:strVal val="#ppt_x"/>
                                          </p:val>
                                        </p:tav>
                                      </p:tavLst>
                                    </p:anim>
                                    <p:anim calcmode="lin" valueType="num">
                                      <p:cBhvr>
                                        <p:cTn id="90" dur="750" fill="hold"/>
                                        <p:tgtEl>
                                          <p:spTgt spid="1608">
                                            <p:txEl>
                                              <p:pRg st="4" end="4"/>
                                            </p:txEl>
                                          </p:spTgt>
                                        </p:tgtEl>
                                        <p:attrNameLst>
                                          <p:attrName>ppt_y</p:attrName>
                                        </p:attrNameLst>
                                      </p:cBhvr>
                                      <p:tavLst>
                                        <p:tav tm="0">
                                          <p:val>
                                            <p:strVal val="#ppt_y+.1"/>
                                          </p:val>
                                        </p:tav>
                                        <p:tav tm="100000">
                                          <p:val>
                                            <p:strVal val="#ppt_y"/>
                                          </p:val>
                                        </p:tav>
                                      </p:tavLst>
                                    </p:anim>
                                  </p:childTnLst>
                                </p:cTn>
                              </p:par>
                            </p:childTnLst>
                          </p:cTn>
                        </p:par>
                        <p:par>
                          <p:cTn id="91" fill="hold">
                            <p:stCondLst>
                              <p:cond delay="1500"/>
                            </p:stCondLst>
                            <p:childTnLst>
                              <p:par>
                                <p:cTn id="92" presetID="42" presetClass="entr" presetSubtype="0" fill="hold" nodeType="afterEffect">
                                  <p:stCondLst>
                                    <p:cond delay="0"/>
                                  </p:stCondLst>
                                  <p:childTnLst>
                                    <p:set>
                                      <p:cBhvr>
                                        <p:cTn id="93" dur="1" fill="hold">
                                          <p:stCondLst>
                                            <p:cond delay="0"/>
                                          </p:stCondLst>
                                        </p:cTn>
                                        <p:tgtEl>
                                          <p:spTgt spid="1608">
                                            <p:txEl>
                                              <p:pRg st="5" end="5"/>
                                            </p:txEl>
                                          </p:spTgt>
                                        </p:tgtEl>
                                        <p:attrNameLst>
                                          <p:attrName>style.visibility</p:attrName>
                                        </p:attrNameLst>
                                      </p:cBhvr>
                                      <p:to>
                                        <p:strVal val="visible"/>
                                      </p:to>
                                    </p:set>
                                    <p:animEffect transition="in" filter="fade">
                                      <p:cBhvr>
                                        <p:cTn id="94" dur="750"/>
                                        <p:tgtEl>
                                          <p:spTgt spid="1608">
                                            <p:txEl>
                                              <p:pRg st="5" end="5"/>
                                            </p:txEl>
                                          </p:spTgt>
                                        </p:tgtEl>
                                      </p:cBhvr>
                                    </p:animEffect>
                                    <p:anim calcmode="lin" valueType="num">
                                      <p:cBhvr>
                                        <p:cTn id="95" dur="750" fill="hold"/>
                                        <p:tgtEl>
                                          <p:spTgt spid="1608">
                                            <p:txEl>
                                              <p:pRg st="5" end="5"/>
                                            </p:txEl>
                                          </p:spTgt>
                                        </p:tgtEl>
                                        <p:attrNameLst>
                                          <p:attrName>ppt_x</p:attrName>
                                        </p:attrNameLst>
                                      </p:cBhvr>
                                      <p:tavLst>
                                        <p:tav tm="0">
                                          <p:val>
                                            <p:strVal val="#ppt_x"/>
                                          </p:val>
                                        </p:tav>
                                        <p:tav tm="100000">
                                          <p:val>
                                            <p:strVal val="#ppt_x"/>
                                          </p:val>
                                        </p:tav>
                                      </p:tavLst>
                                    </p:anim>
                                    <p:anim calcmode="lin" valueType="num">
                                      <p:cBhvr>
                                        <p:cTn id="96" dur="750" fill="hold"/>
                                        <p:tgtEl>
                                          <p:spTgt spid="1608">
                                            <p:txEl>
                                              <p:pRg st="5" end="5"/>
                                            </p:txEl>
                                          </p:spTgt>
                                        </p:tgtEl>
                                        <p:attrNameLst>
                                          <p:attrName>ppt_y</p:attrName>
                                        </p:attrNameLst>
                                      </p:cBhvr>
                                      <p:tavLst>
                                        <p:tav tm="0">
                                          <p:val>
                                            <p:strVal val="#ppt_y+.1"/>
                                          </p:val>
                                        </p:tav>
                                        <p:tav tm="100000">
                                          <p:val>
                                            <p:strVal val="#ppt_y"/>
                                          </p:val>
                                        </p:tav>
                                      </p:tavLst>
                                    </p:anim>
                                  </p:childTnLst>
                                </p:cTn>
                              </p:par>
                              <p:par>
                                <p:cTn id="97" presetID="10" presetClass="entr" presetSubtype="0" fill="hold" grpId="0" nodeType="with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500"/>
                                        <p:tgtEl>
                                          <p:spTgt spid="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fade">
                                      <p:cBhvr>
                                        <p:cTn id="102" dur="500"/>
                                        <p:tgtEl>
                                          <p:spTgt spid="5"/>
                                        </p:tgtEl>
                                      </p:cBhvr>
                                    </p:animEffect>
                                  </p:childTnLst>
                                </p:cTn>
                              </p:par>
                              <p:par>
                                <p:cTn id="103" presetID="10" presetClass="entr" presetSubtype="0" fill="hold" nodeType="with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fade">
                                      <p:cBhvr>
                                        <p:cTn id="105" dur="500"/>
                                        <p:tgtEl>
                                          <p:spTgt spid="2"/>
                                        </p:tgtEl>
                                      </p:cBhvr>
                                    </p:animEffect>
                                  </p:childTnLst>
                                </p:cTn>
                              </p:par>
                              <p:par>
                                <p:cTn id="106" presetID="10" presetClass="entr" presetSubtype="0" fill="hold" nodeType="withEffect">
                                  <p:stCondLst>
                                    <p:cond delay="0"/>
                                  </p:stCondLst>
                                  <p:childTnLst>
                                    <p:set>
                                      <p:cBhvr>
                                        <p:cTn id="107" dur="1" fill="hold">
                                          <p:stCondLst>
                                            <p:cond delay="0"/>
                                          </p:stCondLst>
                                        </p:cTn>
                                        <p:tgtEl>
                                          <p:spTgt spid="3"/>
                                        </p:tgtEl>
                                        <p:attrNameLst>
                                          <p:attrName>style.visibility</p:attrName>
                                        </p:attrNameLst>
                                      </p:cBhvr>
                                      <p:to>
                                        <p:strVal val="visible"/>
                                      </p:to>
                                    </p:set>
                                    <p:animEffect transition="in" filter="fade">
                                      <p:cBhvr>
                                        <p:cTn id="108" dur="500"/>
                                        <p:tgtEl>
                                          <p:spTgt spid="3"/>
                                        </p:tgtEl>
                                      </p:cBhvr>
                                    </p:animEffect>
                                  </p:childTnLst>
                                </p:cTn>
                              </p:par>
                            </p:childTnLst>
                          </p:cTn>
                        </p:par>
                        <p:par>
                          <p:cTn id="109" fill="hold">
                            <p:stCondLst>
                              <p:cond delay="2250"/>
                            </p:stCondLst>
                            <p:childTnLst>
                              <p:par>
                                <p:cTn id="110" presetID="42" presetClass="path" presetSubtype="0" accel="50000" decel="50000" fill="hold" grpId="1" nodeType="afterEffect">
                                  <p:stCondLst>
                                    <p:cond delay="0"/>
                                  </p:stCondLst>
                                  <p:childTnLst>
                                    <p:animMotion origin="layout" path="M 3.05556E-6 2.83951E-6 L 0.12812 -0.10525 " pathEditMode="relative" rAng="0" ptsTypes="AA">
                                      <p:cBhvr>
                                        <p:cTn id="111" dur="2000" fill="hold"/>
                                        <p:tgtEl>
                                          <p:spTgt spid="4"/>
                                        </p:tgtEl>
                                        <p:attrNameLst>
                                          <p:attrName>ppt_x</p:attrName>
                                          <p:attrName>ppt_y</p:attrName>
                                        </p:attrNameLst>
                                      </p:cBhvr>
                                      <p:rCtr x="6406" y="-5278"/>
                                    </p:animMotion>
                                  </p:childTnLst>
                                </p:cTn>
                              </p:par>
                              <p:par>
                                <p:cTn id="112" presetID="42" presetClass="path" presetSubtype="0" accel="50000" decel="50000" fill="hold" grpId="1" nodeType="withEffect">
                                  <p:stCondLst>
                                    <p:cond delay="0"/>
                                  </p:stCondLst>
                                  <p:childTnLst>
                                    <p:animMotion origin="layout" path="M 0 1.97531E-6 L -0.11597 -0.1 " pathEditMode="relative" rAng="0" ptsTypes="AA">
                                      <p:cBhvr>
                                        <p:cTn id="113" dur="2000" fill="hold"/>
                                        <p:tgtEl>
                                          <p:spTgt spid="5"/>
                                        </p:tgtEl>
                                        <p:attrNameLst>
                                          <p:attrName>ppt_x</p:attrName>
                                          <p:attrName>ppt_y</p:attrName>
                                        </p:attrNameLst>
                                      </p:cBhvr>
                                      <p:rCtr x="-5799" y="-5000"/>
                                    </p:animMotion>
                                  </p:childTnLst>
                                </p:cTn>
                              </p:par>
                              <p:par>
                                <p:cTn id="114" presetID="50" presetClass="path" presetSubtype="0" accel="50000" decel="50000" fill="hold" nodeType="withEffect">
                                  <p:stCondLst>
                                    <p:cond delay="0"/>
                                  </p:stCondLst>
                                  <p:childTnLst>
                                    <p:animMotion origin="layout" path="M 0.12725 -0.23426 L 0.06354 -0.23426 C 0.03506 -0.23426 4.72222E-6 -0.16945 4.72222E-6 -0.11667 L 4.72222E-6 0.00154 " pathEditMode="relative" rAng="0" ptsTypes="AAAA">
                                      <p:cBhvr>
                                        <p:cTn id="115" dur="3050" fill="hold"/>
                                        <p:tgtEl>
                                          <p:spTgt spid="1640"/>
                                        </p:tgtEl>
                                        <p:attrNameLst>
                                          <p:attrName>ppt_x</p:attrName>
                                          <p:attrName>ppt_y</p:attrName>
                                        </p:attrNameLst>
                                      </p:cBhvr>
                                      <p:rCtr x="-6372" y="11790"/>
                                    </p:animMotion>
                                  </p:childTnLst>
                                </p:cTn>
                              </p:par>
                              <p:par>
                                <p:cTn id="116" presetID="50" presetClass="path" presetSubtype="0" accel="50000" decel="50000" fill="hold" nodeType="withEffect">
                                  <p:stCondLst>
                                    <p:cond delay="0"/>
                                  </p:stCondLst>
                                  <p:childTnLst>
                                    <p:animMotion origin="layout" path="M -0.13298 -0.23673 L -0.06649 -0.23673 C -0.0368 -0.23673 -1.38889E-6 -0.17099 -1.38889E-6 -0.1179 L -1.38889E-6 0.00154 " pathEditMode="relative" rAng="0" ptsTypes="AAAA">
                                      <p:cBhvr>
                                        <p:cTn id="117" dur="3050" fill="hold"/>
                                        <p:tgtEl>
                                          <p:spTgt spid="1637"/>
                                        </p:tgtEl>
                                        <p:attrNameLst>
                                          <p:attrName>ppt_x</p:attrName>
                                          <p:attrName>ppt_y</p:attrName>
                                        </p:attrNameLst>
                                      </p:cBhvr>
                                      <p:rCtr x="6649" y="11914"/>
                                    </p:animMotion>
                                  </p:childTnLst>
                                </p:cTn>
                              </p:par>
                            </p:childTnLst>
                          </p:cTn>
                        </p:par>
                        <p:par>
                          <p:cTn id="118" fill="hold">
                            <p:stCondLst>
                              <p:cond delay="5300"/>
                            </p:stCondLst>
                            <p:childTnLst>
                              <p:par>
                                <p:cTn id="119" presetID="42" presetClass="entr" presetSubtype="0" fill="hold" nodeType="afterEffect">
                                  <p:stCondLst>
                                    <p:cond delay="0"/>
                                  </p:stCondLst>
                                  <p:childTnLst>
                                    <p:set>
                                      <p:cBhvr>
                                        <p:cTn id="120" dur="1" fill="hold">
                                          <p:stCondLst>
                                            <p:cond delay="0"/>
                                          </p:stCondLst>
                                        </p:cTn>
                                        <p:tgtEl>
                                          <p:spTgt spid="1608">
                                            <p:txEl>
                                              <p:pRg st="6" end="6"/>
                                            </p:txEl>
                                          </p:spTgt>
                                        </p:tgtEl>
                                        <p:attrNameLst>
                                          <p:attrName>style.visibility</p:attrName>
                                        </p:attrNameLst>
                                      </p:cBhvr>
                                      <p:to>
                                        <p:strVal val="visible"/>
                                      </p:to>
                                    </p:set>
                                    <p:animEffect transition="in" filter="fade">
                                      <p:cBhvr>
                                        <p:cTn id="121" dur="750"/>
                                        <p:tgtEl>
                                          <p:spTgt spid="1608">
                                            <p:txEl>
                                              <p:pRg st="6" end="6"/>
                                            </p:txEl>
                                          </p:spTgt>
                                        </p:tgtEl>
                                      </p:cBhvr>
                                    </p:animEffect>
                                    <p:anim calcmode="lin" valueType="num">
                                      <p:cBhvr>
                                        <p:cTn id="122" dur="750" fill="hold"/>
                                        <p:tgtEl>
                                          <p:spTgt spid="1608">
                                            <p:txEl>
                                              <p:pRg st="6" end="6"/>
                                            </p:txEl>
                                          </p:spTgt>
                                        </p:tgtEl>
                                        <p:attrNameLst>
                                          <p:attrName>ppt_x</p:attrName>
                                        </p:attrNameLst>
                                      </p:cBhvr>
                                      <p:tavLst>
                                        <p:tav tm="0">
                                          <p:val>
                                            <p:strVal val="#ppt_x"/>
                                          </p:val>
                                        </p:tav>
                                        <p:tav tm="100000">
                                          <p:val>
                                            <p:strVal val="#ppt_x"/>
                                          </p:val>
                                        </p:tav>
                                      </p:tavLst>
                                    </p:anim>
                                    <p:anim calcmode="lin" valueType="num">
                                      <p:cBhvr>
                                        <p:cTn id="123" dur="750" fill="hold"/>
                                        <p:tgtEl>
                                          <p:spTgt spid="160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1" grpId="0"/>
      <p:bldP spid="1631" grpId="1"/>
      <p:bldP spid="1631" grpId="2"/>
      <p:bldP spid="1632" grpId="0"/>
      <p:bldP spid="1632" grpId="1"/>
      <p:bldP spid="1632" grpId="2"/>
      <p:bldP spid="1633" grpId="0"/>
      <p:bldP spid="1633" grpId="1"/>
      <p:bldP spid="1634" grpId="0"/>
      <p:bldP spid="1634" grpId="1"/>
      <p:bldP spid="4" grpId="0"/>
      <p:bldP spid="4" grpId="1"/>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grpSp>
        <p:nvGrpSpPr>
          <p:cNvPr id="1663" name="Google Shape;1663;p35"/>
          <p:cNvGrpSpPr/>
          <p:nvPr/>
        </p:nvGrpSpPr>
        <p:grpSpPr>
          <a:xfrm>
            <a:off x="2924167" y="2824731"/>
            <a:ext cx="596307" cy="559024"/>
            <a:chOff x="5049725" y="2635825"/>
            <a:chExt cx="481825" cy="451700"/>
          </a:xfrm>
        </p:grpSpPr>
        <p:sp>
          <p:nvSpPr>
            <p:cNvPr id="1664" name="Google Shape;1664;p35"/>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65" name="Google Shape;1665;p35"/>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66" name="Google Shape;1666;p35"/>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8" name="Picture 7" descr="A white speech bubble on a black background&#10;&#10;Description automatically generated with medium confidence">
            <a:extLst>
              <a:ext uri="{FF2B5EF4-FFF2-40B4-BE49-F238E27FC236}">
                <a16:creationId xmlns:a16="http://schemas.microsoft.com/office/drawing/2014/main" id="{0CFC008F-B425-7289-23DB-7E251AFC4CDB}"/>
              </a:ext>
            </a:extLst>
          </p:cNvPr>
          <p:cNvPicPr>
            <a:picLocks noChangeAspect="1"/>
          </p:cNvPicPr>
          <p:nvPr/>
        </p:nvPicPr>
        <p:blipFill>
          <a:blip r:embed="rId3"/>
          <a:stretch>
            <a:fillRect/>
          </a:stretch>
        </p:blipFill>
        <p:spPr>
          <a:xfrm rot="1158410">
            <a:off x="2384297" y="1340615"/>
            <a:ext cx="695505" cy="653941"/>
          </a:xfrm>
          <a:prstGeom prst="rect">
            <a:avLst/>
          </a:prstGeom>
        </p:spPr>
      </p:pic>
      <p:pic>
        <p:nvPicPr>
          <p:cNvPr id="7" name="Picture 6" descr="A white speech bubble on a black background&#10;&#10;Description automatically generated with medium confidence">
            <a:extLst>
              <a:ext uri="{FF2B5EF4-FFF2-40B4-BE49-F238E27FC236}">
                <a16:creationId xmlns:a16="http://schemas.microsoft.com/office/drawing/2014/main" id="{2773584D-7AD0-B678-4E3E-8CFF6D39E7CD}"/>
              </a:ext>
            </a:extLst>
          </p:cNvPr>
          <p:cNvPicPr>
            <a:picLocks noChangeAspect="1"/>
          </p:cNvPicPr>
          <p:nvPr/>
        </p:nvPicPr>
        <p:blipFill>
          <a:blip r:embed="rId3"/>
          <a:stretch>
            <a:fillRect/>
          </a:stretch>
        </p:blipFill>
        <p:spPr>
          <a:xfrm>
            <a:off x="3214534" y="2232604"/>
            <a:ext cx="695505" cy="653941"/>
          </a:xfrm>
          <a:prstGeom prst="rect">
            <a:avLst/>
          </a:prstGeom>
        </p:spPr>
      </p:pic>
      <p:pic>
        <p:nvPicPr>
          <p:cNvPr id="1649" name="Google Shape;1649;p35"/>
          <p:cNvPicPr preferRelativeResize="0"/>
          <p:nvPr/>
        </p:nvPicPr>
        <p:blipFill>
          <a:blip r:embed="rId4">
            <a:alphaModFix amt="17000"/>
          </a:blip>
          <a:stretch>
            <a:fillRect/>
          </a:stretch>
        </p:blipFill>
        <p:spPr>
          <a:xfrm>
            <a:off x="5030350" y="1519300"/>
            <a:ext cx="2998075" cy="2998075"/>
          </a:xfrm>
          <a:prstGeom prst="rect">
            <a:avLst/>
          </a:prstGeom>
          <a:noFill/>
          <a:ln>
            <a:noFill/>
          </a:ln>
          <a:effectLst>
            <a:outerShdw blurRad="57150" dist="19050" dir="5400000" algn="bl" rotWithShape="0">
              <a:srgbClr val="000000">
                <a:alpha val="50000"/>
              </a:srgbClr>
            </a:outerShdw>
          </a:effectLst>
        </p:spPr>
      </p:pic>
      <p:cxnSp>
        <p:nvCxnSpPr>
          <p:cNvPr id="1650" name="Google Shape;1650;p35"/>
          <p:cNvCxnSpPr/>
          <p:nvPr/>
        </p:nvCxnSpPr>
        <p:spPr>
          <a:xfrm>
            <a:off x="2137475" y="1244750"/>
            <a:ext cx="7212000" cy="0"/>
          </a:xfrm>
          <a:prstGeom prst="straightConnector1">
            <a:avLst/>
          </a:prstGeom>
          <a:noFill/>
          <a:ln w="9525" cap="flat" cmpd="sng">
            <a:solidFill>
              <a:schemeClr val="accent1"/>
            </a:solidFill>
            <a:prstDash val="solid"/>
            <a:round/>
            <a:headEnd type="none" w="med" len="med"/>
            <a:tailEnd type="none" w="med" len="med"/>
          </a:ln>
        </p:spPr>
      </p:cxnSp>
      <p:grpSp>
        <p:nvGrpSpPr>
          <p:cNvPr id="1651" name="Google Shape;1651;p35"/>
          <p:cNvGrpSpPr/>
          <p:nvPr/>
        </p:nvGrpSpPr>
        <p:grpSpPr>
          <a:xfrm>
            <a:off x="2429831" y="763037"/>
            <a:ext cx="366052" cy="356831"/>
            <a:chOff x="-31817400" y="3910025"/>
            <a:chExt cx="301675" cy="294075"/>
          </a:xfrm>
        </p:grpSpPr>
        <p:sp>
          <p:nvSpPr>
            <p:cNvPr id="1652" name="Google Shape;1652;p35"/>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5"/>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5"/>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5" name="Google Shape;1655;p35"/>
          <p:cNvSpPr txBox="1">
            <a:spLocks noGrp="1"/>
          </p:cNvSpPr>
          <p:nvPr>
            <p:ph type="subTitle" idx="1"/>
          </p:nvPr>
        </p:nvSpPr>
        <p:spPr>
          <a:xfrm>
            <a:off x="4057850" y="1873050"/>
            <a:ext cx="4853700" cy="21009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accent1"/>
              </a:buClr>
              <a:buSzPts val="1400"/>
              <a:buAutoNum type="arabicPeriod"/>
            </a:pPr>
            <a:r>
              <a:rPr lang="es" sz="1400" dirty="0">
                <a:solidFill>
                  <a:schemeClr val="lt1"/>
                </a:solidFill>
              </a:rPr>
              <a:t>Coordinator sends periodically to each Worker an </a:t>
            </a:r>
            <a:r>
              <a:rPr lang="es" sz="1400" b="1" dirty="0">
                <a:solidFill>
                  <a:srgbClr val="4A86E8"/>
                </a:solidFill>
                <a:latin typeface="Roboto"/>
                <a:ea typeface="Roboto"/>
                <a:cs typeface="Roboto"/>
                <a:sym typeface="Roboto"/>
              </a:rPr>
              <a:t>heartbeat</a:t>
            </a:r>
            <a:endParaRPr sz="1400" b="1" dirty="0">
              <a:solidFill>
                <a:srgbClr val="4A86E8"/>
              </a:solidFill>
              <a:latin typeface="Roboto"/>
              <a:ea typeface="Roboto"/>
              <a:cs typeface="Roboto"/>
              <a:sym typeface="Roboto"/>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Each Worker can reply to the heartbeat with an </a:t>
            </a:r>
            <a:r>
              <a:rPr lang="es" sz="1400" b="1" dirty="0">
                <a:solidFill>
                  <a:srgbClr val="00FF00"/>
                </a:solidFill>
                <a:latin typeface="Roboto"/>
                <a:ea typeface="Roboto"/>
                <a:cs typeface="Roboto"/>
                <a:sym typeface="Roboto"/>
              </a:rPr>
              <a:t>ACK</a:t>
            </a:r>
            <a:r>
              <a:rPr lang="es" sz="1400" dirty="0">
                <a:solidFill>
                  <a:schemeClr val="lt1"/>
                </a:solidFill>
              </a:rPr>
              <a:t>, or can lose the packet, simulating a </a:t>
            </a:r>
            <a:r>
              <a:rPr lang="es" sz="1400" b="1" dirty="0">
                <a:solidFill>
                  <a:srgbClr val="FF0000"/>
                </a:solidFill>
                <a:latin typeface="Roboto"/>
                <a:ea typeface="Roboto"/>
                <a:cs typeface="Roboto"/>
                <a:sym typeface="Roboto"/>
              </a:rPr>
              <a:t>failure</a:t>
            </a:r>
            <a:endParaRPr sz="1400" b="1" dirty="0">
              <a:solidFill>
                <a:srgbClr val="FF0000"/>
              </a:solidFill>
              <a:latin typeface="Roboto"/>
              <a:ea typeface="Roboto"/>
              <a:cs typeface="Roboto"/>
              <a:sym typeface="Roboto"/>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After a certain </a:t>
            </a:r>
            <a:r>
              <a:rPr lang="es" sz="1400" b="1" dirty="0">
                <a:solidFill>
                  <a:schemeClr val="lt1"/>
                </a:solidFill>
                <a:latin typeface="Roboto"/>
                <a:ea typeface="Roboto"/>
                <a:cs typeface="Roboto"/>
                <a:sym typeface="Roboto"/>
              </a:rPr>
              <a:t>timeout</a:t>
            </a:r>
            <a:r>
              <a:rPr lang="es" sz="1400" dirty="0">
                <a:solidFill>
                  <a:schemeClr val="lt1"/>
                </a:solidFill>
              </a:rPr>
              <a:t>, the Coordinator checks if the number of ACK received is equal to the number of heartbeat sent, if so it starts again from point 1. Otherwise a failure recovery procedure starts  </a:t>
            </a:r>
            <a:endParaRPr sz="1400" dirty="0">
              <a:solidFill>
                <a:schemeClr val="lt1"/>
              </a:solidFill>
            </a:endParaRPr>
          </a:p>
          <a:p>
            <a:pPr marL="457200" lvl="0" indent="0" algn="l" rtl="0">
              <a:spcBef>
                <a:spcPts val="0"/>
              </a:spcBef>
              <a:spcAft>
                <a:spcPts val="0"/>
              </a:spcAft>
              <a:buNone/>
            </a:pPr>
            <a:endParaRPr sz="1400" dirty="0">
              <a:solidFill>
                <a:schemeClr val="lt1"/>
              </a:solidFill>
            </a:endParaRPr>
          </a:p>
        </p:txBody>
      </p:sp>
      <p:cxnSp>
        <p:nvCxnSpPr>
          <p:cNvPr id="1656" name="Google Shape;1656;p35"/>
          <p:cNvCxnSpPr/>
          <p:nvPr/>
        </p:nvCxnSpPr>
        <p:spPr>
          <a:xfrm flipH="1">
            <a:off x="1211850" y="2468875"/>
            <a:ext cx="565200" cy="497400"/>
          </a:xfrm>
          <a:prstGeom prst="straightConnector1">
            <a:avLst/>
          </a:prstGeom>
          <a:noFill/>
          <a:ln w="38100" cap="flat" cmpd="sng">
            <a:solidFill>
              <a:srgbClr val="F2F2F2"/>
            </a:solidFill>
            <a:prstDash val="solid"/>
            <a:round/>
            <a:headEnd type="none" w="med" len="med"/>
            <a:tailEnd type="triangle" w="med" len="med"/>
          </a:ln>
        </p:spPr>
      </p:cxnSp>
      <p:pic>
        <p:nvPicPr>
          <p:cNvPr id="1657" name="Google Shape;1657;p35"/>
          <p:cNvPicPr preferRelativeResize="0"/>
          <p:nvPr/>
        </p:nvPicPr>
        <p:blipFill>
          <a:blip r:embed="rId5">
            <a:alphaModFix/>
          </a:blip>
          <a:stretch>
            <a:fillRect/>
          </a:stretch>
        </p:blipFill>
        <p:spPr>
          <a:xfrm>
            <a:off x="1637500" y="3973950"/>
            <a:ext cx="724300" cy="724300"/>
          </a:xfrm>
          <a:prstGeom prst="rect">
            <a:avLst/>
          </a:prstGeom>
          <a:noFill/>
          <a:ln>
            <a:noFill/>
          </a:ln>
        </p:spPr>
      </p:pic>
      <p:pic>
        <p:nvPicPr>
          <p:cNvPr id="1658" name="Google Shape;1658;p35"/>
          <p:cNvPicPr preferRelativeResize="0"/>
          <p:nvPr/>
        </p:nvPicPr>
        <p:blipFill>
          <a:blip r:embed="rId6">
            <a:alphaModFix/>
          </a:blip>
          <a:stretch>
            <a:fillRect/>
          </a:stretch>
        </p:blipFill>
        <p:spPr>
          <a:xfrm>
            <a:off x="1637500" y="1605125"/>
            <a:ext cx="724300" cy="724300"/>
          </a:xfrm>
          <a:prstGeom prst="rect">
            <a:avLst/>
          </a:prstGeom>
          <a:noFill/>
          <a:ln>
            <a:noFill/>
          </a:ln>
        </p:spPr>
      </p:pic>
      <p:grpSp>
        <p:nvGrpSpPr>
          <p:cNvPr id="1659" name="Google Shape;1659;p35"/>
          <p:cNvGrpSpPr/>
          <p:nvPr/>
        </p:nvGrpSpPr>
        <p:grpSpPr>
          <a:xfrm>
            <a:off x="478817" y="2824731"/>
            <a:ext cx="596307" cy="559024"/>
            <a:chOff x="5049725" y="2635825"/>
            <a:chExt cx="481825" cy="451700"/>
          </a:xfrm>
        </p:grpSpPr>
        <p:sp>
          <p:nvSpPr>
            <p:cNvPr id="1660" name="Google Shape;1660;p35"/>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61" name="Google Shape;1661;p35"/>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62" name="Google Shape;1662;p35"/>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1667" name="Google Shape;1667;p35"/>
          <p:cNvCxnSpPr/>
          <p:nvPr/>
        </p:nvCxnSpPr>
        <p:spPr>
          <a:xfrm>
            <a:off x="2217925" y="2457575"/>
            <a:ext cx="527400" cy="478200"/>
          </a:xfrm>
          <a:prstGeom prst="straightConnector1">
            <a:avLst/>
          </a:prstGeom>
          <a:noFill/>
          <a:ln w="38100" cap="flat" cmpd="sng">
            <a:solidFill>
              <a:srgbClr val="F2F2F2"/>
            </a:solidFill>
            <a:prstDash val="solid"/>
            <a:round/>
            <a:headEnd type="none" w="med" len="med"/>
            <a:tailEnd type="triangle" w="med" len="med"/>
          </a:ln>
        </p:spPr>
      </p:cxnSp>
      <p:sp>
        <p:nvSpPr>
          <p:cNvPr id="1668" name="Google Shape;1668;p35"/>
          <p:cNvSpPr txBox="1">
            <a:spLocks noGrp="1"/>
          </p:cNvSpPr>
          <p:nvPr>
            <p:ph type="ctrTitle"/>
          </p:nvPr>
        </p:nvSpPr>
        <p:spPr>
          <a:xfrm>
            <a:off x="2878950" y="638138"/>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FAILURE MANAGEMENT</a:t>
            </a:r>
            <a:endParaRPr sz="3000" dirty="0">
              <a:solidFill>
                <a:srgbClr val="FFFFFF"/>
              </a:solidFill>
            </a:endParaRPr>
          </a:p>
        </p:txBody>
      </p:sp>
      <p:sp>
        <p:nvSpPr>
          <p:cNvPr id="1669" name="Google Shape;1669;p35"/>
          <p:cNvSpPr txBox="1"/>
          <p:nvPr/>
        </p:nvSpPr>
        <p:spPr>
          <a:xfrm>
            <a:off x="7049372" y="797577"/>
            <a:ext cx="34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a:solidFill>
                  <a:schemeClr val="lt1"/>
                </a:solidFill>
                <a:latin typeface="Roboto Light"/>
                <a:ea typeface="Roboto Light"/>
                <a:cs typeface="Roboto Light"/>
                <a:sym typeface="Roboto Light"/>
              </a:rPr>
              <a:t>HEARTBEATS</a:t>
            </a:r>
            <a:endParaRPr dirty="0">
              <a:solidFill>
                <a:schemeClr val="lt1"/>
              </a:solidFill>
              <a:latin typeface="Roboto Light"/>
              <a:ea typeface="Roboto Light"/>
              <a:cs typeface="Roboto Light"/>
              <a:sym typeface="Roboto Light"/>
            </a:endParaRPr>
          </a:p>
        </p:txBody>
      </p:sp>
      <p:sp>
        <p:nvSpPr>
          <p:cNvPr id="1670" name="Google Shape;1670;p35"/>
          <p:cNvSpPr txBox="1"/>
          <p:nvPr/>
        </p:nvSpPr>
        <p:spPr>
          <a:xfrm>
            <a:off x="1034836" y="2127375"/>
            <a:ext cx="774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4A86E8"/>
                </a:solidFill>
                <a:latin typeface="Roboto"/>
                <a:ea typeface="Roboto"/>
                <a:cs typeface="Roboto"/>
                <a:sym typeface="Roboto"/>
              </a:rPr>
              <a:t>heartbeat </a:t>
            </a:r>
            <a:endParaRPr dirty="0"/>
          </a:p>
        </p:txBody>
      </p:sp>
      <p:sp>
        <p:nvSpPr>
          <p:cNvPr id="1671" name="Google Shape;1671;p35"/>
          <p:cNvSpPr txBox="1"/>
          <p:nvPr/>
        </p:nvSpPr>
        <p:spPr>
          <a:xfrm>
            <a:off x="2250311" y="2125175"/>
            <a:ext cx="774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4A86E8"/>
                </a:solidFill>
                <a:latin typeface="Roboto"/>
                <a:ea typeface="Roboto"/>
                <a:cs typeface="Roboto"/>
                <a:sym typeface="Roboto"/>
              </a:rPr>
              <a:t>heartbeat </a:t>
            </a:r>
            <a:endParaRPr dirty="0"/>
          </a:p>
        </p:txBody>
      </p:sp>
      <p:cxnSp>
        <p:nvCxnSpPr>
          <p:cNvPr id="1672" name="Google Shape;1672;p35"/>
          <p:cNvCxnSpPr/>
          <p:nvPr/>
        </p:nvCxnSpPr>
        <p:spPr>
          <a:xfrm rot="10800000" flipH="1">
            <a:off x="1367825" y="2559575"/>
            <a:ext cx="557400" cy="534900"/>
          </a:xfrm>
          <a:prstGeom prst="straightConnector1">
            <a:avLst/>
          </a:prstGeom>
          <a:noFill/>
          <a:ln w="38100" cap="flat" cmpd="sng">
            <a:solidFill>
              <a:srgbClr val="F2F2F2"/>
            </a:solidFill>
            <a:prstDash val="solid"/>
            <a:round/>
            <a:headEnd type="none" w="med" len="med"/>
            <a:tailEnd type="triangle" w="med" len="med"/>
          </a:ln>
        </p:spPr>
      </p:cxnSp>
      <p:sp>
        <p:nvSpPr>
          <p:cNvPr id="1673" name="Google Shape;1673;p35"/>
          <p:cNvSpPr txBox="1"/>
          <p:nvPr/>
        </p:nvSpPr>
        <p:spPr>
          <a:xfrm>
            <a:off x="853497" y="3187675"/>
            <a:ext cx="449295"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00FF00"/>
                </a:solidFill>
                <a:latin typeface="Roboto"/>
                <a:ea typeface="Roboto"/>
                <a:cs typeface="Roboto"/>
                <a:sym typeface="Roboto"/>
              </a:rPr>
              <a:t>ACK</a:t>
            </a:r>
            <a:endParaRPr dirty="0">
              <a:solidFill>
                <a:srgbClr val="00FF00"/>
              </a:solidFill>
            </a:endParaRPr>
          </a:p>
        </p:txBody>
      </p:sp>
      <p:grpSp>
        <p:nvGrpSpPr>
          <p:cNvPr id="1674" name="Google Shape;1674;p35"/>
          <p:cNvGrpSpPr/>
          <p:nvPr/>
        </p:nvGrpSpPr>
        <p:grpSpPr>
          <a:xfrm>
            <a:off x="1324830" y="1519295"/>
            <a:ext cx="339253" cy="339253"/>
            <a:chOff x="3271200" y="1435075"/>
            <a:chExt cx="481825" cy="481825"/>
          </a:xfrm>
        </p:grpSpPr>
        <p:sp>
          <p:nvSpPr>
            <p:cNvPr id="1675" name="Google Shape;1675;p35"/>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76" name="Google Shape;1676;p35"/>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680" name="Google Shape;1680;p35"/>
          <p:cNvSpPr txBox="1"/>
          <p:nvPr/>
        </p:nvSpPr>
        <p:spPr>
          <a:xfrm>
            <a:off x="3221111" y="2318769"/>
            <a:ext cx="693300" cy="404100"/>
          </a:xfrm>
          <a:prstGeom prst="rect">
            <a:avLst/>
          </a:prstGeom>
          <a:noFill/>
          <a:ln>
            <a:noFill/>
          </a:ln>
        </p:spPr>
        <p:txBody>
          <a:bodyPr spcFirstLastPara="1" wrap="square" lIns="91425" tIns="91425" rIns="91425" bIns="91425" anchor="t" anchorCtr="0">
            <a:spAutoFit/>
          </a:bodyPr>
          <a:lstStyle/>
          <a:p>
            <a:pPr marL="0" lvl="0" indent="0" algn="l" rtl="0">
              <a:lnSpc>
                <a:spcPct val="75000"/>
              </a:lnSpc>
              <a:spcBef>
                <a:spcPts val="0"/>
              </a:spcBef>
              <a:spcAft>
                <a:spcPts val="0"/>
              </a:spcAft>
              <a:buNone/>
            </a:pPr>
            <a:r>
              <a:rPr lang="es" sz="900" b="1" dirty="0">
                <a:solidFill>
                  <a:schemeClr val="dk1"/>
                </a:solidFill>
                <a:latin typeface="Roboto"/>
                <a:ea typeface="Roboto"/>
                <a:cs typeface="Roboto"/>
                <a:sym typeface="Roboto"/>
              </a:rPr>
              <a:t>Message</a:t>
            </a:r>
            <a:endParaRPr sz="900" b="1" dirty="0">
              <a:solidFill>
                <a:schemeClr val="dk1"/>
              </a:solidFill>
              <a:latin typeface="Roboto"/>
              <a:ea typeface="Roboto"/>
              <a:cs typeface="Roboto"/>
              <a:sym typeface="Roboto"/>
            </a:endParaRPr>
          </a:p>
          <a:p>
            <a:pPr marL="0" lvl="0" indent="0" algn="ctr" rtl="0">
              <a:lnSpc>
                <a:spcPct val="75000"/>
              </a:lnSpc>
              <a:spcBef>
                <a:spcPts val="0"/>
              </a:spcBef>
              <a:spcAft>
                <a:spcPts val="0"/>
              </a:spcAft>
              <a:buNone/>
            </a:pPr>
            <a:r>
              <a:rPr lang="es" sz="1000" b="1" dirty="0">
                <a:solidFill>
                  <a:schemeClr val="dk1"/>
                </a:solidFill>
                <a:latin typeface="Roboto"/>
                <a:ea typeface="Roboto"/>
                <a:cs typeface="Roboto"/>
                <a:sym typeface="Roboto"/>
              </a:rPr>
              <a:t>Lost </a:t>
            </a:r>
            <a:r>
              <a:rPr lang="es" sz="1000" b="1" dirty="0">
                <a:solidFill>
                  <a:schemeClr val="lt1"/>
                </a:solidFill>
                <a:latin typeface="Roboto"/>
                <a:ea typeface="Roboto"/>
                <a:cs typeface="Roboto"/>
                <a:sym typeface="Roboto"/>
              </a:rPr>
              <a:t> </a:t>
            </a:r>
            <a:endParaRPr b="1" dirty="0">
              <a:solidFill>
                <a:schemeClr val="lt1"/>
              </a:solidFill>
            </a:endParaRPr>
          </a:p>
        </p:txBody>
      </p:sp>
      <p:pic>
        <p:nvPicPr>
          <p:cNvPr id="1681" name="Google Shape;1681;p35"/>
          <p:cNvPicPr preferRelativeResize="0"/>
          <p:nvPr/>
        </p:nvPicPr>
        <p:blipFill>
          <a:blip r:embed="rId7">
            <a:alphaModFix/>
          </a:blip>
          <a:stretch>
            <a:fillRect/>
          </a:stretch>
        </p:blipFill>
        <p:spPr>
          <a:xfrm>
            <a:off x="3365101" y="3187675"/>
            <a:ext cx="366050" cy="319453"/>
          </a:xfrm>
          <a:prstGeom prst="rect">
            <a:avLst/>
          </a:prstGeom>
          <a:noFill/>
          <a:ln>
            <a:noFill/>
          </a:ln>
        </p:spPr>
      </p:pic>
      <p:sp>
        <p:nvSpPr>
          <p:cNvPr id="5" name="Google Shape;1680;p35">
            <a:extLst>
              <a:ext uri="{FF2B5EF4-FFF2-40B4-BE49-F238E27FC236}">
                <a16:creationId xmlns:a16="http://schemas.microsoft.com/office/drawing/2014/main" id="{DC939F21-3A18-7605-55F8-D4EDE5DA99F3}"/>
              </a:ext>
            </a:extLst>
          </p:cNvPr>
          <p:cNvSpPr txBox="1"/>
          <p:nvPr/>
        </p:nvSpPr>
        <p:spPr>
          <a:xfrm>
            <a:off x="2398675" y="1414737"/>
            <a:ext cx="693300" cy="392385"/>
          </a:xfrm>
          <a:prstGeom prst="rect">
            <a:avLst/>
          </a:prstGeom>
          <a:noFill/>
          <a:ln>
            <a:noFill/>
          </a:ln>
        </p:spPr>
        <p:txBody>
          <a:bodyPr spcFirstLastPara="1" wrap="square" lIns="91425" tIns="91425" rIns="91425" bIns="91425" anchor="t" anchorCtr="0">
            <a:spAutoFit/>
          </a:bodyPr>
          <a:lstStyle/>
          <a:p>
            <a:pPr marL="0" lvl="0" indent="0" algn="ctr" rtl="0">
              <a:lnSpc>
                <a:spcPct val="75000"/>
              </a:lnSpc>
              <a:spcBef>
                <a:spcPts val="0"/>
              </a:spcBef>
              <a:spcAft>
                <a:spcPts val="0"/>
              </a:spcAft>
              <a:buNone/>
            </a:pPr>
            <a:r>
              <a:rPr lang="es" sz="900" b="1" dirty="0">
                <a:solidFill>
                  <a:schemeClr val="dk1"/>
                </a:solidFill>
                <a:latin typeface="Roboto"/>
                <a:ea typeface="Roboto"/>
                <a:cs typeface="Roboto"/>
                <a:sym typeface="Roboto"/>
              </a:rPr>
              <a:t>Start Recovery</a:t>
            </a:r>
            <a:endParaRPr sz="900" b="1" dirty="0">
              <a:solidFill>
                <a:schemeClr val="dk1"/>
              </a:solidFill>
              <a:latin typeface="Roboto"/>
              <a:ea typeface="Roboto"/>
              <a:cs typeface="Roboto"/>
              <a:sym typeface="Robot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55">
                                            <p:txEl>
                                              <p:pRg st="0" end="0"/>
                                            </p:txEl>
                                          </p:spTgt>
                                        </p:tgtEl>
                                        <p:attrNameLst>
                                          <p:attrName>style.visibility</p:attrName>
                                        </p:attrNameLst>
                                      </p:cBhvr>
                                      <p:to>
                                        <p:strVal val="visible"/>
                                      </p:to>
                                    </p:set>
                                    <p:animEffect transition="in" filter="fade">
                                      <p:cBhvr>
                                        <p:cTn id="7" dur="750"/>
                                        <p:tgtEl>
                                          <p:spTgt spid="1655">
                                            <p:txEl>
                                              <p:pRg st="0" end="0"/>
                                            </p:txEl>
                                          </p:spTgt>
                                        </p:tgtEl>
                                      </p:cBhvr>
                                    </p:animEffect>
                                    <p:anim calcmode="lin" valueType="num">
                                      <p:cBhvr>
                                        <p:cTn id="8" dur="750" fill="hold"/>
                                        <p:tgtEl>
                                          <p:spTgt spid="1655">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655">
                                            <p:txEl>
                                              <p:pRg st="0" end="0"/>
                                            </p:txEl>
                                          </p:spTgt>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656"/>
                                        </p:tgtEl>
                                        <p:attrNameLst>
                                          <p:attrName>style.visibility</p:attrName>
                                        </p:attrNameLst>
                                      </p:cBhvr>
                                      <p:to>
                                        <p:strVal val="visible"/>
                                      </p:to>
                                    </p:set>
                                    <p:animEffect transition="in" filter="fade">
                                      <p:cBhvr>
                                        <p:cTn id="12" dur="500"/>
                                        <p:tgtEl>
                                          <p:spTgt spid="1656"/>
                                        </p:tgtEl>
                                      </p:cBhvr>
                                    </p:animEffect>
                                  </p:childTnLst>
                                </p:cTn>
                              </p:par>
                              <p:par>
                                <p:cTn id="13" presetID="10" presetClass="entr" presetSubtype="0" fill="hold" nodeType="withEffect">
                                  <p:stCondLst>
                                    <p:cond delay="0"/>
                                  </p:stCondLst>
                                  <p:childTnLst>
                                    <p:set>
                                      <p:cBhvr>
                                        <p:cTn id="14" dur="1" fill="hold">
                                          <p:stCondLst>
                                            <p:cond delay="0"/>
                                          </p:stCondLst>
                                        </p:cTn>
                                        <p:tgtEl>
                                          <p:spTgt spid="1667"/>
                                        </p:tgtEl>
                                        <p:attrNameLst>
                                          <p:attrName>style.visibility</p:attrName>
                                        </p:attrNameLst>
                                      </p:cBhvr>
                                      <p:to>
                                        <p:strVal val="visible"/>
                                      </p:to>
                                    </p:set>
                                    <p:animEffect transition="in" filter="fade">
                                      <p:cBhvr>
                                        <p:cTn id="15" dur="500"/>
                                        <p:tgtEl>
                                          <p:spTgt spid="166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71"/>
                                        </p:tgtEl>
                                        <p:attrNameLst>
                                          <p:attrName>style.visibility</p:attrName>
                                        </p:attrNameLst>
                                      </p:cBhvr>
                                      <p:to>
                                        <p:strVal val="visible"/>
                                      </p:to>
                                    </p:set>
                                    <p:animEffect transition="in" filter="fade">
                                      <p:cBhvr>
                                        <p:cTn id="18" dur="500"/>
                                        <p:tgtEl>
                                          <p:spTgt spid="167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70"/>
                                        </p:tgtEl>
                                        <p:attrNameLst>
                                          <p:attrName>style.visibility</p:attrName>
                                        </p:attrNameLst>
                                      </p:cBhvr>
                                      <p:to>
                                        <p:strVal val="visible"/>
                                      </p:to>
                                    </p:set>
                                    <p:animEffect transition="in" filter="fade">
                                      <p:cBhvr>
                                        <p:cTn id="21" dur="500"/>
                                        <p:tgtEl>
                                          <p:spTgt spid="1670"/>
                                        </p:tgtEl>
                                      </p:cBhvr>
                                    </p:animEffect>
                                  </p:childTnLst>
                                </p:cTn>
                              </p:par>
                            </p:childTnLst>
                          </p:cTn>
                        </p:par>
                        <p:par>
                          <p:cTn id="22" fill="hold">
                            <p:stCondLst>
                              <p:cond delay="750"/>
                            </p:stCondLst>
                            <p:childTnLst>
                              <p:par>
                                <p:cTn id="23" presetID="42" presetClass="path" presetSubtype="0" accel="50000" decel="50000" fill="hold" grpId="1" nodeType="afterEffect">
                                  <p:stCondLst>
                                    <p:cond delay="0"/>
                                  </p:stCondLst>
                                  <p:childTnLst>
                                    <p:animMotion origin="layout" path="M 4.44444E-6 3.7037E-6 L -0.06771 0.12438 " pathEditMode="relative" rAng="0" ptsTypes="AA">
                                      <p:cBhvr>
                                        <p:cTn id="24" dur="2000" fill="hold"/>
                                        <p:tgtEl>
                                          <p:spTgt spid="1670"/>
                                        </p:tgtEl>
                                        <p:attrNameLst>
                                          <p:attrName>ppt_x</p:attrName>
                                          <p:attrName>ppt_y</p:attrName>
                                        </p:attrNameLst>
                                      </p:cBhvr>
                                      <p:rCtr x="-3385" y="6204"/>
                                    </p:animMotion>
                                  </p:childTnLst>
                                </p:cTn>
                              </p:par>
                              <p:par>
                                <p:cTn id="25" presetID="42" presetClass="path" presetSubtype="0" accel="50000" decel="50000" fill="hold" grpId="1" nodeType="withEffect">
                                  <p:stCondLst>
                                    <p:cond delay="0"/>
                                  </p:stCondLst>
                                  <p:childTnLst>
                                    <p:animMotion origin="layout" path="M 1.94444E-6 2.34568E-6 L 0.06528 0.1216 " pathEditMode="relative" rAng="0" ptsTypes="AA">
                                      <p:cBhvr>
                                        <p:cTn id="26" dur="2000" fill="hold"/>
                                        <p:tgtEl>
                                          <p:spTgt spid="1671"/>
                                        </p:tgtEl>
                                        <p:attrNameLst>
                                          <p:attrName>ppt_x</p:attrName>
                                          <p:attrName>ppt_y</p:attrName>
                                        </p:attrNameLst>
                                      </p:cBhvr>
                                      <p:rCtr x="3264" y="6080"/>
                                    </p:animMotion>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655">
                                            <p:txEl>
                                              <p:pRg st="1" end="1"/>
                                            </p:txEl>
                                          </p:spTgt>
                                        </p:tgtEl>
                                        <p:attrNameLst>
                                          <p:attrName>style.visibility</p:attrName>
                                        </p:attrNameLst>
                                      </p:cBhvr>
                                      <p:to>
                                        <p:strVal val="visible"/>
                                      </p:to>
                                    </p:set>
                                    <p:animEffect transition="in" filter="fade">
                                      <p:cBhvr>
                                        <p:cTn id="31" dur="750"/>
                                        <p:tgtEl>
                                          <p:spTgt spid="1655">
                                            <p:txEl>
                                              <p:pRg st="1" end="1"/>
                                            </p:txEl>
                                          </p:spTgt>
                                        </p:tgtEl>
                                      </p:cBhvr>
                                    </p:animEffect>
                                    <p:anim calcmode="lin" valueType="num">
                                      <p:cBhvr>
                                        <p:cTn id="32" dur="750" fill="hold"/>
                                        <p:tgtEl>
                                          <p:spTgt spid="1655">
                                            <p:txEl>
                                              <p:pRg st="1" end="1"/>
                                            </p:txEl>
                                          </p:spTgt>
                                        </p:tgtEl>
                                        <p:attrNameLst>
                                          <p:attrName>ppt_x</p:attrName>
                                        </p:attrNameLst>
                                      </p:cBhvr>
                                      <p:tavLst>
                                        <p:tav tm="0">
                                          <p:val>
                                            <p:strVal val="#ppt_x"/>
                                          </p:val>
                                        </p:tav>
                                        <p:tav tm="100000">
                                          <p:val>
                                            <p:strVal val="#ppt_x"/>
                                          </p:val>
                                        </p:tav>
                                      </p:tavLst>
                                    </p:anim>
                                    <p:anim calcmode="lin" valueType="num">
                                      <p:cBhvr>
                                        <p:cTn id="33" dur="750" fill="hold"/>
                                        <p:tgtEl>
                                          <p:spTgt spid="1655">
                                            <p:txEl>
                                              <p:pRg st="1" end="1"/>
                                            </p:txEl>
                                          </p:spTgt>
                                        </p:tgtEl>
                                        <p:attrNameLst>
                                          <p:attrName>ppt_y</p:attrName>
                                        </p:attrNameLst>
                                      </p:cBhvr>
                                      <p:tavLst>
                                        <p:tav tm="0">
                                          <p:val>
                                            <p:strVal val="#ppt_y+.1"/>
                                          </p:val>
                                        </p:tav>
                                        <p:tav tm="100000">
                                          <p:val>
                                            <p:strVal val="#ppt_y"/>
                                          </p:val>
                                        </p:tav>
                                      </p:tavLst>
                                    </p:anim>
                                  </p:childTnLst>
                                </p:cTn>
                              </p:par>
                              <p:par>
                                <p:cTn id="34" presetID="10" presetClass="entr" presetSubtype="0" fill="hold" nodeType="withEffect">
                                  <p:stCondLst>
                                    <p:cond delay="0"/>
                                  </p:stCondLst>
                                  <p:childTnLst>
                                    <p:set>
                                      <p:cBhvr>
                                        <p:cTn id="35" dur="1" fill="hold">
                                          <p:stCondLst>
                                            <p:cond delay="0"/>
                                          </p:stCondLst>
                                        </p:cTn>
                                        <p:tgtEl>
                                          <p:spTgt spid="1672"/>
                                        </p:tgtEl>
                                        <p:attrNameLst>
                                          <p:attrName>style.visibility</p:attrName>
                                        </p:attrNameLst>
                                      </p:cBhvr>
                                      <p:to>
                                        <p:strVal val="visible"/>
                                      </p:to>
                                    </p:set>
                                    <p:animEffect transition="in" filter="fade">
                                      <p:cBhvr>
                                        <p:cTn id="36" dur="500"/>
                                        <p:tgtEl>
                                          <p:spTgt spid="1672"/>
                                        </p:tgtEl>
                                      </p:cBhvr>
                                    </p:animEffect>
                                  </p:childTnLst>
                                </p:cTn>
                              </p:par>
                              <p:par>
                                <p:cTn id="37" presetID="10" presetClass="entr" presetSubtype="0" fill="hold" nodeType="withEffect">
                                  <p:stCondLst>
                                    <p:cond delay="0"/>
                                  </p:stCondLst>
                                  <p:childTnLst>
                                    <p:set>
                                      <p:cBhvr>
                                        <p:cTn id="38" dur="1" fill="hold">
                                          <p:stCondLst>
                                            <p:cond delay="0"/>
                                          </p:stCondLst>
                                        </p:cTn>
                                        <p:tgtEl>
                                          <p:spTgt spid="1681"/>
                                        </p:tgtEl>
                                        <p:attrNameLst>
                                          <p:attrName>style.visibility</p:attrName>
                                        </p:attrNameLst>
                                      </p:cBhvr>
                                      <p:to>
                                        <p:strVal val="visible"/>
                                      </p:to>
                                    </p:set>
                                    <p:animEffect transition="in" filter="fade">
                                      <p:cBhvr>
                                        <p:cTn id="39" dur="500"/>
                                        <p:tgtEl>
                                          <p:spTgt spid="168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73"/>
                                        </p:tgtEl>
                                        <p:attrNameLst>
                                          <p:attrName>style.visibility</p:attrName>
                                        </p:attrNameLst>
                                      </p:cBhvr>
                                      <p:to>
                                        <p:strVal val="visible"/>
                                      </p:to>
                                    </p:set>
                                    <p:animEffect transition="in" filter="fade">
                                      <p:cBhvr>
                                        <p:cTn id="42" dur="500"/>
                                        <p:tgtEl>
                                          <p:spTgt spid="1673"/>
                                        </p:tgtEl>
                                      </p:cBhvr>
                                    </p:animEffect>
                                  </p:childTnLst>
                                </p:cTn>
                              </p:par>
                              <p:par>
                                <p:cTn id="43" presetID="42" presetClass="path" presetSubtype="0" accel="50000" decel="50000" fill="hold" grpId="1" nodeType="withEffect">
                                  <p:stCondLst>
                                    <p:cond delay="0"/>
                                  </p:stCondLst>
                                  <p:childTnLst>
                                    <p:animMotion origin="layout" path="M -1.94444E-6 8.64198E-7 L 0.09948 -0.18303 " pathEditMode="relative" rAng="0" ptsTypes="AA">
                                      <p:cBhvr>
                                        <p:cTn id="44" dur="2000" fill="hold"/>
                                        <p:tgtEl>
                                          <p:spTgt spid="1673"/>
                                        </p:tgtEl>
                                        <p:attrNameLst>
                                          <p:attrName>ppt_x</p:attrName>
                                          <p:attrName>ppt_y</p:attrName>
                                        </p:attrNameLst>
                                      </p:cBhvr>
                                      <p:rCtr x="4965" y="-9167"/>
                                    </p:animMotion>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80"/>
                                        </p:tgtEl>
                                        <p:attrNameLst>
                                          <p:attrName>style.visibility</p:attrName>
                                        </p:attrNameLst>
                                      </p:cBhvr>
                                      <p:to>
                                        <p:strVal val="visible"/>
                                      </p:to>
                                    </p:set>
                                    <p:animEffect transition="in" filter="fade">
                                      <p:cBhvr>
                                        <p:cTn id="51" dur="800"/>
                                        <p:tgtEl>
                                          <p:spTgt spid="1680"/>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655">
                                            <p:txEl>
                                              <p:pRg st="2" end="2"/>
                                            </p:txEl>
                                          </p:spTgt>
                                        </p:tgtEl>
                                        <p:attrNameLst>
                                          <p:attrName>style.visibility</p:attrName>
                                        </p:attrNameLst>
                                      </p:cBhvr>
                                      <p:to>
                                        <p:strVal val="visible"/>
                                      </p:to>
                                    </p:set>
                                    <p:animEffect transition="in" filter="fade">
                                      <p:cBhvr>
                                        <p:cTn id="56" dur="750"/>
                                        <p:tgtEl>
                                          <p:spTgt spid="1655">
                                            <p:txEl>
                                              <p:pRg st="2" end="2"/>
                                            </p:txEl>
                                          </p:spTgt>
                                        </p:tgtEl>
                                      </p:cBhvr>
                                    </p:animEffect>
                                    <p:anim calcmode="lin" valueType="num">
                                      <p:cBhvr>
                                        <p:cTn id="57" dur="750" fill="hold"/>
                                        <p:tgtEl>
                                          <p:spTgt spid="1655">
                                            <p:txEl>
                                              <p:pRg st="2" end="2"/>
                                            </p:txEl>
                                          </p:spTgt>
                                        </p:tgtEl>
                                        <p:attrNameLst>
                                          <p:attrName>ppt_x</p:attrName>
                                        </p:attrNameLst>
                                      </p:cBhvr>
                                      <p:tavLst>
                                        <p:tav tm="0">
                                          <p:val>
                                            <p:strVal val="#ppt_x"/>
                                          </p:val>
                                        </p:tav>
                                        <p:tav tm="100000">
                                          <p:val>
                                            <p:strVal val="#ppt_x"/>
                                          </p:val>
                                        </p:tav>
                                      </p:tavLst>
                                    </p:anim>
                                    <p:anim calcmode="lin" valueType="num">
                                      <p:cBhvr>
                                        <p:cTn id="58" dur="750" fill="hold"/>
                                        <p:tgtEl>
                                          <p:spTgt spid="1655">
                                            <p:txEl>
                                              <p:pRg st="2" end="2"/>
                                            </p:txEl>
                                          </p:spTgt>
                                        </p:tgtEl>
                                        <p:attrNameLst>
                                          <p:attrName>ppt_y</p:attrName>
                                        </p:attrNameLst>
                                      </p:cBhvr>
                                      <p:tavLst>
                                        <p:tav tm="0">
                                          <p:val>
                                            <p:strVal val="#ppt_y+.1"/>
                                          </p:val>
                                        </p:tav>
                                        <p:tav tm="100000">
                                          <p:val>
                                            <p:strVal val="#ppt_y"/>
                                          </p:val>
                                        </p:tav>
                                      </p:tavLst>
                                    </p:anim>
                                  </p:childTnLst>
                                </p:cTn>
                              </p:par>
                              <p:par>
                                <p:cTn id="59" presetID="10" presetClass="entr" presetSubtype="0" fill="hold" nodeType="withEffect">
                                  <p:stCondLst>
                                    <p:cond delay="0"/>
                                  </p:stCondLst>
                                  <p:childTnLst>
                                    <p:set>
                                      <p:cBhvr>
                                        <p:cTn id="60" dur="1" fill="hold">
                                          <p:stCondLst>
                                            <p:cond delay="0"/>
                                          </p:stCondLst>
                                        </p:cTn>
                                        <p:tgtEl>
                                          <p:spTgt spid="1674"/>
                                        </p:tgtEl>
                                        <p:attrNameLst>
                                          <p:attrName>style.visibility</p:attrName>
                                        </p:attrNameLst>
                                      </p:cBhvr>
                                      <p:to>
                                        <p:strVal val="visible"/>
                                      </p:to>
                                    </p:set>
                                    <p:animEffect transition="in" filter="fade">
                                      <p:cBhvr>
                                        <p:cTn id="61" dur="500"/>
                                        <p:tgtEl>
                                          <p:spTgt spid="1674"/>
                                        </p:tgtEl>
                                      </p:cBhvr>
                                    </p:animEffect>
                                  </p:childTnLst>
                                </p:cTn>
                              </p:par>
                            </p:childTnLst>
                          </p:cTn>
                        </p:par>
                        <p:par>
                          <p:cTn id="62" fill="hold">
                            <p:stCondLst>
                              <p:cond delay="750"/>
                            </p:stCondLst>
                            <p:childTnLst>
                              <p:par>
                                <p:cTn id="63" presetID="10" presetClass="entr" presetSubtype="0" fill="hold" grpId="0" nodeType="after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500"/>
                                        <p:tgtEl>
                                          <p:spTgt spid="5"/>
                                        </p:tgtEl>
                                      </p:cBhvr>
                                    </p:animEffect>
                                  </p:childTnLst>
                                </p:cTn>
                              </p:par>
                              <p:par>
                                <p:cTn id="66" presetID="10" presetClass="entr" presetSubtype="0" fill="hold"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0" grpId="0"/>
      <p:bldP spid="1670" grpId="1"/>
      <p:bldP spid="1671" grpId="0"/>
      <p:bldP spid="1671" grpId="1"/>
      <p:bldP spid="1673" grpId="0"/>
      <p:bldP spid="1673" grpId="1"/>
      <p:bldP spid="1680"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pic>
        <p:nvPicPr>
          <p:cNvPr id="1686" name="Google Shape;1686;p36"/>
          <p:cNvPicPr preferRelativeResize="0"/>
          <p:nvPr/>
        </p:nvPicPr>
        <p:blipFill>
          <a:blip r:embed="rId3">
            <a:alphaModFix amt="17000"/>
          </a:blip>
          <a:stretch>
            <a:fillRect/>
          </a:stretch>
        </p:blipFill>
        <p:spPr>
          <a:xfrm>
            <a:off x="5030350" y="1519300"/>
            <a:ext cx="2998075" cy="2998075"/>
          </a:xfrm>
          <a:prstGeom prst="rect">
            <a:avLst/>
          </a:prstGeom>
          <a:noFill/>
          <a:ln>
            <a:noFill/>
          </a:ln>
          <a:effectLst>
            <a:outerShdw blurRad="57150" dist="19050" dir="5400000" algn="bl" rotWithShape="0">
              <a:srgbClr val="000000">
                <a:alpha val="50000"/>
              </a:srgbClr>
            </a:outerShdw>
          </a:effectLst>
        </p:spPr>
      </p:pic>
      <p:sp>
        <p:nvSpPr>
          <p:cNvPr id="1687" name="Google Shape;1687;p36"/>
          <p:cNvSpPr txBox="1">
            <a:spLocks noGrp="1"/>
          </p:cNvSpPr>
          <p:nvPr>
            <p:ph type="subTitle" idx="1"/>
          </p:nvPr>
        </p:nvSpPr>
        <p:spPr>
          <a:xfrm>
            <a:off x="4057850" y="1480201"/>
            <a:ext cx="4853700" cy="34389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accent1"/>
              </a:buClr>
              <a:buSzPts val="1400"/>
              <a:buAutoNum type="arabicPeriod"/>
            </a:pPr>
            <a:r>
              <a:rPr lang="es" sz="1400" dirty="0">
                <a:solidFill>
                  <a:schemeClr val="lt1"/>
                </a:solidFill>
              </a:rPr>
              <a:t>Coordinator stops sending heartbeats until the recovery process has finished (one of the assumptions)</a:t>
            </a:r>
            <a:endParaRPr sz="1400" dirty="0">
              <a:solidFill>
                <a:schemeClr val="lt1"/>
              </a:solidFill>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Coordinator sends to the failed Workers a </a:t>
            </a:r>
            <a:r>
              <a:rPr lang="es" sz="1400" b="1" dirty="0">
                <a:solidFill>
                  <a:srgbClr val="4A86E8"/>
                </a:solidFill>
                <a:latin typeface="Roboto"/>
                <a:ea typeface="Roboto"/>
                <a:cs typeface="Roboto"/>
                <a:sym typeface="Roboto"/>
              </a:rPr>
              <a:t>failure operation </a:t>
            </a:r>
            <a:r>
              <a:rPr lang="es" sz="1400" dirty="0">
                <a:solidFill>
                  <a:schemeClr val="lt1"/>
                </a:solidFill>
              </a:rPr>
              <a:t>message, in order to retrieve the partitions not yet processed by the Worker with the corresponding </a:t>
            </a:r>
            <a:r>
              <a:rPr lang="es" sz="1400" b="1" dirty="0">
                <a:solidFill>
                  <a:srgbClr val="FF9900"/>
                </a:solidFill>
                <a:latin typeface="Roboto"/>
                <a:ea typeface="Roboto"/>
                <a:cs typeface="Roboto"/>
                <a:sym typeface="Roboto"/>
              </a:rPr>
              <a:t>index</a:t>
            </a:r>
            <a:endParaRPr sz="1400" b="1" dirty="0">
              <a:solidFill>
                <a:srgbClr val="FF9900"/>
              </a:solidFill>
              <a:latin typeface="Roboto"/>
              <a:ea typeface="Roboto"/>
              <a:cs typeface="Roboto"/>
              <a:sym typeface="Roboto"/>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Each failed Worker:</a:t>
            </a:r>
            <a:endParaRPr sz="1400" dirty="0">
              <a:solidFill>
                <a:schemeClr val="lt1"/>
              </a:solidFill>
            </a:endParaRPr>
          </a:p>
          <a:p>
            <a:pPr marL="1371600" lvl="1" indent="-317500" algn="l" rtl="0">
              <a:lnSpc>
                <a:spcPct val="100000"/>
              </a:lnSpc>
              <a:spcBef>
                <a:spcPts val="0"/>
              </a:spcBef>
              <a:spcAft>
                <a:spcPts val="0"/>
              </a:spcAft>
              <a:buClr>
                <a:schemeClr val="accent1"/>
              </a:buClr>
              <a:buSzPts val="1400"/>
              <a:buFont typeface="Roboto Thin"/>
              <a:buAutoNum type="alphaLcPeriod"/>
            </a:pPr>
            <a:r>
              <a:rPr lang="es" sz="1400" dirty="0">
                <a:solidFill>
                  <a:schemeClr val="lt1"/>
                </a:solidFill>
                <a:latin typeface="Roboto Light"/>
                <a:ea typeface="Roboto Light"/>
                <a:cs typeface="Roboto Light"/>
                <a:sym typeface="Roboto Light"/>
              </a:rPr>
              <a:t>If it already has the partitions, it sends them back to the Coordinator with a </a:t>
            </a:r>
            <a:r>
              <a:rPr lang="es" sz="1400" b="1" dirty="0">
                <a:solidFill>
                  <a:srgbClr val="FF0000"/>
                </a:solidFill>
                <a:latin typeface="Roboto"/>
                <a:ea typeface="Roboto"/>
                <a:cs typeface="Roboto"/>
                <a:sym typeface="Roboto"/>
              </a:rPr>
              <a:t>failed partitions</a:t>
            </a:r>
            <a:r>
              <a:rPr lang="es" sz="1400" dirty="0">
                <a:solidFill>
                  <a:schemeClr val="lt1"/>
                </a:solidFill>
                <a:latin typeface="Roboto Light"/>
                <a:ea typeface="Roboto Light"/>
                <a:cs typeface="Roboto Light"/>
                <a:sym typeface="Roboto Light"/>
              </a:rPr>
              <a:t> message</a:t>
            </a:r>
            <a:endParaRPr sz="1400" dirty="0">
              <a:solidFill>
                <a:schemeClr val="lt1"/>
              </a:solidFill>
              <a:latin typeface="Roboto Light"/>
              <a:ea typeface="Roboto Light"/>
              <a:cs typeface="Roboto Light"/>
              <a:sym typeface="Roboto Light"/>
            </a:endParaRPr>
          </a:p>
          <a:p>
            <a:pPr marL="1371600" lvl="1" indent="-317500" algn="l" rtl="0">
              <a:lnSpc>
                <a:spcPct val="100000"/>
              </a:lnSpc>
              <a:spcBef>
                <a:spcPts val="0"/>
              </a:spcBef>
              <a:spcAft>
                <a:spcPts val="0"/>
              </a:spcAft>
              <a:buClr>
                <a:schemeClr val="accent1"/>
              </a:buClr>
              <a:buSzPts val="1400"/>
              <a:buFont typeface="Roboto Light"/>
              <a:buAutoNum type="alphaLcPeriod"/>
            </a:pPr>
            <a:r>
              <a:rPr lang="es" sz="1400" dirty="0">
                <a:solidFill>
                  <a:schemeClr val="lt1"/>
                </a:solidFill>
                <a:latin typeface="Roboto Light"/>
                <a:ea typeface="Roboto Light"/>
                <a:cs typeface="Roboto Light"/>
                <a:sym typeface="Roboto Light"/>
              </a:rPr>
              <a:t>Otherwise, it waits for its partitions from the data storage, and then it sends the failed partitions message to the Coordinator</a:t>
            </a:r>
            <a:endParaRPr sz="1400" dirty="0">
              <a:solidFill>
                <a:schemeClr val="lt1"/>
              </a:solidFill>
              <a:latin typeface="Roboto Light"/>
              <a:ea typeface="Roboto Light"/>
              <a:cs typeface="Roboto Light"/>
              <a:sym typeface="Roboto Light"/>
            </a:endParaRPr>
          </a:p>
          <a:p>
            <a:pPr marL="457200" lvl="0" indent="0" algn="l" rtl="0">
              <a:spcBef>
                <a:spcPts val="0"/>
              </a:spcBef>
              <a:spcAft>
                <a:spcPts val="0"/>
              </a:spcAft>
              <a:buNone/>
            </a:pPr>
            <a:endParaRPr sz="1400" dirty="0">
              <a:solidFill>
                <a:schemeClr val="lt1"/>
              </a:solidFill>
            </a:endParaRPr>
          </a:p>
        </p:txBody>
      </p:sp>
      <p:cxnSp>
        <p:nvCxnSpPr>
          <p:cNvPr id="1688" name="Google Shape;1688;p36"/>
          <p:cNvCxnSpPr/>
          <p:nvPr/>
        </p:nvCxnSpPr>
        <p:spPr>
          <a:xfrm>
            <a:off x="2137475" y="1244750"/>
            <a:ext cx="7212000" cy="0"/>
          </a:xfrm>
          <a:prstGeom prst="straightConnector1">
            <a:avLst/>
          </a:prstGeom>
          <a:noFill/>
          <a:ln w="9525" cap="flat" cmpd="sng">
            <a:solidFill>
              <a:schemeClr val="accent1"/>
            </a:solidFill>
            <a:prstDash val="solid"/>
            <a:round/>
            <a:headEnd type="none" w="med" len="med"/>
            <a:tailEnd type="none" w="med" len="med"/>
          </a:ln>
        </p:spPr>
      </p:cxnSp>
      <p:grpSp>
        <p:nvGrpSpPr>
          <p:cNvPr id="1689" name="Google Shape;1689;p36"/>
          <p:cNvGrpSpPr/>
          <p:nvPr/>
        </p:nvGrpSpPr>
        <p:grpSpPr>
          <a:xfrm>
            <a:off x="2429831" y="763037"/>
            <a:ext cx="366052" cy="356831"/>
            <a:chOff x="-31817400" y="3910025"/>
            <a:chExt cx="301675" cy="294075"/>
          </a:xfrm>
        </p:grpSpPr>
        <p:sp>
          <p:nvSpPr>
            <p:cNvPr id="1690" name="Google Shape;1690;p36"/>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6"/>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6"/>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93" name="Google Shape;1693;p36"/>
          <p:cNvPicPr preferRelativeResize="0"/>
          <p:nvPr/>
        </p:nvPicPr>
        <p:blipFill>
          <a:blip r:embed="rId4">
            <a:alphaModFix/>
          </a:blip>
          <a:stretch>
            <a:fillRect/>
          </a:stretch>
        </p:blipFill>
        <p:spPr>
          <a:xfrm>
            <a:off x="1637500" y="3973950"/>
            <a:ext cx="724300" cy="724300"/>
          </a:xfrm>
          <a:prstGeom prst="rect">
            <a:avLst/>
          </a:prstGeom>
          <a:noFill/>
          <a:ln>
            <a:noFill/>
          </a:ln>
        </p:spPr>
      </p:pic>
      <p:pic>
        <p:nvPicPr>
          <p:cNvPr id="1694" name="Google Shape;1694;p36"/>
          <p:cNvPicPr preferRelativeResize="0"/>
          <p:nvPr/>
        </p:nvPicPr>
        <p:blipFill>
          <a:blip r:embed="rId5">
            <a:alphaModFix/>
          </a:blip>
          <a:stretch>
            <a:fillRect/>
          </a:stretch>
        </p:blipFill>
        <p:spPr>
          <a:xfrm>
            <a:off x="1637500" y="1605125"/>
            <a:ext cx="724300" cy="724300"/>
          </a:xfrm>
          <a:prstGeom prst="rect">
            <a:avLst/>
          </a:prstGeom>
          <a:noFill/>
          <a:ln>
            <a:noFill/>
          </a:ln>
        </p:spPr>
      </p:pic>
      <p:grpSp>
        <p:nvGrpSpPr>
          <p:cNvPr id="1695" name="Google Shape;1695;p36"/>
          <p:cNvGrpSpPr/>
          <p:nvPr/>
        </p:nvGrpSpPr>
        <p:grpSpPr>
          <a:xfrm>
            <a:off x="478817" y="2824731"/>
            <a:ext cx="596307" cy="559024"/>
            <a:chOff x="5049725" y="2635825"/>
            <a:chExt cx="481825" cy="451700"/>
          </a:xfrm>
        </p:grpSpPr>
        <p:sp>
          <p:nvSpPr>
            <p:cNvPr id="1696" name="Google Shape;1696;p36"/>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97" name="Google Shape;1697;p36"/>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98" name="Google Shape;1698;p36"/>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99" name="Google Shape;1699;p36"/>
          <p:cNvGrpSpPr/>
          <p:nvPr/>
        </p:nvGrpSpPr>
        <p:grpSpPr>
          <a:xfrm>
            <a:off x="2924167" y="2824731"/>
            <a:ext cx="596307" cy="559024"/>
            <a:chOff x="5049725" y="2635825"/>
            <a:chExt cx="481825" cy="451700"/>
          </a:xfrm>
        </p:grpSpPr>
        <p:sp>
          <p:nvSpPr>
            <p:cNvPr id="1700" name="Google Shape;1700;p36"/>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01" name="Google Shape;1701;p36"/>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02" name="Google Shape;1702;p36"/>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03" name="Google Shape;1703;p36"/>
          <p:cNvSpPr txBox="1">
            <a:spLocks noGrp="1"/>
          </p:cNvSpPr>
          <p:nvPr>
            <p:ph type="ctrTitle"/>
          </p:nvPr>
        </p:nvSpPr>
        <p:spPr>
          <a:xfrm>
            <a:off x="2878950" y="638138"/>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FAILURE MANAGEMENT</a:t>
            </a:r>
            <a:endParaRPr sz="3000" dirty="0">
              <a:solidFill>
                <a:srgbClr val="FFFFFF"/>
              </a:solidFill>
            </a:endParaRPr>
          </a:p>
        </p:txBody>
      </p:sp>
      <p:cxnSp>
        <p:nvCxnSpPr>
          <p:cNvPr id="1705" name="Google Shape;1705;p36"/>
          <p:cNvCxnSpPr/>
          <p:nvPr/>
        </p:nvCxnSpPr>
        <p:spPr>
          <a:xfrm rot="10800000" flipH="1">
            <a:off x="2502075" y="3544250"/>
            <a:ext cx="508800" cy="541800"/>
          </a:xfrm>
          <a:prstGeom prst="straightConnector1">
            <a:avLst/>
          </a:prstGeom>
          <a:noFill/>
          <a:ln w="38100" cap="flat" cmpd="sng">
            <a:solidFill>
              <a:srgbClr val="F2F2F2"/>
            </a:solidFill>
            <a:prstDash val="solid"/>
            <a:round/>
            <a:headEnd type="none" w="med" len="med"/>
            <a:tailEnd type="triangle" w="med" len="med"/>
          </a:ln>
        </p:spPr>
      </p:cxnSp>
      <p:sp>
        <p:nvSpPr>
          <p:cNvPr id="1706" name="Google Shape;1706;p36"/>
          <p:cNvSpPr txBox="1"/>
          <p:nvPr/>
        </p:nvSpPr>
        <p:spPr>
          <a:xfrm>
            <a:off x="1523799" y="2305761"/>
            <a:ext cx="779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4A86E8"/>
                </a:solidFill>
                <a:latin typeface="Roboto"/>
                <a:ea typeface="Roboto"/>
                <a:cs typeface="Roboto"/>
                <a:sym typeface="Roboto"/>
              </a:rPr>
              <a:t>failure operation </a:t>
            </a:r>
            <a:endParaRPr dirty="0"/>
          </a:p>
        </p:txBody>
      </p:sp>
      <p:grpSp>
        <p:nvGrpSpPr>
          <p:cNvPr id="1707" name="Google Shape;1707;p36"/>
          <p:cNvGrpSpPr/>
          <p:nvPr/>
        </p:nvGrpSpPr>
        <p:grpSpPr>
          <a:xfrm>
            <a:off x="2238425" y="4509438"/>
            <a:ext cx="339253" cy="218676"/>
            <a:chOff x="1492675" y="1520750"/>
            <a:chExt cx="481825" cy="310575"/>
          </a:xfrm>
        </p:grpSpPr>
        <p:sp>
          <p:nvSpPr>
            <p:cNvPr id="1708" name="Google Shape;1708;p36"/>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09" name="Google Shape;1709;p36"/>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1710" name="Google Shape;1710;p36"/>
          <p:cNvPicPr preferRelativeResize="0"/>
          <p:nvPr/>
        </p:nvPicPr>
        <p:blipFill>
          <a:blip r:embed="rId6">
            <a:alphaModFix/>
          </a:blip>
          <a:stretch>
            <a:fillRect/>
          </a:stretch>
        </p:blipFill>
        <p:spPr>
          <a:xfrm>
            <a:off x="3365101" y="3187675"/>
            <a:ext cx="366050" cy="319453"/>
          </a:xfrm>
          <a:prstGeom prst="rect">
            <a:avLst/>
          </a:prstGeom>
          <a:noFill/>
          <a:ln>
            <a:noFill/>
          </a:ln>
        </p:spPr>
      </p:pic>
      <p:grpSp>
        <p:nvGrpSpPr>
          <p:cNvPr id="1712" name="Google Shape;1712;p36"/>
          <p:cNvGrpSpPr/>
          <p:nvPr/>
        </p:nvGrpSpPr>
        <p:grpSpPr>
          <a:xfrm>
            <a:off x="3422925" y="2739988"/>
            <a:ext cx="339253" cy="218676"/>
            <a:chOff x="1492675" y="1520750"/>
            <a:chExt cx="481825" cy="310575"/>
          </a:xfrm>
        </p:grpSpPr>
        <p:sp>
          <p:nvSpPr>
            <p:cNvPr id="1713" name="Google Shape;1713;p36"/>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14" name="Google Shape;1714;p36"/>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15" name="Google Shape;1715;p36"/>
          <p:cNvSpPr txBox="1"/>
          <p:nvPr/>
        </p:nvSpPr>
        <p:spPr>
          <a:xfrm>
            <a:off x="2886146" y="2563695"/>
            <a:ext cx="358274"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FF9900"/>
                </a:solidFill>
                <a:latin typeface="Roboto"/>
                <a:ea typeface="Roboto"/>
                <a:cs typeface="Roboto"/>
                <a:sym typeface="Roboto"/>
              </a:rPr>
              <a:t>idx</a:t>
            </a:r>
            <a:endParaRPr sz="1000" b="1" dirty="0">
              <a:solidFill>
                <a:srgbClr val="FF9900"/>
              </a:solidFill>
              <a:latin typeface="Roboto"/>
              <a:ea typeface="Roboto"/>
              <a:cs typeface="Roboto"/>
              <a:sym typeface="Roboto"/>
            </a:endParaRPr>
          </a:p>
        </p:txBody>
      </p:sp>
      <p:cxnSp>
        <p:nvCxnSpPr>
          <p:cNvPr id="1716" name="Google Shape;1716;p36"/>
          <p:cNvCxnSpPr/>
          <p:nvPr/>
        </p:nvCxnSpPr>
        <p:spPr>
          <a:xfrm rot="10800000">
            <a:off x="2369275" y="2404750"/>
            <a:ext cx="531000" cy="420300"/>
          </a:xfrm>
          <a:prstGeom prst="straightConnector1">
            <a:avLst/>
          </a:prstGeom>
          <a:noFill/>
          <a:ln w="38100" cap="flat" cmpd="sng">
            <a:solidFill>
              <a:srgbClr val="F2F2F2"/>
            </a:solidFill>
            <a:prstDash val="solid"/>
            <a:round/>
            <a:headEnd type="none" w="med" len="med"/>
            <a:tailEnd type="triangle" w="med" len="med"/>
          </a:ln>
        </p:spPr>
      </p:cxnSp>
      <p:cxnSp>
        <p:nvCxnSpPr>
          <p:cNvPr id="1717" name="Google Shape;1717;p36"/>
          <p:cNvCxnSpPr/>
          <p:nvPr/>
        </p:nvCxnSpPr>
        <p:spPr>
          <a:xfrm>
            <a:off x="2263150" y="2581925"/>
            <a:ext cx="519900" cy="429600"/>
          </a:xfrm>
          <a:prstGeom prst="straightConnector1">
            <a:avLst/>
          </a:prstGeom>
          <a:noFill/>
          <a:ln w="38100" cap="flat" cmpd="sng">
            <a:solidFill>
              <a:srgbClr val="F2F2F2"/>
            </a:solidFill>
            <a:prstDash val="solid"/>
            <a:round/>
            <a:headEnd type="none" w="med" len="med"/>
            <a:tailEnd type="triangle" w="med" len="med"/>
          </a:ln>
        </p:spPr>
      </p:cxnSp>
      <p:sp>
        <p:nvSpPr>
          <p:cNvPr id="2" name="Google Shape;1669;p35">
            <a:extLst>
              <a:ext uri="{FF2B5EF4-FFF2-40B4-BE49-F238E27FC236}">
                <a16:creationId xmlns:a16="http://schemas.microsoft.com/office/drawing/2014/main" id="{690C9ABA-9019-002F-33BB-1960FC347568}"/>
              </a:ext>
            </a:extLst>
          </p:cNvPr>
          <p:cNvSpPr txBox="1"/>
          <p:nvPr/>
        </p:nvSpPr>
        <p:spPr>
          <a:xfrm>
            <a:off x="7049372" y="797577"/>
            <a:ext cx="34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a:solidFill>
                  <a:schemeClr val="lt1"/>
                </a:solidFill>
                <a:latin typeface="Roboto Light"/>
                <a:ea typeface="Roboto Light"/>
                <a:cs typeface="Roboto Light"/>
                <a:sym typeface="Roboto Light"/>
              </a:rPr>
              <a:t>RECOVERY</a:t>
            </a:r>
            <a:endParaRPr dirty="0">
              <a:solidFill>
                <a:schemeClr val="lt1"/>
              </a:solidFill>
              <a:latin typeface="Roboto Light"/>
              <a:ea typeface="Roboto Light"/>
              <a:cs typeface="Roboto Light"/>
              <a:sym typeface="Roboto Light"/>
            </a:endParaRPr>
          </a:p>
        </p:txBody>
      </p:sp>
      <p:grpSp>
        <p:nvGrpSpPr>
          <p:cNvPr id="3" name="Google Shape;1712;p36">
            <a:extLst>
              <a:ext uri="{FF2B5EF4-FFF2-40B4-BE49-F238E27FC236}">
                <a16:creationId xmlns:a16="http://schemas.microsoft.com/office/drawing/2014/main" id="{FB25E691-3B8F-AA76-FBCA-941D96769FBC}"/>
              </a:ext>
            </a:extLst>
          </p:cNvPr>
          <p:cNvGrpSpPr/>
          <p:nvPr/>
        </p:nvGrpSpPr>
        <p:grpSpPr>
          <a:xfrm>
            <a:off x="3422907" y="2746758"/>
            <a:ext cx="339253" cy="218676"/>
            <a:chOff x="1492675" y="1520750"/>
            <a:chExt cx="481825" cy="310575"/>
          </a:xfrm>
        </p:grpSpPr>
        <p:sp>
          <p:nvSpPr>
            <p:cNvPr id="4" name="Google Shape;1713;p36">
              <a:extLst>
                <a:ext uri="{FF2B5EF4-FFF2-40B4-BE49-F238E27FC236}">
                  <a16:creationId xmlns:a16="http://schemas.microsoft.com/office/drawing/2014/main" id="{E20C2447-2784-8ABB-F1B9-338261C4B56A}"/>
                </a:ext>
              </a:extLst>
            </p:cNvPr>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1714;p36">
              <a:extLst>
                <a:ext uri="{FF2B5EF4-FFF2-40B4-BE49-F238E27FC236}">
                  <a16:creationId xmlns:a16="http://schemas.microsoft.com/office/drawing/2014/main" id="{142D2A5D-C4E4-F471-1950-F99BE573D343}"/>
                </a:ext>
              </a:extLst>
            </p:cNvPr>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87">
                                            <p:txEl>
                                              <p:pRg st="0" end="0"/>
                                            </p:txEl>
                                          </p:spTgt>
                                        </p:tgtEl>
                                        <p:attrNameLst>
                                          <p:attrName>style.visibility</p:attrName>
                                        </p:attrNameLst>
                                      </p:cBhvr>
                                      <p:to>
                                        <p:strVal val="visible"/>
                                      </p:to>
                                    </p:set>
                                    <p:animEffect transition="in" filter="fade">
                                      <p:cBhvr>
                                        <p:cTn id="7" dur="750"/>
                                        <p:tgtEl>
                                          <p:spTgt spid="1687">
                                            <p:txEl>
                                              <p:pRg st="0" end="0"/>
                                            </p:txEl>
                                          </p:spTgt>
                                        </p:tgtEl>
                                      </p:cBhvr>
                                    </p:animEffect>
                                    <p:anim calcmode="lin" valueType="num">
                                      <p:cBhvr>
                                        <p:cTn id="8" dur="750" fill="hold"/>
                                        <p:tgtEl>
                                          <p:spTgt spid="1687">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6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87">
                                            <p:txEl>
                                              <p:pRg st="1" end="1"/>
                                            </p:txEl>
                                          </p:spTgt>
                                        </p:tgtEl>
                                        <p:attrNameLst>
                                          <p:attrName>style.visibility</p:attrName>
                                        </p:attrNameLst>
                                      </p:cBhvr>
                                      <p:to>
                                        <p:strVal val="visible"/>
                                      </p:to>
                                    </p:set>
                                    <p:animEffect transition="in" filter="fade">
                                      <p:cBhvr>
                                        <p:cTn id="14" dur="750"/>
                                        <p:tgtEl>
                                          <p:spTgt spid="1687">
                                            <p:txEl>
                                              <p:pRg st="1" end="1"/>
                                            </p:txEl>
                                          </p:spTgt>
                                        </p:tgtEl>
                                      </p:cBhvr>
                                    </p:animEffect>
                                    <p:anim calcmode="lin" valueType="num">
                                      <p:cBhvr>
                                        <p:cTn id="15" dur="750" fill="hold"/>
                                        <p:tgtEl>
                                          <p:spTgt spid="1687">
                                            <p:txEl>
                                              <p:pRg st="1" end="1"/>
                                            </p:txEl>
                                          </p:spTgt>
                                        </p:tgtEl>
                                        <p:attrNameLst>
                                          <p:attrName>ppt_x</p:attrName>
                                        </p:attrNameLst>
                                      </p:cBhvr>
                                      <p:tavLst>
                                        <p:tav tm="0">
                                          <p:val>
                                            <p:strVal val="#ppt_x"/>
                                          </p:val>
                                        </p:tav>
                                        <p:tav tm="100000">
                                          <p:val>
                                            <p:strVal val="#ppt_x"/>
                                          </p:val>
                                        </p:tav>
                                      </p:tavLst>
                                    </p:anim>
                                    <p:anim calcmode="lin" valueType="num">
                                      <p:cBhvr>
                                        <p:cTn id="16" dur="750" fill="hold"/>
                                        <p:tgtEl>
                                          <p:spTgt spid="1687">
                                            <p:txEl>
                                              <p:pRg st="1" end="1"/>
                                            </p:txEl>
                                          </p:spTgt>
                                        </p:tgtEl>
                                        <p:attrNameLst>
                                          <p:attrName>ppt_y</p:attrName>
                                        </p:attrNameLst>
                                      </p:cBhvr>
                                      <p:tavLst>
                                        <p:tav tm="0">
                                          <p:val>
                                            <p:strVal val="#ppt_y+.1"/>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717"/>
                                        </p:tgtEl>
                                        <p:attrNameLst>
                                          <p:attrName>style.visibility</p:attrName>
                                        </p:attrNameLst>
                                      </p:cBhvr>
                                      <p:to>
                                        <p:strVal val="visible"/>
                                      </p:to>
                                    </p:set>
                                    <p:animEffect transition="in" filter="fade">
                                      <p:cBhvr>
                                        <p:cTn id="19" dur="500"/>
                                        <p:tgtEl>
                                          <p:spTgt spid="17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06"/>
                                        </p:tgtEl>
                                        <p:attrNameLst>
                                          <p:attrName>style.visibility</p:attrName>
                                        </p:attrNameLst>
                                      </p:cBhvr>
                                      <p:to>
                                        <p:strVal val="visible"/>
                                      </p:to>
                                    </p:set>
                                    <p:animEffect transition="in" filter="fade">
                                      <p:cBhvr>
                                        <p:cTn id="22" dur="500"/>
                                        <p:tgtEl>
                                          <p:spTgt spid="1706"/>
                                        </p:tgtEl>
                                      </p:cBhvr>
                                    </p:animEffect>
                                  </p:childTnLst>
                                </p:cTn>
                              </p:par>
                            </p:childTnLst>
                          </p:cTn>
                        </p:par>
                        <p:par>
                          <p:cTn id="23" fill="hold">
                            <p:stCondLst>
                              <p:cond delay="750"/>
                            </p:stCondLst>
                            <p:childTnLst>
                              <p:par>
                                <p:cTn id="24" presetID="42" presetClass="path" presetSubtype="0" accel="50000" decel="50000" fill="hold" grpId="1" nodeType="afterEffect">
                                  <p:stCondLst>
                                    <p:cond delay="0"/>
                                  </p:stCondLst>
                                  <p:childTnLst>
                                    <p:animMotion origin="layout" path="M -1.38889E-6 2.34568E-6 L 0.14653 0.0895 " pathEditMode="relative" rAng="0" ptsTypes="AA">
                                      <p:cBhvr>
                                        <p:cTn id="25" dur="2000" fill="hold"/>
                                        <p:tgtEl>
                                          <p:spTgt spid="1706"/>
                                        </p:tgtEl>
                                        <p:attrNameLst>
                                          <p:attrName>ppt_x</p:attrName>
                                          <p:attrName>ppt_y</p:attrName>
                                        </p:attrNameLst>
                                      </p:cBhvr>
                                      <p:rCtr x="7326" y="4475"/>
                                    </p:animMotion>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687">
                                            <p:txEl>
                                              <p:pRg st="2" end="2"/>
                                            </p:txEl>
                                          </p:spTgt>
                                        </p:tgtEl>
                                        <p:attrNameLst>
                                          <p:attrName>style.visibility</p:attrName>
                                        </p:attrNameLst>
                                      </p:cBhvr>
                                      <p:to>
                                        <p:strVal val="visible"/>
                                      </p:to>
                                    </p:set>
                                    <p:animEffect transition="in" filter="fade">
                                      <p:cBhvr>
                                        <p:cTn id="30" dur="750"/>
                                        <p:tgtEl>
                                          <p:spTgt spid="1687">
                                            <p:txEl>
                                              <p:pRg st="2" end="2"/>
                                            </p:txEl>
                                          </p:spTgt>
                                        </p:tgtEl>
                                      </p:cBhvr>
                                    </p:animEffect>
                                    <p:anim calcmode="lin" valueType="num">
                                      <p:cBhvr>
                                        <p:cTn id="31" dur="750" fill="hold"/>
                                        <p:tgtEl>
                                          <p:spTgt spid="1687">
                                            <p:txEl>
                                              <p:pRg st="2" end="2"/>
                                            </p:txEl>
                                          </p:spTgt>
                                        </p:tgtEl>
                                        <p:attrNameLst>
                                          <p:attrName>ppt_x</p:attrName>
                                        </p:attrNameLst>
                                      </p:cBhvr>
                                      <p:tavLst>
                                        <p:tav tm="0">
                                          <p:val>
                                            <p:strVal val="#ppt_x"/>
                                          </p:val>
                                        </p:tav>
                                        <p:tav tm="100000">
                                          <p:val>
                                            <p:strVal val="#ppt_x"/>
                                          </p:val>
                                        </p:tav>
                                      </p:tavLst>
                                    </p:anim>
                                    <p:anim calcmode="lin" valueType="num">
                                      <p:cBhvr>
                                        <p:cTn id="32" dur="750" fill="hold"/>
                                        <p:tgtEl>
                                          <p:spTgt spid="1687">
                                            <p:txEl>
                                              <p:pRg st="2" end="2"/>
                                            </p:txEl>
                                          </p:spTgt>
                                        </p:tgtEl>
                                        <p:attrNameLst>
                                          <p:attrName>ppt_y</p:attrName>
                                        </p:attrNameLst>
                                      </p:cBhvr>
                                      <p:tavLst>
                                        <p:tav tm="0">
                                          <p:val>
                                            <p:strVal val="#ppt_y+.1"/>
                                          </p:val>
                                        </p:tav>
                                        <p:tav tm="100000">
                                          <p:val>
                                            <p:strVal val="#ppt_y"/>
                                          </p:val>
                                        </p:tav>
                                      </p:tavLst>
                                    </p:anim>
                                  </p:childTnLst>
                                </p:cTn>
                              </p:par>
                            </p:childTnLst>
                          </p:cTn>
                        </p:par>
                        <p:par>
                          <p:cTn id="33" fill="hold">
                            <p:stCondLst>
                              <p:cond delay="750"/>
                            </p:stCondLst>
                            <p:childTnLst>
                              <p:par>
                                <p:cTn id="34" presetID="42" presetClass="entr" presetSubtype="0" fill="hold" nodeType="afterEffect">
                                  <p:stCondLst>
                                    <p:cond delay="0"/>
                                  </p:stCondLst>
                                  <p:childTnLst>
                                    <p:set>
                                      <p:cBhvr>
                                        <p:cTn id="35" dur="1" fill="hold">
                                          <p:stCondLst>
                                            <p:cond delay="0"/>
                                          </p:stCondLst>
                                        </p:cTn>
                                        <p:tgtEl>
                                          <p:spTgt spid="1687">
                                            <p:txEl>
                                              <p:pRg st="3" end="3"/>
                                            </p:txEl>
                                          </p:spTgt>
                                        </p:tgtEl>
                                        <p:attrNameLst>
                                          <p:attrName>style.visibility</p:attrName>
                                        </p:attrNameLst>
                                      </p:cBhvr>
                                      <p:to>
                                        <p:strVal val="visible"/>
                                      </p:to>
                                    </p:set>
                                    <p:animEffect transition="in" filter="fade">
                                      <p:cBhvr>
                                        <p:cTn id="36" dur="750"/>
                                        <p:tgtEl>
                                          <p:spTgt spid="1687">
                                            <p:txEl>
                                              <p:pRg st="3" end="3"/>
                                            </p:txEl>
                                          </p:spTgt>
                                        </p:tgtEl>
                                      </p:cBhvr>
                                    </p:animEffect>
                                    <p:anim calcmode="lin" valueType="num">
                                      <p:cBhvr>
                                        <p:cTn id="37" dur="750" fill="hold"/>
                                        <p:tgtEl>
                                          <p:spTgt spid="1687">
                                            <p:txEl>
                                              <p:pRg st="3" end="3"/>
                                            </p:txEl>
                                          </p:spTgt>
                                        </p:tgtEl>
                                        <p:attrNameLst>
                                          <p:attrName>ppt_x</p:attrName>
                                        </p:attrNameLst>
                                      </p:cBhvr>
                                      <p:tavLst>
                                        <p:tav tm="0">
                                          <p:val>
                                            <p:strVal val="#ppt_x"/>
                                          </p:val>
                                        </p:tav>
                                        <p:tav tm="100000">
                                          <p:val>
                                            <p:strVal val="#ppt_x"/>
                                          </p:val>
                                        </p:tav>
                                      </p:tavLst>
                                    </p:anim>
                                    <p:anim calcmode="lin" valueType="num">
                                      <p:cBhvr>
                                        <p:cTn id="38" dur="750" fill="hold"/>
                                        <p:tgtEl>
                                          <p:spTgt spid="1687">
                                            <p:txEl>
                                              <p:pRg st="3" end="3"/>
                                            </p:txEl>
                                          </p:spTgt>
                                        </p:tgtEl>
                                        <p:attrNameLst>
                                          <p:attrName>ppt_y</p:attrName>
                                        </p:attrNameLst>
                                      </p:cBhvr>
                                      <p:tavLst>
                                        <p:tav tm="0">
                                          <p:val>
                                            <p:strVal val="#ppt_y+.1"/>
                                          </p:val>
                                        </p:tav>
                                        <p:tav tm="100000">
                                          <p:val>
                                            <p:strVal val="#ppt_y"/>
                                          </p:val>
                                        </p:tav>
                                      </p:tavLst>
                                    </p:anim>
                                  </p:childTnLst>
                                </p:cTn>
                              </p:par>
                              <p:par>
                                <p:cTn id="39" presetID="10" presetClass="entr" presetSubtype="0" fill="hold" nodeType="withEffect">
                                  <p:stCondLst>
                                    <p:cond delay="0"/>
                                  </p:stCondLst>
                                  <p:childTnLst>
                                    <p:set>
                                      <p:cBhvr>
                                        <p:cTn id="40" dur="1" fill="hold">
                                          <p:stCondLst>
                                            <p:cond delay="0"/>
                                          </p:stCondLst>
                                        </p:cTn>
                                        <p:tgtEl>
                                          <p:spTgt spid="1716"/>
                                        </p:tgtEl>
                                        <p:attrNameLst>
                                          <p:attrName>style.visibility</p:attrName>
                                        </p:attrNameLst>
                                      </p:cBhvr>
                                      <p:to>
                                        <p:strVal val="visible"/>
                                      </p:to>
                                    </p:set>
                                    <p:animEffect transition="in" filter="fade">
                                      <p:cBhvr>
                                        <p:cTn id="41" dur="500"/>
                                        <p:tgtEl>
                                          <p:spTgt spid="1716"/>
                                        </p:tgtEl>
                                      </p:cBhvr>
                                    </p:animEffect>
                                  </p:childTnLst>
                                </p:cTn>
                              </p:par>
                              <p:par>
                                <p:cTn id="42" presetID="10" presetClass="entr" presetSubtype="0" fill="hold" nodeType="withEffect">
                                  <p:stCondLst>
                                    <p:cond delay="0"/>
                                  </p:stCondLst>
                                  <p:childTnLst>
                                    <p:set>
                                      <p:cBhvr>
                                        <p:cTn id="43" dur="1" fill="hold">
                                          <p:stCondLst>
                                            <p:cond delay="0"/>
                                          </p:stCondLst>
                                        </p:cTn>
                                        <p:tgtEl>
                                          <p:spTgt spid="1705"/>
                                        </p:tgtEl>
                                        <p:attrNameLst>
                                          <p:attrName>style.visibility</p:attrName>
                                        </p:attrNameLst>
                                      </p:cBhvr>
                                      <p:to>
                                        <p:strVal val="visible"/>
                                      </p:to>
                                    </p:set>
                                    <p:animEffect transition="in" filter="fade">
                                      <p:cBhvr>
                                        <p:cTn id="44" dur="500"/>
                                        <p:tgtEl>
                                          <p:spTgt spid="1705"/>
                                        </p:tgtEl>
                                      </p:cBhvr>
                                    </p:animEffect>
                                  </p:childTnLst>
                                </p:cTn>
                              </p:par>
                            </p:childTnLst>
                          </p:cTn>
                        </p:par>
                        <p:par>
                          <p:cTn id="45" fill="hold">
                            <p:stCondLst>
                              <p:cond delay="1500"/>
                            </p:stCondLst>
                            <p:childTnLst>
                              <p:par>
                                <p:cTn id="46" presetID="42" presetClass="entr" presetSubtype="0" fill="hold" nodeType="afterEffect">
                                  <p:stCondLst>
                                    <p:cond delay="0"/>
                                  </p:stCondLst>
                                  <p:childTnLst>
                                    <p:set>
                                      <p:cBhvr>
                                        <p:cTn id="47" dur="1" fill="hold">
                                          <p:stCondLst>
                                            <p:cond delay="0"/>
                                          </p:stCondLst>
                                        </p:cTn>
                                        <p:tgtEl>
                                          <p:spTgt spid="1687">
                                            <p:txEl>
                                              <p:pRg st="4" end="4"/>
                                            </p:txEl>
                                          </p:spTgt>
                                        </p:tgtEl>
                                        <p:attrNameLst>
                                          <p:attrName>style.visibility</p:attrName>
                                        </p:attrNameLst>
                                      </p:cBhvr>
                                      <p:to>
                                        <p:strVal val="visible"/>
                                      </p:to>
                                    </p:set>
                                    <p:animEffect transition="in" filter="fade">
                                      <p:cBhvr>
                                        <p:cTn id="48" dur="750"/>
                                        <p:tgtEl>
                                          <p:spTgt spid="1687">
                                            <p:txEl>
                                              <p:pRg st="4" end="4"/>
                                            </p:txEl>
                                          </p:spTgt>
                                        </p:tgtEl>
                                      </p:cBhvr>
                                    </p:animEffect>
                                    <p:anim calcmode="lin" valueType="num">
                                      <p:cBhvr>
                                        <p:cTn id="49" dur="750" fill="hold"/>
                                        <p:tgtEl>
                                          <p:spTgt spid="1687">
                                            <p:txEl>
                                              <p:pRg st="4" end="4"/>
                                            </p:txEl>
                                          </p:spTgt>
                                        </p:tgtEl>
                                        <p:attrNameLst>
                                          <p:attrName>ppt_x</p:attrName>
                                        </p:attrNameLst>
                                      </p:cBhvr>
                                      <p:tavLst>
                                        <p:tav tm="0">
                                          <p:val>
                                            <p:strVal val="#ppt_x"/>
                                          </p:val>
                                        </p:tav>
                                        <p:tav tm="100000">
                                          <p:val>
                                            <p:strVal val="#ppt_x"/>
                                          </p:val>
                                        </p:tav>
                                      </p:tavLst>
                                    </p:anim>
                                    <p:anim calcmode="lin" valueType="num">
                                      <p:cBhvr>
                                        <p:cTn id="50" dur="750" fill="hold"/>
                                        <p:tgtEl>
                                          <p:spTgt spid="1687">
                                            <p:txEl>
                                              <p:pRg st="4" end="4"/>
                                            </p:txEl>
                                          </p:spTgt>
                                        </p:tgtEl>
                                        <p:attrNameLst>
                                          <p:attrName>ppt_y</p:attrName>
                                        </p:attrNameLst>
                                      </p:cBhvr>
                                      <p:tavLst>
                                        <p:tav tm="0">
                                          <p:val>
                                            <p:strVal val="#ppt_y+.1"/>
                                          </p:val>
                                        </p:tav>
                                        <p:tav tm="100000">
                                          <p:val>
                                            <p:strVal val="#ppt_y"/>
                                          </p:val>
                                        </p:tav>
                                      </p:tavLst>
                                    </p:anim>
                                  </p:childTnLst>
                                </p:cTn>
                              </p:par>
                            </p:childTnLst>
                          </p:cTn>
                        </p:par>
                        <p:par>
                          <p:cTn id="51" fill="hold">
                            <p:stCondLst>
                              <p:cond delay="2250"/>
                            </p:stCondLst>
                            <p:childTnLst>
                              <p:par>
                                <p:cTn id="52" presetID="42" presetClass="path" presetSubtype="0" accel="50000" decel="50000" fill="hold" nodeType="afterEffect">
                                  <p:stCondLst>
                                    <p:cond delay="0"/>
                                  </p:stCondLst>
                                  <p:childTnLst>
                                    <p:animMotion origin="layout" path="M -1.94444E-6 -2.34568E-6 L -0.1151 -0.15123 " pathEditMode="relative" rAng="0" ptsTypes="AA">
                                      <p:cBhvr>
                                        <p:cTn id="53" dur="2000" fill="hold"/>
                                        <p:tgtEl>
                                          <p:spTgt spid="1712"/>
                                        </p:tgtEl>
                                        <p:attrNameLst>
                                          <p:attrName>ppt_x</p:attrName>
                                          <p:attrName>ppt_y</p:attrName>
                                        </p:attrNameLst>
                                      </p:cBhvr>
                                      <p:rCtr x="-5764" y="-7562"/>
                                    </p:animMotion>
                                  </p:childTnLst>
                                </p:cTn>
                              </p:par>
                              <p:par>
                                <p:cTn id="54" presetID="42" presetClass="path" presetSubtype="0" accel="50000" decel="50000" fill="hold" nodeType="withEffect">
                                  <p:stCondLst>
                                    <p:cond delay="0"/>
                                  </p:stCondLst>
                                  <p:childTnLst>
                                    <p:animMotion origin="layout" path="M 1.94444E-6 4.93827E-7 L 0.12951 -0.34382 " pathEditMode="relative" rAng="0" ptsTypes="AA">
                                      <p:cBhvr>
                                        <p:cTn id="55" dur="2000" fill="hold"/>
                                        <p:tgtEl>
                                          <p:spTgt spid="1707"/>
                                        </p:tgtEl>
                                        <p:attrNameLst>
                                          <p:attrName>ppt_x</p:attrName>
                                          <p:attrName>ppt_y</p:attrName>
                                        </p:attrNameLst>
                                      </p:cBhvr>
                                      <p:rCtr x="6493" y="-17130"/>
                                    </p:animMotion>
                                  </p:childTnLst>
                                </p:cTn>
                              </p:par>
                              <p:par>
                                <p:cTn id="56" presetID="42" presetClass="path" presetSubtype="0" accel="50000" decel="50000" fill="hold" grpId="0" nodeType="withEffect">
                                  <p:stCondLst>
                                    <p:cond delay="0"/>
                                  </p:stCondLst>
                                  <p:childTnLst>
                                    <p:animMotion origin="layout" path="M -3.05556E-6 -2.83951E-6 L -0.07205 -0.08796 " pathEditMode="relative" rAng="0" ptsTypes="AA">
                                      <p:cBhvr>
                                        <p:cTn id="57" dur="2000" fill="hold"/>
                                        <p:tgtEl>
                                          <p:spTgt spid="1715"/>
                                        </p:tgtEl>
                                        <p:attrNameLst>
                                          <p:attrName>ppt_x</p:attrName>
                                          <p:attrName>ppt_y</p:attrName>
                                        </p:attrNameLst>
                                      </p:cBhvr>
                                      <p:rCtr x="-3611" y="-4414"/>
                                    </p:animMotion>
                                  </p:childTnLst>
                                </p:cTn>
                              </p:par>
                            </p:childTnLst>
                          </p:cTn>
                        </p:par>
                        <p:par>
                          <p:cTn id="58" fill="hold">
                            <p:stCondLst>
                              <p:cond delay="4250"/>
                            </p:stCondLst>
                            <p:childTnLst>
                              <p:par>
                                <p:cTn id="59" presetID="10" presetClass="entr" presetSubtype="0" fill="hold" nodeType="after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500"/>
                                        <p:tgtEl>
                                          <p:spTgt spid="3"/>
                                        </p:tgtEl>
                                      </p:cBhvr>
                                    </p:animEffect>
                                  </p:childTnLst>
                                </p:cTn>
                              </p:par>
                            </p:childTnLst>
                          </p:cTn>
                        </p:par>
                        <p:par>
                          <p:cTn id="62" fill="hold">
                            <p:stCondLst>
                              <p:cond delay="4750"/>
                            </p:stCondLst>
                            <p:childTnLst>
                              <p:par>
                                <p:cTn id="63" presetID="10" presetClass="exit" presetSubtype="0" fill="hold" nodeType="afterEffect">
                                  <p:stCondLst>
                                    <p:cond delay="0"/>
                                  </p:stCondLst>
                                  <p:childTnLst>
                                    <p:animEffect transition="out" filter="fade">
                                      <p:cBhvr>
                                        <p:cTn id="64" dur="250"/>
                                        <p:tgtEl>
                                          <p:spTgt spid="1707"/>
                                        </p:tgtEl>
                                      </p:cBhvr>
                                    </p:animEffect>
                                    <p:set>
                                      <p:cBhvr>
                                        <p:cTn id="65" dur="1" fill="hold">
                                          <p:stCondLst>
                                            <p:cond delay="249"/>
                                          </p:stCondLst>
                                        </p:cTn>
                                        <p:tgtEl>
                                          <p:spTgt spid="1707"/>
                                        </p:tgtEl>
                                        <p:attrNameLst>
                                          <p:attrName>style.visibility</p:attrName>
                                        </p:attrNameLst>
                                      </p:cBhvr>
                                      <p:to>
                                        <p:strVal val="hidden"/>
                                      </p:to>
                                    </p:set>
                                  </p:childTnLst>
                                </p:cTn>
                              </p:par>
                              <p:par>
                                <p:cTn id="66" presetID="42" presetClass="path" presetSubtype="0" accel="50000" decel="50000" fill="hold" nodeType="withEffect">
                                  <p:stCondLst>
                                    <p:cond delay="0"/>
                                  </p:stCondLst>
                                  <p:childTnLst>
                                    <p:animMotion origin="layout" path="M -1.94444E-6 3.08642E-6 L -0.1151 -0.15247 " pathEditMode="relative" rAng="0" ptsTypes="AA">
                                      <p:cBhvr>
                                        <p:cTn id="67" dur="2000" fill="hold"/>
                                        <p:tgtEl>
                                          <p:spTgt spid="3"/>
                                        </p:tgtEl>
                                        <p:attrNameLst>
                                          <p:attrName>ppt_x</p:attrName>
                                          <p:attrName>ppt_y</p:attrName>
                                        </p:attrNameLst>
                                      </p:cBhvr>
                                      <p:rCtr x="-5764" y="-76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6" grpId="0"/>
      <p:bldP spid="1706" grpId="1"/>
      <p:bldP spid="17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1"/>
        <p:cNvGrpSpPr/>
        <p:nvPr/>
      </p:nvGrpSpPr>
      <p:grpSpPr>
        <a:xfrm>
          <a:off x="0" y="0"/>
          <a:ext cx="0" cy="0"/>
          <a:chOff x="0" y="0"/>
          <a:chExt cx="0" cy="0"/>
        </a:xfrm>
      </p:grpSpPr>
      <p:pic>
        <p:nvPicPr>
          <p:cNvPr id="1722" name="Google Shape;1722;p37"/>
          <p:cNvPicPr preferRelativeResize="0"/>
          <p:nvPr/>
        </p:nvPicPr>
        <p:blipFill>
          <a:blip r:embed="rId3">
            <a:alphaModFix amt="17000"/>
          </a:blip>
          <a:stretch>
            <a:fillRect/>
          </a:stretch>
        </p:blipFill>
        <p:spPr>
          <a:xfrm>
            <a:off x="5030350" y="1519300"/>
            <a:ext cx="2998075" cy="2998075"/>
          </a:xfrm>
          <a:prstGeom prst="rect">
            <a:avLst/>
          </a:prstGeom>
          <a:noFill/>
          <a:ln>
            <a:noFill/>
          </a:ln>
          <a:effectLst>
            <a:outerShdw blurRad="57150" dist="19050" dir="5400000" algn="bl" rotWithShape="0">
              <a:srgbClr val="000000">
                <a:alpha val="50000"/>
              </a:srgbClr>
            </a:outerShdw>
          </a:effectLst>
        </p:spPr>
      </p:pic>
      <p:cxnSp>
        <p:nvCxnSpPr>
          <p:cNvPr id="1723" name="Google Shape;1723;p37"/>
          <p:cNvCxnSpPr/>
          <p:nvPr/>
        </p:nvCxnSpPr>
        <p:spPr>
          <a:xfrm>
            <a:off x="2137475" y="1244750"/>
            <a:ext cx="7212000" cy="0"/>
          </a:xfrm>
          <a:prstGeom prst="straightConnector1">
            <a:avLst/>
          </a:prstGeom>
          <a:noFill/>
          <a:ln w="9525" cap="flat" cmpd="sng">
            <a:solidFill>
              <a:schemeClr val="accent1"/>
            </a:solidFill>
            <a:prstDash val="solid"/>
            <a:round/>
            <a:headEnd type="none" w="med" len="med"/>
            <a:tailEnd type="none" w="med" len="med"/>
          </a:ln>
        </p:spPr>
      </p:cxnSp>
      <p:grpSp>
        <p:nvGrpSpPr>
          <p:cNvPr id="1724" name="Google Shape;1724;p37"/>
          <p:cNvGrpSpPr/>
          <p:nvPr/>
        </p:nvGrpSpPr>
        <p:grpSpPr>
          <a:xfrm>
            <a:off x="2429831" y="763037"/>
            <a:ext cx="366052" cy="356831"/>
            <a:chOff x="-31817400" y="3910025"/>
            <a:chExt cx="301675" cy="294075"/>
          </a:xfrm>
        </p:grpSpPr>
        <p:sp>
          <p:nvSpPr>
            <p:cNvPr id="1725" name="Google Shape;1725;p37"/>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7"/>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7"/>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8" name="Google Shape;1728;p37"/>
          <p:cNvSpPr txBox="1">
            <a:spLocks noGrp="1"/>
          </p:cNvSpPr>
          <p:nvPr>
            <p:ph type="subTitle" idx="1"/>
          </p:nvPr>
        </p:nvSpPr>
        <p:spPr>
          <a:xfrm>
            <a:off x="4057850" y="1912626"/>
            <a:ext cx="4853700" cy="21828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accent1"/>
              </a:buClr>
              <a:buSzPts val="1400"/>
              <a:buAutoNum type="arabicPeriod"/>
            </a:pPr>
            <a:r>
              <a:rPr lang="es" sz="1400" dirty="0">
                <a:solidFill>
                  <a:schemeClr val="lt1"/>
                </a:solidFill>
              </a:rPr>
              <a:t>Once the Coordinator has received all the failed partitions, the rescheduling operation starts</a:t>
            </a:r>
            <a:endParaRPr sz="1400" dirty="0">
              <a:solidFill>
                <a:schemeClr val="lt1"/>
              </a:solidFill>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Coordinator sends to an active node (one of the nodes that has replied to the heartbeat message) an </a:t>
            </a:r>
            <a:r>
              <a:rPr lang="es" sz="1400" b="1" dirty="0">
                <a:solidFill>
                  <a:srgbClr val="FF0000"/>
                </a:solidFill>
                <a:latin typeface="Roboto"/>
                <a:ea typeface="Roboto"/>
                <a:cs typeface="Roboto"/>
                <a:sym typeface="Roboto"/>
              </a:rPr>
              <a:t>additional partitions</a:t>
            </a:r>
            <a:r>
              <a:rPr lang="es" sz="1400" dirty="0">
                <a:solidFill>
                  <a:schemeClr val="lt1"/>
                </a:solidFill>
              </a:rPr>
              <a:t> message, with all the failed partitions with the corresponding </a:t>
            </a:r>
            <a:r>
              <a:rPr lang="es" sz="1400" b="1" dirty="0">
                <a:solidFill>
                  <a:srgbClr val="FF9900"/>
                </a:solidFill>
                <a:latin typeface="Roboto"/>
                <a:ea typeface="Roboto"/>
                <a:cs typeface="Roboto"/>
                <a:sym typeface="Roboto"/>
              </a:rPr>
              <a:t>indexes</a:t>
            </a:r>
            <a:endParaRPr sz="1400" b="1" dirty="0">
              <a:solidFill>
                <a:srgbClr val="FF9900"/>
              </a:solidFill>
              <a:latin typeface="Roboto"/>
              <a:ea typeface="Roboto"/>
              <a:cs typeface="Roboto"/>
              <a:sym typeface="Roboto"/>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When this recovery operation finishes, the Coordinator starts again sending heartbeats, only to the active Workers</a:t>
            </a:r>
            <a:endParaRPr sz="1400" dirty="0">
              <a:solidFill>
                <a:schemeClr val="lt1"/>
              </a:solidFill>
            </a:endParaRPr>
          </a:p>
          <a:p>
            <a:pPr marL="457200" lvl="0" indent="0" algn="l" rtl="0">
              <a:spcBef>
                <a:spcPts val="0"/>
              </a:spcBef>
              <a:spcAft>
                <a:spcPts val="0"/>
              </a:spcAft>
              <a:buNone/>
            </a:pPr>
            <a:endParaRPr sz="1400" dirty="0">
              <a:solidFill>
                <a:schemeClr val="lt1"/>
              </a:solidFill>
            </a:endParaRPr>
          </a:p>
        </p:txBody>
      </p:sp>
      <p:cxnSp>
        <p:nvCxnSpPr>
          <p:cNvPr id="1729" name="Google Shape;1729;p37"/>
          <p:cNvCxnSpPr/>
          <p:nvPr/>
        </p:nvCxnSpPr>
        <p:spPr>
          <a:xfrm flipH="1">
            <a:off x="1211850" y="2468875"/>
            <a:ext cx="565200" cy="497400"/>
          </a:xfrm>
          <a:prstGeom prst="straightConnector1">
            <a:avLst/>
          </a:prstGeom>
          <a:noFill/>
          <a:ln w="38100" cap="flat" cmpd="sng">
            <a:solidFill>
              <a:srgbClr val="F2F2F2"/>
            </a:solidFill>
            <a:prstDash val="solid"/>
            <a:round/>
            <a:headEnd type="none" w="med" len="med"/>
            <a:tailEnd type="triangle" w="med" len="med"/>
          </a:ln>
        </p:spPr>
      </p:cxnSp>
      <p:pic>
        <p:nvPicPr>
          <p:cNvPr id="1730" name="Google Shape;1730;p37"/>
          <p:cNvPicPr preferRelativeResize="0"/>
          <p:nvPr/>
        </p:nvPicPr>
        <p:blipFill>
          <a:blip r:embed="rId4">
            <a:alphaModFix/>
          </a:blip>
          <a:stretch>
            <a:fillRect/>
          </a:stretch>
        </p:blipFill>
        <p:spPr>
          <a:xfrm>
            <a:off x="1637500" y="3973950"/>
            <a:ext cx="724300" cy="724300"/>
          </a:xfrm>
          <a:prstGeom prst="rect">
            <a:avLst/>
          </a:prstGeom>
          <a:noFill/>
          <a:ln>
            <a:noFill/>
          </a:ln>
        </p:spPr>
      </p:pic>
      <p:pic>
        <p:nvPicPr>
          <p:cNvPr id="1731" name="Google Shape;1731;p37"/>
          <p:cNvPicPr preferRelativeResize="0"/>
          <p:nvPr/>
        </p:nvPicPr>
        <p:blipFill>
          <a:blip r:embed="rId5">
            <a:alphaModFix/>
          </a:blip>
          <a:stretch>
            <a:fillRect/>
          </a:stretch>
        </p:blipFill>
        <p:spPr>
          <a:xfrm>
            <a:off x="1637500" y="1605125"/>
            <a:ext cx="724300" cy="724300"/>
          </a:xfrm>
          <a:prstGeom prst="rect">
            <a:avLst/>
          </a:prstGeom>
          <a:noFill/>
          <a:ln>
            <a:noFill/>
          </a:ln>
        </p:spPr>
      </p:pic>
      <p:grpSp>
        <p:nvGrpSpPr>
          <p:cNvPr id="1732" name="Google Shape;1732;p37"/>
          <p:cNvGrpSpPr/>
          <p:nvPr/>
        </p:nvGrpSpPr>
        <p:grpSpPr>
          <a:xfrm>
            <a:off x="478817" y="2824731"/>
            <a:ext cx="596307" cy="559024"/>
            <a:chOff x="5049725" y="2635825"/>
            <a:chExt cx="481825" cy="451700"/>
          </a:xfrm>
        </p:grpSpPr>
        <p:sp>
          <p:nvSpPr>
            <p:cNvPr id="1733" name="Google Shape;1733;p37"/>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34" name="Google Shape;1734;p37"/>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35" name="Google Shape;1735;p37"/>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36" name="Google Shape;1736;p37"/>
          <p:cNvGrpSpPr/>
          <p:nvPr/>
        </p:nvGrpSpPr>
        <p:grpSpPr>
          <a:xfrm>
            <a:off x="2924167" y="2824731"/>
            <a:ext cx="596307" cy="559024"/>
            <a:chOff x="5049725" y="2635825"/>
            <a:chExt cx="481825" cy="451700"/>
          </a:xfrm>
        </p:grpSpPr>
        <p:sp>
          <p:nvSpPr>
            <p:cNvPr id="1737" name="Google Shape;1737;p37"/>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38" name="Google Shape;1738;p37"/>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39" name="Google Shape;1739;p37"/>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40" name="Google Shape;1740;p37"/>
          <p:cNvSpPr txBox="1">
            <a:spLocks noGrp="1"/>
          </p:cNvSpPr>
          <p:nvPr>
            <p:ph type="ctrTitle"/>
          </p:nvPr>
        </p:nvSpPr>
        <p:spPr>
          <a:xfrm>
            <a:off x="2878950" y="638138"/>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FAILURE MANAGEMENT</a:t>
            </a:r>
            <a:endParaRPr sz="3000" dirty="0">
              <a:solidFill>
                <a:srgbClr val="FFFFFF"/>
              </a:solidFill>
            </a:endParaRPr>
          </a:p>
        </p:txBody>
      </p:sp>
      <p:pic>
        <p:nvPicPr>
          <p:cNvPr id="1742" name="Google Shape;1742;p37"/>
          <p:cNvPicPr preferRelativeResize="0"/>
          <p:nvPr/>
        </p:nvPicPr>
        <p:blipFill>
          <a:blip r:embed="rId6">
            <a:alphaModFix/>
          </a:blip>
          <a:stretch>
            <a:fillRect/>
          </a:stretch>
        </p:blipFill>
        <p:spPr>
          <a:xfrm>
            <a:off x="3365101" y="3187675"/>
            <a:ext cx="366050" cy="319453"/>
          </a:xfrm>
          <a:prstGeom prst="rect">
            <a:avLst/>
          </a:prstGeom>
          <a:noFill/>
          <a:ln>
            <a:noFill/>
          </a:ln>
        </p:spPr>
      </p:pic>
      <p:grpSp>
        <p:nvGrpSpPr>
          <p:cNvPr id="1743" name="Google Shape;1743;p37"/>
          <p:cNvGrpSpPr/>
          <p:nvPr/>
        </p:nvGrpSpPr>
        <p:grpSpPr>
          <a:xfrm>
            <a:off x="2369892" y="1959183"/>
            <a:ext cx="339253" cy="218676"/>
            <a:chOff x="1492675" y="1520750"/>
            <a:chExt cx="481825" cy="310575"/>
          </a:xfrm>
        </p:grpSpPr>
        <p:sp>
          <p:nvSpPr>
            <p:cNvPr id="1744" name="Google Shape;1744;p37"/>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45" name="Google Shape;1745;p37"/>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46" name="Google Shape;1746;p37"/>
          <p:cNvSpPr txBox="1"/>
          <p:nvPr/>
        </p:nvSpPr>
        <p:spPr>
          <a:xfrm>
            <a:off x="2228984" y="2108611"/>
            <a:ext cx="390152"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FF9900"/>
                </a:solidFill>
                <a:latin typeface="Roboto"/>
                <a:ea typeface="Roboto"/>
                <a:cs typeface="Roboto"/>
                <a:sym typeface="Roboto"/>
              </a:rPr>
              <a:t>idx</a:t>
            </a:r>
            <a:endParaRPr sz="1000" b="1" dirty="0">
              <a:solidFill>
                <a:srgbClr val="FF9900"/>
              </a:solidFill>
              <a:latin typeface="Roboto"/>
              <a:ea typeface="Roboto"/>
              <a:cs typeface="Roboto"/>
              <a:sym typeface="Roboto"/>
            </a:endParaRPr>
          </a:p>
        </p:txBody>
      </p:sp>
      <p:sp>
        <p:nvSpPr>
          <p:cNvPr id="2" name="Google Shape;1669;p35">
            <a:extLst>
              <a:ext uri="{FF2B5EF4-FFF2-40B4-BE49-F238E27FC236}">
                <a16:creationId xmlns:a16="http://schemas.microsoft.com/office/drawing/2014/main" id="{B9397836-675A-50E7-925A-7E7D2215CDDF}"/>
              </a:ext>
            </a:extLst>
          </p:cNvPr>
          <p:cNvSpPr txBox="1"/>
          <p:nvPr/>
        </p:nvSpPr>
        <p:spPr>
          <a:xfrm>
            <a:off x="7049372" y="797577"/>
            <a:ext cx="34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a:solidFill>
                  <a:schemeClr val="lt1"/>
                </a:solidFill>
                <a:latin typeface="Roboto Light"/>
                <a:ea typeface="Roboto Light"/>
                <a:cs typeface="Roboto Light"/>
                <a:sym typeface="Roboto Light"/>
              </a:rPr>
              <a:t>RESCHEDULING</a:t>
            </a:r>
            <a:endParaRPr dirty="0">
              <a:solidFill>
                <a:schemeClr val="lt1"/>
              </a:solidFill>
              <a:latin typeface="Roboto Light"/>
              <a:ea typeface="Roboto Light"/>
              <a:cs typeface="Roboto Light"/>
              <a:sym typeface="Roboto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28">
                                            <p:txEl>
                                              <p:pRg st="0" end="0"/>
                                            </p:txEl>
                                          </p:spTgt>
                                        </p:tgtEl>
                                        <p:attrNameLst>
                                          <p:attrName>style.visibility</p:attrName>
                                        </p:attrNameLst>
                                      </p:cBhvr>
                                      <p:to>
                                        <p:strVal val="visible"/>
                                      </p:to>
                                    </p:set>
                                    <p:animEffect transition="in" filter="fade">
                                      <p:cBhvr>
                                        <p:cTn id="7" dur="750"/>
                                        <p:tgtEl>
                                          <p:spTgt spid="1728">
                                            <p:txEl>
                                              <p:pRg st="0" end="0"/>
                                            </p:txEl>
                                          </p:spTgt>
                                        </p:tgtEl>
                                      </p:cBhvr>
                                    </p:animEffect>
                                    <p:anim calcmode="lin" valueType="num">
                                      <p:cBhvr>
                                        <p:cTn id="8" dur="750" fill="hold"/>
                                        <p:tgtEl>
                                          <p:spTgt spid="1728">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7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28">
                                            <p:txEl>
                                              <p:pRg st="1" end="1"/>
                                            </p:txEl>
                                          </p:spTgt>
                                        </p:tgtEl>
                                        <p:attrNameLst>
                                          <p:attrName>style.visibility</p:attrName>
                                        </p:attrNameLst>
                                      </p:cBhvr>
                                      <p:to>
                                        <p:strVal val="visible"/>
                                      </p:to>
                                    </p:set>
                                    <p:animEffect transition="in" filter="fade">
                                      <p:cBhvr>
                                        <p:cTn id="14" dur="750"/>
                                        <p:tgtEl>
                                          <p:spTgt spid="1728">
                                            <p:txEl>
                                              <p:pRg st="1" end="1"/>
                                            </p:txEl>
                                          </p:spTgt>
                                        </p:tgtEl>
                                      </p:cBhvr>
                                    </p:animEffect>
                                    <p:anim calcmode="lin" valueType="num">
                                      <p:cBhvr>
                                        <p:cTn id="15" dur="750" fill="hold"/>
                                        <p:tgtEl>
                                          <p:spTgt spid="1728">
                                            <p:txEl>
                                              <p:pRg st="1" end="1"/>
                                            </p:txEl>
                                          </p:spTgt>
                                        </p:tgtEl>
                                        <p:attrNameLst>
                                          <p:attrName>ppt_x</p:attrName>
                                        </p:attrNameLst>
                                      </p:cBhvr>
                                      <p:tavLst>
                                        <p:tav tm="0">
                                          <p:val>
                                            <p:strVal val="#ppt_x"/>
                                          </p:val>
                                        </p:tav>
                                        <p:tav tm="100000">
                                          <p:val>
                                            <p:strVal val="#ppt_x"/>
                                          </p:val>
                                        </p:tav>
                                      </p:tavLst>
                                    </p:anim>
                                    <p:anim calcmode="lin" valueType="num">
                                      <p:cBhvr>
                                        <p:cTn id="16" dur="750" fill="hold"/>
                                        <p:tgtEl>
                                          <p:spTgt spid="1728">
                                            <p:txEl>
                                              <p:pRg st="1" end="1"/>
                                            </p:txEl>
                                          </p:spTgt>
                                        </p:tgtEl>
                                        <p:attrNameLst>
                                          <p:attrName>ppt_y</p:attrName>
                                        </p:attrNameLst>
                                      </p:cBhvr>
                                      <p:tavLst>
                                        <p:tav tm="0">
                                          <p:val>
                                            <p:strVal val="#ppt_y+.1"/>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729"/>
                                        </p:tgtEl>
                                        <p:attrNameLst>
                                          <p:attrName>style.visibility</p:attrName>
                                        </p:attrNameLst>
                                      </p:cBhvr>
                                      <p:to>
                                        <p:strVal val="visible"/>
                                      </p:to>
                                    </p:set>
                                    <p:animEffect transition="in" filter="fade">
                                      <p:cBhvr>
                                        <p:cTn id="19" dur="500"/>
                                        <p:tgtEl>
                                          <p:spTgt spid="1729"/>
                                        </p:tgtEl>
                                      </p:cBhvr>
                                    </p:animEffect>
                                  </p:childTnLst>
                                </p:cTn>
                              </p:par>
                            </p:childTnLst>
                          </p:cTn>
                        </p:par>
                        <p:par>
                          <p:cTn id="20" fill="hold">
                            <p:stCondLst>
                              <p:cond delay="750"/>
                            </p:stCondLst>
                            <p:childTnLst>
                              <p:par>
                                <p:cTn id="21" presetID="42" presetClass="path" presetSubtype="0" accel="50000" decel="50000" fill="hold" nodeType="afterEffect">
                                  <p:stCondLst>
                                    <p:cond delay="0"/>
                                  </p:stCondLst>
                                  <p:childTnLst>
                                    <p:animMotion origin="layout" path="M 2.22222E-6 -4.93827E-7 L -0.16025 0.25556 " pathEditMode="relative" rAng="0" ptsTypes="AA">
                                      <p:cBhvr>
                                        <p:cTn id="22" dur="2000" fill="hold"/>
                                        <p:tgtEl>
                                          <p:spTgt spid="1743"/>
                                        </p:tgtEl>
                                        <p:attrNameLst>
                                          <p:attrName>ppt_x</p:attrName>
                                          <p:attrName>ppt_y</p:attrName>
                                        </p:attrNameLst>
                                      </p:cBhvr>
                                      <p:rCtr x="-8021" y="12778"/>
                                    </p:animMotion>
                                  </p:childTnLst>
                                </p:cTn>
                              </p:par>
                              <p:par>
                                <p:cTn id="23" presetID="42" presetClass="path" presetSubtype="0" accel="50000" decel="50000" fill="hold" grpId="0" nodeType="withEffect">
                                  <p:stCondLst>
                                    <p:cond delay="0"/>
                                  </p:stCondLst>
                                  <p:childTnLst>
                                    <p:animMotion origin="layout" path="M -4.16667E-6 -1.23457E-6 L -0.1592 0.08766 " pathEditMode="relative" rAng="0" ptsTypes="AA">
                                      <p:cBhvr>
                                        <p:cTn id="24" dur="2000" fill="hold"/>
                                        <p:tgtEl>
                                          <p:spTgt spid="1746"/>
                                        </p:tgtEl>
                                        <p:attrNameLst>
                                          <p:attrName>ppt_x</p:attrName>
                                          <p:attrName>ppt_y</p:attrName>
                                        </p:attrNameLst>
                                      </p:cBhvr>
                                      <p:rCtr x="-7969" y="4383"/>
                                    </p:animMotion>
                                  </p:childTnLst>
                                </p:cTn>
                              </p:par>
                            </p:childTnLst>
                          </p:cTn>
                        </p:par>
                        <p:par>
                          <p:cTn id="25" fill="hold">
                            <p:stCondLst>
                              <p:cond delay="2750"/>
                            </p:stCondLst>
                            <p:childTnLst>
                              <p:par>
                                <p:cTn id="26" presetID="42" presetClass="entr" presetSubtype="0" fill="hold" nodeType="afterEffect">
                                  <p:stCondLst>
                                    <p:cond delay="0"/>
                                  </p:stCondLst>
                                  <p:childTnLst>
                                    <p:set>
                                      <p:cBhvr>
                                        <p:cTn id="27" dur="1" fill="hold">
                                          <p:stCondLst>
                                            <p:cond delay="0"/>
                                          </p:stCondLst>
                                        </p:cTn>
                                        <p:tgtEl>
                                          <p:spTgt spid="1728">
                                            <p:txEl>
                                              <p:pRg st="2" end="2"/>
                                            </p:txEl>
                                          </p:spTgt>
                                        </p:tgtEl>
                                        <p:attrNameLst>
                                          <p:attrName>style.visibility</p:attrName>
                                        </p:attrNameLst>
                                      </p:cBhvr>
                                      <p:to>
                                        <p:strVal val="visible"/>
                                      </p:to>
                                    </p:set>
                                    <p:animEffect transition="in" filter="fade">
                                      <p:cBhvr>
                                        <p:cTn id="28" dur="750"/>
                                        <p:tgtEl>
                                          <p:spTgt spid="1728">
                                            <p:txEl>
                                              <p:pRg st="2" end="2"/>
                                            </p:txEl>
                                          </p:spTgt>
                                        </p:tgtEl>
                                      </p:cBhvr>
                                    </p:animEffect>
                                    <p:anim calcmode="lin" valueType="num">
                                      <p:cBhvr>
                                        <p:cTn id="29" dur="750" fill="hold"/>
                                        <p:tgtEl>
                                          <p:spTgt spid="1728">
                                            <p:txEl>
                                              <p:pRg st="2" end="2"/>
                                            </p:txEl>
                                          </p:spTgt>
                                        </p:tgtEl>
                                        <p:attrNameLst>
                                          <p:attrName>ppt_x</p:attrName>
                                        </p:attrNameLst>
                                      </p:cBhvr>
                                      <p:tavLst>
                                        <p:tav tm="0">
                                          <p:val>
                                            <p:strVal val="#ppt_x"/>
                                          </p:val>
                                        </p:tav>
                                        <p:tav tm="100000">
                                          <p:val>
                                            <p:strVal val="#ppt_x"/>
                                          </p:val>
                                        </p:tav>
                                      </p:tavLst>
                                    </p:anim>
                                    <p:anim calcmode="lin" valueType="num">
                                      <p:cBhvr>
                                        <p:cTn id="30" dur="750" fill="hold"/>
                                        <p:tgtEl>
                                          <p:spTgt spid="172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0"/>
        <p:cNvGrpSpPr/>
        <p:nvPr/>
      </p:nvGrpSpPr>
      <p:grpSpPr>
        <a:xfrm>
          <a:off x="0" y="0"/>
          <a:ext cx="0" cy="0"/>
          <a:chOff x="0" y="0"/>
          <a:chExt cx="0" cy="0"/>
        </a:xfrm>
      </p:grpSpPr>
      <p:pic>
        <p:nvPicPr>
          <p:cNvPr id="1751" name="Google Shape;1751;p38"/>
          <p:cNvPicPr preferRelativeResize="0"/>
          <p:nvPr/>
        </p:nvPicPr>
        <p:blipFill>
          <a:blip r:embed="rId3">
            <a:alphaModFix amt="17000"/>
          </a:blip>
          <a:stretch>
            <a:fillRect/>
          </a:stretch>
        </p:blipFill>
        <p:spPr>
          <a:xfrm>
            <a:off x="5030350" y="1519300"/>
            <a:ext cx="2998075" cy="2998075"/>
          </a:xfrm>
          <a:prstGeom prst="rect">
            <a:avLst/>
          </a:prstGeom>
          <a:noFill/>
          <a:ln>
            <a:noFill/>
          </a:ln>
          <a:effectLst>
            <a:outerShdw blurRad="57150" dist="19050" dir="5400000" algn="bl" rotWithShape="0">
              <a:srgbClr val="000000">
                <a:alpha val="50000"/>
              </a:srgbClr>
            </a:outerShdw>
          </a:effectLst>
        </p:spPr>
      </p:pic>
      <p:cxnSp>
        <p:nvCxnSpPr>
          <p:cNvPr id="1752" name="Google Shape;1752;p38"/>
          <p:cNvCxnSpPr/>
          <p:nvPr/>
        </p:nvCxnSpPr>
        <p:spPr>
          <a:xfrm>
            <a:off x="2137475" y="1244750"/>
            <a:ext cx="7212000" cy="0"/>
          </a:xfrm>
          <a:prstGeom prst="straightConnector1">
            <a:avLst/>
          </a:prstGeom>
          <a:noFill/>
          <a:ln w="9525" cap="flat" cmpd="sng">
            <a:solidFill>
              <a:schemeClr val="accent1"/>
            </a:solidFill>
            <a:prstDash val="solid"/>
            <a:round/>
            <a:headEnd type="none" w="med" len="med"/>
            <a:tailEnd type="none" w="med" len="med"/>
          </a:ln>
        </p:spPr>
      </p:cxnSp>
      <p:grpSp>
        <p:nvGrpSpPr>
          <p:cNvPr id="1753" name="Google Shape;1753;p38"/>
          <p:cNvGrpSpPr/>
          <p:nvPr/>
        </p:nvGrpSpPr>
        <p:grpSpPr>
          <a:xfrm>
            <a:off x="2429831" y="763037"/>
            <a:ext cx="366052" cy="356831"/>
            <a:chOff x="-31817400" y="3910025"/>
            <a:chExt cx="301675" cy="294075"/>
          </a:xfrm>
        </p:grpSpPr>
        <p:sp>
          <p:nvSpPr>
            <p:cNvPr id="1754" name="Google Shape;1754;p38"/>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8"/>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8"/>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7" name="Google Shape;1757;p38"/>
          <p:cNvSpPr txBox="1">
            <a:spLocks noGrp="1"/>
          </p:cNvSpPr>
          <p:nvPr>
            <p:ph type="subTitle" idx="1"/>
          </p:nvPr>
        </p:nvSpPr>
        <p:spPr>
          <a:xfrm>
            <a:off x="4050275" y="1840787"/>
            <a:ext cx="4853700" cy="25269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accent1"/>
              </a:buClr>
              <a:buSzPts val="1400"/>
              <a:buAutoNum type="arabicPeriod"/>
            </a:pPr>
            <a:r>
              <a:rPr lang="es" sz="1400" dirty="0">
                <a:solidFill>
                  <a:schemeClr val="lt1"/>
                </a:solidFill>
              </a:rPr>
              <a:t>Once the recovery phase has finished, and the normal flow of operations started again, each failed Worker starts a </a:t>
            </a:r>
            <a:r>
              <a:rPr lang="es" sz="1400" dirty="0">
                <a:solidFill>
                  <a:schemeClr val="lt1"/>
                </a:solidFill>
                <a:latin typeface="Roboto Medium" panose="02000000000000000000" pitchFamily="2" charset="0"/>
                <a:ea typeface="Roboto Medium" panose="02000000000000000000" pitchFamily="2" charset="0"/>
                <a:cs typeface="Roboto Medium" panose="02000000000000000000" pitchFamily="2" charset="0"/>
              </a:rPr>
              <a:t>recovery phase</a:t>
            </a:r>
            <a:endParaRPr sz="1400" dirty="0">
              <a:solidFill>
                <a:schemeClr val="lt1"/>
              </a:solidFill>
              <a:latin typeface="Roboto Medium" panose="02000000000000000000" pitchFamily="2" charset="0"/>
              <a:ea typeface="Roboto Medium" panose="02000000000000000000" pitchFamily="2" charset="0"/>
              <a:cs typeface="Roboto Medium" panose="02000000000000000000" pitchFamily="2" charset="0"/>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When a failed Worker is alive again, it sends to the Coordinator an </a:t>
            </a:r>
            <a:r>
              <a:rPr lang="es" sz="1400" b="1" dirty="0">
                <a:solidFill>
                  <a:srgbClr val="00FF00"/>
                </a:solidFill>
                <a:latin typeface="Roboto"/>
                <a:ea typeface="Roboto"/>
                <a:cs typeface="Roboto"/>
                <a:sym typeface="Roboto"/>
              </a:rPr>
              <a:t>alive </a:t>
            </a:r>
            <a:r>
              <a:rPr lang="es" sz="1400" dirty="0">
                <a:solidFill>
                  <a:schemeClr val="lt1"/>
                </a:solidFill>
              </a:rPr>
              <a:t>message</a:t>
            </a:r>
            <a:endParaRPr sz="1400" dirty="0">
              <a:solidFill>
                <a:schemeClr val="lt1"/>
              </a:solidFill>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The Coordinator adds to the list of active Workers also the one from which has received the alive message</a:t>
            </a:r>
            <a:endParaRPr sz="1400" dirty="0">
              <a:solidFill>
                <a:schemeClr val="lt1"/>
              </a:solidFill>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From the next cycle, the Coordinator will send also to this Worker a heartbeat message</a:t>
            </a:r>
            <a:endParaRPr sz="1400" dirty="0">
              <a:solidFill>
                <a:schemeClr val="lt1"/>
              </a:solidFill>
            </a:endParaRPr>
          </a:p>
          <a:p>
            <a:pPr marL="457200" lvl="0" indent="0" algn="l" rtl="0">
              <a:spcBef>
                <a:spcPts val="500"/>
              </a:spcBef>
              <a:spcAft>
                <a:spcPts val="0"/>
              </a:spcAft>
              <a:buNone/>
            </a:pPr>
            <a:endParaRPr sz="1400" dirty="0">
              <a:solidFill>
                <a:schemeClr val="lt1"/>
              </a:solidFill>
            </a:endParaRPr>
          </a:p>
        </p:txBody>
      </p:sp>
      <p:pic>
        <p:nvPicPr>
          <p:cNvPr id="1758" name="Google Shape;1758;p38"/>
          <p:cNvPicPr preferRelativeResize="0"/>
          <p:nvPr/>
        </p:nvPicPr>
        <p:blipFill>
          <a:blip r:embed="rId4">
            <a:alphaModFix/>
          </a:blip>
          <a:stretch>
            <a:fillRect/>
          </a:stretch>
        </p:blipFill>
        <p:spPr>
          <a:xfrm>
            <a:off x="1637500" y="3973950"/>
            <a:ext cx="724300" cy="724300"/>
          </a:xfrm>
          <a:prstGeom prst="rect">
            <a:avLst/>
          </a:prstGeom>
          <a:noFill/>
          <a:ln>
            <a:noFill/>
          </a:ln>
        </p:spPr>
      </p:pic>
      <p:pic>
        <p:nvPicPr>
          <p:cNvPr id="1759" name="Google Shape;1759;p38"/>
          <p:cNvPicPr preferRelativeResize="0"/>
          <p:nvPr/>
        </p:nvPicPr>
        <p:blipFill>
          <a:blip r:embed="rId5">
            <a:alphaModFix/>
          </a:blip>
          <a:stretch>
            <a:fillRect/>
          </a:stretch>
        </p:blipFill>
        <p:spPr>
          <a:xfrm>
            <a:off x="1637500" y="1605125"/>
            <a:ext cx="724300" cy="724300"/>
          </a:xfrm>
          <a:prstGeom prst="rect">
            <a:avLst/>
          </a:prstGeom>
          <a:noFill/>
          <a:ln>
            <a:noFill/>
          </a:ln>
        </p:spPr>
      </p:pic>
      <p:grpSp>
        <p:nvGrpSpPr>
          <p:cNvPr id="1760" name="Google Shape;1760;p38"/>
          <p:cNvGrpSpPr/>
          <p:nvPr/>
        </p:nvGrpSpPr>
        <p:grpSpPr>
          <a:xfrm>
            <a:off x="478817" y="2824731"/>
            <a:ext cx="596307" cy="559024"/>
            <a:chOff x="5049725" y="2635825"/>
            <a:chExt cx="481825" cy="451700"/>
          </a:xfrm>
        </p:grpSpPr>
        <p:sp>
          <p:nvSpPr>
            <p:cNvPr id="1761" name="Google Shape;1761;p38"/>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2" name="Google Shape;1762;p38"/>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3" name="Google Shape;1763;p38"/>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64" name="Google Shape;1764;p38"/>
          <p:cNvGrpSpPr/>
          <p:nvPr/>
        </p:nvGrpSpPr>
        <p:grpSpPr>
          <a:xfrm>
            <a:off x="2924167" y="2824731"/>
            <a:ext cx="596307" cy="559024"/>
            <a:chOff x="5049725" y="2635825"/>
            <a:chExt cx="481825" cy="451700"/>
          </a:xfrm>
        </p:grpSpPr>
        <p:sp>
          <p:nvSpPr>
            <p:cNvPr id="1765" name="Google Shape;1765;p38"/>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6" name="Google Shape;1766;p38"/>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67" name="Google Shape;1767;p38"/>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68" name="Google Shape;1768;p38"/>
          <p:cNvSpPr txBox="1">
            <a:spLocks noGrp="1"/>
          </p:cNvSpPr>
          <p:nvPr>
            <p:ph type="ctrTitle"/>
          </p:nvPr>
        </p:nvSpPr>
        <p:spPr>
          <a:xfrm>
            <a:off x="2878950" y="638138"/>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FAILURE MANAGEMENT</a:t>
            </a:r>
            <a:endParaRPr sz="3000" dirty="0">
              <a:solidFill>
                <a:srgbClr val="FFFFFF"/>
              </a:solidFill>
            </a:endParaRPr>
          </a:p>
        </p:txBody>
      </p:sp>
      <p:sp>
        <p:nvSpPr>
          <p:cNvPr id="1770" name="Google Shape;1770;p38"/>
          <p:cNvSpPr txBox="1"/>
          <p:nvPr/>
        </p:nvSpPr>
        <p:spPr>
          <a:xfrm>
            <a:off x="3112960" y="2555540"/>
            <a:ext cx="467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00FF00"/>
                </a:solidFill>
                <a:latin typeface="Roboto"/>
                <a:ea typeface="Roboto"/>
                <a:cs typeface="Roboto"/>
                <a:sym typeface="Roboto"/>
              </a:rPr>
              <a:t>alive</a:t>
            </a:r>
            <a:endParaRPr dirty="0">
              <a:solidFill>
                <a:srgbClr val="00FF00"/>
              </a:solidFill>
            </a:endParaRPr>
          </a:p>
        </p:txBody>
      </p:sp>
      <p:sp>
        <p:nvSpPr>
          <p:cNvPr id="1771" name="Google Shape;1771;p38"/>
          <p:cNvSpPr/>
          <p:nvPr/>
        </p:nvSpPr>
        <p:spPr>
          <a:xfrm>
            <a:off x="3746280" y="2905313"/>
            <a:ext cx="244109" cy="338686"/>
          </a:xfrm>
          <a:custGeom>
            <a:avLst/>
            <a:gdLst/>
            <a:ahLst/>
            <a:cxnLst/>
            <a:rect l="l" t="t" r="r" b="b"/>
            <a:pathLst>
              <a:path w="9106" h="12634" extrusionOk="0">
                <a:moveTo>
                  <a:pt x="7499" y="788"/>
                </a:moveTo>
                <a:lnTo>
                  <a:pt x="7499" y="1859"/>
                </a:lnTo>
                <a:cubicBezTo>
                  <a:pt x="7499" y="2426"/>
                  <a:pt x="7373" y="3025"/>
                  <a:pt x="7121" y="3529"/>
                </a:cubicBezTo>
                <a:cubicBezTo>
                  <a:pt x="6806" y="3466"/>
                  <a:pt x="6554" y="3434"/>
                  <a:pt x="6239" y="3434"/>
                </a:cubicBezTo>
                <a:cubicBezTo>
                  <a:pt x="5546" y="3434"/>
                  <a:pt x="4916" y="3592"/>
                  <a:pt x="4380" y="3844"/>
                </a:cubicBezTo>
                <a:cubicBezTo>
                  <a:pt x="3907" y="4096"/>
                  <a:pt x="3403" y="4222"/>
                  <a:pt x="2931" y="4222"/>
                </a:cubicBezTo>
                <a:cubicBezTo>
                  <a:pt x="2710" y="4222"/>
                  <a:pt x="2521" y="4159"/>
                  <a:pt x="2364" y="4127"/>
                </a:cubicBezTo>
                <a:cubicBezTo>
                  <a:pt x="2301" y="4001"/>
                  <a:pt x="2206" y="3938"/>
                  <a:pt x="2175" y="3812"/>
                </a:cubicBezTo>
                <a:cubicBezTo>
                  <a:pt x="1860" y="3277"/>
                  <a:pt x="1702" y="2552"/>
                  <a:pt x="1702" y="1859"/>
                </a:cubicBezTo>
                <a:lnTo>
                  <a:pt x="1702" y="788"/>
                </a:lnTo>
                <a:close/>
                <a:moveTo>
                  <a:pt x="5357" y="7278"/>
                </a:moveTo>
                <a:cubicBezTo>
                  <a:pt x="5451" y="7372"/>
                  <a:pt x="5546" y="7435"/>
                  <a:pt x="5672" y="7467"/>
                </a:cubicBezTo>
                <a:cubicBezTo>
                  <a:pt x="6869" y="8066"/>
                  <a:pt x="7436" y="9420"/>
                  <a:pt x="7436" y="10743"/>
                </a:cubicBezTo>
                <a:lnTo>
                  <a:pt x="7436" y="11279"/>
                </a:lnTo>
                <a:lnTo>
                  <a:pt x="4821" y="9294"/>
                </a:lnTo>
                <a:cubicBezTo>
                  <a:pt x="4742" y="9231"/>
                  <a:pt x="4648" y="9200"/>
                  <a:pt x="4553" y="9200"/>
                </a:cubicBezTo>
                <a:cubicBezTo>
                  <a:pt x="4459" y="9200"/>
                  <a:pt x="4364" y="9231"/>
                  <a:pt x="4285" y="9294"/>
                </a:cubicBezTo>
                <a:lnTo>
                  <a:pt x="1671" y="11279"/>
                </a:lnTo>
                <a:lnTo>
                  <a:pt x="1671" y="10743"/>
                </a:lnTo>
                <a:cubicBezTo>
                  <a:pt x="1671" y="9357"/>
                  <a:pt x="2238" y="8066"/>
                  <a:pt x="3435" y="7467"/>
                </a:cubicBezTo>
                <a:cubicBezTo>
                  <a:pt x="3561" y="7435"/>
                  <a:pt x="3624" y="7372"/>
                  <a:pt x="3750" y="7278"/>
                </a:cubicBezTo>
                <a:lnTo>
                  <a:pt x="4191" y="8160"/>
                </a:lnTo>
                <a:cubicBezTo>
                  <a:pt x="4270" y="8318"/>
                  <a:pt x="4411" y="8396"/>
                  <a:pt x="4557" y="8396"/>
                </a:cubicBezTo>
                <a:cubicBezTo>
                  <a:pt x="4703" y="8396"/>
                  <a:pt x="4853" y="8318"/>
                  <a:pt x="4947" y="8160"/>
                </a:cubicBezTo>
                <a:lnTo>
                  <a:pt x="5357" y="7278"/>
                </a:lnTo>
                <a:close/>
                <a:moveTo>
                  <a:pt x="410" y="0"/>
                </a:moveTo>
                <a:cubicBezTo>
                  <a:pt x="158" y="0"/>
                  <a:pt x="1" y="189"/>
                  <a:pt x="1" y="410"/>
                </a:cubicBezTo>
                <a:cubicBezTo>
                  <a:pt x="1" y="630"/>
                  <a:pt x="190" y="788"/>
                  <a:pt x="410" y="788"/>
                </a:cubicBezTo>
                <a:lnTo>
                  <a:pt x="820" y="788"/>
                </a:lnTo>
                <a:lnTo>
                  <a:pt x="820" y="1859"/>
                </a:lnTo>
                <a:cubicBezTo>
                  <a:pt x="820" y="3749"/>
                  <a:pt x="1734" y="5199"/>
                  <a:pt x="3088" y="5860"/>
                </a:cubicBezTo>
                <a:cubicBezTo>
                  <a:pt x="3403" y="6018"/>
                  <a:pt x="3403" y="6585"/>
                  <a:pt x="3088" y="6742"/>
                </a:cubicBezTo>
                <a:cubicBezTo>
                  <a:pt x="1576" y="7467"/>
                  <a:pt x="820" y="9042"/>
                  <a:pt x="820" y="10743"/>
                </a:cubicBezTo>
                <a:lnTo>
                  <a:pt x="820" y="11815"/>
                </a:lnTo>
                <a:lnTo>
                  <a:pt x="410" y="11815"/>
                </a:lnTo>
                <a:cubicBezTo>
                  <a:pt x="158" y="11815"/>
                  <a:pt x="1" y="12004"/>
                  <a:pt x="1" y="12256"/>
                </a:cubicBezTo>
                <a:cubicBezTo>
                  <a:pt x="1" y="12476"/>
                  <a:pt x="190" y="12634"/>
                  <a:pt x="410" y="12634"/>
                </a:cubicBezTo>
                <a:lnTo>
                  <a:pt x="8665" y="12634"/>
                </a:lnTo>
                <a:cubicBezTo>
                  <a:pt x="8917" y="12634"/>
                  <a:pt x="9106" y="12445"/>
                  <a:pt x="9106" y="12256"/>
                </a:cubicBezTo>
                <a:cubicBezTo>
                  <a:pt x="9106" y="12004"/>
                  <a:pt x="8917" y="11815"/>
                  <a:pt x="8665" y="11815"/>
                </a:cubicBezTo>
                <a:lnTo>
                  <a:pt x="8287" y="11815"/>
                </a:lnTo>
                <a:lnTo>
                  <a:pt x="8287" y="10743"/>
                </a:lnTo>
                <a:cubicBezTo>
                  <a:pt x="8287" y="9042"/>
                  <a:pt x="7530" y="7467"/>
                  <a:pt x="6018" y="6742"/>
                </a:cubicBezTo>
                <a:cubicBezTo>
                  <a:pt x="5703" y="6585"/>
                  <a:pt x="5672" y="6018"/>
                  <a:pt x="6018" y="5860"/>
                </a:cubicBezTo>
                <a:cubicBezTo>
                  <a:pt x="7530" y="5136"/>
                  <a:pt x="8287" y="3560"/>
                  <a:pt x="8287" y="1859"/>
                </a:cubicBezTo>
                <a:lnTo>
                  <a:pt x="8287" y="788"/>
                </a:lnTo>
                <a:lnTo>
                  <a:pt x="8665" y="788"/>
                </a:lnTo>
                <a:cubicBezTo>
                  <a:pt x="8917" y="788"/>
                  <a:pt x="9106" y="599"/>
                  <a:pt x="9106" y="410"/>
                </a:cubicBezTo>
                <a:cubicBezTo>
                  <a:pt x="9106" y="158"/>
                  <a:pt x="8917" y="0"/>
                  <a:pt x="8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72" name="Google Shape;1772;p38"/>
          <p:cNvCxnSpPr>
            <a:cxnSpLocks/>
          </p:cNvCxnSpPr>
          <p:nvPr/>
        </p:nvCxnSpPr>
        <p:spPr>
          <a:xfrm flipH="1" flipV="1">
            <a:off x="2369275" y="2404750"/>
            <a:ext cx="467399" cy="489490"/>
          </a:xfrm>
          <a:prstGeom prst="straightConnector1">
            <a:avLst/>
          </a:prstGeom>
          <a:noFill/>
          <a:ln w="38100" cap="flat" cmpd="sng">
            <a:solidFill>
              <a:srgbClr val="F2F2F2"/>
            </a:solidFill>
            <a:prstDash val="solid"/>
            <a:round/>
            <a:headEnd type="none" w="med" len="med"/>
            <a:tailEnd type="triangle" w="med" len="med"/>
          </a:ln>
        </p:spPr>
      </p:cxnSp>
      <p:sp>
        <p:nvSpPr>
          <p:cNvPr id="2" name="Google Shape;1669;p35">
            <a:extLst>
              <a:ext uri="{FF2B5EF4-FFF2-40B4-BE49-F238E27FC236}">
                <a16:creationId xmlns:a16="http://schemas.microsoft.com/office/drawing/2014/main" id="{83271A4D-2ACB-E6B7-82BB-5357F223D916}"/>
              </a:ext>
            </a:extLst>
          </p:cNvPr>
          <p:cNvSpPr txBox="1"/>
          <p:nvPr/>
        </p:nvSpPr>
        <p:spPr>
          <a:xfrm>
            <a:off x="7049372" y="797577"/>
            <a:ext cx="34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a:solidFill>
                  <a:schemeClr val="lt1"/>
                </a:solidFill>
                <a:latin typeface="Roboto Light"/>
                <a:ea typeface="Roboto Light"/>
                <a:cs typeface="Roboto Light"/>
                <a:sym typeface="Roboto Light"/>
              </a:rPr>
              <a:t>RESTARTING</a:t>
            </a:r>
            <a:endParaRPr dirty="0">
              <a:solidFill>
                <a:schemeClr val="lt1"/>
              </a:solidFill>
              <a:latin typeface="Roboto Light"/>
              <a:ea typeface="Roboto Light"/>
              <a:cs typeface="Roboto Light"/>
              <a:sym typeface="Roboto Light"/>
            </a:endParaRPr>
          </a:p>
        </p:txBody>
      </p:sp>
      <p:pic>
        <p:nvPicPr>
          <p:cNvPr id="4" name="Google Shape;1742;p37">
            <a:extLst>
              <a:ext uri="{FF2B5EF4-FFF2-40B4-BE49-F238E27FC236}">
                <a16:creationId xmlns:a16="http://schemas.microsoft.com/office/drawing/2014/main" id="{1513F44F-F3DE-3642-DDFE-4820E3E5BC7F}"/>
              </a:ext>
            </a:extLst>
          </p:cNvPr>
          <p:cNvPicPr preferRelativeResize="0"/>
          <p:nvPr/>
        </p:nvPicPr>
        <p:blipFill>
          <a:blip r:embed="rId6">
            <a:alphaModFix/>
          </a:blip>
          <a:stretch>
            <a:fillRect/>
          </a:stretch>
        </p:blipFill>
        <p:spPr>
          <a:xfrm>
            <a:off x="3365101" y="3187675"/>
            <a:ext cx="366050" cy="31945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57">
                                            <p:txEl>
                                              <p:pRg st="0" end="0"/>
                                            </p:txEl>
                                          </p:spTgt>
                                        </p:tgtEl>
                                        <p:attrNameLst>
                                          <p:attrName>style.visibility</p:attrName>
                                        </p:attrNameLst>
                                      </p:cBhvr>
                                      <p:to>
                                        <p:strVal val="visible"/>
                                      </p:to>
                                    </p:set>
                                    <p:animEffect transition="in" filter="fade">
                                      <p:cBhvr>
                                        <p:cTn id="7" dur="750"/>
                                        <p:tgtEl>
                                          <p:spTgt spid="1757">
                                            <p:txEl>
                                              <p:pRg st="0" end="0"/>
                                            </p:txEl>
                                          </p:spTgt>
                                        </p:tgtEl>
                                      </p:cBhvr>
                                    </p:animEffect>
                                    <p:anim calcmode="lin" valueType="num">
                                      <p:cBhvr>
                                        <p:cTn id="8" dur="750" fill="hold"/>
                                        <p:tgtEl>
                                          <p:spTgt spid="1757">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757">
                                            <p:txEl>
                                              <p:pRg st="0" end="0"/>
                                            </p:txEl>
                                          </p:spTgt>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771"/>
                                        </p:tgtEl>
                                        <p:attrNameLst>
                                          <p:attrName>style.visibility</p:attrName>
                                        </p:attrNameLst>
                                      </p:cBhvr>
                                      <p:to>
                                        <p:strVal val="visible"/>
                                      </p:to>
                                    </p:set>
                                    <p:animEffect transition="in" filter="fade">
                                      <p:cBhvr>
                                        <p:cTn id="12" dur="500"/>
                                        <p:tgtEl>
                                          <p:spTgt spid="1771"/>
                                        </p:tgtEl>
                                      </p:cBhvr>
                                    </p:animEffect>
                                  </p:childTnLst>
                                </p:cTn>
                              </p:par>
                              <p:par>
                                <p:cTn id="13" presetID="8" presetClass="emph" presetSubtype="0" repeatCount="indefinite" fill="hold" grpId="1" nodeType="withEffect">
                                  <p:stCondLst>
                                    <p:cond delay="0"/>
                                  </p:stCondLst>
                                  <p:endCondLst>
                                    <p:cond evt="onNext" delay="0">
                                      <p:tgtEl>
                                        <p:sldTgt/>
                                      </p:tgtEl>
                                    </p:cond>
                                  </p:endCondLst>
                                  <p:childTnLst>
                                    <p:animRot by="43200000">
                                      <p:cBhvr>
                                        <p:cTn id="14" dur="4000" fill="hold"/>
                                        <p:tgtEl>
                                          <p:spTgt spid="1771"/>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57">
                                            <p:txEl>
                                              <p:pRg st="1" end="1"/>
                                            </p:txEl>
                                          </p:spTgt>
                                        </p:tgtEl>
                                        <p:attrNameLst>
                                          <p:attrName>style.visibility</p:attrName>
                                        </p:attrNameLst>
                                      </p:cBhvr>
                                      <p:to>
                                        <p:strVal val="visible"/>
                                      </p:to>
                                    </p:set>
                                    <p:animEffect transition="in" filter="fade">
                                      <p:cBhvr>
                                        <p:cTn id="19" dur="750"/>
                                        <p:tgtEl>
                                          <p:spTgt spid="1757">
                                            <p:txEl>
                                              <p:pRg st="1" end="1"/>
                                            </p:txEl>
                                          </p:spTgt>
                                        </p:tgtEl>
                                      </p:cBhvr>
                                    </p:animEffect>
                                    <p:anim calcmode="lin" valueType="num">
                                      <p:cBhvr>
                                        <p:cTn id="20" dur="750" fill="hold"/>
                                        <p:tgtEl>
                                          <p:spTgt spid="1757">
                                            <p:txEl>
                                              <p:pRg st="1" end="1"/>
                                            </p:txEl>
                                          </p:spTgt>
                                        </p:tgtEl>
                                        <p:attrNameLst>
                                          <p:attrName>ppt_x</p:attrName>
                                        </p:attrNameLst>
                                      </p:cBhvr>
                                      <p:tavLst>
                                        <p:tav tm="0">
                                          <p:val>
                                            <p:strVal val="#ppt_x"/>
                                          </p:val>
                                        </p:tav>
                                        <p:tav tm="100000">
                                          <p:val>
                                            <p:strVal val="#ppt_x"/>
                                          </p:val>
                                        </p:tav>
                                      </p:tavLst>
                                    </p:anim>
                                    <p:anim calcmode="lin" valueType="num">
                                      <p:cBhvr>
                                        <p:cTn id="21" dur="750" fill="hold"/>
                                        <p:tgtEl>
                                          <p:spTgt spid="1757">
                                            <p:txEl>
                                              <p:pRg st="1" end="1"/>
                                            </p:txEl>
                                          </p:spTgt>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1770"/>
                                        </p:tgtEl>
                                        <p:attrNameLst>
                                          <p:attrName>style.visibility</p:attrName>
                                        </p:attrNameLst>
                                      </p:cBhvr>
                                      <p:to>
                                        <p:strVal val="visible"/>
                                      </p:to>
                                    </p:set>
                                    <p:animEffect transition="in" filter="fade">
                                      <p:cBhvr>
                                        <p:cTn id="24" dur="500"/>
                                        <p:tgtEl>
                                          <p:spTgt spid="1770"/>
                                        </p:tgtEl>
                                      </p:cBhvr>
                                    </p:animEffect>
                                  </p:childTnLst>
                                </p:cTn>
                              </p:par>
                              <p:par>
                                <p:cTn id="25" presetID="10" presetClass="entr" presetSubtype="0" fill="hold" nodeType="withEffect">
                                  <p:stCondLst>
                                    <p:cond delay="0"/>
                                  </p:stCondLst>
                                  <p:childTnLst>
                                    <p:set>
                                      <p:cBhvr>
                                        <p:cTn id="26" dur="1" fill="hold">
                                          <p:stCondLst>
                                            <p:cond delay="0"/>
                                          </p:stCondLst>
                                        </p:cTn>
                                        <p:tgtEl>
                                          <p:spTgt spid="1772"/>
                                        </p:tgtEl>
                                        <p:attrNameLst>
                                          <p:attrName>style.visibility</p:attrName>
                                        </p:attrNameLst>
                                      </p:cBhvr>
                                      <p:to>
                                        <p:strVal val="visible"/>
                                      </p:to>
                                    </p:set>
                                    <p:animEffect transition="in" filter="fade">
                                      <p:cBhvr>
                                        <p:cTn id="27" dur="500"/>
                                        <p:tgtEl>
                                          <p:spTgt spid="1772"/>
                                        </p:tgtEl>
                                      </p:cBhvr>
                                    </p:animEffect>
                                  </p:childTnLst>
                                </p:cTn>
                              </p:par>
                            </p:childTnLst>
                          </p:cTn>
                        </p:par>
                        <p:par>
                          <p:cTn id="28" fill="hold">
                            <p:stCondLst>
                              <p:cond delay="750"/>
                            </p:stCondLst>
                            <p:childTnLst>
                              <p:par>
                                <p:cTn id="29" presetID="10" presetClass="exit" presetSubtype="0" fill="hold" nodeType="afterEffect">
                                  <p:stCondLst>
                                    <p:cond delay="0"/>
                                  </p:stCondLst>
                                  <p:childTnLst>
                                    <p:animEffect transition="out" filter="fade">
                                      <p:cBhvr>
                                        <p:cTn id="30" dur="500"/>
                                        <p:tgtEl>
                                          <p:spTgt spid="4"/>
                                        </p:tgtEl>
                                      </p:cBhvr>
                                    </p:animEffect>
                                    <p:set>
                                      <p:cBhvr>
                                        <p:cTn id="31" dur="1" fill="hold">
                                          <p:stCondLst>
                                            <p:cond delay="499"/>
                                          </p:stCondLst>
                                        </p:cTn>
                                        <p:tgtEl>
                                          <p:spTgt spid="4"/>
                                        </p:tgtEl>
                                        <p:attrNameLst>
                                          <p:attrName>style.visibility</p:attrName>
                                        </p:attrNameLst>
                                      </p:cBhvr>
                                      <p:to>
                                        <p:strVal val="hidden"/>
                                      </p:to>
                                    </p:set>
                                  </p:childTnLst>
                                </p:cTn>
                              </p:par>
                            </p:childTnLst>
                          </p:cTn>
                        </p:par>
                        <p:par>
                          <p:cTn id="32" fill="hold">
                            <p:stCondLst>
                              <p:cond delay="1250"/>
                            </p:stCondLst>
                            <p:childTnLst>
                              <p:par>
                                <p:cTn id="33" presetID="42" presetClass="path" presetSubtype="0" accel="50000" decel="50000" fill="hold" grpId="1" nodeType="afterEffect">
                                  <p:stCondLst>
                                    <p:cond delay="0"/>
                                  </p:stCondLst>
                                  <p:childTnLst>
                                    <p:animMotion origin="layout" path="M -2.22222E-6 3.7037E-7 L -0.10017 -0.10278 " pathEditMode="relative" rAng="0" ptsTypes="AA">
                                      <p:cBhvr>
                                        <p:cTn id="34" dur="2000" fill="hold"/>
                                        <p:tgtEl>
                                          <p:spTgt spid="1770"/>
                                        </p:tgtEl>
                                        <p:attrNameLst>
                                          <p:attrName>ppt_x</p:attrName>
                                          <p:attrName>ppt_y</p:attrName>
                                        </p:attrNameLst>
                                      </p:cBhvr>
                                      <p:rCtr x="-5017" y="-5154"/>
                                    </p:animMotion>
                                  </p:childTnLst>
                                </p:cTn>
                              </p:par>
                              <p:par>
                                <p:cTn id="35" presetID="42" presetClass="entr" presetSubtype="0" fill="hold" nodeType="withEffect">
                                  <p:stCondLst>
                                    <p:cond delay="0"/>
                                  </p:stCondLst>
                                  <p:childTnLst>
                                    <p:set>
                                      <p:cBhvr>
                                        <p:cTn id="36" dur="1" fill="hold">
                                          <p:stCondLst>
                                            <p:cond delay="0"/>
                                          </p:stCondLst>
                                        </p:cTn>
                                        <p:tgtEl>
                                          <p:spTgt spid="1757">
                                            <p:txEl>
                                              <p:pRg st="2" end="2"/>
                                            </p:txEl>
                                          </p:spTgt>
                                        </p:tgtEl>
                                        <p:attrNameLst>
                                          <p:attrName>style.visibility</p:attrName>
                                        </p:attrNameLst>
                                      </p:cBhvr>
                                      <p:to>
                                        <p:strVal val="visible"/>
                                      </p:to>
                                    </p:set>
                                    <p:animEffect transition="in" filter="fade">
                                      <p:cBhvr>
                                        <p:cTn id="37" dur="750"/>
                                        <p:tgtEl>
                                          <p:spTgt spid="1757">
                                            <p:txEl>
                                              <p:pRg st="2" end="2"/>
                                            </p:txEl>
                                          </p:spTgt>
                                        </p:tgtEl>
                                      </p:cBhvr>
                                    </p:animEffect>
                                    <p:anim calcmode="lin" valueType="num">
                                      <p:cBhvr>
                                        <p:cTn id="38" dur="750" fill="hold"/>
                                        <p:tgtEl>
                                          <p:spTgt spid="1757">
                                            <p:txEl>
                                              <p:pRg st="2" end="2"/>
                                            </p:txEl>
                                          </p:spTgt>
                                        </p:tgtEl>
                                        <p:attrNameLst>
                                          <p:attrName>ppt_x</p:attrName>
                                        </p:attrNameLst>
                                      </p:cBhvr>
                                      <p:tavLst>
                                        <p:tav tm="0">
                                          <p:val>
                                            <p:strVal val="#ppt_x"/>
                                          </p:val>
                                        </p:tav>
                                        <p:tav tm="100000">
                                          <p:val>
                                            <p:strVal val="#ppt_x"/>
                                          </p:val>
                                        </p:tav>
                                      </p:tavLst>
                                    </p:anim>
                                    <p:anim calcmode="lin" valueType="num">
                                      <p:cBhvr>
                                        <p:cTn id="39" dur="750" fill="hold"/>
                                        <p:tgtEl>
                                          <p:spTgt spid="1757">
                                            <p:txEl>
                                              <p:pRg st="2" end="2"/>
                                            </p:txEl>
                                          </p:spTgt>
                                        </p:tgtEl>
                                        <p:attrNameLst>
                                          <p:attrName>ppt_y</p:attrName>
                                        </p:attrNameLst>
                                      </p:cBhvr>
                                      <p:tavLst>
                                        <p:tav tm="0">
                                          <p:val>
                                            <p:strVal val="#ppt_y+.1"/>
                                          </p:val>
                                        </p:tav>
                                        <p:tav tm="100000">
                                          <p:val>
                                            <p:strVal val="#ppt_y"/>
                                          </p:val>
                                        </p:tav>
                                      </p:tavLst>
                                    </p:anim>
                                  </p:childTnLst>
                                </p:cTn>
                              </p:par>
                            </p:childTnLst>
                          </p:cTn>
                        </p:par>
                        <p:par>
                          <p:cTn id="40" fill="hold">
                            <p:stCondLst>
                              <p:cond delay="3250"/>
                            </p:stCondLst>
                            <p:childTnLst>
                              <p:par>
                                <p:cTn id="41" presetID="42" presetClass="entr" presetSubtype="0" fill="hold" nodeType="afterEffect">
                                  <p:stCondLst>
                                    <p:cond delay="0"/>
                                  </p:stCondLst>
                                  <p:childTnLst>
                                    <p:set>
                                      <p:cBhvr>
                                        <p:cTn id="42" dur="1" fill="hold">
                                          <p:stCondLst>
                                            <p:cond delay="0"/>
                                          </p:stCondLst>
                                        </p:cTn>
                                        <p:tgtEl>
                                          <p:spTgt spid="1757">
                                            <p:txEl>
                                              <p:pRg st="3" end="3"/>
                                            </p:txEl>
                                          </p:spTgt>
                                        </p:tgtEl>
                                        <p:attrNameLst>
                                          <p:attrName>style.visibility</p:attrName>
                                        </p:attrNameLst>
                                      </p:cBhvr>
                                      <p:to>
                                        <p:strVal val="visible"/>
                                      </p:to>
                                    </p:set>
                                    <p:animEffect transition="in" filter="fade">
                                      <p:cBhvr>
                                        <p:cTn id="43" dur="750"/>
                                        <p:tgtEl>
                                          <p:spTgt spid="1757">
                                            <p:txEl>
                                              <p:pRg st="3" end="3"/>
                                            </p:txEl>
                                          </p:spTgt>
                                        </p:tgtEl>
                                      </p:cBhvr>
                                    </p:animEffect>
                                    <p:anim calcmode="lin" valueType="num">
                                      <p:cBhvr>
                                        <p:cTn id="44" dur="750" fill="hold"/>
                                        <p:tgtEl>
                                          <p:spTgt spid="1757">
                                            <p:txEl>
                                              <p:pRg st="3" end="3"/>
                                            </p:txEl>
                                          </p:spTgt>
                                        </p:tgtEl>
                                        <p:attrNameLst>
                                          <p:attrName>ppt_x</p:attrName>
                                        </p:attrNameLst>
                                      </p:cBhvr>
                                      <p:tavLst>
                                        <p:tav tm="0">
                                          <p:val>
                                            <p:strVal val="#ppt_x"/>
                                          </p:val>
                                        </p:tav>
                                        <p:tav tm="100000">
                                          <p:val>
                                            <p:strVal val="#ppt_x"/>
                                          </p:val>
                                        </p:tav>
                                      </p:tavLst>
                                    </p:anim>
                                    <p:anim calcmode="lin" valueType="num">
                                      <p:cBhvr>
                                        <p:cTn id="45" dur="750" fill="hold"/>
                                        <p:tgtEl>
                                          <p:spTgt spid="175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0" grpId="0"/>
      <p:bldP spid="1770" grpId="1"/>
      <p:bldP spid="1771" grpId="0" animBg="1"/>
      <p:bldP spid="177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6"/>
        <p:cNvGrpSpPr/>
        <p:nvPr/>
      </p:nvGrpSpPr>
      <p:grpSpPr>
        <a:xfrm>
          <a:off x="0" y="0"/>
          <a:ext cx="0" cy="0"/>
          <a:chOff x="0" y="0"/>
          <a:chExt cx="0" cy="0"/>
        </a:xfrm>
      </p:grpSpPr>
      <p:pic>
        <p:nvPicPr>
          <p:cNvPr id="1777" name="Google Shape;1777;p39"/>
          <p:cNvPicPr preferRelativeResize="0"/>
          <p:nvPr/>
        </p:nvPicPr>
        <p:blipFill>
          <a:blip r:embed="rId3">
            <a:alphaModFix amt="17000"/>
          </a:blip>
          <a:stretch>
            <a:fillRect/>
          </a:stretch>
        </p:blipFill>
        <p:spPr>
          <a:xfrm>
            <a:off x="5030350" y="1519300"/>
            <a:ext cx="2998075" cy="2998075"/>
          </a:xfrm>
          <a:prstGeom prst="rect">
            <a:avLst/>
          </a:prstGeom>
          <a:noFill/>
          <a:ln>
            <a:noFill/>
          </a:ln>
          <a:effectLst>
            <a:outerShdw blurRad="57150" dist="19050" dir="5400000" algn="bl" rotWithShape="0">
              <a:srgbClr val="000000">
                <a:alpha val="50000"/>
              </a:srgbClr>
            </a:outerShdw>
          </a:effectLst>
        </p:spPr>
      </p:pic>
      <p:cxnSp>
        <p:nvCxnSpPr>
          <p:cNvPr id="1778" name="Google Shape;1778;p39"/>
          <p:cNvCxnSpPr/>
          <p:nvPr/>
        </p:nvCxnSpPr>
        <p:spPr>
          <a:xfrm>
            <a:off x="2137475" y="1244750"/>
            <a:ext cx="7212000" cy="0"/>
          </a:xfrm>
          <a:prstGeom prst="straightConnector1">
            <a:avLst/>
          </a:prstGeom>
          <a:noFill/>
          <a:ln w="9525" cap="flat" cmpd="sng">
            <a:solidFill>
              <a:schemeClr val="accent1"/>
            </a:solidFill>
            <a:prstDash val="solid"/>
            <a:round/>
            <a:headEnd type="none" w="med" len="med"/>
            <a:tailEnd type="none" w="med" len="med"/>
          </a:ln>
        </p:spPr>
      </p:cxnSp>
      <p:sp>
        <p:nvSpPr>
          <p:cNvPr id="1779" name="Google Shape;1779;p39"/>
          <p:cNvSpPr txBox="1">
            <a:spLocks noGrp="1"/>
          </p:cNvSpPr>
          <p:nvPr>
            <p:ph type="subTitle" idx="1"/>
          </p:nvPr>
        </p:nvSpPr>
        <p:spPr>
          <a:xfrm>
            <a:off x="4050275" y="1840774"/>
            <a:ext cx="4853700" cy="27570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accent1"/>
              </a:buClr>
              <a:buSzPts val="1400"/>
              <a:buAutoNum type="arabicPeriod"/>
            </a:pPr>
            <a:r>
              <a:rPr lang="es" sz="1400" dirty="0">
                <a:solidFill>
                  <a:schemeClr val="lt1"/>
                </a:solidFill>
              </a:rPr>
              <a:t>Sometimes it might happen that all the Workers in the network fail during the same heartbeat cycle</a:t>
            </a:r>
            <a:endParaRPr sz="1400" dirty="0">
              <a:solidFill>
                <a:schemeClr val="lt1"/>
              </a:solidFill>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In this situation the Coordinator retrieves, as shown before, all the </a:t>
            </a:r>
            <a:r>
              <a:rPr lang="es" sz="1400" b="1" dirty="0">
                <a:solidFill>
                  <a:srgbClr val="FF0000"/>
                </a:solidFill>
                <a:latin typeface="Roboto"/>
                <a:ea typeface="Roboto"/>
                <a:cs typeface="Roboto"/>
                <a:sym typeface="Roboto"/>
              </a:rPr>
              <a:t>failed partitions</a:t>
            </a:r>
            <a:endParaRPr sz="1400" b="1" dirty="0">
              <a:solidFill>
                <a:srgbClr val="FF0000"/>
              </a:solidFill>
              <a:latin typeface="Roboto"/>
              <a:ea typeface="Roboto"/>
              <a:cs typeface="Roboto"/>
              <a:sym typeface="Roboto"/>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When the Coordinator must decide who to send the failed partitions, since no Worker is still alive, it keeps them and waits</a:t>
            </a:r>
            <a:endParaRPr sz="1400" dirty="0">
              <a:solidFill>
                <a:schemeClr val="lt1"/>
              </a:solidFill>
            </a:endParaRPr>
          </a:p>
          <a:p>
            <a:pPr marL="457200" lvl="0" indent="-317500" algn="l" rtl="0">
              <a:lnSpc>
                <a:spcPct val="100000"/>
              </a:lnSpc>
              <a:spcBef>
                <a:spcPts val="500"/>
              </a:spcBef>
              <a:spcAft>
                <a:spcPts val="0"/>
              </a:spcAft>
              <a:buClr>
                <a:schemeClr val="accent1"/>
              </a:buClr>
              <a:buSzPts val="1400"/>
              <a:buAutoNum type="arabicPeriod"/>
            </a:pPr>
            <a:r>
              <a:rPr lang="es" sz="1400" dirty="0">
                <a:solidFill>
                  <a:schemeClr val="lt1"/>
                </a:solidFill>
              </a:rPr>
              <a:t>As soon as one of the failed Worker send to the Coordinator the </a:t>
            </a:r>
            <a:r>
              <a:rPr lang="es" sz="1400" b="1" dirty="0">
                <a:solidFill>
                  <a:srgbClr val="00FF00"/>
                </a:solidFill>
                <a:latin typeface="Roboto"/>
                <a:ea typeface="Roboto"/>
                <a:cs typeface="Roboto"/>
                <a:sym typeface="Roboto"/>
              </a:rPr>
              <a:t>alive </a:t>
            </a:r>
            <a:r>
              <a:rPr lang="es" sz="1400" dirty="0">
                <a:solidFill>
                  <a:schemeClr val="lt1"/>
                </a:solidFill>
              </a:rPr>
              <a:t>message, then the Coordinator will send to it all the failed partitions of previous cycle </a:t>
            </a:r>
            <a:endParaRPr sz="1400" dirty="0">
              <a:solidFill>
                <a:schemeClr val="lt1"/>
              </a:solidFill>
            </a:endParaRPr>
          </a:p>
          <a:p>
            <a:pPr marL="457200" lvl="0" indent="0" algn="l" rtl="0">
              <a:spcBef>
                <a:spcPts val="500"/>
              </a:spcBef>
              <a:spcAft>
                <a:spcPts val="0"/>
              </a:spcAft>
              <a:buNone/>
            </a:pPr>
            <a:endParaRPr sz="1400" dirty="0">
              <a:solidFill>
                <a:schemeClr val="lt1"/>
              </a:solidFill>
            </a:endParaRPr>
          </a:p>
        </p:txBody>
      </p:sp>
      <p:grpSp>
        <p:nvGrpSpPr>
          <p:cNvPr id="1780" name="Google Shape;1780;p39"/>
          <p:cNvGrpSpPr/>
          <p:nvPr/>
        </p:nvGrpSpPr>
        <p:grpSpPr>
          <a:xfrm>
            <a:off x="2429831" y="763037"/>
            <a:ext cx="366052" cy="356831"/>
            <a:chOff x="-31817400" y="3910025"/>
            <a:chExt cx="301675" cy="294075"/>
          </a:xfrm>
        </p:grpSpPr>
        <p:sp>
          <p:nvSpPr>
            <p:cNvPr id="1781" name="Google Shape;1781;p39"/>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9"/>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9"/>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84" name="Google Shape;1784;p39"/>
          <p:cNvPicPr preferRelativeResize="0"/>
          <p:nvPr/>
        </p:nvPicPr>
        <p:blipFill>
          <a:blip r:embed="rId4">
            <a:alphaModFix/>
          </a:blip>
          <a:stretch>
            <a:fillRect/>
          </a:stretch>
        </p:blipFill>
        <p:spPr>
          <a:xfrm>
            <a:off x="1637500" y="3973950"/>
            <a:ext cx="724300" cy="724300"/>
          </a:xfrm>
          <a:prstGeom prst="rect">
            <a:avLst/>
          </a:prstGeom>
          <a:noFill/>
          <a:ln>
            <a:noFill/>
          </a:ln>
        </p:spPr>
      </p:pic>
      <p:pic>
        <p:nvPicPr>
          <p:cNvPr id="1785" name="Google Shape;1785;p39"/>
          <p:cNvPicPr preferRelativeResize="0"/>
          <p:nvPr/>
        </p:nvPicPr>
        <p:blipFill>
          <a:blip r:embed="rId5">
            <a:alphaModFix/>
          </a:blip>
          <a:stretch>
            <a:fillRect/>
          </a:stretch>
        </p:blipFill>
        <p:spPr>
          <a:xfrm>
            <a:off x="1637500" y="1605125"/>
            <a:ext cx="724300" cy="724300"/>
          </a:xfrm>
          <a:prstGeom prst="rect">
            <a:avLst/>
          </a:prstGeom>
          <a:noFill/>
          <a:ln>
            <a:noFill/>
          </a:ln>
        </p:spPr>
      </p:pic>
      <p:grpSp>
        <p:nvGrpSpPr>
          <p:cNvPr id="1786" name="Google Shape;1786;p39"/>
          <p:cNvGrpSpPr/>
          <p:nvPr/>
        </p:nvGrpSpPr>
        <p:grpSpPr>
          <a:xfrm>
            <a:off x="478817" y="2824731"/>
            <a:ext cx="596307" cy="559024"/>
            <a:chOff x="5049725" y="2635825"/>
            <a:chExt cx="481825" cy="451700"/>
          </a:xfrm>
        </p:grpSpPr>
        <p:sp>
          <p:nvSpPr>
            <p:cNvPr id="1787" name="Google Shape;1787;p39"/>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8" name="Google Shape;1788;p39"/>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9" name="Google Shape;1789;p39"/>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90" name="Google Shape;1790;p39"/>
          <p:cNvGrpSpPr/>
          <p:nvPr/>
        </p:nvGrpSpPr>
        <p:grpSpPr>
          <a:xfrm>
            <a:off x="2924167" y="2824731"/>
            <a:ext cx="596307" cy="559024"/>
            <a:chOff x="5049725" y="2635825"/>
            <a:chExt cx="481825" cy="451700"/>
          </a:xfrm>
        </p:grpSpPr>
        <p:sp>
          <p:nvSpPr>
            <p:cNvPr id="1791" name="Google Shape;1791;p39"/>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2" name="Google Shape;1792;p39"/>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3" name="Google Shape;1793;p39"/>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1794" name="Google Shape;1794;p39"/>
          <p:cNvCxnSpPr/>
          <p:nvPr/>
        </p:nvCxnSpPr>
        <p:spPr>
          <a:xfrm rot="10800000">
            <a:off x="2369275" y="2404750"/>
            <a:ext cx="531000" cy="420300"/>
          </a:xfrm>
          <a:prstGeom prst="straightConnector1">
            <a:avLst/>
          </a:prstGeom>
          <a:noFill/>
          <a:ln w="38100" cap="flat" cmpd="sng">
            <a:solidFill>
              <a:srgbClr val="F2F2F2"/>
            </a:solidFill>
            <a:prstDash val="solid"/>
            <a:round/>
            <a:headEnd type="none" w="med" len="med"/>
            <a:tailEnd type="triangle" w="med" len="med"/>
          </a:ln>
        </p:spPr>
      </p:cxnSp>
      <p:sp>
        <p:nvSpPr>
          <p:cNvPr id="1795" name="Google Shape;1795;p39"/>
          <p:cNvSpPr txBox="1">
            <a:spLocks noGrp="1"/>
          </p:cNvSpPr>
          <p:nvPr>
            <p:ph type="ctrTitle"/>
          </p:nvPr>
        </p:nvSpPr>
        <p:spPr>
          <a:xfrm>
            <a:off x="2878950" y="638138"/>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FAILURE MANAGEMENT</a:t>
            </a:r>
            <a:endParaRPr sz="3000" dirty="0">
              <a:solidFill>
                <a:srgbClr val="FFFFFF"/>
              </a:solidFill>
            </a:endParaRPr>
          </a:p>
        </p:txBody>
      </p:sp>
      <p:sp>
        <p:nvSpPr>
          <p:cNvPr id="1797" name="Google Shape;1797;p39"/>
          <p:cNvSpPr txBox="1"/>
          <p:nvPr/>
        </p:nvSpPr>
        <p:spPr>
          <a:xfrm>
            <a:off x="3081296" y="2578411"/>
            <a:ext cx="456272"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dirty="0">
                <a:solidFill>
                  <a:srgbClr val="00FF00"/>
                </a:solidFill>
                <a:latin typeface="Roboto"/>
                <a:ea typeface="Roboto"/>
                <a:cs typeface="Roboto"/>
                <a:sym typeface="Roboto"/>
              </a:rPr>
              <a:t>alive</a:t>
            </a:r>
            <a:endParaRPr dirty="0">
              <a:solidFill>
                <a:srgbClr val="00FF00"/>
              </a:solidFill>
            </a:endParaRPr>
          </a:p>
        </p:txBody>
      </p:sp>
      <p:sp>
        <p:nvSpPr>
          <p:cNvPr id="1798" name="Google Shape;1798;p39"/>
          <p:cNvSpPr/>
          <p:nvPr/>
        </p:nvSpPr>
        <p:spPr>
          <a:xfrm>
            <a:off x="1393398" y="1502098"/>
            <a:ext cx="244109" cy="338686"/>
          </a:xfrm>
          <a:custGeom>
            <a:avLst/>
            <a:gdLst/>
            <a:ahLst/>
            <a:cxnLst/>
            <a:rect l="l" t="t" r="r" b="b"/>
            <a:pathLst>
              <a:path w="9106" h="12634" extrusionOk="0">
                <a:moveTo>
                  <a:pt x="7499" y="788"/>
                </a:moveTo>
                <a:lnTo>
                  <a:pt x="7499" y="1859"/>
                </a:lnTo>
                <a:cubicBezTo>
                  <a:pt x="7499" y="2426"/>
                  <a:pt x="7373" y="3025"/>
                  <a:pt x="7121" y="3529"/>
                </a:cubicBezTo>
                <a:cubicBezTo>
                  <a:pt x="6806" y="3466"/>
                  <a:pt x="6554" y="3434"/>
                  <a:pt x="6239" y="3434"/>
                </a:cubicBezTo>
                <a:cubicBezTo>
                  <a:pt x="5546" y="3434"/>
                  <a:pt x="4916" y="3592"/>
                  <a:pt x="4380" y="3844"/>
                </a:cubicBezTo>
                <a:cubicBezTo>
                  <a:pt x="3907" y="4096"/>
                  <a:pt x="3403" y="4222"/>
                  <a:pt x="2931" y="4222"/>
                </a:cubicBezTo>
                <a:cubicBezTo>
                  <a:pt x="2710" y="4222"/>
                  <a:pt x="2521" y="4159"/>
                  <a:pt x="2364" y="4127"/>
                </a:cubicBezTo>
                <a:cubicBezTo>
                  <a:pt x="2301" y="4001"/>
                  <a:pt x="2206" y="3938"/>
                  <a:pt x="2175" y="3812"/>
                </a:cubicBezTo>
                <a:cubicBezTo>
                  <a:pt x="1860" y="3277"/>
                  <a:pt x="1702" y="2552"/>
                  <a:pt x="1702" y="1859"/>
                </a:cubicBezTo>
                <a:lnTo>
                  <a:pt x="1702" y="788"/>
                </a:lnTo>
                <a:close/>
                <a:moveTo>
                  <a:pt x="5357" y="7278"/>
                </a:moveTo>
                <a:cubicBezTo>
                  <a:pt x="5451" y="7372"/>
                  <a:pt x="5546" y="7435"/>
                  <a:pt x="5672" y="7467"/>
                </a:cubicBezTo>
                <a:cubicBezTo>
                  <a:pt x="6869" y="8066"/>
                  <a:pt x="7436" y="9420"/>
                  <a:pt x="7436" y="10743"/>
                </a:cubicBezTo>
                <a:lnTo>
                  <a:pt x="7436" y="11279"/>
                </a:lnTo>
                <a:lnTo>
                  <a:pt x="4821" y="9294"/>
                </a:lnTo>
                <a:cubicBezTo>
                  <a:pt x="4742" y="9231"/>
                  <a:pt x="4648" y="9200"/>
                  <a:pt x="4553" y="9200"/>
                </a:cubicBezTo>
                <a:cubicBezTo>
                  <a:pt x="4459" y="9200"/>
                  <a:pt x="4364" y="9231"/>
                  <a:pt x="4285" y="9294"/>
                </a:cubicBezTo>
                <a:lnTo>
                  <a:pt x="1671" y="11279"/>
                </a:lnTo>
                <a:lnTo>
                  <a:pt x="1671" y="10743"/>
                </a:lnTo>
                <a:cubicBezTo>
                  <a:pt x="1671" y="9357"/>
                  <a:pt x="2238" y="8066"/>
                  <a:pt x="3435" y="7467"/>
                </a:cubicBezTo>
                <a:cubicBezTo>
                  <a:pt x="3561" y="7435"/>
                  <a:pt x="3624" y="7372"/>
                  <a:pt x="3750" y="7278"/>
                </a:cubicBezTo>
                <a:lnTo>
                  <a:pt x="4191" y="8160"/>
                </a:lnTo>
                <a:cubicBezTo>
                  <a:pt x="4270" y="8318"/>
                  <a:pt x="4411" y="8396"/>
                  <a:pt x="4557" y="8396"/>
                </a:cubicBezTo>
                <a:cubicBezTo>
                  <a:pt x="4703" y="8396"/>
                  <a:pt x="4853" y="8318"/>
                  <a:pt x="4947" y="8160"/>
                </a:cubicBezTo>
                <a:lnTo>
                  <a:pt x="5357" y="7278"/>
                </a:lnTo>
                <a:close/>
                <a:moveTo>
                  <a:pt x="410" y="0"/>
                </a:moveTo>
                <a:cubicBezTo>
                  <a:pt x="158" y="0"/>
                  <a:pt x="1" y="189"/>
                  <a:pt x="1" y="410"/>
                </a:cubicBezTo>
                <a:cubicBezTo>
                  <a:pt x="1" y="630"/>
                  <a:pt x="190" y="788"/>
                  <a:pt x="410" y="788"/>
                </a:cubicBezTo>
                <a:lnTo>
                  <a:pt x="820" y="788"/>
                </a:lnTo>
                <a:lnTo>
                  <a:pt x="820" y="1859"/>
                </a:lnTo>
                <a:cubicBezTo>
                  <a:pt x="820" y="3749"/>
                  <a:pt x="1734" y="5199"/>
                  <a:pt x="3088" y="5860"/>
                </a:cubicBezTo>
                <a:cubicBezTo>
                  <a:pt x="3403" y="6018"/>
                  <a:pt x="3403" y="6585"/>
                  <a:pt x="3088" y="6742"/>
                </a:cubicBezTo>
                <a:cubicBezTo>
                  <a:pt x="1576" y="7467"/>
                  <a:pt x="820" y="9042"/>
                  <a:pt x="820" y="10743"/>
                </a:cubicBezTo>
                <a:lnTo>
                  <a:pt x="820" y="11815"/>
                </a:lnTo>
                <a:lnTo>
                  <a:pt x="410" y="11815"/>
                </a:lnTo>
                <a:cubicBezTo>
                  <a:pt x="158" y="11815"/>
                  <a:pt x="1" y="12004"/>
                  <a:pt x="1" y="12256"/>
                </a:cubicBezTo>
                <a:cubicBezTo>
                  <a:pt x="1" y="12476"/>
                  <a:pt x="190" y="12634"/>
                  <a:pt x="410" y="12634"/>
                </a:cubicBezTo>
                <a:lnTo>
                  <a:pt x="8665" y="12634"/>
                </a:lnTo>
                <a:cubicBezTo>
                  <a:pt x="8917" y="12634"/>
                  <a:pt x="9106" y="12445"/>
                  <a:pt x="9106" y="12256"/>
                </a:cubicBezTo>
                <a:cubicBezTo>
                  <a:pt x="9106" y="12004"/>
                  <a:pt x="8917" y="11815"/>
                  <a:pt x="8665" y="11815"/>
                </a:cubicBezTo>
                <a:lnTo>
                  <a:pt x="8287" y="11815"/>
                </a:lnTo>
                <a:lnTo>
                  <a:pt x="8287" y="10743"/>
                </a:lnTo>
                <a:cubicBezTo>
                  <a:pt x="8287" y="9042"/>
                  <a:pt x="7530" y="7467"/>
                  <a:pt x="6018" y="6742"/>
                </a:cubicBezTo>
                <a:cubicBezTo>
                  <a:pt x="5703" y="6585"/>
                  <a:pt x="5672" y="6018"/>
                  <a:pt x="6018" y="5860"/>
                </a:cubicBezTo>
                <a:cubicBezTo>
                  <a:pt x="7530" y="5136"/>
                  <a:pt x="8287" y="3560"/>
                  <a:pt x="8287" y="1859"/>
                </a:cubicBezTo>
                <a:lnTo>
                  <a:pt x="8287" y="788"/>
                </a:lnTo>
                <a:lnTo>
                  <a:pt x="8665" y="788"/>
                </a:lnTo>
                <a:cubicBezTo>
                  <a:pt x="8917" y="788"/>
                  <a:pt x="9106" y="599"/>
                  <a:pt x="9106" y="410"/>
                </a:cubicBezTo>
                <a:cubicBezTo>
                  <a:pt x="9106" y="158"/>
                  <a:pt x="8917" y="0"/>
                  <a:pt x="8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99" name="Google Shape;1799;p39"/>
          <p:cNvPicPr preferRelativeResize="0"/>
          <p:nvPr/>
        </p:nvPicPr>
        <p:blipFill>
          <a:blip r:embed="rId6">
            <a:alphaModFix/>
          </a:blip>
          <a:stretch>
            <a:fillRect/>
          </a:stretch>
        </p:blipFill>
        <p:spPr>
          <a:xfrm>
            <a:off x="3365101" y="3187675"/>
            <a:ext cx="366050" cy="319453"/>
          </a:xfrm>
          <a:prstGeom prst="rect">
            <a:avLst/>
          </a:prstGeom>
          <a:noFill/>
          <a:ln>
            <a:noFill/>
          </a:ln>
        </p:spPr>
      </p:pic>
      <p:pic>
        <p:nvPicPr>
          <p:cNvPr id="1800" name="Google Shape;1800;p39"/>
          <p:cNvPicPr preferRelativeResize="0"/>
          <p:nvPr/>
        </p:nvPicPr>
        <p:blipFill>
          <a:blip r:embed="rId6">
            <a:alphaModFix/>
          </a:blip>
          <a:stretch>
            <a:fillRect/>
          </a:stretch>
        </p:blipFill>
        <p:spPr>
          <a:xfrm>
            <a:off x="927476" y="3187675"/>
            <a:ext cx="366050" cy="319453"/>
          </a:xfrm>
          <a:prstGeom prst="rect">
            <a:avLst/>
          </a:prstGeom>
          <a:noFill/>
          <a:ln>
            <a:noFill/>
          </a:ln>
        </p:spPr>
      </p:pic>
      <p:grpSp>
        <p:nvGrpSpPr>
          <p:cNvPr id="1801" name="Google Shape;1801;p39"/>
          <p:cNvGrpSpPr/>
          <p:nvPr/>
        </p:nvGrpSpPr>
        <p:grpSpPr>
          <a:xfrm>
            <a:off x="1649474" y="2404750"/>
            <a:ext cx="339253" cy="218676"/>
            <a:chOff x="1492675" y="1520750"/>
            <a:chExt cx="481825" cy="310575"/>
          </a:xfrm>
        </p:grpSpPr>
        <p:sp>
          <p:nvSpPr>
            <p:cNvPr id="1802" name="Google Shape;1802;p39"/>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03" name="Google Shape;1803;p39"/>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1804" name="Google Shape;1804;p39"/>
          <p:cNvCxnSpPr/>
          <p:nvPr/>
        </p:nvCxnSpPr>
        <p:spPr>
          <a:xfrm>
            <a:off x="2263150" y="2581925"/>
            <a:ext cx="519900" cy="429600"/>
          </a:xfrm>
          <a:prstGeom prst="straightConnector1">
            <a:avLst/>
          </a:prstGeom>
          <a:noFill/>
          <a:ln w="38100" cap="flat" cmpd="sng">
            <a:solidFill>
              <a:srgbClr val="F2F2F2"/>
            </a:solidFill>
            <a:prstDash val="solid"/>
            <a:round/>
            <a:headEnd type="none" w="med" len="med"/>
            <a:tailEnd type="triangle" w="med" len="med"/>
          </a:ln>
        </p:spPr>
      </p:cxnSp>
      <p:sp>
        <p:nvSpPr>
          <p:cNvPr id="2" name="Google Shape;1669;p35">
            <a:extLst>
              <a:ext uri="{FF2B5EF4-FFF2-40B4-BE49-F238E27FC236}">
                <a16:creationId xmlns:a16="http://schemas.microsoft.com/office/drawing/2014/main" id="{A985683D-4944-C3D9-C65A-EB0579E29C98}"/>
              </a:ext>
            </a:extLst>
          </p:cNvPr>
          <p:cNvSpPr txBox="1"/>
          <p:nvPr/>
        </p:nvSpPr>
        <p:spPr>
          <a:xfrm>
            <a:off x="7049372" y="797577"/>
            <a:ext cx="34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dirty="0">
                <a:solidFill>
                  <a:schemeClr val="lt1"/>
                </a:solidFill>
                <a:latin typeface="Roboto Light"/>
                <a:ea typeface="Roboto Light"/>
                <a:cs typeface="Roboto Light"/>
                <a:sym typeface="Roboto Light"/>
              </a:rPr>
              <a:t>LIMIT CASE</a:t>
            </a:r>
            <a:endParaRPr dirty="0">
              <a:solidFill>
                <a:schemeClr val="lt1"/>
              </a:solidFill>
              <a:latin typeface="Roboto Light"/>
              <a:ea typeface="Roboto Light"/>
              <a:cs typeface="Roboto Light"/>
              <a:sym typeface="Roboto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79">
                                            <p:txEl>
                                              <p:pRg st="0" end="0"/>
                                            </p:txEl>
                                          </p:spTgt>
                                        </p:tgtEl>
                                        <p:attrNameLst>
                                          <p:attrName>style.visibility</p:attrName>
                                        </p:attrNameLst>
                                      </p:cBhvr>
                                      <p:to>
                                        <p:strVal val="visible"/>
                                      </p:to>
                                    </p:set>
                                    <p:animEffect transition="in" filter="fade">
                                      <p:cBhvr>
                                        <p:cTn id="7" dur="750"/>
                                        <p:tgtEl>
                                          <p:spTgt spid="1779">
                                            <p:txEl>
                                              <p:pRg st="0" end="0"/>
                                            </p:txEl>
                                          </p:spTgt>
                                        </p:tgtEl>
                                      </p:cBhvr>
                                    </p:animEffect>
                                    <p:anim calcmode="lin" valueType="num">
                                      <p:cBhvr>
                                        <p:cTn id="8" dur="750" fill="hold"/>
                                        <p:tgtEl>
                                          <p:spTgt spid="1779">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77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1779">
                                            <p:txEl>
                                              <p:pRg st="1" end="1"/>
                                            </p:txEl>
                                          </p:spTgt>
                                        </p:tgtEl>
                                        <p:attrNameLst>
                                          <p:attrName>style.visibility</p:attrName>
                                        </p:attrNameLst>
                                      </p:cBhvr>
                                      <p:to>
                                        <p:strVal val="visible"/>
                                      </p:to>
                                    </p:set>
                                    <p:animEffect transition="in" filter="fade">
                                      <p:cBhvr>
                                        <p:cTn id="13" dur="750"/>
                                        <p:tgtEl>
                                          <p:spTgt spid="1779">
                                            <p:txEl>
                                              <p:pRg st="1" end="1"/>
                                            </p:txEl>
                                          </p:spTgt>
                                        </p:tgtEl>
                                      </p:cBhvr>
                                    </p:animEffect>
                                    <p:anim calcmode="lin" valueType="num">
                                      <p:cBhvr>
                                        <p:cTn id="14" dur="750" fill="hold"/>
                                        <p:tgtEl>
                                          <p:spTgt spid="1779">
                                            <p:txEl>
                                              <p:pRg st="1" end="1"/>
                                            </p:txEl>
                                          </p:spTgt>
                                        </p:tgtEl>
                                        <p:attrNameLst>
                                          <p:attrName>ppt_x</p:attrName>
                                        </p:attrNameLst>
                                      </p:cBhvr>
                                      <p:tavLst>
                                        <p:tav tm="0">
                                          <p:val>
                                            <p:strVal val="#ppt_x"/>
                                          </p:val>
                                        </p:tav>
                                        <p:tav tm="100000">
                                          <p:val>
                                            <p:strVal val="#ppt_x"/>
                                          </p:val>
                                        </p:tav>
                                      </p:tavLst>
                                    </p:anim>
                                    <p:anim calcmode="lin" valueType="num">
                                      <p:cBhvr>
                                        <p:cTn id="15" dur="750" fill="hold"/>
                                        <p:tgtEl>
                                          <p:spTgt spid="1779">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1779">
                                            <p:txEl>
                                              <p:pRg st="2" end="2"/>
                                            </p:txEl>
                                          </p:spTgt>
                                        </p:tgtEl>
                                        <p:attrNameLst>
                                          <p:attrName>style.visibility</p:attrName>
                                        </p:attrNameLst>
                                      </p:cBhvr>
                                      <p:to>
                                        <p:strVal val="visible"/>
                                      </p:to>
                                    </p:set>
                                    <p:animEffect transition="in" filter="fade">
                                      <p:cBhvr>
                                        <p:cTn id="19" dur="750"/>
                                        <p:tgtEl>
                                          <p:spTgt spid="1779">
                                            <p:txEl>
                                              <p:pRg st="2" end="2"/>
                                            </p:txEl>
                                          </p:spTgt>
                                        </p:tgtEl>
                                      </p:cBhvr>
                                    </p:animEffect>
                                    <p:anim calcmode="lin" valueType="num">
                                      <p:cBhvr>
                                        <p:cTn id="20" dur="750" fill="hold"/>
                                        <p:tgtEl>
                                          <p:spTgt spid="1779">
                                            <p:txEl>
                                              <p:pRg st="2" end="2"/>
                                            </p:txEl>
                                          </p:spTgt>
                                        </p:tgtEl>
                                        <p:attrNameLst>
                                          <p:attrName>ppt_x</p:attrName>
                                        </p:attrNameLst>
                                      </p:cBhvr>
                                      <p:tavLst>
                                        <p:tav tm="0">
                                          <p:val>
                                            <p:strVal val="#ppt_x"/>
                                          </p:val>
                                        </p:tav>
                                        <p:tav tm="100000">
                                          <p:val>
                                            <p:strVal val="#ppt_x"/>
                                          </p:val>
                                        </p:tav>
                                      </p:tavLst>
                                    </p:anim>
                                    <p:anim calcmode="lin" valueType="num">
                                      <p:cBhvr>
                                        <p:cTn id="21" dur="750" fill="hold"/>
                                        <p:tgtEl>
                                          <p:spTgt spid="1779">
                                            <p:txEl>
                                              <p:pRg st="2" end="2"/>
                                            </p:txEl>
                                          </p:spTgt>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1798"/>
                                        </p:tgtEl>
                                        <p:attrNameLst>
                                          <p:attrName>style.visibility</p:attrName>
                                        </p:attrNameLst>
                                      </p:cBhvr>
                                      <p:to>
                                        <p:strVal val="visible"/>
                                      </p:to>
                                    </p:set>
                                    <p:animEffect transition="in" filter="fade">
                                      <p:cBhvr>
                                        <p:cTn id="24" dur="500"/>
                                        <p:tgtEl>
                                          <p:spTgt spid="1798"/>
                                        </p:tgtEl>
                                      </p:cBhvr>
                                    </p:animEffect>
                                  </p:childTnLst>
                                </p:cTn>
                              </p:par>
                              <p:par>
                                <p:cTn id="25" presetID="8" presetClass="emph" presetSubtype="0" repeatCount="indefinite" fill="hold" grpId="1" nodeType="withEffect">
                                  <p:stCondLst>
                                    <p:cond delay="0"/>
                                  </p:stCondLst>
                                  <p:endCondLst>
                                    <p:cond evt="onNext" delay="0">
                                      <p:tgtEl>
                                        <p:sldTgt/>
                                      </p:tgtEl>
                                    </p:cond>
                                  </p:endCondLst>
                                  <p:childTnLst>
                                    <p:animRot by="43200000">
                                      <p:cBhvr>
                                        <p:cTn id="26" dur="4000" fill="hold"/>
                                        <p:tgtEl>
                                          <p:spTgt spid="1798"/>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779">
                                            <p:txEl>
                                              <p:pRg st="3" end="3"/>
                                            </p:txEl>
                                          </p:spTgt>
                                        </p:tgtEl>
                                        <p:attrNameLst>
                                          <p:attrName>style.visibility</p:attrName>
                                        </p:attrNameLst>
                                      </p:cBhvr>
                                      <p:to>
                                        <p:strVal val="visible"/>
                                      </p:to>
                                    </p:set>
                                    <p:animEffect transition="in" filter="fade">
                                      <p:cBhvr>
                                        <p:cTn id="31" dur="750"/>
                                        <p:tgtEl>
                                          <p:spTgt spid="1779">
                                            <p:txEl>
                                              <p:pRg st="3" end="3"/>
                                            </p:txEl>
                                          </p:spTgt>
                                        </p:tgtEl>
                                      </p:cBhvr>
                                    </p:animEffect>
                                    <p:anim calcmode="lin" valueType="num">
                                      <p:cBhvr>
                                        <p:cTn id="32" dur="750" fill="hold"/>
                                        <p:tgtEl>
                                          <p:spTgt spid="1779">
                                            <p:txEl>
                                              <p:pRg st="3" end="3"/>
                                            </p:txEl>
                                          </p:spTgt>
                                        </p:tgtEl>
                                        <p:attrNameLst>
                                          <p:attrName>ppt_x</p:attrName>
                                        </p:attrNameLst>
                                      </p:cBhvr>
                                      <p:tavLst>
                                        <p:tav tm="0">
                                          <p:val>
                                            <p:strVal val="#ppt_x"/>
                                          </p:val>
                                        </p:tav>
                                        <p:tav tm="100000">
                                          <p:val>
                                            <p:strVal val="#ppt_x"/>
                                          </p:val>
                                        </p:tav>
                                      </p:tavLst>
                                    </p:anim>
                                    <p:anim calcmode="lin" valueType="num">
                                      <p:cBhvr>
                                        <p:cTn id="33" dur="750" fill="hold"/>
                                        <p:tgtEl>
                                          <p:spTgt spid="1779">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750"/>
                            </p:stCondLst>
                            <p:childTnLst>
                              <p:par>
                                <p:cTn id="35" presetID="10" presetClass="entr" presetSubtype="0" fill="hold" grpId="0" nodeType="afterEffect">
                                  <p:stCondLst>
                                    <p:cond delay="0"/>
                                  </p:stCondLst>
                                  <p:childTnLst>
                                    <p:set>
                                      <p:cBhvr>
                                        <p:cTn id="36" dur="1" fill="hold">
                                          <p:stCondLst>
                                            <p:cond delay="0"/>
                                          </p:stCondLst>
                                        </p:cTn>
                                        <p:tgtEl>
                                          <p:spTgt spid="1797"/>
                                        </p:tgtEl>
                                        <p:attrNameLst>
                                          <p:attrName>style.visibility</p:attrName>
                                        </p:attrNameLst>
                                      </p:cBhvr>
                                      <p:to>
                                        <p:strVal val="visible"/>
                                      </p:to>
                                    </p:set>
                                    <p:animEffect transition="in" filter="fade">
                                      <p:cBhvr>
                                        <p:cTn id="37" dur="500"/>
                                        <p:tgtEl>
                                          <p:spTgt spid="1797"/>
                                        </p:tgtEl>
                                      </p:cBhvr>
                                    </p:animEffect>
                                  </p:childTnLst>
                                </p:cTn>
                              </p:par>
                              <p:par>
                                <p:cTn id="38" presetID="10" presetClass="entr" presetSubtype="0" fill="hold" nodeType="withEffect">
                                  <p:stCondLst>
                                    <p:cond delay="0"/>
                                  </p:stCondLst>
                                  <p:childTnLst>
                                    <p:set>
                                      <p:cBhvr>
                                        <p:cTn id="39" dur="1" fill="hold">
                                          <p:stCondLst>
                                            <p:cond delay="0"/>
                                          </p:stCondLst>
                                        </p:cTn>
                                        <p:tgtEl>
                                          <p:spTgt spid="1794"/>
                                        </p:tgtEl>
                                        <p:attrNameLst>
                                          <p:attrName>style.visibility</p:attrName>
                                        </p:attrNameLst>
                                      </p:cBhvr>
                                      <p:to>
                                        <p:strVal val="visible"/>
                                      </p:to>
                                    </p:set>
                                    <p:animEffect transition="in" filter="fade">
                                      <p:cBhvr>
                                        <p:cTn id="40" dur="500"/>
                                        <p:tgtEl>
                                          <p:spTgt spid="1794"/>
                                        </p:tgtEl>
                                      </p:cBhvr>
                                    </p:animEffect>
                                  </p:childTnLst>
                                </p:cTn>
                              </p:par>
                            </p:childTnLst>
                          </p:cTn>
                        </p:par>
                        <p:par>
                          <p:cTn id="41" fill="hold">
                            <p:stCondLst>
                              <p:cond delay="1250"/>
                            </p:stCondLst>
                            <p:childTnLst>
                              <p:par>
                                <p:cTn id="42" presetID="10" presetClass="exit" presetSubtype="0" fill="hold" nodeType="afterEffect">
                                  <p:stCondLst>
                                    <p:cond delay="200"/>
                                  </p:stCondLst>
                                  <p:childTnLst>
                                    <p:animEffect transition="out" filter="fade">
                                      <p:cBhvr>
                                        <p:cTn id="43" dur="550"/>
                                        <p:tgtEl>
                                          <p:spTgt spid="1799"/>
                                        </p:tgtEl>
                                      </p:cBhvr>
                                    </p:animEffect>
                                    <p:set>
                                      <p:cBhvr>
                                        <p:cTn id="44" dur="1" fill="hold">
                                          <p:stCondLst>
                                            <p:cond delay="549"/>
                                          </p:stCondLst>
                                        </p:cTn>
                                        <p:tgtEl>
                                          <p:spTgt spid="1799"/>
                                        </p:tgtEl>
                                        <p:attrNameLst>
                                          <p:attrName>style.visibility</p:attrName>
                                        </p:attrNameLst>
                                      </p:cBhvr>
                                      <p:to>
                                        <p:strVal val="hidden"/>
                                      </p:to>
                                    </p:set>
                                  </p:childTnLst>
                                </p:cTn>
                              </p:par>
                              <p:par>
                                <p:cTn id="45" presetID="42" presetClass="path" presetSubtype="0" accel="50000" decel="50000" fill="hold" grpId="1" nodeType="withEffect">
                                  <p:stCondLst>
                                    <p:cond delay="950"/>
                                  </p:stCondLst>
                                  <p:childTnLst>
                                    <p:animMotion origin="layout" path="M 4.44444E-6 7.40741E-7 L -0.10035 -0.10525 " pathEditMode="relative" rAng="0" ptsTypes="AA">
                                      <p:cBhvr>
                                        <p:cTn id="46" dur="2000" fill="hold"/>
                                        <p:tgtEl>
                                          <p:spTgt spid="1797"/>
                                        </p:tgtEl>
                                        <p:attrNameLst>
                                          <p:attrName>ppt_x</p:attrName>
                                          <p:attrName>ppt_y</p:attrName>
                                        </p:attrNameLst>
                                      </p:cBhvr>
                                      <p:rCtr x="-5017" y="-5278"/>
                                    </p:animMotion>
                                  </p:childTnLst>
                                </p:cTn>
                              </p:par>
                            </p:childTnLst>
                          </p:cTn>
                        </p:par>
                        <p:par>
                          <p:cTn id="47" fill="hold">
                            <p:stCondLst>
                              <p:cond delay="4200"/>
                            </p:stCondLst>
                            <p:childTnLst>
                              <p:par>
                                <p:cTn id="48" presetID="10" presetClass="entr" presetSubtype="0" fill="hold" nodeType="afterEffect">
                                  <p:stCondLst>
                                    <p:cond delay="0"/>
                                  </p:stCondLst>
                                  <p:childTnLst>
                                    <p:set>
                                      <p:cBhvr>
                                        <p:cTn id="49" dur="1" fill="hold">
                                          <p:stCondLst>
                                            <p:cond delay="0"/>
                                          </p:stCondLst>
                                        </p:cTn>
                                        <p:tgtEl>
                                          <p:spTgt spid="1804"/>
                                        </p:tgtEl>
                                        <p:attrNameLst>
                                          <p:attrName>style.visibility</p:attrName>
                                        </p:attrNameLst>
                                      </p:cBhvr>
                                      <p:to>
                                        <p:strVal val="visible"/>
                                      </p:to>
                                    </p:set>
                                    <p:animEffect transition="in" filter="fade">
                                      <p:cBhvr>
                                        <p:cTn id="50" dur="500"/>
                                        <p:tgtEl>
                                          <p:spTgt spid="1804"/>
                                        </p:tgtEl>
                                      </p:cBhvr>
                                    </p:animEffect>
                                  </p:childTnLst>
                                </p:cTn>
                              </p:par>
                              <p:par>
                                <p:cTn id="51" presetID="42" presetClass="path" presetSubtype="0" accel="50000" decel="50000" fill="hold" nodeType="withEffect">
                                  <p:stCondLst>
                                    <p:cond delay="300"/>
                                  </p:stCondLst>
                                  <p:childTnLst>
                                    <p:animMotion origin="layout" path="M 1.66667E-6 1.11111E-6 L 0.11597 0.16883 " pathEditMode="relative" rAng="0" ptsTypes="AA">
                                      <p:cBhvr>
                                        <p:cTn id="52" dur="2000" fill="hold"/>
                                        <p:tgtEl>
                                          <p:spTgt spid="1801"/>
                                        </p:tgtEl>
                                        <p:attrNameLst>
                                          <p:attrName>ppt_x</p:attrName>
                                          <p:attrName>ppt_y</p:attrName>
                                        </p:attrNameLst>
                                      </p:cBhvr>
                                      <p:rCtr x="5799" y="84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7" grpId="0"/>
      <p:bldP spid="1797" grpId="1"/>
      <p:bldP spid="1798" grpId="0" animBg="1"/>
      <p:bldP spid="179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8"/>
        <p:cNvGrpSpPr/>
        <p:nvPr/>
      </p:nvGrpSpPr>
      <p:grpSpPr>
        <a:xfrm>
          <a:off x="0" y="0"/>
          <a:ext cx="0" cy="0"/>
          <a:chOff x="0" y="0"/>
          <a:chExt cx="0" cy="0"/>
        </a:xfrm>
      </p:grpSpPr>
      <p:grpSp>
        <p:nvGrpSpPr>
          <p:cNvPr id="1809" name="Google Shape;1809;p40"/>
          <p:cNvGrpSpPr/>
          <p:nvPr/>
        </p:nvGrpSpPr>
        <p:grpSpPr>
          <a:xfrm>
            <a:off x="5755615" y="1520221"/>
            <a:ext cx="2272827" cy="2261578"/>
            <a:chOff x="-62151950" y="4111775"/>
            <a:chExt cx="318225" cy="316650"/>
          </a:xfrm>
        </p:grpSpPr>
        <p:sp>
          <p:nvSpPr>
            <p:cNvPr id="1810" name="Google Shape;1810;p40"/>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rgbClr val="48FFD5">
                <a:alpha val="1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0"/>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rgbClr val="48FFD5">
                <a:alpha val="1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0"/>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rgbClr val="48FFD5">
                <a:alpha val="1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0"/>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rgbClr val="48FFD5">
                <a:alpha val="1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4" name="Google Shape;1814;p40"/>
          <p:cNvGrpSpPr/>
          <p:nvPr/>
        </p:nvGrpSpPr>
        <p:grpSpPr>
          <a:xfrm>
            <a:off x="748341" y="2110295"/>
            <a:ext cx="2579269" cy="2579110"/>
            <a:chOff x="-65145700" y="3727425"/>
            <a:chExt cx="317425" cy="317425"/>
          </a:xfrm>
        </p:grpSpPr>
        <p:sp>
          <p:nvSpPr>
            <p:cNvPr id="1815" name="Google Shape;1815;p40"/>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rgbClr val="48FFD5">
                <a:alpha val="1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0"/>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rgbClr val="48FFD5">
                <a:alpha val="15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7" name="Google Shape;1817;p4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DATA ANALYSIS</a:t>
            </a:r>
            <a:endParaRPr/>
          </a:p>
        </p:txBody>
      </p:sp>
      <p:cxnSp>
        <p:nvCxnSpPr>
          <p:cNvPr id="1818" name="Google Shape;1818;p4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819" name="Google Shape;1819;p40"/>
          <p:cNvGrpSpPr/>
          <p:nvPr/>
        </p:nvGrpSpPr>
        <p:grpSpPr>
          <a:xfrm>
            <a:off x="2720062" y="788267"/>
            <a:ext cx="307974" cy="319177"/>
            <a:chOff x="3357325" y="2093500"/>
            <a:chExt cx="311525" cy="322825"/>
          </a:xfrm>
        </p:grpSpPr>
        <p:sp>
          <p:nvSpPr>
            <p:cNvPr id="1820" name="Google Shape;1820;p40"/>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21" name="Google Shape;1821;p40"/>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22" name="Google Shape;1822;p40"/>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823" name="Google Shape;1823;p40"/>
          <p:cNvSpPr txBox="1">
            <a:spLocks noGrp="1"/>
          </p:cNvSpPr>
          <p:nvPr>
            <p:ph type="subTitle" idx="4294967295"/>
          </p:nvPr>
        </p:nvSpPr>
        <p:spPr>
          <a:xfrm>
            <a:off x="748350" y="2155525"/>
            <a:ext cx="7280100" cy="142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2100">
                <a:solidFill>
                  <a:schemeClr val="lt1"/>
                </a:solidFill>
              </a:rPr>
              <a:t>For the Data Analysis we decided to gather different performance indices of the network by varying the number of Workers and the probability of failure</a:t>
            </a:r>
            <a:endParaRPr sz="2100">
              <a:solidFill>
                <a:schemeClr val="lt1"/>
              </a:solidFill>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3"/>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a:t>OUR GROUP</a:t>
            </a:r>
            <a:endParaRPr sz="3000"/>
          </a:p>
        </p:txBody>
      </p:sp>
      <p:sp>
        <p:nvSpPr>
          <p:cNvPr id="212" name="Google Shape;212;p23"/>
          <p:cNvSpPr txBox="1">
            <a:spLocks noGrp="1"/>
          </p:cNvSpPr>
          <p:nvPr>
            <p:ph type="subTitle" idx="1"/>
          </p:nvPr>
        </p:nvSpPr>
        <p:spPr>
          <a:xfrm>
            <a:off x="4930150" y="2458900"/>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500" dirty="0"/>
              <a:t>Lorenzo Torri 	10682199</a:t>
            </a:r>
            <a:endParaRPr sz="1500" dirty="0"/>
          </a:p>
          <a:p>
            <a:pPr marL="0" lvl="0" indent="0" algn="l" rtl="0">
              <a:spcBef>
                <a:spcPts val="0"/>
              </a:spcBef>
              <a:spcAft>
                <a:spcPts val="0"/>
              </a:spcAft>
              <a:buClr>
                <a:schemeClr val="dk1"/>
              </a:buClr>
              <a:buSzPts val="1100"/>
              <a:buFont typeface="Arial"/>
              <a:buNone/>
            </a:pPr>
            <a:r>
              <a:rPr lang="es" sz="1500" dirty="0">
                <a:solidFill>
                  <a:schemeClr val="lt1"/>
                </a:solidFill>
              </a:rPr>
              <a:t>Giorgio Vergona        	10933247</a:t>
            </a:r>
            <a:endParaRPr sz="1500" dirty="0"/>
          </a:p>
          <a:p>
            <a:pPr marL="0" lvl="0" indent="0" algn="l" rtl="0">
              <a:spcBef>
                <a:spcPts val="0"/>
              </a:spcBef>
              <a:spcAft>
                <a:spcPts val="0"/>
              </a:spcAft>
              <a:buClr>
                <a:schemeClr val="dk1"/>
              </a:buClr>
              <a:buSzPts val="1100"/>
              <a:buFont typeface="Arial"/>
              <a:buNone/>
            </a:pPr>
            <a:r>
              <a:rPr lang="es" sz="1500" dirty="0"/>
              <a:t>Valentina Villa            	10705748</a:t>
            </a:r>
            <a:endParaRPr sz="1500" dirty="0"/>
          </a:p>
          <a:p>
            <a:pPr marL="0" lvl="0" indent="0" algn="l" rtl="0">
              <a:spcBef>
                <a:spcPts val="0"/>
              </a:spcBef>
              <a:spcAft>
                <a:spcPts val="0"/>
              </a:spcAft>
              <a:buNone/>
            </a:pPr>
            <a:endParaRPr dirty="0"/>
          </a:p>
        </p:txBody>
      </p:sp>
      <p:cxnSp>
        <p:nvCxnSpPr>
          <p:cNvPr id="213" name="Google Shape;213;p23"/>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14" name="Google Shape;214;p23"/>
          <p:cNvGrpSpPr/>
          <p:nvPr/>
        </p:nvGrpSpPr>
        <p:grpSpPr>
          <a:xfrm>
            <a:off x="1644551" y="1648421"/>
            <a:ext cx="1991602" cy="1846671"/>
            <a:chOff x="5812000" y="2553488"/>
            <a:chExt cx="769850" cy="767400"/>
          </a:xfrm>
        </p:grpSpPr>
        <p:sp>
          <p:nvSpPr>
            <p:cNvPr id="215" name="Google Shape;215;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a:spLocks/>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23"/>
          <p:cNvGrpSpPr/>
          <p:nvPr/>
        </p:nvGrpSpPr>
        <p:grpSpPr>
          <a:xfrm>
            <a:off x="3090568" y="1600967"/>
            <a:ext cx="458259" cy="425838"/>
            <a:chOff x="-57548411" y="3231067"/>
            <a:chExt cx="297861" cy="276788"/>
          </a:xfrm>
        </p:grpSpPr>
        <p:sp>
          <p:nvSpPr>
            <p:cNvPr id="222" name="Google Shape;222;p23"/>
            <p:cNvSpPr/>
            <p:nvPr/>
          </p:nvSpPr>
          <p:spPr>
            <a:xfrm>
              <a:off x="-57547724" y="3420949"/>
              <a:ext cx="78229" cy="86905"/>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rot="1991275">
              <a:off x="-57295784" y="3433342"/>
              <a:ext cx="18925" cy="63827"/>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57436450" y="3231067"/>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23"/>
            <p:cNvSpPr/>
            <p:nvPr/>
          </p:nvSpPr>
          <p:spPr>
            <a:xfrm rot="396337">
              <a:off x="-57541422" y="3245609"/>
              <a:ext cx="65615" cy="125312"/>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7"/>
        <p:cNvGrpSpPr/>
        <p:nvPr/>
      </p:nvGrpSpPr>
      <p:grpSpPr>
        <a:xfrm>
          <a:off x="0" y="0"/>
          <a:ext cx="0" cy="0"/>
          <a:chOff x="0" y="0"/>
          <a:chExt cx="0" cy="0"/>
        </a:xfrm>
      </p:grpSpPr>
      <p:sp>
        <p:nvSpPr>
          <p:cNvPr id="1828" name="Google Shape;1828;p4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DATA ANALYSIS</a:t>
            </a:r>
            <a:endParaRPr/>
          </a:p>
        </p:txBody>
      </p:sp>
      <p:cxnSp>
        <p:nvCxnSpPr>
          <p:cNvPr id="1829" name="Google Shape;1829;p41"/>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830" name="Google Shape;1830;p41"/>
          <p:cNvGrpSpPr/>
          <p:nvPr/>
        </p:nvGrpSpPr>
        <p:grpSpPr>
          <a:xfrm>
            <a:off x="2720062" y="788267"/>
            <a:ext cx="307974" cy="319177"/>
            <a:chOff x="3357325" y="2093500"/>
            <a:chExt cx="311525" cy="322825"/>
          </a:xfrm>
        </p:grpSpPr>
        <p:sp>
          <p:nvSpPr>
            <p:cNvPr id="1831" name="Google Shape;1831;p41"/>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32" name="Google Shape;1832;p41"/>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33" name="Google Shape;1833;p41"/>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834" name="Google Shape;1834;p41"/>
          <p:cNvSpPr txBox="1"/>
          <p:nvPr/>
        </p:nvSpPr>
        <p:spPr>
          <a:xfrm>
            <a:off x="617250" y="1305888"/>
            <a:ext cx="7909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a:solidFill>
                  <a:schemeClr val="lt1"/>
                </a:solidFill>
                <a:latin typeface="Roboto Light"/>
                <a:ea typeface="Roboto Light"/>
                <a:cs typeface="Roboto Light"/>
                <a:sym typeface="Roboto Light"/>
              </a:rPr>
              <a:t>We look at the total </a:t>
            </a:r>
            <a:r>
              <a:rPr lang="es" b="1">
                <a:solidFill>
                  <a:schemeClr val="accent1"/>
                </a:solidFill>
                <a:latin typeface="Roboto"/>
                <a:ea typeface="Roboto"/>
                <a:cs typeface="Roboto"/>
                <a:sym typeface="Roboto"/>
              </a:rPr>
              <a:t>execution time</a:t>
            </a:r>
            <a:r>
              <a:rPr lang="es">
                <a:solidFill>
                  <a:schemeClr val="lt1"/>
                </a:solidFill>
                <a:latin typeface="Roboto Light"/>
                <a:ea typeface="Roboto Light"/>
                <a:cs typeface="Roboto Light"/>
                <a:sym typeface="Roboto Light"/>
              </a:rPr>
              <a:t> of each simulation, varying the number of Workers and the probability of failure of each node (0%, 0.05%, 0.15%)</a:t>
            </a:r>
            <a:endParaRPr>
              <a:solidFill>
                <a:schemeClr val="lt1"/>
              </a:solidFill>
              <a:latin typeface="Roboto Light"/>
              <a:ea typeface="Roboto Light"/>
              <a:cs typeface="Roboto Light"/>
              <a:sym typeface="Roboto Light"/>
            </a:endParaRPr>
          </a:p>
        </p:txBody>
      </p:sp>
      <p:pic>
        <p:nvPicPr>
          <p:cNvPr id="1835" name="Google Shape;1835;p41" title="Grafico"/>
          <p:cNvPicPr preferRelativeResize="0"/>
          <p:nvPr/>
        </p:nvPicPr>
        <p:blipFill>
          <a:blip r:embed="rId3">
            <a:alphaModFix/>
          </a:blip>
          <a:stretch>
            <a:fillRect/>
          </a:stretch>
        </p:blipFill>
        <p:spPr>
          <a:xfrm>
            <a:off x="1248055" y="1874500"/>
            <a:ext cx="6647890" cy="3152451"/>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9"/>
        <p:cNvGrpSpPr/>
        <p:nvPr/>
      </p:nvGrpSpPr>
      <p:grpSpPr>
        <a:xfrm>
          <a:off x="0" y="0"/>
          <a:ext cx="0" cy="0"/>
          <a:chOff x="0" y="0"/>
          <a:chExt cx="0" cy="0"/>
        </a:xfrm>
      </p:grpSpPr>
      <p:sp>
        <p:nvSpPr>
          <p:cNvPr id="1840" name="Google Shape;1840;p42"/>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DATA ANALYSIS</a:t>
            </a:r>
            <a:endParaRPr/>
          </a:p>
        </p:txBody>
      </p:sp>
      <p:cxnSp>
        <p:nvCxnSpPr>
          <p:cNvPr id="1841" name="Google Shape;1841;p4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842" name="Google Shape;1842;p42"/>
          <p:cNvGrpSpPr/>
          <p:nvPr/>
        </p:nvGrpSpPr>
        <p:grpSpPr>
          <a:xfrm>
            <a:off x="2720062" y="788267"/>
            <a:ext cx="307974" cy="319177"/>
            <a:chOff x="3357325" y="2093500"/>
            <a:chExt cx="311525" cy="322825"/>
          </a:xfrm>
        </p:grpSpPr>
        <p:sp>
          <p:nvSpPr>
            <p:cNvPr id="1843" name="Google Shape;1843;p42"/>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44" name="Google Shape;1844;p42"/>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45" name="Google Shape;1845;p42"/>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846" name="Google Shape;1846;p42"/>
          <p:cNvSpPr txBox="1"/>
          <p:nvPr/>
        </p:nvSpPr>
        <p:spPr>
          <a:xfrm>
            <a:off x="617250" y="1305888"/>
            <a:ext cx="7909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a:solidFill>
                  <a:schemeClr val="lt1"/>
                </a:solidFill>
                <a:latin typeface="Roboto Light"/>
                <a:ea typeface="Roboto Light"/>
                <a:cs typeface="Roboto Light"/>
                <a:sym typeface="Roboto Light"/>
              </a:rPr>
              <a:t>When there are no failures in the network, even if the </a:t>
            </a:r>
            <a:r>
              <a:rPr lang="es" b="1">
                <a:solidFill>
                  <a:schemeClr val="accent1"/>
                </a:solidFill>
                <a:latin typeface="Roboto"/>
                <a:ea typeface="Roboto"/>
                <a:cs typeface="Roboto"/>
                <a:sym typeface="Roboto"/>
              </a:rPr>
              <a:t>total number of messages</a:t>
            </a:r>
            <a:r>
              <a:rPr lang="es">
                <a:solidFill>
                  <a:schemeClr val="lt1"/>
                </a:solidFill>
                <a:latin typeface="Roboto Light"/>
                <a:ea typeface="Roboto Light"/>
                <a:cs typeface="Roboto Light"/>
                <a:sym typeface="Roboto Light"/>
              </a:rPr>
              <a:t> increases, still the </a:t>
            </a:r>
            <a:r>
              <a:rPr lang="es" b="1">
                <a:solidFill>
                  <a:schemeClr val="accent1"/>
                </a:solidFill>
                <a:latin typeface="Roboto"/>
                <a:ea typeface="Roboto"/>
                <a:cs typeface="Roboto"/>
                <a:sym typeface="Roboto"/>
              </a:rPr>
              <a:t>execution time</a:t>
            </a:r>
            <a:r>
              <a:rPr lang="es">
                <a:solidFill>
                  <a:schemeClr val="lt1"/>
                </a:solidFill>
                <a:latin typeface="Roboto Light"/>
                <a:ea typeface="Roboto Light"/>
                <a:cs typeface="Roboto Light"/>
                <a:sym typeface="Roboto Light"/>
              </a:rPr>
              <a:t> decreases</a:t>
            </a:r>
            <a:endParaRPr>
              <a:solidFill>
                <a:schemeClr val="lt1"/>
              </a:solidFill>
              <a:latin typeface="Roboto Light"/>
              <a:ea typeface="Roboto Light"/>
              <a:cs typeface="Roboto Light"/>
              <a:sym typeface="Roboto Light"/>
            </a:endParaRPr>
          </a:p>
        </p:txBody>
      </p:sp>
      <p:grpSp>
        <p:nvGrpSpPr>
          <p:cNvPr id="1847" name="Google Shape;1847;p42"/>
          <p:cNvGrpSpPr/>
          <p:nvPr/>
        </p:nvGrpSpPr>
        <p:grpSpPr>
          <a:xfrm>
            <a:off x="90425" y="2010888"/>
            <a:ext cx="8963149" cy="3132612"/>
            <a:chOff x="0" y="2010888"/>
            <a:chExt cx="8963149" cy="3132612"/>
          </a:xfrm>
        </p:grpSpPr>
        <p:pic>
          <p:nvPicPr>
            <p:cNvPr id="1848" name="Google Shape;1848;p42" title="Grafico"/>
            <p:cNvPicPr preferRelativeResize="0"/>
            <p:nvPr/>
          </p:nvPicPr>
          <p:blipFill>
            <a:blip r:embed="rId3">
              <a:alphaModFix/>
            </a:blip>
            <a:stretch>
              <a:fillRect/>
            </a:stretch>
          </p:blipFill>
          <p:spPr>
            <a:xfrm>
              <a:off x="0" y="2010888"/>
              <a:ext cx="4305374" cy="3132612"/>
            </a:xfrm>
            <a:prstGeom prst="rect">
              <a:avLst/>
            </a:prstGeom>
            <a:noFill/>
            <a:ln>
              <a:noFill/>
            </a:ln>
          </p:spPr>
        </p:pic>
        <p:pic>
          <p:nvPicPr>
            <p:cNvPr id="1849" name="Google Shape;1849;p42" title="Grafico"/>
            <p:cNvPicPr preferRelativeResize="0"/>
            <p:nvPr/>
          </p:nvPicPr>
          <p:blipFill>
            <a:blip r:embed="rId4">
              <a:alphaModFix/>
            </a:blip>
            <a:stretch>
              <a:fillRect/>
            </a:stretch>
          </p:blipFill>
          <p:spPr>
            <a:xfrm>
              <a:off x="4657775" y="2010888"/>
              <a:ext cx="4305374" cy="3132612"/>
            </a:xfrm>
            <a:prstGeom prst="rect">
              <a:avLst/>
            </a:prstGeom>
            <a:noFill/>
            <a:ln>
              <a:noFill/>
            </a:ln>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3"/>
        <p:cNvGrpSpPr/>
        <p:nvPr/>
      </p:nvGrpSpPr>
      <p:grpSpPr>
        <a:xfrm>
          <a:off x="0" y="0"/>
          <a:ext cx="0" cy="0"/>
          <a:chOff x="0" y="0"/>
          <a:chExt cx="0" cy="0"/>
        </a:xfrm>
      </p:grpSpPr>
      <p:sp>
        <p:nvSpPr>
          <p:cNvPr id="1854" name="Google Shape;1854;p4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DATA ANALYSIS</a:t>
            </a:r>
            <a:endParaRPr/>
          </a:p>
        </p:txBody>
      </p:sp>
      <p:cxnSp>
        <p:nvCxnSpPr>
          <p:cNvPr id="1855" name="Google Shape;1855;p43"/>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856" name="Google Shape;1856;p43"/>
          <p:cNvGrpSpPr/>
          <p:nvPr/>
        </p:nvGrpSpPr>
        <p:grpSpPr>
          <a:xfrm>
            <a:off x="2720062" y="788267"/>
            <a:ext cx="307974" cy="319177"/>
            <a:chOff x="3357325" y="2093500"/>
            <a:chExt cx="311525" cy="322825"/>
          </a:xfrm>
        </p:grpSpPr>
        <p:sp>
          <p:nvSpPr>
            <p:cNvPr id="1857" name="Google Shape;1857;p43"/>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58" name="Google Shape;1858;p43"/>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59" name="Google Shape;1859;p43"/>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860" name="Google Shape;1860;p43"/>
          <p:cNvSpPr txBox="1"/>
          <p:nvPr/>
        </p:nvSpPr>
        <p:spPr>
          <a:xfrm>
            <a:off x="617250" y="1305888"/>
            <a:ext cx="7909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a:solidFill>
                  <a:schemeClr val="lt1"/>
                </a:solidFill>
                <a:latin typeface="Roboto Light"/>
                <a:ea typeface="Roboto Light"/>
                <a:cs typeface="Roboto Light"/>
                <a:sym typeface="Roboto Light"/>
              </a:rPr>
              <a:t>In the presence of failures, we can focus on the </a:t>
            </a:r>
            <a:r>
              <a:rPr lang="es" b="1">
                <a:solidFill>
                  <a:schemeClr val="accent1"/>
                </a:solidFill>
                <a:latin typeface="Roboto"/>
                <a:ea typeface="Roboto"/>
                <a:cs typeface="Roboto"/>
                <a:sym typeface="Roboto"/>
              </a:rPr>
              <a:t>execution time</a:t>
            </a:r>
            <a:r>
              <a:rPr lang="es">
                <a:solidFill>
                  <a:schemeClr val="lt1"/>
                </a:solidFill>
                <a:latin typeface="Roboto Light"/>
                <a:ea typeface="Roboto Light"/>
                <a:cs typeface="Roboto Light"/>
                <a:sym typeface="Roboto Light"/>
              </a:rPr>
              <a:t> of each simulation, looking at the </a:t>
            </a:r>
            <a:r>
              <a:rPr lang="es" b="1">
                <a:solidFill>
                  <a:schemeClr val="accent1"/>
                </a:solidFill>
                <a:latin typeface="Roboto"/>
                <a:ea typeface="Roboto"/>
                <a:cs typeface="Roboto"/>
                <a:sym typeface="Roboto"/>
              </a:rPr>
              <a:t>total number of failures</a:t>
            </a:r>
            <a:r>
              <a:rPr lang="es">
                <a:solidFill>
                  <a:schemeClr val="lt1"/>
                </a:solidFill>
                <a:latin typeface="Roboto Light"/>
                <a:ea typeface="Roboto Light"/>
                <a:cs typeface="Roboto Light"/>
                <a:sym typeface="Roboto Light"/>
              </a:rPr>
              <a:t> that occurred</a:t>
            </a:r>
            <a:endParaRPr>
              <a:solidFill>
                <a:schemeClr val="lt1"/>
              </a:solidFill>
              <a:latin typeface="Roboto Light"/>
              <a:ea typeface="Roboto Light"/>
              <a:cs typeface="Roboto Light"/>
              <a:sym typeface="Roboto Light"/>
            </a:endParaRPr>
          </a:p>
        </p:txBody>
      </p:sp>
      <p:grpSp>
        <p:nvGrpSpPr>
          <p:cNvPr id="1861" name="Google Shape;1861;p43"/>
          <p:cNvGrpSpPr/>
          <p:nvPr/>
        </p:nvGrpSpPr>
        <p:grpSpPr>
          <a:xfrm>
            <a:off x="403901" y="1921511"/>
            <a:ext cx="8336199" cy="3057531"/>
            <a:chOff x="508100" y="1976238"/>
            <a:chExt cx="8018660" cy="2917213"/>
          </a:xfrm>
        </p:grpSpPr>
        <p:pic>
          <p:nvPicPr>
            <p:cNvPr id="1862" name="Google Shape;1862;p43" title="Grafico"/>
            <p:cNvPicPr preferRelativeResize="0"/>
            <p:nvPr/>
          </p:nvPicPr>
          <p:blipFill>
            <a:blip r:embed="rId3">
              <a:alphaModFix/>
            </a:blip>
            <a:stretch>
              <a:fillRect/>
            </a:stretch>
          </p:blipFill>
          <p:spPr>
            <a:xfrm>
              <a:off x="508100" y="1976238"/>
              <a:ext cx="4009335" cy="2917213"/>
            </a:xfrm>
            <a:prstGeom prst="rect">
              <a:avLst/>
            </a:prstGeom>
            <a:noFill/>
            <a:ln>
              <a:noFill/>
            </a:ln>
          </p:spPr>
        </p:pic>
        <p:pic>
          <p:nvPicPr>
            <p:cNvPr id="1863" name="Google Shape;1863;p43" title="Grafico"/>
            <p:cNvPicPr preferRelativeResize="0"/>
            <p:nvPr/>
          </p:nvPicPr>
          <p:blipFill>
            <a:blip r:embed="rId4">
              <a:alphaModFix/>
            </a:blip>
            <a:stretch>
              <a:fillRect/>
            </a:stretch>
          </p:blipFill>
          <p:spPr>
            <a:xfrm>
              <a:off x="4517425" y="1976238"/>
              <a:ext cx="4009335" cy="2917213"/>
            </a:xfrm>
            <a:prstGeom prst="rect">
              <a:avLst/>
            </a:prstGeom>
            <a:noFill/>
            <a:ln>
              <a:noFill/>
            </a:ln>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7"/>
        <p:cNvGrpSpPr/>
        <p:nvPr/>
      </p:nvGrpSpPr>
      <p:grpSpPr>
        <a:xfrm>
          <a:off x="0" y="0"/>
          <a:ext cx="0" cy="0"/>
          <a:chOff x="0" y="0"/>
          <a:chExt cx="0" cy="0"/>
        </a:xfrm>
      </p:grpSpPr>
      <p:sp>
        <p:nvSpPr>
          <p:cNvPr id="1868" name="Google Shape;1868;p4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DATA ANALYSIS</a:t>
            </a:r>
            <a:endParaRPr/>
          </a:p>
        </p:txBody>
      </p:sp>
      <p:cxnSp>
        <p:nvCxnSpPr>
          <p:cNvPr id="1869" name="Google Shape;1869;p4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870" name="Google Shape;1870;p44"/>
          <p:cNvGrpSpPr/>
          <p:nvPr/>
        </p:nvGrpSpPr>
        <p:grpSpPr>
          <a:xfrm>
            <a:off x="2720062" y="788267"/>
            <a:ext cx="307974" cy="319177"/>
            <a:chOff x="3357325" y="2093500"/>
            <a:chExt cx="311525" cy="322825"/>
          </a:xfrm>
        </p:grpSpPr>
        <p:sp>
          <p:nvSpPr>
            <p:cNvPr id="1871" name="Google Shape;1871;p44"/>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72" name="Google Shape;1872;p44"/>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73" name="Google Shape;1873;p44"/>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874" name="Google Shape;1874;p44"/>
          <p:cNvSpPr txBox="1"/>
          <p:nvPr/>
        </p:nvSpPr>
        <p:spPr>
          <a:xfrm>
            <a:off x="617250" y="1251138"/>
            <a:ext cx="7909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a:solidFill>
                  <a:schemeClr val="lt1"/>
                </a:solidFill>
                <a:latin typeface="Roboto Light"/>
                <a:ea typeface="Roboto Light"/>
                <a:cs typeface="Roboto Light"/>
                <a:sym typeface="Roboto Light"/>
              </a:rPr>
              <a:t>We consider the case of 0.05% of failure: looking at the total time that nodes stay down (</a:t>
            </a:r>
            <a:r>
              <a:rPr lang="es" b="1">
                <a:solidFill>
                  <a:srgbClr val="FF0000"/>
                </a:solidFill>
                <a:latin typeface="Roboto"/>
                <a:ea typeface="Roboto"/>
                <a:cs typeface="Roboto"/>
                <a:sym typeface="Roboto"/>
              </a:rPr>
              <a:t>total failure time</a:t>
            </a:r>
            <a:r>
              <a:rPr lang="es">
                <a:solidFill>
                  <a:schemeClr val="lt1"/>
                </a:solidFill>
                <a:latin typeface="Roboto Light"/>
                <a:ea typeface="Roboto Light"/>
                <a:cs typeface="Roboto Light"/>
                <a:sym typeface="Roboto Light"/>
              </a:rPr>
              <a:t>), and the </a:t>
            </a:r>
            <a:r>
              <a:rPr lang="es" b="1">
                <a:solidFill>
                  <a:schemeClr val="accent1"/>
                </a:solidFill>
                <a:latin typeface="Roboto"/>
                <a:ea typeface="Roboto"/>
                <a:cs typeface="Roboto"/>
                <a:sym typeface="Roboto"/>
              </a:rPr>
              <a:t>mean</a:t>
            </a:r>
            <a:r>
              <a:rPr lang="es">
                <a:solidFill>
                  <a:schemeClr val="lt1"/>
                </a:solidFill>
                <a:latin typeface="Roboto Light"/>
                <a:ea typeface="Roboto Light"/>
                <a:cs typeface="Roboto Light"/>
                <a:sym typeface="Roboto Light"/>
              </a:rPr>
              <a:t> </a:t>
            </a:r>
            <a:r>
              <a:rPr lang="es" b="1">
                <a:solidFill>
                  <a:schemeClr val="accent1"/>
                </a:solidFill>
                <a:latin typeface="Roboto"/>
                <a:ea typeface="Roboto"/>
                <a:cs typeface="Roboto"/>
                <a:sym typeface="Roboto"/>
              </a:rPr>
              <a:t>percentage</a:t>
            </a:r>
            <a:r>
              <a:rPr lang="es">
                <a:solidFill>
                  <a:schemeClr val="lt1"/>
                </a:solidFill>
                <a:latin typeface="Roboto Light"/>
                <a:ea typeface="Roboto Light"/>
                <a:cs typeface="Roboto Light"/>
                <a:sym typeface="Roboto Light"/>
              </a:rPr>
              <a:t> </a:t>
            </a:r>
            <a:r>
              <a:rPr lang="es" b="1">
                <a:solidFill>
                  <a:schemeClr val="accent1"/>
                </a:solidFill>
                <a:latin typeface="Roboto"/>
                <a:ea typeface="Roboto"/>
                <a:cs typeface="Roboto"/>
                <a:sym typeface="Roboto"/>
              </a:rPr>
              <a:t>of time that each node spends in a failed state</a:t>
            </a:r>
            <a:r>
              <a:rPr lang="es">
                <a:solidFill>
                  <a:schemeClr val="lt1"/>
                </a:solidFill>
                <a:latin typeface="Roboto Light"/>
                <a:ea typeface="Roboto Light"/>
                <a:cs typeface="Roboto Light"/>
                <a:sym typeface="Roboto Light"/>
              </a:rPr>
              <a:t> with regards to the overall </a:t>
            </a:r>
            <a:r>
              <a:rPr lang="es" b="1">
                <a:solidFill>
                  <a:schemeClr val="accent1"/>
                </a:solidFill>
                <a:latin typeface="Roboto"/>
                <a:ea typeface="Roboto"/>
                <a:cs typeface="Roboto"/>
                <a:sym typeface="Roboto"/>
              </a:rPr>
              <a:t>execution time</a:t>
            </a:r>
            <a:endParaRPr b="1">
              <a:solidFill>
                <a:schemeClr val="accent1"/>
              </a:solidFill>
              <a:latin typeface="Roboto"/>
              <a:ea typeface="Roboto"/>
              <a:cs typeface="Roboto"/>
              <a:sym typeface="Roboto"/>
            </a:endParaRPr>
          </a:p>
        </p:txBody>
      </p:sp>
      <p:pic>
        <p:nvPicPr>
          <p:cNvPr id="1875" name="Google Shape;1875;p44"/>
          <p:cNvPicPr preferRelativeResize="0"/>
          <p:nvPr/>
        </p:nvPicPr>
        <p:blipFill>
          <a:blip r:embed="rId3">
            <a:alphaModFix/>
          </a:blip>
          <a:stretch>
            <a:fillRect/>
          </a:stretch>
        </p:blipFill>
        <p:spPr>
          <a:xfrm>
            <a:off x="1978441" y="2082449"/>
            <a:ext cx="1649033" cy="319175"/>
          </a:xfrm>
          <a:prstGeom prst="rect">
            <a:avLst/>
          </a:prstGeom>
          <a:noFill/>
          <a:ln>
            <a:noFill/>
          </a:ln>
        </p:spPr>
      </p:pic>
      <p:grpSp>
        <p:nvGrpSpPr>
          <p:cNvPr id="1876" name="Google Shape;1876;p44"/>
          <p:cNvGrpSpPr/>
          <p:nvPr/>
        </p:nvGrpSpPr>
        <p:grpSpPr>
          <a:xfrm>
            <a:off x="936319" y="2345780"/>
            <a:ext cx="7271362" cy="2645345"/>
            <a:chOff x="936325" y="2345780"/>
            <a:chExt cx="7271362" cy="2645345"/>
          </a:xfrm>
        </p:grpSpPr>
        <p:pic>
          <p:nvPicPr>
            <p:cNvPr id="1877" name="Google Shape;1877;p44" title="Grafico"/>
            <p:cNvPicPr preferRelativeResize="0"/>
            <p:nvPr/>
          </p:nvPicPr>
          <p:blipFill>
            <a:blip r:embed="rId4">
              <a:alphaModFix/>
            </a:blip>
            <a:stretch>
              <a:fillRect/>
            </a:stretch>
          </p:blipFill>
          <p:spPr>
            <a:xfrm>
              <a:off x="4572000" y="2345780"/>
              <a:ext cx="3635687" cy="2645345"/>
            </a:xfrm>
            <a:prstGeom prst="rect">
              <a:avLst/>
            </a:prstGeom>
            <a:noFill/>
            <a:ln>
              <a:noFill/>
            </a:ln>
          </p:spPr>
        </p:pic>
        <p:pic>
          <p:nvPicPr>
            <p:cNvPr id="1878" name="Google Shape;1878;p44" title="Grafico"/>
            <p:cNvPicPr preferRelativeResize="0"/>
            <p:nvPr/>
          </p:nvPicPr>
          <p:blipFill>
            <a:blip r:embed="rId5">
              <a:alphaModFix/>
            </a:blip>
            <a:stretch>
              <a:fillRect/>
            </a:stretch>
          </p:blipFill>
          <p:spPr>
            <a:xfrm>
              <a:off x="936325" y="2345780"/>
              <a:ext cx="3635687" cy="2645345"/>
            </a:xfrm>
            <a:prstGeom prst="rect">
              <a:avLst/>
            </a:prstGeom>
            <a:noFill/>
            <a:ln>
              <a:noFill/>
            </a:ln>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grpSp>
        <p:nvGrpSpPr>
          <p:cNvPr id="1883" name="Google Shape;1883;p45"/>
          <p:cNvGrpSpPr/>
          <p:nvPr/>
        </p:nvGrpSpPr>
        <p:grpSpPr>
          <a:xfrm>
            <a:off x="749913" y="2322432"/>
            <a:ext cx="7644186" cy="2692045"/>
            <a:chOff x="0" y="1956138"/>
            <a:chExt cx="8761244" cy="3187361"/>
          </a:xfrm>
        </p:grpSpPr>
        <p:pic>
          <p:nvPicPr>
            <p:cNvPr id="1884" name="Google Shape;1884;p45" title="Grafico"/>
            <p:cNvPicPr preferRelativeResize="0"/>
            <p:nvPr/>
          </p:nvPicPr>
          <p:blipFill>
            <a:blip r:embed="rId3">
              <a:alphaModFix/>
            </a:blip>
            <a:stretch>
              <a:fillRect/>
            </a:stretch>
          </p:blipFill>
          <p:spPr>
            <a:xfrm>
              <a:off x="4380625" y="1956138"/>
              <a:ext cx="4380619" cy="3187361"/>
            </a:xfrm>
            <a:prstGeom prst="rect">
              <a:avLst/>
            </a:prstGeom>
            <a:noFill/>
            <a:ln>
              <a:noFill/>
            </a:ln>
          </p:spPr>
        </p:pic>
        <p:pic>
          <p:nvPicPr>
            <p:cNvPr id="1885" name="Google Shape;1885;p45" title="Grafico"/>
            <p:cNvPicPr preferRelativeResize="0"/>
            <p:nvPr/>
          </p:nvPicPr>
          <p:blipFill>
            <a:blip r:embed="rId4">
              <a:alphaModFix/>
            </a:blip>
            <a:stretch>
              <a:fillRect/>
            </a:stretch>
          </p:blipFill>
          <p:spPr>
            <a:xfrm>
              <a:off x="0" y="1956138"/>
              <a:ext cx="4380619" cy="3187361"/>
            </a:xfrm>
            <a:prstGeom prst="rect">
              <a:avLst/>
            </a:prstGeom>
            <a:noFill/>
            <a:ln>
              <a:noFill/>
            </a:ln>
          </p:spPr>
        </p:pic>
      </p:grpSp>
      <p:sp>
        <p:nvSpPr>
          <p:cNvPr id="1886" name="Google Shape;1886;p4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DATA ANALYSIS</a:t>
            </a:r>
            <a:endParaRPr/>
          </a:p>
        </p:txBody>
      </p:sp>
      <p:cxnSp>
        <p:nvCxnSpPr>
          <p:cNvPr id="1887" name="Google Shape;1887;p4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888" name="Google Shape;1888;p45"/>
          <p:cNvGrpSpPr/>
          <p:nvPr/>
        </p:nvGrpSpPr>
        <p:grpSpPr>
          <a:xfrm>
            <a:off x="2720062" y="788267"/>
            <a:ext cx="307974" cy="319177"/>
            <a:chOff x="3357325" y="2093500"/>
            <a:chExt cx="311525" cy="322825"/>
          </a:xfrm>
        </p:grpSpPr>
        <p:sp>
          <p:nvSpPr>
            <p:cNvPr id="1889" name="Google Shape;1889;p45"/>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90" name="Google Shape;1890;p45"/>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91" name="Google Shape;1891;p45"/>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892" name="Google Shape;1892;p45"/>
          <p:cNvSpPr txBox="1"/>
          <p:nvPr/>
        </p:nvSpPr>
        <p:spPr>
          <a:xfrm>
            <a:off x="617250" y="1251138"/>
            <a:ext cx="7909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a:solidFill>
                  <a:schemeClr val="lt1"/>
                </a:solidFill>
                <a:latin typeface="Roboto Light"/>
                <a:ea typeface="Roboto Light"/>
                <a:cs typeface="Roboto Light"/>
                <a:sym typeface="Roboto Light"/>
              </a:rPr>
              <a:t>Same situation as before, but looking at a 0.15% failure probability</a:t>
            </a:r>
            <a:endParaRPr>
              <a:solidFill>
                <a:schemeClr val="lt1"/>
              </a:solidFill>
              <a:latin typeface="Roboto Light"/>
              <a:ea typeface="Roboto Light"/>
              <a:cs typeface="Roboto Light"/>
              <a:sym typeface="Roboto Light"/>
            </a:endParaRPr>
          </a:p>
        </p:txBody>
      </p:sp>
      <p:pic>
        <p:nvPicPr>
          <p:cNvPr id="1893" name="Google Shape;1893;p45"/>
          <p:cNvPicPr preferRelativeResize="0"/>
          <p:nvPr/>
        </p:nvPicPr>
        <p:blipFill>
          <a:blip r:embed="rId5">
            <a:alphaModFix/>
          </a:blip>
          <a:stretch>
            <a:fillRect/>
          </a:stretch>
        </p:blipFill>
        <p:spPr>
          <a:xfrm>
            <a:off x="1978441" y="2082449"/>
            <a:ext cx="1649033" cy="3191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7"/>
        <p:cNvGrpSpPr/>
        <p:nvPr/>
      </p:nvGrpSpPr>
      <p:grpSpPr>
        <a:xfrm>
          <a:off x="0" y="0"/>
          <a:ext cx="0" cy="0"/>
          <a:chOff x="0" y="0"/>
          <a:chExt cx="0" cy="0"/>
        </a:xfrm>
      </p:grpSpPr>
      <p:sp>
        <p:nvSpPr>
          <p:cNvPr id="1898" name="Google Shape;1898;p46"/>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DATA ANALYSIS</a:t>
            </a:r>
            <a:endParaRPr/>
          </a:p>
        </p:txBody>
      </p:sp>
      <p:cxnSp>
        <p:nvCxnSpPr>
          <p:cNvPr id="1899" name="Google Shape;1899;p46"/>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900" name="Google Shape;1900;p46"/>
          <p:cNvGrpSpPr/>
          <p:nvPr/>
        </p:nvGrpSpPr>
        <p:grpSpPr>
          <a:xfrm>
            <a:off x="2720062" y="788267"/>
            <a:ext cx="307974" cy="319177"/>
            <a:chOff x="3357325" y="2093500"/>
            <a:chExt cx="311525" cy="322825"/>
          </a:xfrm>
        </p:grpSpPr>
        <p:sp>
          <p:nvSpPr>
            <p:cNvPr id="1901" name="Google Shape;1901;p46"/>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02" name="Google Shape;1902;p46"/>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03" name="Google Shape;1903;p46"/>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904" name="Google Shape;1904;p46"/>
          <p:cNvSpPr txBox="1"/>
          <p:nvPr/>
        </p:nvSpPr>
        <p:spPr>
          <a:xfrm>
            <a:off x="617250" y="1251138"/>
            <a:ext cx="7909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a:solidFill>
                  <a:schemeClr val="lt1"/>
                </a:solidFill>
                <a:latin typeface="Roboto Light"/>
                <a:ea typeface="Roboto Light"/>
                <a:cs typeface="Roboto Light"/>
                <a:sym typeface="Roboto Light"/>
              </a:rPr>
              <a:t>We decided also to look at the </a:t>
            </a:r>
            <a:r>
              <a:rPr lang="es" b="1">
                <a:solidFill>
                  <a:schemeClr val="accent1"/>
                </a:solidFill>
                <a:latin typeface="Roboto"/>
                <a:ea typeface="Roboto"/>
                <a:cs typeface="Roboto"/>
                <a:sym typeface="Roboto"/>
              </a:rPr>
              <a:t>mean recovery time</a:t>
            </a:r>
            <a:r>
              <a:rPr lang="es">
                <a:solidFill>
                  <a:schemeClr val="lt1"/>
                </a:solidFill>
                <a:latin typeface="Roboto Light"/>
                <a:ea typeface="Roboto Light"/>
                <a:cs typeface="Roboto Light"/>
                <a:sym typeface="Roboto Light"/>
              </a:rPr>
              <a:t> workers take to get back to life, both for 0.05% case and 0.15% case. As it is shown by the graph, this metric seems not to be influenced by the probability of failure and the number of workers, thus in both cases is around 7s</a:t>
            </a:r>
            <a:endParaRPr>
              <a:solidFill>
                <a:schemeClr val="lt1"/>
              </a:solidFill>
              <a:latin typeface="Roboto Light"/>
              <a:ea typeface="Roboto Light"/>
              <a:cs typeface="Roboto Light"/>
              <a:sym typeface="Roboto Light"/>
            </a:endParaRPr>
          </a:p>
        </p:txBody>
      </p:sp>
      <p:pic>
        <p:nvPicPr>
          <p:cNvPr id="1905" name="Google Shape;1905;p46" title="Grafico"/>
          <p:cNvPicPr preferRelativeResize="0"/>
          <p:nvPr/>
        </p:nvPicPr>
        <p:blipFill>
          <a:blip r:embed="rId3">
            <a:alphaModFix/>
          </a:blip>
          <a:stretch>
            <a:fillRect/>
          </a:stretch>
        </p:blipFill>
        <p:spPr>
          <a:xfrm>
            <a:off x="2078451" y="2401625"/>
            <a:ext cx="4987097" cy="2622000"/>
          </a:xfrm>
          <a:prstGeom prst="rect">
            <a:avLst/>
          </a:prstGeom>
          <a:noFill/>
          <a:ln>
            <a:noFill/>
          </a:ln>
        </p:spPr>
      </p:pic>
      <p:pic>
        <p:nvPicPr>
          <p:cNvPr id="1906" name="Google Shape;1906;p46"/>
          <p:cNvPicPr preferRelativeResize="0"/>
          <p:nvPr/>
        </p:nvPicPr>
        <p:blipFill>
          <a:blip r:embed="rId4">
            <a:alphaModFix/>
          </a:blip>
          <a:stretch>
            <a:fillRect/>
          </a:stretch>
        </p:blipFill>
        <p:spPr>
          <a:xfrm>
            <a:off x="3421726" y="2141893"/>
            <a:ext cx="2300547" cy="3191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910"/>
        <p:cNvGrpSpPr/>
        <p:nvPr/>
      </p:nvGrpSpPr>
      <p:grpSpPr>
        <a:xfrm>
          <a:off x="0" y="0"/>
          <a:ext cx="0" cy="0"/>
          <a:chOff x="0" y="0"/>
          <a:chExt cx="0" cy="0"/>
        </a:xfrm>
      </p:grpSpPr>
      <p:sp>
        <p:nvSpPr>
          <p:cNvPr id="1911" name="Google Shape;1911;p47"/>
          <p:cNvSpPr/>
          <p:nvPr/>
        </p:nvSpPr>
        <p:spPr>
          <a:xfrm>
            <a:off x="3179279" y="462006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7"/>
          <p:cNvSpPr txBox="1">
            <a:spLocks noGrp="1"/>
          </p:cNvSpPr>
          <p:nvPr>
            <p:ph type="ctrTitle"/>
          </p:nvPr>
        </p:nvSpPr>
        <p:spPr>
          <a:xfrm>
            <a:off x="4952550" y="1418400"/>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THANKS!</a:t>
            </a:r>
            <a:endParaRPr/>
          </a:p>
        </p:txBody>
      </p:sp>
      <p:sp>
        <p:nvSpPr>
          <p:cNvPr id="1913" name="Google Shape;1913;p47"/>
          <p:cNvSpPr txBox="1">
            <a:spLocks noGrp="1"/>
          </p:cNvSpPr>
          <p:nvPr>
            <p:ph type="subTitle" idx="1"/>
          </p:nvPr>
        </p:nvSpPr>
        <p:spPr>
          <a:xfrm>
            <a:off x="4952550" y="2410875"/>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If there is </a:t>
            </a:r>
            <a:r>
              <a:rPr lang="es" sz="1000" dirty="0"/>
              <a:t>any question pleas</a:t>
            </a:r>
            <a:r>
              <a:rPr lang="es" dirty="0"/>
              <a:t>e (</a:t>
            </a:r>
            <a:r>
              <a:rPr lang="es" b="1" dirty="0">
                <a:latin typeface="Roboto"/>
                <a:ea typeface="Roboto"/>
                <a:cs typeface="Roboto"/>
                <a:sym typeface="Roboto"/>
              </a:rPr>
              <a:t>don’t</a:t>
            </a:r>
            <a:r>
              <a:rPr lang="es" dirty="0"/>
              <a:t>) ask!</a:t>
            </a:r>
            <a:endParaRPr sz="1000" dirty="0"/>
          </a:p>
          <a:p>
            <a:pPr marL="0" lvl="0" indent="0" algn="l" rtl="0">
              <a:spcBef>
                <a:spcPts val="0"/>
              </a:spcBef>
              <a:spcAft>
                <a:spcPts val="0"/>
              </a:spcAft>
              <a:buNone/>
            </a:pPr>
            <a:endParaRPr dirty="0"/>
          </a:p>
          <a:p>
            <a:pPr marL="0" lvl="0" indent="0" algn="l" rtl="0">
              <a:spcBef>
                <a:spcPts val="0"/>
              </a:spcBef>
              <a:spcAft>
                <a:spcPts val="0"/>
              </a:spcAft>
              <a:buNone/>
            </a:pPr>
            <a:r>
              <a:rPr lang="es" u="sng" dirty="0">
                <a:solidFill>
                  <a:srgbClr val="009082"/>
                </a:solidFill>
                <a:hlinkClick r:id="rId3">
                  <a:extLst>
                    <a:ext uri="{A12FA001-AC4F-418D-AE19-62706E023703}">
                      <ahyp:hlinkClr xmlns:ahyp="http://schemas.microsoft.com/office/drawing/2018/hyperlinkcolor" val="tx"/>
                    </a:ext>
                  </a:extLst>
                </a:hlinkClick>
              </a:rPr>
              <a:t>https://github.com/valentinavilla/progettoDS</a:t>
            </a:r>
            <a:endParaRPr dirty="0">
              <a:solidFill>
                <a:srgbClr val="009082"/>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s" dirty="0">
                <a:solidFill>
                  <a:schemeClr val="tx1"/>
                </a:solidFill>
              </a:rPr>
              <a:t>lorenzo1.torri@mail.polimi.it</a:t>
            </a:r>
            <a:endParaRPr dirty="0">
              <a:solidFill>
                <a:schemeClr val="tx1"/>
              </a:solidFill>
            </a:endParaRPr>
          </a:p>
          <a:p>
            <a:pPr marL="0" lvl="0" indent="0" algn="l" rtl="0">
              <a:spcBef>
                <a:spcPts val="0"/>
              </a:spcBef>
              <a:spcAft>
                <a:spcPts val="0"/>
              </a:spcAft>
              <a:buNone/>
            </a:pPr>
            <a:r>
              <a:rPr lang="es" dirty="0">
                <a:solidFill>
                  <a:schemeClr val="dk1"/>
                </a:solidFill>
              </a:rPr>
              <a:t>giorgio.vergona@mail.polimi.it</a:t>
            </a:r>
            <a:endParaRPr dirty="0">
              <a:solidFill>
                <a:schemeClr val="dk1"/>
              </a:solidFill>
            </a:endParaRPr>
          </a:p>
          <a:p>
            <a:pPr marL="0" lvl="0" indent="0" algn="l" rtl="0">
              <a:spcBef>
                <a:spcPts val="0"/>
              </a:spcBef>
              <a:spcAft>
                <a:spcPts val="0"/>
              </a:spcAft>
              <a:buNone/>
            </a:pPr>
            <a:r>
              <a:rPr lang="es" dirty="0">
                <a:solidFill>
                  <a:schemeClr val="dk1"/>
                </a:solidFill>
              </a:rPr>
              <a:t>valentina5.villa@mail.polimi.it </a:t>
            </a:r>
            <a:endParaRPr dirty="0">
              <a:solidFill>
                <a:schemeClr val="dk1"/>
              </a:solidFill>
            </a:endParaRPr>
          </a:p>
        </p:txBody>
      </p:sp>
      <p:sp>
        <p:nvSpPr>
          <p:cNvPr id="1914" name="Google Shape;1914;p47"/>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7"/>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7"/>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7"/>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7"/>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7"/>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7"/>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7"/>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7"/>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7"/>
          <p:cNvSpPr/>
          <p:nvPr/>
        </p:nvSpPr>
        <p:spPr>
          <a:xfrm>
            <a:off x="1716138" y="203832"/>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7"/>
          <p:cNvSpPr/>
          <p:nvPr/>
        </p:nvSpPr>
        <p:spPr>
          <a:xfrm>
            <a:off x="1435729" y="459051"/>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7"/>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7"/>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7"/>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7"/>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7"/>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7"/>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a:off x="2108849"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7"/>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7"/>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7"/>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7"/>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7"/>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7"/>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7"/>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7"/>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7"/>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7"/>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7"/>
          <p:cNvSpPr/>
          <p:nvPr/>
        </p:nvSpPr>
        <p:spPr>
          <a:xfrm>
            <a:off x="3651356" y="3325772"/>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7"/>
          <p:cNvSpPr/>
          <p:nvPr/>
        </p:nvSpPr>
        <p:spPr>
          <a:xfrm>
            <a:off x="3743814" y="3432713"/>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7"/>
          <p:cNvSpPr/>
          <p:nvPr/>
        </p:nvSpPr>
        <p:spPr>
          <a:xfrm>
            <a:off x="3743814" y="3506065"/>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7"/>
          <p:cNvSpPr/>
          <p:nvPr/>
        </p:nvSpPr>
        <p:spPr>
          <a:xfrm>
            <a:off x="3743814" y="3579394"/>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7"/>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7"/>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7"/>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7"/>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7"/>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7"/>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7"/>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7"/>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7"/>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7"/>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7"/>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7"/>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7"/>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7"/>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7"/>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7"/>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7"/>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7"/>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7"/>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urier New"/>
              <a:ea typeface="Courier New"/>
              <a:cs typeface="Courier New"/>
              <a:sym typeface="Courier New"/>
            </a:endParaRPr>
          </a:p>
        </p:txBody>
      </p:sp>
      <p:sp>
        <p:nvSpPr>
          <p:cNvPr id="1985" name="Google Shape;1985;p47"/>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7"/>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7"/>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7"/>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7"/>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7"/>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7"/>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7"/>
          <p:cNvSpPr txBox="1"/>
          <p:nvPr/>
        </p:nvSpPr>
        <p:spPr>
          <a:xfrm>
            <a:off x="4581525" y="1691174"/>
            <a:ext cx="2161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300" b="1">
                <a:solidFill>
                  <a:schemeClr val="accent1"/>
                </a:solidFill>
              </a:rPr>
              <a:t>C++</a:t>
            </a:r>
            <a:endParaRPr sz="2300" b="1">
              <a:solidFill>
                <a:schemeClr val="accent1"/>
              </a:solidFill>
            </a:endParaRPr>
          </a:p>
        </p:txBody>
      </p:sp>
      <p:sp>
        <p:nvSpPr>
          <p:cNvPr id="1993" name="Google Shape;1993;p47"/>
          <p:cNvSpPr txBox="1"/>
          <p:nvPr/>
        </p:nvSpPr>
        <p:spPr>
          <a:xfrm>
            <a:off x="4191425" y="1917713"/>
            <a:ext cx="505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Light"/>
              <a:ea typeface="Roboto Light"/>
              <a:cs typeface="Roboto Light"/>
              <a:sym typeface="Roboto Light"/>
            </a:endParaRPr>
          </a:p>
        </p:txBody>
      </p:sp>
      <p:sp>
        <p:nvSpPr>
          <p:cNvPr id="1994" name="Google Shape;1994;p47"/>
          <p:cNvSpPr txBox="1"/>
          <p:nvPr/>
        </p:nvSpPr>
        <p:spPr>
          <a:xfrm>
            <a:off x="117725" y="382075"/>
            <a:ext cx="4073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800" b="1">
                <a:solidFill>
                  <a:schemeClr val="lt1"/>
                </a:solidFill>
              </a:rPr>
              <a:t>OMNeT</a:t>
            </a:r>
            <a:endParaRPr sz="1800" b="1">
              <a:solidFill>
                <a:schemeClr val="lt1"/>
              </a:solidFill>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31" name="Google Shape;231;p24"/>
          <p:cNvSpPr txBox="1">
            <a:spLocks noGrp="1"/>
          </p:cNvSpPr>
          <p:nvPr>
            <p:ph type="subTitle" idx="1"/>
          </p:nvPr>
        </p:nvSpPr>
        <p:spPr>
          <a:xfrm>
            <a:off x="6396275" y="24521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Deeper dive in case of failures and how to handle them</a:t>
            </a:r>
            <a:endParaRPr>
              <a:solidFill>
                <a:schemeClr val="accent1"/>
              </a:solidFill>
            </a:endParaRPr>
          </a:p>
        </p:txBody>
      </p:sp>
      <p:sp>
        <p:nvSpPr>
          <p:cNvPr id="232" name="Google Shape;232;p24"/>
          <p:cNvSpPr txBox="1">
            <a:spLocks noGrp="1"/>
          </p:cNvSpPr>
          <p:nvPr>
            <p:ph type="title" idx="2"/>
          </p:nvPr>
        </p:nvSpPr>
        <p:spPr>
          <a:xfrm>
            <a:off x="5152175" y="22315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33" name="Google Shape;233;p24"/>
          <p:cNvSpPr txBox="1">
            <a:spLocks noGrp="1"/>
          </p:cNvSpPr>
          <p:nvPr>
            <p:ph type="subTitle" idx="3"/>
          </p:nvPr>
        </p:nvSpPr>
        <p:spPr>
          <a:xfrm>
            <a:off x="6396275" y="33768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accent1"/>
                </a:solidFill>
              </a:rPr>
              <a:t>Study of performance and results generated by the platform</a:t>
            </a:r>
            <a:endParaRPr>
              <a:solidFill>
                <a:schemeClr val="accent1"/>
              </a:solidFill>
            </a:endParaRPr>
          </a:p>
        </p:txBody>
      </p:sp>
      <p:sp>
        <p:nvSpPr>
          <p:cNvPr id="234" name="Google Shape;234;p24"/>
          <p:cNvSpPr txBox="1">
            <a:spLocks noGrp="1"/>
          </p:cNvSpPr>
          <p:nvPr>
            <p:ph type="title" idx="4"/>
          </p:nvPr>
        </p:nvSpPr>
        <p:spPr>
          <a:xfrm>
            <a:off x="5152175" y="312822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35" name="Google Shape;235;p24"/>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solidFill>
                  <a:schemeClr val="accent1"/>
                </a:solidFill>
              </a:rPr>
              <a:t>General functioning, main goals and constraints</a:t>
            </a:r>
            <a:endParaRPr>
              <a:solidFill>
                <a:schemeClr val="accent1"/>
              </a:solidFill>
            </a:endParaRPr>
          </a:p>
        </p:txBody>
      </p:sp>
      <p:sp>
        <p:nvSpPr>
          <p:cNvPr id="236" name="Google Shape;236;p24"/>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37" name="Google Shape;237;p24"/>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a:solidFill>
                  <a:schemeClr val="accent1"/>
                </a:solidFill>
              </a:rPr>
              <a:t>Examining the underlying assumptions of the system  </a:t>
            </a:r>
            <a:endParaRPr>
              <a:solidFill>
                <a:schemeClr val="accent1"/>
              </a:solidFill>
            </a:endParaRPr>
          </a:p>
        </p:txBody>
      </p:sp>
      <p:sp>
        <p:nvSpPr>
          <p:cNvPr id="238" name="Google Shape;238;p24"/>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39" name="Google Shape;239;p24"/>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s">
                <a:solidFill>
                  <a:schemeClr val="accent1"/>
                </a:solidFill>
              </a:rPr>
              <a:t>Implementation of the distributed dataflow platform</a:t>
            </a:r>
            <a:endParaRPr>
              <a:solidFill>
                <a:schemeClr val="accent1"/>
              </a:solidFill>
            </a:endParaRPr>
          </a:p>
        </p:txBody>
      </p:sp>
      <p:sp>
        <p:nvSpPr>
          <p:cNvPr id="240" name="Google Shape;240;p24"/>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41" name="Google Shape;241;p24"/>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About the Project</a:t>
            </a:r>
            <a:endParaRPr/>
          </a:p>
        </p:txBody>
      </p:sp>
      <p:sp>
        <p:nvSpPr>
          <p:cNvPr id="242" name="Google Shape;242;p24"/>
          <p:cNvSpPr txBox="1">
            <a:spLocks noGrp="1"/>
          </p:cNvSpPr>
          <p:nvPr>
            <p:ph type="ctrTitle" idx="17"/>
          </p:nvPr>
        </p:nvSpPr>
        <p:spPr>
          <a:xfrm>
            <a:off x="643488" y="295732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Assumptions</a:t>
            </a:r>
            <a:endParaRPr/>
          </a:p>
        </p:txBody>
      </p:sp>
      <p:sp>
        <p:nvSpPr>
          <p:cNvPr id="243" name="Google Shape;243;p24"/>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Algorithm </a:t>
            </a:r>
            <a:endParaRPr/>
          </a:p>
        </p:txBody>
      </p:sp>
      <p:sp>
        <p:nvSpPr>
          <p:cNvPr id="244" name="Google Shape;244;p24"/>
          <p:cNvSpPr txBox="1">
            <a:spLocks noGrp="1"/>
          </p:cNvSpPr>
          <p:nvPr>
            <p:ph type="ctrTitle" idx="19"/>
          </p:nvPr>
        </p:nvSpPr>
        <p:spPr>
          <a:xfrm>
            <a:off x="6409563" y="238101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Failure Management </a:t>
            </a:r>
            <a:endParaRPr/>
          </a:p>
        </p:txBody>
      </p:sp>
      <p:sp>
        <p:nvSpPr>
          <p:cNvPr id="245" name="Google Shape;245;p24"/>
          <p:cNvSpPr txBox="1">
            <a:spLocks noGrp="1"/>
          </p:cNvSpPr>
          <p:nvPr>
            <p:ph type="ctrTitle" idx="20"/>
          </p:nvPr>
        </p:nvSpPr>
        <p:spPr>
          <a:xfrm>
            <a:off x="6409563" y="330521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a:t>Data Analysis</a:t>
            </a:r>
            <a:endParaRPr/>
          </a:p>
        </p:txBody>
      </p:sp>
      <p:sp>
        <p:nvSpPr>
          <p:cNvPr id="246" name="Google Shape;246;p24"/>
          <p:cNvSpPr/>
          <p:nvPr/>
        </p:nvSpPr>
        <p:spPr>
          <a:xfrm>
            <a:off x="3597855" y="294224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4"/>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48" name="Google Shape;248;p24"/>
          <p:cNvSpPr/>
          <p:nvPr/>
        </p:nvSpPr>
        <p:spPr>
          <a:xfrm>
            <a:off x="3575503" y="2012099"/>
            <a:ext cx="428974" cy="433657"/>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24"/>
          <p:cNvGrpSpPr/>
          <p:nvPr/>
        </p:nvGrpSpPr>
        <p:grpSpPr>
          <a:xfrm rot="10800000" flipH="1">
            <a:off x="3658199" y="3939776"/>
            <a:ext cx="307985" cy="210341"/>
            <a:chOff x="1319675" y="779200"/>
            <a:chExt cx="2343875" cy="1270175"/>
          </a:xfrm>
        </p:grpSpPr>
        <p:sp>
          <p:nvSpPr>
            <p:cNvPr id="250" name="Google Shape;250;p24"/>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51" name="Google Shape;251;p24"/>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52" name="Google Shape;252;p24"/>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54" name="Google Shape;254;p24"/>
          <p:cNvSpPr/>
          <p:nvPr/>
        </p:nvSpPr>
        <p:spPr>
          <a:xfrm>
            <a:off x="3559638" y="3867275"/>
            <a:ext cx="505342" cy="43401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24"/>
          <p:cNvGrpSpPr/>
          <p:nvPr/>
        </p:nvGrpSpPr>
        <p:grpSpPr>
          <a:xfrm>
            <a:off x="5185631" y="2380762"/>
            <a:ext cx="366052" cy="356831"/>
            <a:chOff x="-31817400" y="3910025"/>
            <a:chExt cx="301675" cy="294075"/>
          </a:xfrm>
        </p:grpSpPr>
        <p:sp>
          <p:nvSpPr>
            <p:cNvPr id="256" name="Google Shape;256;p24"/>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24"/>
          <p:cNvGrpSpPr/>
          <p:nvPr/>
        </p:nvGrpSpPr>
        <p:grpSpPr>
          <a:xfrm>
            <a:off x="5214687" y="3271929"/>
            <a:ext cx="307974" cy="319177"/>
            <a:chOff x="3357325" y="2093500"/>
            <a:chExt cx="311525" cy="322825"/>
          </a:xfrm>
        </p:grpSpPr>
        <p:sp>
          <p:nvSpPr>
            <p:cNvPr id="260" name="Google Shape;260;p24"/>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1" name="Google Shape;261;p24"/>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2" name="Google Shape;262;p24"/>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5"/>
          <p:cNvSpPr/>
          <p:nvPr/>
        </p:nvSpPr>
        <p:spPr>
          <a:xfrm>
            <a:off x="5979550" y="1846063"/>
            <a:ext cx="2852762" cy="2832164"/>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48FFD5">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txBox="1">
            <a:spLocks noGrp="1"/>
          </p:cNvSpPr>
          <p:nvPr>
            <p:ph type="ctrTitle" idx="6"/>
          </p:nvPr>
        </p:nvSpPr>
        <p:spPr>
          <a:xfrm>
            <a:off x="311700" y="58510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ABOUT THE PROJECT</a:t>
            </a:r>
            <a:endParaRPr/>
          </a:p>
        </p:txBody>
      </p:sp>
      <p:cxnSp>
        <p:nvCxnSpPr>
          <p:cNvPr id="269" name="Google Shape;269;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70" name="Google Shape;270;p25"/>
          <p:cNvSpPr/>
          <p:nvPr/>
        </p:nvSpPr>
        <p:spPr>
          <a:xfrm>
            <a:off x="1277625" y="1558775"/>
            <a:ext cx="152423" cy="134624"/>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a:off x="2065300" y="679176"/>
            <a:ext cx="380738" cy="384953"/>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5"/>
          <p:cNvSpPr txBox="1">
            <a:spLocks noGrp="1"/>
          </p:cNvSpPr>
          <p:nvPr>
            <p:ph type="subTitle" idx="1"/>
          </p:nvPr>
        </p:nvSpPr>
        <p:spPr>
          <a:xfrm>
            <a:off x="1430050" y="1437800"/>
            <a:ext cx="54897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400">
                <a:solidFill>
                  <a:schemeClr val="lt1"/>
                </a:solidFill>
              </a:rPr>
              <a:t>Platform for processing &lt;key,value&gt; pairs</a:t>
            </a:r>
            <a:endParaRPr sz="1400">
              <a:solidFill>
                <a:schemeClr val="lt1"/>
              </a:solidFill>
            </a:endParaRPr>
          </a:p>
          <a:p>
            <a:pPr marL="0" lvl="0" indent="0" algn="l" rtl="0">
              <a:lnSpc>
                <a:spcPct val="100000"/>
              </a:lnSpc>
              <a:spcBef>
                <a:spcPts val="0"/>
              </a:spcBef>
              <a:spcAft>
                <a:spcPts val="0"/>
              </a:spcAft>
              <a:buClr>
                <a:schemeClr val="dk1"/>
              </a:buClr>
              <a:buSzPts val="1100"/>
              <a:buFont typeface="Arial"/>
              <a:buNone/>
            </a:pPr>
            <a:endParaRPr sz="1400">
              <a:solidFill>
                <a:schemeClr val="lt1"/>
              </a:solidFill>
            </a:endParaRPr>
          </a:p>
          <a:p>
            <a:pPr marL="0" lvl="0" indent="0" algn="l" rtl="0">
              <a:spcBef>
                <a:spcPts val="0"/>
              </a:spcBef>
              <a:spcAft>
                <a:spcPts val="0"/>
              </a:spcAft>
              <a:buClr>
                <a:schemeClr val="dk1"/>
              </a:buClr>
              <a:buSzPts val="1100"/>
              <a:buFont typeface="Arial"/>
              <a:buNone/>
            </a:pPr>
            <a:endParaRPr>
              <a:solidFill>
                <a:schemeClr val="accent1"/>
              </a:solidFill>
            </a:endParaRPr>
          </a:p>
        </p:txBody>
      </p:sp>
      <p:sp>
        <p:nvSpPr>
          <p:cNvPr id="273" name="Google Shape;273;p25"/>
          <p:cNvSpPr/>
          <p:nvPr/>
        </p:nvSpPr>
        <p:spPr>
          <a:xfrm>
            <a:off x="1277625" y="3131875"/>
            <a:ext cx="152423" cy="134624"/>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txBox="1">
            <a:spLocks noGrp="1"/>
          </p:cNvSpPr>
          <p:nvPr>
            <p:ph type="subTitle" idx="1"/>
          </p:nvPr>
        </p:nvSpPr>
        <p:spPr>
          <a:xfrm>
            <a:off x="1430050" y="1742600"/>
            <a:ext cx="54897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400">
                <a:solidFill>
                  <a:schemeClr val="lt1"/>
                </a:solidFill>
              </a:rPr>
              <a:t>Operators:</a:t>
            </a:r>
            <a:endParaRPr sz="1400">
              <a:solidFill>
                <a:schemeClr val="lt1"/>
              </a:solidFill>
            </a:endParaRPr>
          </a:p>
          <a:p>
            <a:pPr marL="0" lvl="0" indent="0" algn="l" rtl="0">
              <a:lnSpc>
                <a:spcPct val="100000"/>
              </a:lnSpc>
              <a:spcBef>
                <a:spcPts val="0"/>
              </a:spcBef>
              <a:spcAft>
                <a:spcPts val="0"/>
              </a:spcAft>
              <a:buClr>
                <a:schemeClr val="dk1"/>
              </a:buClr>
              <a:buSzPts val="1100"/>
              <a:buFont typeface="Arial"/>
              <a:buNone/>
            </a:pPr>
            <a:endParaRPr sz="1400">
              <a:solidFill>
                <a:schemeClr val="lt1"/>
              </a:solidFill>
            </a:endParaRPr>
          </a:p>
          <a:p>
            <a:pPr marL="0" lvl="0" indent="0" algn="l" rtl="0">
              <a:spcBef>
                <a:spcPts val="0"/>
              </a:spcBef>
              <a:spcAft>
                <a:spcPts val="0"/>
              </a:spcAft>
              <a:buClr>
                <a:schemeClr val="dk1"/>
              </a:buClr>
              <a:buSzPts val="1100"/>
              <a:buFont typeface="Arial"/>
              <a:buNone/>
            </a:pPr>
            <a:endParaRPr>
              <a:solidFill>
                <a:schemeClr val="accent1"/>
              </a:solidFill>
            </a:endParaRPr>
          </a:p>
        </p:txBody>
      </p:sp>
      <p:sp>
        <p:nvSpPr>
          <p:cNvPr id="275" name="Google Shape;275;p25"/>
          <p:cNvSpPr/>
          <p:nvPr/>
        </p:nvSpPr>
        <p:spPr>
          <a:xfrm>
            <a:off x="1277625" y="1863575"/>
            <a:ext cx="152423" cy="134624"/>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txBox="1">
            <a:spLocks noGrp="1"/>
          </p:cNvSpPr>
          <p:nvPr>
            <p:ph type="subTitle" idx="1"/>
          </p:nvPr>
        </p:nvSpPr>
        <p:spPr>
          <a:xfrm>
            <a:off x="1430050" y="3010900"/>
            <a:ext cx="54897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400">
                <a:solidFill>
                  <a:schemeClr val="lt1"/>
                </a:solidFill>
              </a:rPr>
              <a:t>JSON format provided as input to the Coordinator, specifying a long sequence of operators and the number of partitions </a:t>
            </a:r>
            <a:endParaRPr sz="1400">
              <a:solidFill>
                <a:schemeClr val="lt1"/>
              </a:solidFill>
            </a:endParaRPr>
          </a:p>
          <a:p>
            <a:pPr marL="0" lvl="0" indent="0" algn="l" rtl="0">
              <a:lnSpc>
                <a:spcPct val="100000"/>
              </a:lnSpc>
              <a:spcBef>
                <a:spcPts val="0"/>
              </a:spcBef>
              <a:spcAft>
                <a:spcPts val="0"/>
              </a:spcAft>
              <a:buClr>
                <a:schemeClr val="dk1"/>
              </a:buClr>
              <a:buSzPts val="1100"/>
              <a:buFont typeface="Arial"/>
              <a:buNone/>
            </a:pPr>
            <a:endParaRPr sz="1400">
              <a:solidFill>
                <a:schemeClr val="lt1"/>
              </a:solidFill>
            </a:endParaRPr>
          </a:p>
          <a:p>
            <a:pPr marL="0" lvl="0" indent="0" algn="l" rtl="0">
              <a:spcBef>
                <a:spcPts val="0"/>
              </a:spcBef>
              <a:spcAft>
                <a:spcPts val="0"/>
              </a:spcAft>
              <a:buClr>
                <a:schemeClr val="dk1"/>
              </a:buClr>
              <a:buSzPts val="1100"/>
              <a:buFont typeface="Arial"/>
              <a:buNone/>
            </a:pPr>
            <a:endParaRPr>
              <a:solidFill>
                <a:schemeClr val="accent1"/>
              </a:solidFill>
            </a:endParaRPr>
          </a:p>
        </p:txBody>
      </p:sp>
      <p:sp>
        <p:nvSpPr>
          <p:cNvPr id="277" name="Google Shape;277;p25"/>
          <p:cNvSpPr/>
          <p:nvPr/>
        </p:nvSpPr>
        <p:spPr>
          <a:xfrm>
            <a:off x="1277625" y="3651425"/>
            <a:ext cx="152423" cy="134624"/>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txBox="1">
            <a:spLocks noGrp="1"/>
          </p:cNvSpPr>
          <p:nvPr>
            <p:ph type="subTitle" idx="1"/>
          </p:nvPr>
        </p:nvSpPr>
        <p:spPr>
          <a:xfrm>
            <a:off x="1430050" y="3530450"/>
            <a:ext cx="54897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400">
                <a:solidFill>
                  <a:schemeClr val="lt1"/>
                </a:solidFill>
              </a:rPr>
              <a:t>Input data stored in CSV file</a:t>
            </a:r>
            <a:endParaRPr sz="1400">
              <a:solidFill>
                <a:schemeClr val="lt1"/>
              </a:solidFill>
            </a:endParaRPr>
          </a:p>
          <a:p>
            <a:pPr marL="0" lvl="0" indent="0" algn="l" rtl="0">
              <a:lnSpc>
                <a:spcPct val="100000"/>
              </a:lnSpc>
              <a:spcBef>
                <a:spcPts val="0"/>
              </a:spcBef>
              <a:spcAft>
                <a:spcPts val="0"/>
              </a:spcAft>
              <a:buClr>
                <a:schemeClr val="dk1"/>
              </a:buClr>
              <a:buSzPts val="1100"/>
              <a:buFont typeface="Arial"/>
              <a:buNone/>
            </a:pPr>
            <a:endParaRPr sz="1400">
              <a:solidFill>
                <a:schemeClr val="lt1"/>
              </a:solidFill>
            </a:endParaRPr>
          </a:p>
          <a:p>
            <a:pPr marL="0" lvl="0" indent="0" algn="l" rtl="0">
              <a:spcBef>
                <a:spcPts val="0"/>
              </a:spcBef>
              <a:spcAft>
                <a:spcPts val="0"/>
              </a:spcAft>
              <a:buClr>
                <a:schemeClr val="dk1"/>
              </a:buClr>
              <a:buSzPts val="1100"/>
              <a:buFont typeface="Arial"/>
              <a:buNone/>
            </a:pPr>
            <a:endParaRPr>
              <a:solidFill>
                <a:schemeClr val="accent1"/>
              </a:solidFill>
            </a:endParaRPr>
          </a:p>
        </p:txBody>
      </p:sp>
      <p:sp>
        <p:nvSpPr>
          <p:cNvPr id="279" name="Google Shape;279;p25"/>
          <p:cNvSpPr/>
          <p:nvPr/>
        </p:nvSpPr>
        <p:spPr>
          <a:xfrm>
            <a:off x="1277613" y="3962800"/>
            <a:ext cx="152423" cy="134624"/>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txBox="1">
            <a:spLocks noGrp="1"/>
          </p:cNvSpPr>
          <p:nvPr>
            <p:ph type="subTitle" idx="1"/>
          </p:nvPr>
        </p:nvSpPr>
        <p:spPr>
          <a:xfrm>
            <a:off x="1430038" y="3841825"/>
            <a:ext cx="54897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400">
                <a:solidFill>
                  <a:schemeClr val="lt1"/>
                </a:solidFill>
              </a:rPr>
              <a:t>Operators executed in parallel over multiple partitions of input data</a:t>
            </a:r>
            <a:endParaRPr sz="1400">
              <a:solidFill>
                <a:schemeClr val="lt1"/>
              </a:solidFill>
            </a:endParaRPr>
          </a:p>
          <a:p>
            <a:pPr marL="0" lvl="0" indent="0" algn="l" rtl="0">
              <a:lnSpc>
                <a:spcPct val="100000"/>
              </a:lnSpc>
              <a:spcBef>
                <a:spcPts val="0"/>
              </a:spcBef>
              <a:spcAft>
                <a:spcPts val="0"/>
              </a:spcAft>
              <a:buClr>
                <a:schemeClr val="dk1"/>
              </a:buClr>
              <a:buSzPts val="1100"/>
              <a:buFont typeface="Arial"/>
              <a:buNone/>
            </a:pPr>
            <a:endParaRPr sz="1400">
              <a:solidFill>
                <a:schemeClr val="lt1"/>
              </a:solidFill>
            </a:endParaRPr>
          </a:p>
          <a:p>
            <a:pPr marL="0" lvl="0" indent="0" algn="l" rtl="0">
              <a:spcBef>
                <a:spcPts val="0"/>
              </a:spcBef>
              <a:spcAft>
                <a:spcPts val="0"/>
              </a:spcAft>
              <a:buClr>
                <a:schemeClr val="dk1"/>
              </a:buClr>
              <a:buSzPts val="1100"/>
              <a:buFont typeface="Arial"/>
              <a:buNone/>
            </a:pPr>
            <a:endParaRPr>
              <a:solidFill>
                <a:schemeClr val="accent1"/>
              </a:solidFill>
            </a:endParaRPr>
          </a:p>
        </p:txBody>
      </p:sp>
      <p:sp>
        <p:nvSpPr>
          <p:cNvPr id="281" name="Google Shape;281;p25"/>
          <p:cNvSpPr/>
          <p:nvPr/>
        </p:nvSpPr>
        <p:spPr>
          <a:xfrm>
            <a:off x="1277613" y="4291950"/>
            <a:ext cx="152423" cy="134624"/>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txBox="1">
            <a:spLocks noGrp="1"/>
          </p:cNvSpPr>
          <p:nvPr>
            <p:ph type="subTitle" idx="1"/>
          </p:nvPr>
        </p:nvSpPr>
        <p:spPr>
          <a:xfrm>
            <a:off x="1430038" y="4170975"/>
            <a:ext cx="54897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400">
                <a:solidFill>
                  <a:schemeClr val="lt1"/>
                </a:solidFill>
              </a:rPr>
              <a:t>Fault-tolerance mechanisms</a:t>
            </a:r>
            <a:endParaRPr sz="1400">
              <a:solidFill>
                <a:schemeClr val="lt1"/>
              </a:solidFill>
            </a:endParaRPr>
          </a:p>
          <a:p>
            <a:pPr marL="0" lvl="0" indent="0" algn="l" rtl="0">
              <a:lnSpc>
                <a:spcPct val="100000"/>
              </a:lnSpc>
              <a:spcBef>
                <a:spcPts val="0"/>
              </a:spcBef>
              <a:spcAft>
                <a:spcPts val="0"/>
              </a:spcAft>
              <a:buClr>
                <a:schemeClr val="dk1"/>
              </a:buClr>
              <a:buSzPts val="1100"/>
              <a:buFont typeface="Arial"/>
              <a:buNone/>
            </a:pPr>
            <a:endParaRPr sz="1400">
              <a:solidFill>
                <a:schemeClr val="lt1"/>
              </a:solidFill>
            </a:endParaRPr>
          </a:p>
          <a:p>
            <a:pPr marL="0" lvl="0" indent="0" algn="l" rtl="0">
              <a:spcBef>
                <a:spcPts val="0"/>
              </a:spcBef>
              <a:spcAft>
                <a:spcPts val="0"/>
              </a:spcAft>
              <a:buClr>
                <a:schemeClr val="dk1"/>
              </a:buClr>
              <a:buSzPts val="1100"/>
              <a:buFont typeface="Arial"/>
              <a:buNone/>
            </a:pPr>
            <a:endParaRPr>
              <a:solidFill>
                <a:schemeClr val="accent1"/>
              </a:solidFill>
            </a:endParaRPr>
          </a:p>
        </p:txBody>
      </p:sp>
      <p:sp>
        <p:nvSpPr>
          <p:cNvPr id="283" name="Google Shape;283;p25"/>
          <p:cNvSpPr/>
          <p:nvPr/>
        </p:nvSpPr>
        <p:spPr>
          <a:xfrm>
            <a:off x="1277625" y="4632625"/>
            <a:ext cx="152423" cy="134624"/>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txBox="1">
            <a:spLocks noGrp="1"/>
          </p:cNvSpPr>
          <p:nvPr>
            <p:ph type="subTitle" idx="1"/>
          </p:nvPr>
        </p:nvSpPr>
        <p:spPr>
          <a:xfrm>
            <a:off x="1430050" y="4511650"/>
            <a:ext cx="54897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400">
                <a:solidFill>
                  <a:schemeClr val="lt1"/>
                </a:solidFill>
              </a:rPr>
              <a:t>Implementation and simulation through </a:t>
            </a:r>
            <a:r>
              <a:rPr lang="es" sz="1400" b="1">
                <a:solidFill>
                  <a:schemeClr val="accent1"/>
                </a:solidFill>
                <a:latin typeface="Roboto"/>
                <a:ea typeface="Roboto"/>
                <a:cs typeface="Roboto"/>
                <a:sym typeface="Roboto"/>
              </a:rPr>
              <a:t>OMNeT++</a:t>
            </a:r>
            <a:endParaRPr sz="1400" b="1">
              <a:solidFill>
                <a:schemeClr val="accent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endParaRPr sz="1400">
              <a:solidFill>
                <a:schemeClr val="lt1"/>
              </a:solidFill>
            </a:endParaRPr>
          </a:p>
          <a:p>
            <a:pPr marL="0" lvl="0" indent="0" algn="l" rtl="0">
              <a:spcBef>
                <a:spcPts val="0"/>
              </a:spcBef>
              <a:spcAft>
                <a:spcPts val="0"/>
              </a:spcAft>
              <a:buClr>
                <a:schemeClr val="dk1"/>
              </a:buClr>
              <a:buSzPts val="1100"/>
              <a:buFont typeface="Arial"/>
              <a:buNone/>
            </a:pPr>
            <a:endParaRPr>
              <a:solidFill>
                <a:schemeClr val="accent1"/>
              </a:solidFill>
            </a:endParaRPr>
          </a:p>
        </p:txBody>
      </p:sp>
      <p:sp>
        <p:nvSpPr>
          <p:cNvPr id="285" name="Google Shape;285;p25"/>
          <p:cNvSpPr/>
          <p:nvPr/>
        </p:nvSpPr>
        <p:spPr>
          <a:xfrm>
            <a:off x="1697500" y="2166012"/>
            <a:ext cx="152392" cy="129682"/>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txBox="1">
            <a:spLocks noGrp="1"/>
          </p:cNvSpPr>
          <p:nvPr>
            <p:ph type="subTitle" idx="1"/>
          </p:nvPr>
        </p:nvSpPr>
        <p:spPr>
          <a:xfrm>
            <a:off x="1840375" y="2015525"/>
            <a:ext cx="54897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400">
                <a:solidFill>
                  <a:schemeClr val="accent1"/>
                </a:solidFill>
                <a:latin typeface="Courier New"/>
                <a:ea typeface="Courier New"/>
                <a:cs typeface="Courier New"/>
                <a:sym typeface="Courier New"/>
              </a:rPr>
              <a:t>map(f: int→int)</a:t>
            </a:r>
            <a:r>
              <a:rPr lang="es" sz="1400">
                <a:solidFill>
                  <a:schemeClr val="lt1"/>
                </a:solidFill>
              </a:rPr>
              <a:t>: input &lt;k,v&gt;, output &lt;k,f(v)&gt; </a:t>
            </a:r>
            <a:endParaRPr sz="1400">
              <a:solidFill>
                <a:schemeClr val="lt1"/>
              </a:solidFill>
            </a:endParaRPr>
          </a:p>
          <a:p>
            <a:pPr marL="0" lvl="0" indent="0" algn="l" rtl="0">
              <a:lnSpc>
                <a:spcPct val="100000"/>
              </a:lnSpc>
              <a:spcBef>
                <a:spcPts val="0"/>
              </a:spcBef>
              <a:spcAft>
                <a:spcPts val="0"/>
              </a:spcAft>
              <a:buClr>
                <a:schemeClr val="dk1"/>
              </a:buClr>
              <a:buSzPts val="1100"/>
              <a:buFont typeface="Arial"/>
              <a:buNone/>
            </a:pPr>
            <a:endParaRPr sz="1400">
              <a:solidFill>
                <a:schemeClr val="lt1"/>
              </a:solidFill>
            </a:endParaRPr>
          </a:p>
          <a:p>
            <a:pPr marL="0" lvl="0" indent="0" algn="l" rtl="0">
              <a:spcBef>
                <a:spcPts val="0"/>
              </a:spcBef>
              <a:spcAft>
                <a:spcPts val="0"/>
              </a:spcAft>
              <a:buClr>
                <a:schemeClr val="dk1"/>
              </a:buClr>
              <a:buSzPts val="1100"/>
              <a:buFont typeface="Arial"/>
              <a:buNone/>
            </a:pPr>
            <a:endParaRPr>
              <a:solidFill>
                <a:schemeClr val="accent1"/>
              </a:solidFill>
            </a:endParaRPr>
          </a:p>
        </p:txBody>
      </p:sp>
      <p:sp>
        <p:nvSpPr>
          <p:cNvPr id="287" name="Google Shape;287;p25"/>
          <p:cNvSpPr/>
          <p:nvPr/>
        </p:nvSpPr>
        <p:spPr>
          <a:xfrm>
            <a:off x="1697500" y="2492037"/>
            <a:ext cx="152392" cy="129682"/>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txBox="1">
            <a:spLocks noGrp="1"/>
          </p:cNvSpPr>
          <p:nvPr>
            <p:ph type="subTitle" idx="1"/>
          </p:nvPr>
        </p:nvSpPr>
        <p:spPr>
          <a:xfrm>
            <a:off x="1840375" y="2341550"/>
            <a:ext cx="54897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400">
                <a:solidFill>
                  <a:schemeClr val="accent1"/>
                </a:solidFill>
                <a:latin typeface="Courier New"/>
                <a:ea typeface="Courier New"/>
                <a:cs typeface="Courier New"/>
                <a:sym typeface="Courier New"/>
              </a:rPr>
              <a:t>changeKey(f: int→int)</a:t>
            </a:r>
            <a:r>
              <a:rPr lang="es" sz="1400">
                <a:solidFill>
                  <a:schemeClr val="lt1"/>
                </a:solidFill>
              </a:rPr>
              <a:t>: input &lt;k,v&gt;, output &lt;f(v),v&gt; </a:t>
            </a:r>
            <a:endParaRPr sz="1400">
              <a:solidFill>
                <a:schemeClr val="lt1"/>
              </a:solidFill>
            </a:endParaRPr>
          </a:p>
          <a:p>
            <a:pPr marL="0" lvl="0" indent="0" algn="l" rtl="0">
              <a:lnSpc>
                <a:spcPct val="100000"/>
              </a:lnSpc>
              <a:spcBef>
                <a:spcPts val="0"/>
              </a:spcBef>
              <a:spcAft>
                <a:spcPts val="0"/>
              </a:spcAft>
              <a:buClr>
                <a:schemeClr val="dk1"/>
              </a:buClr>
              <a:buSzPts val="1100"/>
              <a:buFont typeface="Arial"/>
              <a:buNone/>
            </a:pPr>
            <a:endParaRPr sz="1400">
              <a:solidFill>
                <a:schemeClr val="lt1"/>
              </a:solidFill>
            </a:endParaRPr>
          </a:p>
          <a:p>
            <a:pPr marL="0" lvl="0" indent="0" algn="l" rtl="0">
              <a:spcBef>
                <a:spcPts val="0"/>
              </a:spcBef>
              <a:spcAft>
                <a:spcPts val="0"/>
              </a:spcAft>
              <a:buClr>
                <a:schemeClr val="dk1"/>
              </a:buClr>
              <a:buSzPts val="1100"/>
              <a:buFont typeface="Arial"/>
              <a:buNone/>
            </a:pPr>
            <a:endParaRPr>
              <a:solidFill>
                <a:schemeClr val="accent1"/>
              </a:solidFill>
            </a:endParaRPr>
          </a:p>
        </p:txBody>
      </p:sp>
      <p:sp>
        <p:nvSpPr>
          <p:cNvPr id="289" name="Google Shape;289;p25"/>
          <p:cNvSpPr/>
          <p:nvPr/>
        </p:nvSpPr>
        <p:spPr>
          <a:xfrm>
            <a:off x="1697500" y="2794700"/>
            <a:ext cx="152392" cy="129682"/>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txBox="1">
            <a:spLocks noGrp="1"/>
          </p:cNvSpPr>
          <p:nvPr>
            <p:ph type="subTitle" idx="1"/>
          </p:nvPr>
        </p:nvSpPr>
        <p:spPr>
          <a:xfrm>
            <a:off x="1840375" y="2644225"/>
            <a:ext cx="61140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400">
                <a:solidFill>
                  <a:schemeClr val="accent1"/>
                </a:solidFill>
                <a:latin typeface="Courier New"/>
                <a:ea typeface="Courier New"/>
                <a:cs typeface="Courier New"/>
                <a:sym typeface="Courier New"/>
              </a:rPr>
              <a:t>reduce(f: list&lt;int&gt;→int)</a:t>
            </a:r>
            <a:r>
              <a:rPr lang="es" sz="1400">
                <a:solidFill>
                  <a:schemeClr val="lt1"/>
                </a:solidFill>
              </a:rPr>
              <a:t>: input list&lt;v&gt; of a single k, output &lt;k,f(v)&gt; </a:t>
            </a:r>
            <a:endParaRPr sz="1400">
              <a:solidFill>
                <a:schemeClr val="lt1"/>
              </a:solidFill>
            </a:endParaRPr>
          </a:p>
          <a:p>
            <a:pPr marL="0" lvl="0" indent="0" algn="l" rtl="0">
              <a:lnSpc>
                <a:spcPct val="100000"/>
              </a:lnSpc>
              <a:spcBef>
                <a:spcPts val="0"/>
              </a:spcBef>
              <a:spcAft>
                <a:spcPts val="0"/>
              </a:spcAft>
              <a:buClr>
                <a:schemeClr val="dk1"/>
              </a:buClr>
              <a:buSzPts val="1100"/>
              <a:buFont typeface="Arial"/>
              <a:buNone/>
            </a:pPr>
            <a:endParaRPr sz="1400">
              <a:solidFill>
                <a:schemeClr val="lt1"/>
              </a:solidFill>
            </a:endParaRPr>
          </a:p>
          <a:p>
            <a:pPr marL="0" lvl="0" indent="0" algn="l" rtl="0">
              <a:spcBef>
                <a:spcPts val="0"/>
              </a:spcBef>
              <a:spcAft>
                <a:spcPts val="0"/>
              </a:spcAft>
              <a:buClr>
                <a:schemeClr val="dk1"/>
              </a:buClr>
              <a:buSzPts val="1100"/>
              <a:buFont typeface="Arial"/>
              <a:buNone/>
            </a:pPr>
            <a:endParaRPr>
              <a:solidFill>
                <a:schemeClr val="accent1"/>
              </a:solidFil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6"/>
          <p:cNvSpPr txBox="1">
            <a:spLocks noGrp="1"/>
          </p:cNvSpPr>
          <p:nvPr>
            <p:ph type="ctrTitle"/>
          </p:nvPr>
        </p:nvSpPr>
        <p:spPr>
          <a:xfrm>
            <a:off x="5491175" y="63815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a:t>INPUT FORMAT</a:t>
            </a:r>
            <a:endParaRPr sz="3000">
              <a:solidFill>
                <a:srgbClr val="FFFFFF"/>
              </a:solidFill>
            </a:endParaRPr>
          </a:p>
        </p:txBody>
      </p:sp>
      <p:sp>
        <p:nvSpPr>
          <p:cNvPr id="296" name="Google Shape;296;p26"/>
          <p:cNvSpPr txBox="1">
            <a:spLocks noGrp="1"/>
          </p:cNvSpPr>
          <p:nvPr>
            <p:ph type="subTitle" idx="1"/>
          </p:nvPr>
        </p:nvSpPr>
        <p:spPr>
          <a:xfrm>
            <a:off x="4901175" y="1390218"/>
            <a:ext cx="4004700" cy="248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dirty="0"/>
              <a:t>The sequence of operations is expressed in a </a:t>
            </a:r>
            <a:r>
              <a:rPr lang="es" sz="1400" b="1" dirty="0">
                <a:solidFill>
                  <a:schemeClr val="accent1"/>
                </a:solidFill>
                <a:latin typeface="Roboto"/>
                <a:ea typeface="Roboto"/>
                <a:cs typeface="Roboto"/>
                <a:sym typeface="Roboto"/>
              </a:rPr>
              <a:t>JSON </a:t>
            </a:r>
            <a:r>
              <a:rPr lang="es" sz="1400" dirty="0"/>
              <a:t>format alongside the number of partitions in which the input data must be splitted into.</a:t>
            </a:r>
            <a:endParaRPr sz="1400" dirty="0"/>
          </a:p>
          <a:p>
            <a:pPr marL="0" lvl="0" indent="0" algn="l" rtl="0">
              <a:spcBef>
                <a:spcPts val="0"/>
              </a:spcBef>
              <a:spcAft>
                <a:spcPts val="0"/>
              </a:spcAft>
              <a:buNone/>
            </a:pPr>
            <a:r>
              <a:rPr lang="es" sz="1400" dirty="0"/>
              <a:t>The map and change operators must have one of the following parameters, which represents the operation to be executed:</a:t>
            </a:r>
            <a:endParaRPr sz="1400" dirty="0"/>
          </a:p>
          <a:p>
            <a:pPr marL="914400" lvl="0" indent="0" algn="l" rtl="0">
              <a:spcBef>
                <a:spcPts val="500"/>
              </a:spcBef>
              <a:spcAft>
                <a:spcPts val="0"/>
              </a:spcAft>
              <a:buNone/>
            </a:pPr>
            <a:r>
              <a:rPr lang="es" sz="1400" dirty="0">
                <a:solidFill>
                  <a:schemeClr val="accent1"/>
                </a:solidFill>
                <a:latin typeface="Courier New"/>
                <a:ea typeface="Courier New"/>
                <a:cs typeface="Courier New"/>
                <a:sym typeface="Courier New"/>
              </a:rPr>
              <a:t>ADD(int)</a:t>
            </a:r>
            <a:endParaRPr sz="1400" dirty="0">
              <a:solidFill>
                <a:schemeClr val="accent1"/>
              </a:solidFill>
              <a:latin typeface="Courier New"/>
              <a:ea typeface="Courier New"/>
              <a:cs typeface="Courier New"/>
              <a:sym typeface="Courier New"/>
            </a:endParaRPr>
          </a:p>
          <a:p>
            <a:pPr marL="914400" lvl="0" indent="0" algn="l" rtl="0">
              <a:spcBef>
                <a:spcPts val="0"/>
              </a:spcBef>
              <a:spcAft>
                <a:spcPts val="0"/>
              </a:spcAft>
              <a:buNone/>
            </a:pPr>
            <a:r>
              <a:rPr lang="es" sz="1400" dirty="0">
                <a:solidFill>
                  <a:schemeClr val="accent1"/>
                </a:solidFill>
                <a:latin typeface="Courier New"/>
                <a:ea typeface="Courier New"/>
                <a:cs typeface="Courier New"/>
                <a:sym typeface="Courier New"/>
              </a:rPr>
              <a:t>MUL(int)</a:t>
            </a:r>
            <a:endParaRPr sz="1400" dirty="0">
              <a:solidFill>
                <a:schemeClr val="accent1"/>
              </a:solidFill>
              <a:latin typeface="Courier New"/>
              <a:ea typeface="Courier New"/>
              <a:cs typeface="Courier New"/>
              <a:sym typeface="Courier New"/>
            </a:endParaRPr>
          </a:p>
          <a:p>
            <a:pPr marL="914400" lvl="0" indent="0" algn="l" rtl="0">
              <a:spcBef>
                <a:spcPts val="0"/>
              </a:spcBef>
              <a:spcAft>
                <a:spcPts val="0"/>
              </a:spcAft>
              <a:buNone/>
            </a:pPr>
            <a:r>
              <a:rPr lang="es" sz="1400" dirty="0">
                <a:solidFill>
                  <a:schemeClr val="accent1"/>
                </a:solidFill>
                <a:latin typeface="Courier New"/>
                <a:ea typeface="Courier New"/>
                <a:cs typeface="Courier New"/>
                <a:sym typeface="Courier New"/>
              </a:rPr>
              <a:t>SUB(int)</a:t>
            </a:r>
            <a:endParaRPr sz="1400" dirty="0">
              <a:solidFill>
                <a:schemeClr val="accent1"/>
              </a:solidFill>
              <a:latin typeface="Courier New"/>
              <a:ea typeface="Courier New"/>
              <a:cs typeface="Courier New"/>
              <a:sym typeface="Courier New"/>
            </a:endParaRPr>
          </a:p>
          <a:p>
            <a:pPr marL="914400" lvl="0" indent="0" algn="l" rtl="0">
              <a:spcBef>
                <a:spcPts val="0"/>
              </a:spcBef>
              <a:spcAft>
                <a:spcPts val="0"/>
              </a:spcAft>
              <a:buNone/>
            </a:pPr>
            <a:r>
              <a:rPr lang="es" sz="1400" dirty="0">
                <a:solidFill>
                  <a:schemeClr val="accent1"/>
                </a:solidFill>
                <a:latin typeface="Courier New"/>
                <a:ea typeface="Courier New"/>
                <a:cs typeface="Courier New"/>
                <a:sym typeface="Courier New"/>
              </a:rPr>
              <a:t>DIV(int)</a:t>
            </a:r>
            <a:endParaRPr sz="1400" dirty="0">
              <a:solidFill>
                <a:schemeClr val="accent1"/>
              </a:solidFill>
              <a:latin typeface="Courier New"/>
              <a:ea typeface="Courier New"/>
              <a:cs typeface="Courier New"/>
              <a:sym typeface="Courier New"/>
            </a:endParaRPr>
          </a:p>
        </p:txBody>
      </p:sp>
      <p:cxnSp>
        <p:nvCxnSpPr>
          <p:cNvPr id="297" name="Google Shape;297;p26"/>
          <p:cNvCxnSpPr/>
          <p:nvPr/>
        </p:nvCxnSpPr>
        <p:spPr>
          <a:xfrm>
            <a:off x="4901175" y="124475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8" name="Google Shape;298;p26"/>
          <p:cNvSpPr/>
          <p:nvPr/>
        </p:nvSpPr>
        <p:spPr>
          <a:xfrm>
            <a:off x="522375" y="748975"/>
            <a:ext cx="2337000" cy="1997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299" name="Google Shape;299;p26"/>
          <p:cNvSpPr txBox="1"/>
          <p:nvPr/>
        </p:nvSpPr>
        <p:spPr>
          <a:xfrm>
            <a:off x="580525" y="843825"/>
            <a:ext cx="3000000" cy="18816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"partitions"</a:t>
            </a:r>
            <a:r>
              <a:rPr lang="es" sz="1050">
                <a:solidFill>
                  <a:srgbClr val="CCCCCC"/>
                </a:solidFill>
                <a:latin typeface="Courier New"/>
                <a:ea typeface="Courier New"/>
                <a:cs typeface="Courier New"/>
                <a:sym typeface="Courier New"/>
              </a:rPr>
              <a:t>: </a:t>
            </a:r>
            <a:r>
              <a:rPr lang="es" sz="1050">
                <a:solidFill>
                  <a:srgbClr val="B5CEA8"/>
                </a:solidFill>
                <a:latin typeface="Courier New"/>
                <a:ea typeface="Courier New"/>
                <a:cs typeface="Courier New"/>
                <a:sym typeface="Courier New"/>
              </a:rPr>
              <a:t>9</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050">
                <a:solidFill>
                  <a:srgbClr val="CCCCCC"/>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"instructions"</a:t>
            </a:r>
            <a:r>
              <a:rPr lang="es" sz="1050">
                <a:solidFill>
                  <a:srgbClr val="CCCCCC"/>
                </a:solidFill>
                <a:latin typeface="Courier New"/>
                <a:ea typeface="Courier New"/>
                <a:cs typeface="Courier New"/>
                <a:sym typeface="Courier New"/>
              </a:rPr>
              <a:t>: </a:t>
            </a:r>
            <a:endParaRPr sz="1050">
              <a:solidFill>
                <a:srgbClr val="CCCCCC"/>
              </a:solidFill>
              <a:latin typeface="Courier New"/>
              <a:ea typeface="Courier New"/>
              <a:cs typeface="Courier New"/>
              <a:sym typeface="Courier New"/>
            </a:endParaRPr>
          </a:p>
          <a:p>
            <a:pPr marL="0" lvl="0" indent="457200" algn="l" rtl="0">
              <a:lnSpc>
                <a:spcPct val="135714"/>
              </a:lnSpc>
              <a:spcBef>
                <a:spcPts val="0"/>
              </a:spcBef>
              <a:spcAft>
                <a:spcPts val="0"/>
              </a:spcAft>
              <a:buNone/>
            </a:pPr>
            <a:r>
              <a:rPr lang="es" sz="1050">
                <a:solidFill>
                  <a:srgbClr val="CCCCCC"/>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"map(ADD(5))"</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marL="0" lvl="0" indent="457200" algn="l" rtl="0">
              <a:lnSpc>
                <a:spcPct val="135714"/>
              </a:lnSpc>
              <a:spcBef>
                <a:spcPts val="0"/>
              </a:spcBef>
              <a:spcAft>
                <a:spcPts val="0"/>
              </a:spcAft>
              <a:buNone/>
            </a:pPr>
            <a:r>
              <a:rPr lang="es" sz="1050">
                <a:solidFill>
                  <a:srgbClr val="CE9178"/>
                </a:solidFill>
                <a:latin typeface="Courier New"/>
                <a:ea typeface="Courier New"/>
                <a:cs typeface="Courier New"/>
                <a:sym typeface="Courier New"/>
              </a:rPr>
              <a:t>"change(MUL(2))"</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marL="0" lvl="0" indent="457200" algn="l" rtl="0">
              <a:lnSpc>
                <a:spcPct val="135714"/>
              </a:lnSpc>
              <a:spcBef>
                <a:spcPts val="0"/>
              </a:spcBef>
              <a:spcAft>
                <a:spcPts val="0"/>
              </a:spcAft>
              <a:buNone/>
            </a:pPr>
            <a:r>
              <a:rPr lang="es" sz="1050">
                <a:solidFill>
                  <a:srgbClr val="CE9178"/>
                </a:solidFill>
                <a:latin typeface="Courier New"/>
                <a:ea typeface="Courier New"/>
                <a:cs typeface="Courier New"/>
                <a:sym typeface="Courier New"/>
              </a:rPr>
              <a:t>"map(SUB(3))"</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marL="0" lvl="0" indent="457200" algn="l" rtl="0">
              <a:lnSpc>
                <a:spcPct val="135714"/>
              </a:lnSpc>
              <a:spcBef>
                <a:spcPts val="0"/>
              </a:spcBef>
              <a:spcAft>
                <a:spcPts val="0"/>
              </a:spcAft>
              <a:buNone/>
            </a:pPr>
            <a:r>
              <a:rPr lang="es" sz="1050">
                <a:solidFill>
                  <a:srgbClr val="CE9178"/>
                </a:solidFill>
                <a:latin typeface="Courier New"/>
                <a:ea typeface="Courier New"/>
                <a:cs typeface="Courier New"/>
                <a:sym typeface="Courier New"/>
              </a:rPr>
              <a:t>"reduce()"</a:t>
            </a: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s"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p:txBody>
      </p:sp>
      <p:grpSp>
        <p:nvGrpSpPr>
          <p:cNvPr id="300" name="Google Shape;300;p26"/>
          <p:cNvGrpSpPr/>
          <p:nvPr/>
        </p:nvGrpSpPr>
        <p:grpSpPr>
          <a:xfrm>
            <a:off x="719882" y="3242248"/>
            <a:ext cx="951399" cy="1483887"/>
            <a:chOff x="3358415" y="3361302"/>
            <a:chExt cx="441300" cy="847064"/>
          </a:xfrm>
        </p:grpSpPr>
        <p:sp>
          <p:nvSpPr>
            <p:cNvPr id="301" name="Google Shape;301;p26"/>
            <p:cNvSpPr/>
            <p:nvPr/>
          </p:nvSpPr>
          <p:spPr>
            <a:xfrm>
              <a:off x="3358415" y="3361302"/>
              <a:ext cx="441300" cy="136500"/>
            </a:xfrm>
            <a:prstGeom prst="flowChartAlternateProcess">
              <a:avLst/>
            </a:prstGeom>
            <a:solidFill>
              <a:srgbClr val="00C3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lt1"/>
                  </a:solidFill>
                  <a:latin typeface="Roboto"/>
                  <a:ea typeface="Roboto"/>
                  <a:cs typeface="Roboto"/>
                  <a:sym typeface="Roboto"/>
                </a:rPr>
                <a:t>KEY</a:t>
              </a:r>
              <a:endParaRPr>
                <a:solidFill>
                  <a:schemeClr val="lt1"/>
                </a:solidFill>
                <a:latin typeface="Roboto"/>
                <a:ea typeface="Roboto"/>
                <a:cs typeface="Roboto"/>
                <a:sym typeface="Roboto"/>
              </a:endParaRPr>
            </a:p>
          </p:txBody>
        </p:sp>
        <p:sp>
          <p:nvSpPr>
            <p:cNvPr id="302" name="Google Shape;302;p26"/>
            <p:cNvSpPr/>
            <p:nvPr/>
          </p:nvSpPr>
          <p:spPr>
            <a:xfrm>
              <a:off x="3358415" y="353894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t>5</a:t>
              </a:r>
              <a:endParaRPr/>
            </a:p>
          </p:txBody>
        </p:sp>
        <p:sp>
          <p:nvSpPr>
            <p:cNvPr id="303" name="Google Shape;303;p26"/>
            <p:cNvSpPr/>
            <p:nvPr/>
          </p:nvSpPr>
          <p:spPr>
            <a:xfrm>
              <a:off x="3358415" y="3716591"/>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t>2</a:t>
              </a:r>
              <a:endParaRPr/>
            </a:p>
          </p:txBody>
        </p:sp>
        <p:sp>
          <p:nvSpPr>
            <p:cNvPr id="304" name="Google Shape;304;p26"/>
            <p:cNvSpPr/>
            <p:nvPr/>
          </p:nvSpPr>
          <p:spPr>
            <a:xfrm>
              <a:off x="3358415" y="389423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t>7</a:t>
              </a:r>
              <a:endParaRPr/>
            </a:p>
          </p:txBody>
        </p:sp>
        <p:sp>
          <p:nvSpPr>
            <p:cNvPr id="305" name="Google Shape;305;p26"/>
            <p:cNvSpPr/>
            <p:nvPr/>
          </p:nvSpPr>
          <p:spPr>
            <a:xfrm>
              <a:off x="3358415" y="407186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t>9</a:t>
              </a:r>
              <a:endParaRPr/>
            </a:p>
          </p:txBody>
        </p:sp>
      </p:grpSp>
      <p:grpSp>
        <p:nvGrpSpPr>
          <p:cNvPr id="306" name="Google Shape;306;p26"/>
          <p:cNvGrpSpPr/>
          <p:nvPr/>
        </p:nvGrpSpPr>
        <p:grpSpPr>
          <a:xfrm>
            <a:off x="1822115" y="3242248"/>
            <a:ext cx="951399" cy="1483887"/>
            <a:chOff x="3358415" y="3361302"/>
            <a:chExt cx="441300" cy="847064"/>
          </a:xfrm>
        </p:grpSpPr>
        <p:sp>
          <p:nvSpPr>
            <p:cNvPr id="307" name="Google Shape;307;p26"/>
            <p:cNvSpPr/>
            <p:nvPr/>
          </p:nvSpPr>
          <p:spPr>
            <a:xfrm>
              <a:off x="3358415" y="3361302"/>
              <a:ext cx="441300" cy="136500"/>
            </a:xfrm>
            <a:prstGeom prst="flowChartAlternateProcess">
              <a:avLst/>
            </a:prstGeom>
            <a:solidFill>
              <a:srgbClr val="00C3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lt1"/>
                  </a:solidFill>
                  <a:latin typeface="Roboto"/>
                  <a:ea typeface="Roboto"/>
                  <a:cs typeface="Roboto"/>
                  <a:sym typeface="Roboto"/>
                </a:rPr>
                <a:t>VALUE</a:t>
              </a:r>
              <a:endParaRPr>
                <a:solidFill>
                  <a:schemeClr val="lt1"/>
                </a:solidFill>
                <a:latin typeface="Roboto"/>
                <a:ea typeface="Roboto"/>
                <a:cs typeface="Roboto"/>
                <a:sym typeface="Roboto"/>
              </a:endParaRPr>
            </a:p>
          </p:txBody>
        </p:sp>
        <p:sp>
          <p:nvSpPr>
            <p:cNvPr id="308" name="Google Shape;308;p26"/>
            <p:cNvSpPr/>
            <p:nvPr/>
          </p:nvSpPr>
          <p:spPr>
            <a:xfrm>
              <a:off x="3358415" y="3538947"/>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t>23</a:t>
              </a:r>
              <a:endParaRPr/>
            </a:p>
          </p:txBody>
        </p:sp>
        <p:sp>
          <p:nvSpPr>
            <p:cNvPr id="309" name="Google Shape;309;p26"/>
            <p:cNvSpPr/>
            <p:nvPr/>
          </p:nvSpPr>
          <p:spPr>
            <a:xfrm>
              <a:off x="3358415" y="3716591"/>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t>15</a:t>
              </a:r>
              <a:endParaRPr/>
            </a:p>
          </p:txBody>
        </p:sp>
        <p:sp>
          <p:nvSpPr>
            <p:cNvPr id="310" name="Google Shape;310;p26"/>
            <p:cNvSpPr/>
            <p:nvPr/>
          </p:nvSpPr>
          <p:spPr>
            <a:xfrm>
              <a:off x="3358415" y="389423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t>9</a:t>
              </a:r>
              <a:endParaRPr/>
            </a:p>
          </p:txBody>
        </p:sp>
        <p:sp>
          <p:nvSpPr>
            <p:cNvPr id="311" name="Google Shape;311;p26"/>
            <p:cNvSpPr/>
            <p:nvPr/>
          </p:nvSpPr>
          <p:spPr>
            <a:xfrm>
              <a:off x="3358415" y="4071866"/>
              <a:ext cx="441300" cy="136500"/>
            </a:xfrm>
            <a:prstGeom prst="flowChartAlternateProcess">
              <a:avLst/>
            </a:prstGeom>
            <a:solidFill>
              <a:srgbClr val="E3E9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t>66</a:t>
              </a:r>
              <a:endParaRPr/>
            </a:p>
          </p:txBody>
        </p:sp>
      </p:grpSp>
      <p:cxnSp>
        <p:nvCxnSpPr>
          <p:cNvPr id="312" name="Google Shape;312;p26"/>
          <p:cNvCxnSpPr/>
          <p:nvPr/>
        </p:nvCxnSpPr>
        <p:spPr>
          <a:xfrm rot="10800000">
            <a:off x="3057700" y="1764575"/>
            <a:ext cx="1831200" cy="4263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313" name="Google Shape;313;p26"/>
          <p:cNvCxnSpPr/>
          <p:nvPr/>
        </p:nvCxnSpPr>
        <p:spPr>
          <a:xfrm>
            <a:off x="3063300" y="4108150"/>
            <a:ext cx="1784400" cy="146400"/>
          </a:xfrm>
          <a:prstGeom prst="bentConnector3">
            <a:avLst>
              <a:gd name="adj1" fmla="val 50000"/>
            </a:avLst>
          </a:prstGeom>
          <a:noFill/>
          <a:ln w="28575" cap="flat" cmpd="sng">
            <a:solidFill>
              <a:srgbClr val="FFFFFF"/>
            </a:solidFill>
            <a:prstDash val="solid"/>
            <a:round/>
            <a:headEnd type="oval" w="med" len="med"/>
            <a:tailEnd type="oval" w="med" len="med"/>
          </a:ln>
        </p:spPr>
      </p:cxnSp>
      <p:sp>
        <p:nvSpPr>
          <p:cNvPr id="314" name="Google Shape;314;p26"/>
          <p:cNvSpPr/>
          <p:nvPr/>
        </p:nvSpPr>
        <p:spPr>
          <a:xfrm>
            <a:off x="5049050" y="748976"/>
            <a:ext cx="380738" cy="384953"/>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txBox="1">
            <a:spLocks noGrp="1"/>
          </p:cNvSpPr>
          <p:nvPr>
            <p:ph type="subTitle" idx="1"/>
          </p:nvPr>
        </p:nvSpPr>
        <p:spPr>
          <a:xfrm>
            <a:off x="4901175" y="3938800"/>
            <a:ext cx="4004700" cy="10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t>The input data is stored inside a </a:t>
            </a:r>
            <a:r>
              <a:rPr lang="es" sz="1400" b="1">
                <a:solidFill>
                  <a:schemeClr val="accent1"/>
                </a:solidFill>
                <a:latin typeface="Roboto"/>
                <a:ea typeface="Roboto"/>
                <a:cs typeface="Roboto"/>
                <a:sym typeface="Roboto"/>
              </a:rPr>
              <a:t>CSV</a:t>
            </a:r>
            <a:r>
              <a:rPr lang="es" sz="1400"/>
              <a:t> file where each line represents a &lt;k,v&gt; tuple</a:t>
            </a:r>
            <a:endParaRPr sz="1400">
              <a:solidFill>
                <a:srgbClr val="FFFFFF"/>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grpSp>
        <p:nvGrpSpPr>
          <p:cNvPr id="324" name="Google Shape;324;p27"/>
          <p:cNvGrpSpPr/>
          <p:nvPr/>
        </p:nvGrpSpPr>
        <p:grpSpPr>
          <a:xfrm>
            <a:off x="660703" y="2256232"/>
            <a:ext cx="2519090" cy="2492312"/>
            <a:chOff x="946175" y="3619500"/>
            <a:chExt cx="296975" cy="293825"/>
          </a:xfrm>
        </p:grpSpPr>
        <p:sp>
          <p:nvSpPr>
            <p:cNvPr id="325" name="Google Shape;325;p27"/>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rgbClr val="48FFD5">
                <a:alpha val="13210"/>
              </a:srgbClr>
            </a:solidFill>
            <a:ln w="9525" cap="flat" cmpd="sng">
              <a:solidFill>
                <a:srgbClr val="0E39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rgbClr val="48FFD5">
                <a:alpha val="13210"/>
              </a:srgbClr>
            </a:solidFill>
            <a:ln w="9525" cap="flat" cmpd="sng">
              <a:solidFill>
                <a:srgbClr val="0E39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rgbClr val="48FFD5">
                <a:alpha val="13210"/>
              </a:srgbClr>
            </a:solidFill>
            <a:ln w="9525" cap="flat" cmpd="sng">
              <a:solidFill>
                <a:srgbClr val="0E39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rgbClr val="48FFD5">
                <a:alpha val="13210"/>
              </a:srgbClr>
            </a:solidFill>
            <a:ln w="9525" cap="flat" cmpd="sng">
              <a:solidFill>
                <a:srgbClr val="0E39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rgbClr val="48FFD5">
                <a:alpha val="13210"/>
              </a:srgbClr>
            </a:solidFill>
            <a:ln w="9525" cap="flat" cmpd="sng">
              <a:solidFill>
                <a:srgbClr val="0E39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rgbClr val="48FFD5">
                <a:alpha val="13210"/>
              </a:srgbClr>
            </a:solidFill>
            <a:ln w="9525" cap="flat" cmpd="sng">
              <a:solidFill>
                <a:srgbClr val="0E39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27"/>
          <p:cNvSpPr txBox="1">
            <a:spLocks noGrp="1"/>
          </p:cNvSpPr>
          <p:nvPr>
            <p:ph type="ctrTitle" idx="6"/>
          </p:nvPr>
        </p:nvSpPr>
        <p:spPr>
          <a:xfrm>
            <a:off x="311700" y="58510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ASSUMPTIONS</a:t>
            </a:r>
            <a:endParaRPr/>
          </a:p>
        </p:txBody>
      </p:sp>
      <p:cxnSp>
        <p:nvCxnSpPr>
          <p:cNvPr id="332" name="Google Shape;332;p27"/>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333" name="Google Shape;333;p27"/>
          <p:cNvSpPr/>
          <p:nvPr/>
        </p:nvSpPr>
        <p:spPr>
          <a:xfrm>
            <a:off x="2174175" y="1526975"/>
            <a:ext cx="152423" cy="134624"/>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txBox="1">
            <a:spLocks noGrp="1"/>
          </p:cNvSpPr>
          <p:nvPr>
            <p:ph type="subTitle" idx="1"/>
          </p:nvPr>
        </p:nvSpPr>
        <p:spPr>
          <a:xfrm>
            <a:off x="1945325" y="1393675"/>
            <a:ext cx="6143700" cy="3219000"/>
          </a:xfrm>
          <a:prstGeom prst="rect">
            <a:avLst/>
          </a:prstGeom>
        </p:spPr>
        <p:txBody>
          <a:bodyPr spcFirstLastPara="1" wrap="square" lIns="91425" tIns="91425" rIns="91425" bIns="91425" anchor="t" anchorCtr="0">
            <a:noAutofit/>
          </a:bodyPr>
          <a:lstStyle/>
          <a:p>
            <a:pPr marL="457200" lvl="0" indent="0" algn="l" rtl="0">
              <a:lnSpc>
                <a:spcPct val="140000"/>
              </a:lnSpc>
              <a:spcBef>
                <a:spcPts val="0"/>
              </a:spcBef>
              <a:spcAft>
                <a:spcPts val="0"/>
              </a:spcAft>
              <a:buNone/>
            </a:pPr>
            <a:r>
              <a:rPr lang="es" sz="1400" dirty="0">
                <a:solidFill>
                  <a:schemeClr val="lt1"/>
                </a:solidFill>
              </a:rPr>
              <a:t>Workers may fail, Coordinator is reliable</a:t>
            </a:r>
            <a:endParaRPr sz="1400" dirty="0">
              <a:solidFill>
                <a:schemeClr val="lt1"/>
              </a:solidFill>
            </a:endParaRPr>
          </a:p>
          <a:p>
            <a:pPr marL="457200" lvl="0" indent="0" algn="l" rtl="0">
              <a:lnSpc>
                <a:spcPct val="140000"/>
              </a:lnSpc>
              <a:spcBef>
                <a:spcPts val="0"/>
              </a:spcBef>
              <a:spcAft>
                <a:spcPts val="0"/>
              </a:spcAft>
              <a:buNone/>
            </a:pPr>
            <a:r>
              <a:rPr lang="es" sz="1400" dirty="0">
                <a:solidFill>
                  <a:schemeClr val="lt1"/>
                </a:solidFill>
              </a:rPr>
              <a:t>Links reliable</a:t>
            </a:r>
            <a:endParaRPr sz="1400" dirty="0">
              <a:solidFill>
                <a:schemeClr val="lt1"/>
              </a:solidFill>
            </a:endParaRPr>
          </a:p>
          <a:p>
            <a:pPr marL="457200" lvl="0" indent="0" algn="l" rtl="0">
              <a:lnSpc>
                <a:spcPct val="140000"/>
              </a:lnSpc>
              <a:spcBef>
                <a:spcPts val="0"/>
              </a:spcBef>
              <a:spcAft>
                <a:spcPts val="0"/>
              </a:spcAft>
              <a:buNone/>
            </a:pPr>
            <a:r>
              <a:rPr lang="es" sz="1400">
                <a:solidFill>
                  <a:schemeClr val="lt1"/>
                </a:solidFill>
              </a:rPr>
              <a:t>Scheduling </a:t>
            </a:r>
            <a:r>
              <a:rPr lang="es" sz="1400" dirty="0">
                <a:solidFill>
                  <a:schemeClr val="lt1"/>
                </a:solidFill>
              </a:rPr>
              <a:t>approach</a:t>
            </a:r>
            <a:endParaRPr sz="1400" dirty="0">
              <a:solidFill>
                <a:schemeClr val="lt1"/>
              </a:solidFill>
            </a:endParaRPr>
          </a:p>
          <a:p>
            <a:pPr marL="457200" lvl="0" indent="0" algn="l" rtl="0">
              <a:lnSpc>
                <a:spcPct val="100000"/>
              </a:lnSpc>
              <a:spcBef>
                <a:spcPts val="0"/>
              </a:spcBef>
              <a:spcAft>
                <a:spcPts val="0"/>
              </a:spcAft>
              <a:buNone/>
            </a:pPr>
            <a:r>
              <a:rPr lang="es" sz="1400" dirty="0">
                <a:solidFill>
                  <a:schemeClr val="lt1"/>
                </a:solidFill>
              </a:rPr>
              <a:t>Workers rely on local durable storages only for input data whereas intermediate results are lost if the Worker fails</a:t>
            </a:r>
            <a:endParaRPr sz="1400" dirty="0">
              <a:solidFill>
                <a:schemeClr val="lt1"/>
              </a:solidFill>
            </a:endParaRPr>
          </a:p>
          <a:p>
            <a:pPr marL="457200" lvl="0" indent="0" algn="l" rtl="0">
              <a:lnSpc>
                <a:spcPct val="100000"/>
              </a:lnSpc>
              <a:spcBef>
                <a:spcPts val="500"/>
              </a:spcBef>
              <a:spcAft>
                <a:spcPts val="0"/>
              </a:spcAft>
              <a:buNone/>
            </a:pPr>
            <a:r>
              <a:rPr lang="es" sz="1400" dirty="0">
                <a:solidFill>
                  <a:schemeClr val="lt1"/>
                </a:solidFill>
              </a:rPr>
              <a:t>System relies on a durable non-faulty storage where the latest version of data is stored</a:t>
            </a:r>
            <a:endParaRPr sz="1400" dirty="0">
              <a:solidFill>
                <a:schemeClr val="lt1"/>
              </a:solidFill>
            </a:endParaRPr>
          </a:p>
          <a:p>
            <a:pPr marL="457200" lvl="0" indent="0" algn="l" rtl="0">
              <a:lnSpc>
                <a:spcPct val="100000"/>
              </a:lnSpc>
              <a:spcBef>
                <a:spcPts val="500"/>
              </a:spcBef>
              <a:spcAft>
                <a:spcPts val="0"/>
              </a:spcAft>
              <a:buNone/>
            </a:pPr>
            <a:r>
              <a:rPr lang="es" sz="1400" dirty="0">
                <a:solidFill>
                  <a:schemeClr val="lt1"/>
                </a:solidFill>
              </a:rPr>
              <a:t>Workers may fail only after receiving an heartbeat from the Coordinator and before replying with an ACK</a:t>
            </a:r>
            <a:endParaRPr sz="1400" dirty="0">
              <a:solidFill>
                <a:schemeClr val="lt1"/>
              </a:solidFill>
            </a:endParaRPr>
          </a:p>
          <a:p>
            <a:pPr marL="457200" lvl="0" indent="0" algn="l" rtl="0">
              <a:lnSpc>
                <a:spcPct val="100000"/>
              </a:lnSpc>
              <a:spcBef>
                <a:spcPts val="500"/>
              </a:spcBef>
              <a:spcAft>
                <a:spcPts val="0"/>
              </a:spcAft>
              <a:buNone/>
            </a:pPr>
            <a:r>
              <a:rPr lang="es" sz="1400" dirty="0">
                <a:solidFill>
                  <a:schemeClr val="lt1"/>
                </a:solidFill>
              </a:rPr>
              <a:t>Coordinator stops sending heartbeats to the Workers, until the recovery of a failed Worker has finished</a:t>
            </a:r>
            <a:endParaRPr sz="1400" dirty="0">
              <a:solidFill>
                <a:schemeClr val="lt1"/>
              </a:solidFill>
            </a:endParaRPr>
          </a:p>
          <a:p>
            <a:pPr marL="457200" lvl="0" indent="0" algn="l" rtl="0">
              <a:lnSpc>
                <a:spcPct val="100000"/>
              </a:lnSpc>
              <a:spcBef>
                <a:spcPts val="500"/>
              </a:spcBef>
              <a:spcAft>
                <a:spcPts val="0"/>
              </a:spcAft>
              <a:buNone/>
            </a:pPr>
            <a:r>
              <a:rPr lang="es" sz="1400" dirty="0">
                <a:solidFill>
                  <a:schemeClr val="lt1"/>
                </a:solidFill>
              </a:rPr>
              <a:t>Final operator of the sequence must always be a reduce</a:t>
            </a:r>
            <a:endParaRPr sz="1400" dirty="0">
              <a:solidFill>
                <a:schemeClr val="lt1"/>
              </a:solidFill>
            </a:endParaRPr>
          </a:p>
          <a:p>
            <a:pPr marL="0" lvl="0" indent="0" algn="l" rtl="0">
              <a:lnSpc>
                <a:spcPct val="140000"/>
              </a:lnSpc>
              <a:spcBef>
                <a:spcPts val="0"/>
              </a:spcBef>
              <a:spcAft>
                <a:spcPts val="0"/>
              </a:spcAft>
              <a:buNone/>
            </a:pPr>
            <a:endParaRPr sz="1400" dirty="0">
              <a:solidFill>
                <a:schemeClr val="lt1"/>
              </a:solidFill>
            </a:endParaRPr>
          </a:p>
          <a:p>
            <a:pPr marL="0" lvl="0" indent="0" algn="l" rtl="0">
              <a:lnSpc>
                <a:spcPct val="140000"/>
              </a:lnSpc>
              <a:spcBef>
                <a:spcPts val="0"/>
              </a:spcBef>
              <a:spcAft>
                <a:spcPts val="0"/>
              </a:spcAft>
              <a:buClr>
                <a:schemeClr val="dk1"/>
              </a:buClr>
              <a:buSzPts val="1100"/>
              <a:buFont typeface="Arial"/>
              <a:buNone/>
            </a:pPr>
            <a:endParaRPr sz="1400" dirty="0">
              <a:solidFill>
                <a:schemeClr val="lt1"/>
              </a:solidFill>
            </a:endParaRPr>
          </a:p>
          <a:p>
            <a:pPr marL="0" lvl="0" indent="0" algn="l" rtl="0">
              <a:lnSpc>
                <a:spcPct val="140000"/>
              </a:lnSpc>
              <a:spcBef>
                <a:spcPts val="0"/>
              </a:spcBef>
              <a:spcAft>
                <a:spcPts val="0"/>
              </a:spcAft>
              <a:buClr>
                <a:schemeClr val="dk1"/>
              </a:buClr>
              <a:buSzPts val="1100"/>
              <a:buFont typeface="Arial"/>
              <a:buNone/>
            </a:pPr>
            <a:endParaRPr dirty="0">
              <a:solidFill>
                <a:schemeClr val="accent1"/>
              </a:solidFill>
            </a:endParaRPr>
          </a:p>
        </p:txBody>
      </p:sp>
      <p:sp>
        <p:nvSpPr>
          <p:cNvPr id="335" name="Google Shape;335;p27"/>
          <p:cNvSpPr/>
          <p:nvPr/>
        </p:nvSpPr>
        <p:spPr>
          <a:xfrm>
            <a:off x="2174175" y="2121613"/>
            <a:ext cx="152423" cy="134624"/>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2174175" y="1824300"/>
            <a:ext cx="152423" cy="134624"/>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a:off x="2174175" y="2418925"/>
            <a:ext cx="152423" cy="134624"/>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a:off x="2174175" y="3377775"/>
            <a:ext cx="152423" cy="134624"/>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2174175" y="2914450"/>
            <a:ext cx="152423" cy="134624"/>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2174175" y="3841100"/>
            <a:ext cx="152423" cy="134624"/>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7"/>
          <p:cNvSpPr/>
          <p:nvPr/>
        </p:nvSpPr>
        <p:spPr>
          <a:xfrm>
            <a:off x="2632855" y="674132"/>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a:off x="2174175" y="4336625"/>
            <a:ext cx="152423" cy="134624"/>
          </a:xfrm>
          <a:custGeom>
            <a:avLst/>
            <a:gdLst/>
            <a:ahLst/>
            <a:cxnLst/>
            <a:rect l="l" t="t" r="r" b="b"/>
            <a:pathLst>
              <a:path w="3008" h="2157" extrusionOk="0">
                <a:moveTo>
                  <a:pt x="0" y="0"/>
                </a:moveTo>
                <a:lnTo>
                  <a:pt x="729" y="1075"/>
                </a:lnTo>
                <a:lnTo>
                  <a:pt x="0" y="2157"/>
                </a:lnTo>
                <a:lnTo>
                  <a:pt x="0" y="2157"/>
                </a:lnTo>
                <a:lnTo>
                  <a:pt x="3008" y="107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46"/>
        <p:cNvGrpSpPr/>
        <p:nvPr/>
      </p:nvGrpSpPr>
      <p:grpSpPr>
        <a:xfrm>
          <a:off x="0" y="0"/>
          <a:ext cx="0" cy="0"/>
          <a:chOff x="0" y="0"/>
          <a:chExt cx="0" cy="0"/>
        </a:xfrm>
      </p:grpSpPr>
      <p:sp>
        <p:nvSpPr>
          <p:cNvPr id="347" name="Google Shape;347;p28"/>
          <p:cNvSpPr txBox="1">
            <a:spLocks noGrp="1"/>
          </p:cNvSpPr>
          <p:nvPr>
            <p:ph type="ctrTitle" idx="4"/>
          </p:nvPr>
        </p:nvSpPr>
        <p:spPr>
          <a:xfrm>
            <a:off x="998325" y="596975"/>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GLOBAL DURABLE STORAGE</a:t>
            </a:r>
            <a:endParaRPr>
              <a:solidFill>
                <a:srgbClr val="FFFFFF"/>
              </a:solidFill>
            </a:endParaRPr>
          </a:p>
        </p:txBody>
      </p:sp>
      <p:cxnSp>
        <p:nvCxnSpPr>
          <p:cNvPr id="348" name="Google Shape;348;p28"/>
          <p:cNvCxnSpPr/>
          <p:nvPr/>
        </p:nvCxnSpPr>
        <p:spPr>
          <a:xfrm>
            <a:off x="0" y="1197575"/>
            <a:ext cx="6204000" cy="0"/>
          </a:xfrm>
          <a:prstGeom prst="straightConnector1">
            <a:avLst/>
          </a:prstGeom>
          <a:noFill/>
          <a:ln w="9525" cap="flat" cmpd="sng">
            <a:solidFill>
              <a:schemeClr val="accent1"/>
            </a:solidFill>
            <a:prstDash val="solid"/>
            <a:round/>
            <a:headEnd type="none" w="med" len="med"/>
            <a:tailEnd type="none" w="med" len="med"/>
          </a:ln>
        </p:spPr>
      </p:cxnSp>
      <p:sp>
        <p:nvSpPr>
          <p:cNvPr id="349" name="Google Shape;349;p28"/>
          <p:cNvSpPr/>
          <p:nvPr/>
        </p:nvSpPr>
        <p:spPr>
          <a:xfrm>
            <a:off x="569405" y="64454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0" name="Google Shape;350;p28"/>
          <p:cNvPicPr preferRelativeResize="0"/>
          <p:nvPr/>
        </p:nvPicPr>
        <p:blipFill>
          <a:blip r:embed="rId3">
            <a:alphaModFix amt="15000"/>
          </a:blip>
          <a:stretch>
            <a:fillRect/>
          </a:stretch>
        </p:blipFill>
        <p:spPr>
          <a:xfrm>
            <a:off x="4910525" y="1442875"/>
            <a:ext cx="3094200" cy="3094200"/>
          </a:xfrm>
          <a:prstGeom prst="rect">
            <a:avLst/>
          </a:prstGeom>
          <a:noFill/>
          <a:ln>
            <a:noFill/>
          </a:ln>
        </p:spPr>
      </p:pic>
      <p:sp>
        <p:nvSpPr>
          <p:cNvPr id="351" name="Google Shape;351;p28"/>
          <p:cNvSpPr txBox="1">
            <a:spLocks noGrp="1"/>
          </p:cNvSpPr>
          <p:nvPr>
            <p:ph type="subTitle" idx="4294967295"/>
          </p:nvPr>
        </p:nvSpPr>
        <p:spPr>
          <a:xfrm>
            <a:off x="846025" y="1442875"/>
            <a:ext cx="6241200" cy="331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400">
                <a:solidFill>
                  <a:schemeClr val="lt1"/>
                </a:solidFill>
              </a:rPr>
              <a:t>Since one of our assumptions was to have a global durable storage to store intermediate results at the end of each operator, we opted, instead of using the local memory of the Coordinator, for an external node used as a </a:t>
            </a:r>
            <a:r>
              <a:rPr lang="es" sz="1400" b="1">
                <a:solidFill>
                  <a:schemeClr val="accent1"/>
                </a:solidFill>
                <a:latin typeface="Roboto"/>
                <a:ea typeface="Roboto"/>
                <a:cs typeface="Roboto"/>
                <a:sym typeface="Roboto"/>
              </a:rPr>
              <a:t>datastore</a:t>
            </a:r>
            <a:endParaRPr sz="1400">
              <a:solidFill>
                <a:schemeClr val="lt1"/>
              </a:solidFill>
            </a:endParaRPr>
          </a:p>
          <a:p>
            <a:pPr marL="0" lvl="0" indent="0" algn="l" rtl="0">
              <a:spcBef>
                <a:spcPts val="1600"/>
              </a:spcBef>
              <a:spcAft>
                <a:spcPts val="0"/>
              </a:spcAft>
              <a:buClr>
                <a:schemeClr val="dk1"/>
              </a:buClr>
              <a:buSzPts val="1100"/>
              <a:buFont typeface="Arial"/>
              <a:buNone/>
            </a:pPr>
            <a:r>
              <a:rPr lang="es" sz="1400">
                <a:solidFill>
                  <a:schemeClr val="lt1"/>
                </a:solidFill>
              </a:rPr>
              <a:t>This is a design choice in order to reduce the number of messages flowing to the Coordinator and the workload on this node. The drawback is the increase of the number of messages in the overall network</a:t>
            </a:r>
            <a:endParaRPr sz="1400">
              <a:solidFill>
                <a:schemeClr val="lt1"/>
              </a:solidFill>
            </a:endParaRPr>
          </a:p>
          <a:p>
            <a:pPr marL="0" lvl="0" indent="0" algn="l" rtl="0">
              <a:spcBef>
                <a:spcPts val="1600"/>
              </a:spcBef>
              <a:spcAft>
                <a:spcPts val="0"/>
              </a:spcAft>
              <a:buClr>
                <a:schemeClr val="dk1"/>
              </a:buClr>
              <a:buSzPts val="1100"/>
              <a:buFont typeface="Arial"/>
              <a:buNone/>
            </a:pPr>
            <a:r>
              <a:rPr lang="es" sz="1400">
                <a:solidFill>
                  <a:schemeClr val="lt1"/>
                </a:solidFill>
              </a:rPr>
              <a:t>This implementation is quite useful since the links are reliable and the increase of the number of messages is not a heavy burden, given our assumptions. This choice turns out to be effective for a faster computation on the Coordinator</a:t>
            </a:r>
            <a:endParaRPr sz="1400">
              <a:solidFill>
                <a:schemeClr val="lt1"/>
              </a:solidFill>
            </a:endParaRPr>
          </a:p>
          <a:p>
            <a:pPr marL="0" lvl="0" indent="0" algn="l" rtl="0">
              <a:spcBef>
                <a:spcPts val="1600"/>
              </a:spcBef>
              <a:spcAft>
                <a:spcPts val="0"/>
              </a:spcAft>
              <a:buClr>
                <a:schemeClr val="dk1"/>
              </a:buClr>
              <a:buSzPts val="1100"/>
              <a:buFont typeface="Arial"/>
              <a:buNone/>
            </a:pPr>
            <a:endParaRPr sz="1400">
              <a:solidFill>
                <a:schemeClr val="lt1"/>
              </a:solidFill>
            </a:endParaRPr>
          </a:p>
          <a:p>
            <a:pPr marL="0" lvl="0" indent="0" algn="l" rtl="0">
              <a:lnSpc>
                <a:spcPct val="100000"/>
              </a:lnSpc>
              <a:spcBef>
                <a:spcPts val="1600"/>
              </a:spcBef>
              <a:spcAft>
                <a:spcPts val="0"/>
              </a:spcAft>
              <a:buClr>
                <a:schemeClr val="dk1"/>
              </a:buClr>
              <a:buSzPts val="1100"/>
              <a:buFont typeface="Arial"/>
              <a:buNone/>
            </a:pPr>
            <a:endParaRPr sz="1400">
              <a:solidFill>
                <a:schemeClr val="lt1"/>
              </a:solidFill>
            </a:endParaRPr>
          </a:p>
          <a:p>
            <a:pPr marL="0" lvl="0" indent="0" algn="l" rtl="0">
              <a:spcBef>
                <a:spcPts val="1600"/>
              </a:spcBef>
              <a:spcAft>
                <a:spcPts val="1600"/>
              </a:spcAft>
              <a:buClr>
                <a:schemeClr val="dk1"/>
              </a:buClr>
              <a:buSzPts val="1100"/>
              <a:buFont typeface="Arial"/>
              <a:buNone/>
            </a:pPr>
            <a:endParaRPr>
              <a:solidFill>
                <a:schemeClr val="accent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grpSp>
        <p:nvGrpSpPr>
          <p:cNvPr id="2" name="Group 1">
            <a:extLst>
              <a:ext uri="{FF2B5EF4-FFF2-40B4-BE49-F238E27FC236}">
                <a16:creationId xmlns:a16="http://schemas.microsoft.com/office/drawing/2014/main" id="{BB3E168A-BB8C-D7BE-5832-F3757DC53D99}"/>
              </a:ext>
            </a:extLst>
          </p:cNvPr>
          <p:cNvGrpSpPr/>
          <p:nvPr/>
        </p:nvGrpSpPr>
        <p:grpSpPr>
          <a:xfrm>
            <a:off x="701475" y="921714"/>
            <a:ext cx="7466419" cy="4132888"/>
            <a:chOff x="762269" y="1152006"/>
            <a:chExt cx="2492867" cy="1379877"/>
          </a:xfrm>
        </p:grpSpPr>
        <p:grpSp>
          <p:nvGrpSpPr>
            <p:cNvPr id="3" name="Google Shape;3146;p68">
              <a:extLst>
                <a:ext uri="{FF2B5EF4-FFF2-40B4-BE49-F238E27FC236}">
                  <a16:creationId xmlns:a16="http://schemas.microsoft.com/office/drawing/2014/main" id="{D55D7969-4AEC-DC09-B009-3B4A5EB6244F}"/>
                </a:ext>
              </a:extLst>
            </p:cNvPr>
            <p:cNvGrpSpPr/>
            <p:nvPr/>
          </p:nvGrpSpPr>
          <p:grpSpPr>
            <a:xfrm>
              <a:off x="762269" y="1152006"/>
              <a:ext cx="2492867" cy="1379877"/>
              <a:chOff x="2654828" y="2311033"/>
              <a:chExt cx="2279719" cy="1262101"/>
            </a:xfrm>
            <a:solidFill>
              <a:schemeClr val="accent1">
                <a:alpha val="20000"/>
              </a:schemeClr>
            </a:solidFill>
          </p:grpSpPr>
          <p:grpSp>
            <p:nvGrpSpPr>
              <p:cNvPr id="2183" name="Google Shape;3147;p68">
                <a:extLst>
                  <a:ext uri="{FF2B5EF4-FFF2-40B4-BE49-F238E27FC236}">
                    <a16:creationId xmlns:a16="http://schemas.microsoft.com/office/drawing/2014/main" id="{307E8C10-358B-1160-3A34-20D1F54709C9}"/>
                  </a:ext>
                </a:extLst>
              </p:cNvPr>
              <p:cNvGrpSpPr/>
              <p:nvPr/>
            </p:nvGrpSpPr>
            <p:grpSpPr>
              <a:xfrm>
                <a:off x="4034279" y="2840699"/>
                <a:ext cx="40212" cy="36437"/>
                <a:chOff x="4293400" y="2574725"/>
                <a:chExt cx="84425" cy="80100"/>
              </a:xfrm>
              <a:grpFill/>
            </p:grpSpPr>
            <p:sp>
              <p:nvSpPr>
                <p:cNvPr id="2438" name="Google Shape;3148;p68">
                  <a:extLst>
                    <a:ext uri="{FF2B5EF4-FFF2-40B4-BE49-F238E27FC236}">
                      <a16:creationId xmlns:a16="http://schemas.microsoft.com/office/drawing/2014/main" id="{88FA3E58-BABD-3EFC-D115-E4B367E67AA6}"/>
                    </a:ext>
                  </a:extLst>
                </p:cNvPr>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grpFill/>
                <a:ln>
                  <a:noFill/>
                </a:ln>
              </p:spPr>
            </p:sp>
            <p:sp>
              <p:nvSpPr>
                <p:cNvPr id="2439" name="Google Shape;3149;p68">
                  <a:extLst>
                    <a:ext uri="{FF2B5EF4-FFF2-40B4-BE49-F238E27FC236}">
                      <a16:creationId xmlns:a16="http://schemas.microsoft.com/office/drawing/2014/main" id="{5B9AE45E-17BB-36DA-9445-B8BDC1519950}"/>
                    </a:ext>
                  </a:extLst>
                </p:cNvPr>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3150;p68">
                <a:extLst>
                  <a:ext uri="{FF2B5EF4-FFF2-40B4-BE49-F238E27FC236}">
                    <a16:creationId xmlns:a16="http://schemas.microsoft.com/office/drawing/2014/main" id="{3A9462C1-32EE-902F-1F18-0E0564B59EF8}"/>
                  </a:ext>
                </a:extLst>
              </p:cNvPr>
              <p:cNvGrpSpPr/>
              <p:nvPr/>
            </p:nvGrpSpPr>
            <p:grpSpPr>
              <a:xfrm>
                <a:off x="3894616" y="2334836"/>
                <a:ext cx="913200" cy="518976"/>
                <a:chOff x="4000175" y="1462675"/>
                <a:chExt cx="1917275" cy="1140875"/>
              </a:xfrm>
              <a:grpFill/>
            </p:grpSpPr>
            <p:sp>
              <p:nvSpPr>
                <p:cNvPr id="2430" name="Google Shape;3151;p68">
                  <a:extLst>
                    <a:ext uri="{FF2B5EF4-FFF2-40B4-BE49-F238E27FC236}">
                      <a16:creationId xmlns:a16="http://schemas.microsoft.com/office/drawing/2014/main" id="{734A6B32-0F51-7F1B-70F7-FD0F4B36B245}"/>
                    </a:ext>
                  </a:extLst>
                </p:cNvPr>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grpFill/>
                <a:ln>
                  <a:noFill/>
                </a:ln>
              </p:spPr>
            </p:sp>
            <p:grpSp>
              <p:nvGrpSpPr>
                <p:cNvPr id="2431" name="Google Shape;3152;p68">
                  <a:extLst>
                    <a:ext uri="{FF2B5EF4-FFF2-40B4-BE49-F238E27FC236}">
                      <a16:creationId xmlns:a16="http://schemas.microsoft.com/office/drawing/2014/main" id="{923C3502-6901-8A1B-2D0A-8358E6AFA0D0}"/>
                    </a:ext>
                  </a:extLst>
                </p:cNvPr>
                <p:cNvGrpSpPr/>
                <p:nvPr/>
              </p:nvGrpSpPr>
              <p:grpSpPr>
                <a:xfrm>
                  <a:off x="4000175" y="1462675"/>
                  <a:ext cx="1917275" cy="1140875"/>
                  <a:chOff x="4000175" y="1462675"/>
                  <a:chExt cx="1917275" cy="1140875"/>
                </a:xfrm>
                <a:grpFill/>
              </p:grpSpPr>
              <p:sp>
                <p:nvSpPr>
                  <p:cNvPr id="2432" name="Google Shape;3153;p68">
                    <a:extLst>
                      <a:ext uri="{FF2B5EF4-FFF2-40B4-BE49-F238E27FC236}">
                        <a16:creationId xmlns:a16="http://schemas.microsoft.com/office/drawing/2014/main" id="{22D1B45A-94C5-4AA3-11D2-73F874A1F365}"/>
                      </a:ext>
                    </a:extLst>
                  </p:cNvPr>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grpFill/>
                  <a:ln>
                    <a:noFill/>
                  </a:ln>
                </p:spPr>
              </p:sp>
              <p:sp>
                <p:nvSpPr>
                  <p:cNvPr id="2433" name="Google Shape;3154;p68">
                    <a:extLst>
                      <a:ext uri="{FF2B5EF4-FFF2-40B4-BE49-F238E27FC236}">
                        <a16:creationId xmlns:a16="http://schemas.microsoft.com/office/drawing/2014/main" id="{EFB7B016-46FF-DF40-B6F6-EAD1FA791ADC}"/>
                      </a:ext>
                    </a:extLst>
                  </p:cNvPr>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3155;p68">
                    <a:extLst>
                      <a:ext uri="{FF2B5EF4-FFF2-40B4-BE49-F238E27FC236}">
                        <a16:creationId xmlns:a16="http://schemas.microsoft.com/office/drawing/2014/main" id="{1889045B-48FD-D60E-2186-7FCB5D01824B}"/>
                      </a:ext>
                    </a:extLst>
                  </p:cNvPr>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3156;p68">
                    <a:extLst>
                      <a:ext uri="{FF2B5EF4-FFF2-40B4-BE49-F238E27FC236}">
                        <a16:creationId xmlns:a16="http://schemas.microsoft.com/office/drawing/2014/main" id="{E432632C-C434-339F-B2A7-4114BE8EB2F2}"/>
                      </a:ext>
                    </a:extLst>
                  </p:cNvPr>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3157;p68">
                    <a:extLst>
                      <a:ext uri="{FF2B5EF4-FFF2-40B4-BE49-F238E27FC236}">
                        <a16:creationId xmlns:a16="http://schemas.microsoft.com/office/drawing/2014/main" id="{A36A8BAC-E2EC-DAA5-E040-10E119333628}"/>
                      </a:ext>
                    </a:extLst>
                  </p:cNvPr>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2437" name="Google Shape;3158;p68">
                    <a:extLst>
                      <a:ext uri="{FF2B5EF4-FFF2-40B4-BE49-F238E27FC236}">
                        <a16:creationId xmlns:a16="http://schemas.microsoft.com/office/drawing/2014/main" id="{8BD521CD-D975-177C-1E16-A72555878868}"/>
                      </a:ext>
                    </a:extLst>
                  </p:cNvPr>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85" name="Google Shape;3159;p68">
                <a:extLst>
                  <a:ext uri="{FF2B5EF4-FFF2-40B4-BE49-F238E27FC236}">
                    <a16:creationId xmlns:a16="http://schemas.microsoft.com/office/drawing/2014/main" id="{168A6F79-26AB-29D0-5B8B-D405F6FD40DD}"/>
                  </a:ext>
                </a:extLst>
              </p:cNvPr>
              <p:cNvGrpSpPr/>
              <p:nvPr/>
            </p:nvGrpSpPr>
            <p:grpSpPr>
              <a:xfrm>
                <a:off x="3875777" y="2846658"/>
                <a:ext cx="44796" cy="47365"/>
                <a:chOff x="3960625" y="2587825"/>
                <a:chExt cx="94050" cy="104125"/>
              </a:xfrm>
              <a:grpFill/>
            </p:grpSpPr>
            <p:sp>
              <p:nvSpPr>
                <p:cNvPr id="2428" name="Google Shape;3160;p68">
                  <a:extLst>
                    <a:ext uri="{FF2B5EF4-FFF2-40B4-BE49-F238E27FC236}">
                      <a16:creationId xmlns:a16="http://schemas.microsoft.com/office/drawing/2014/main" id="{96C236CE-ED60-B45E-A1D2-DA0308FC576E}"/>
                    </a:ext>
                  </a:extLst>
                </p:cNvPr>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grpFill/>
                <a:ln>
                  <a:noFill/>
                </a:ln>
              </p:spPr>
            </p:sp>
            <p:sp>
              <p:nvSpPr>
                <p:cNvPr id="2429" name="Google Shape;3161;p68">
                  <a:extLst>
                    <a:ext uri="{FF2B5EF4-FFF2-40B4-BE49-F238E27FC236}">
                      <a16:creationId xmlns:a16="http://schemas.microsoft.com/office/drawing/2014/main" id="{E15346DF-2DA8-465A-759A-AE475C1EEEDB}"/>
                    </a:ext>
                  </a:extLst>
                </p:cNvPr>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6" name="Google Shape;3162;p68">
                <a:extLst>
                  <a:ext uri="{FF2B5EF4-FFF2-40B4-BE49-F238E27FC236}">
                    <a16:creationId xmlns:a16="http://schemas.microsoft.com/office/drawing/2014/main" id="{CB8866C4-3D5A-7FE7-538F-27A43CD9DB49}"/>
                  </a:ext>
                </a:extLst>
              </p:cNvPr>
              <p:cNvGrpSpPr/>
              <p:nvPr/>
            </p:nvGrpSpPr>
            <p:grpSpPr>
              <a:xfrm>
                <a:off x="3782768" y="2807116"/>
                <a:ext cx="82686" cy="85486"/>
                <a:chOff x="3765350" y="2500900"/>
                <a:chExt cx="173600" cy="187925"/>
              </a:xfrm>
              <a:grpFill/>
            </p:grpSpPr>
            <p:sp>
              <p:nvSpPr>
                <p:cNvPr id="2422" name="Google Shape;3163;p68">
                  <a:extLst>
                    <a:ext uri="{FF2B5EF4-FFF2-40B4-BE49-F238E27FC236}">
                      <a16:creationId xmlns:a16="http://schemas.microsoft.com/office/drawing/2014/main" id="{557B79FC-0E43-E02E-33E4-5CA25DC37979}"/>
                    </a:ext>
                  </a:extLst>
                </p:cNvPr>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grpFill/>
                <a:ln>
                  <a:noFill/>
                </a:ln>
              </p:spPr>
            </p:sp>
            <p:sp>
              <p:nvSpPr>
                <p:cNvPr id="2423" name="Google Shape;3164;p68">
                  <a:extLst>
                    <a:ext uri="{FF2B5EF4-FFF2-40B4-BE49-F238E27FC236}">
                      <a16:creationId xmlns:a16="http://schemas.microsoft.com/office/drawing/2014/main" id="{84D4B271-D5B6-4AAD-6BB8-089CF24EC20B}"/>
                    </a:ext>
                  </a:extLst>
                </p:cNvPr>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3165;p68">
                  <a:extLst>
                    <a:ext uri="{FF2B5EF4-FFF2-40B4-BE49-F238E27FC236}">
                      <a16:creationId xmlns:a16="http://schemas.microsoft.com/office/drawing/2014/main" id="{381752C9-4F6C-737D-069C-FD70B63232E2}"/>
                    </a:ext>
                  </a:extLst>
                </p:cNvPr>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3166;p68">
                  <a:extLst>
                    <a:ext uri="{FF2B5EF4-FFF2-40B4-BE49-F238E27FC236}">
                      <a16:creationId xmlns:a16="http://schemas.microsoft.com/office/drawing/2014/main" id="{3C37D34A-7719-AD6F-D740-EEBA0ABB72F4}"/>
                    </a:ext>
                  </a:extLst>
                </p:cNvPr>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3167;p68">
                  <a:extLst>
                    <a:ext uri="{FF2B5EF4-FFF2-40B4-BE49-F238E27FC236}">
                      <a16:creationId xmlns:a16="http://schemas.microsoft.com/office/drawing/2014/main" id="{10F70F13-D951-A53D-63D6-3212FF04B440}"/>
                    </a:ext>
                  </a:extLst>
                </p:cNvPr>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3168;p68">
                  <a:extLst>
                    <a:ext uri="{FF2B5EF4-FFF2-40B4-BE49-F238E27FC236}">
                      <a16:creationId xmlns:a16="http://schemas.microsoft.com/office/drawing/2014/main" id="{BED3927F-A424-7126-D454-AB899A4A8735}"/>
                    </a:ext>
                  </a:extLst>
                </p:cNvPr>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7" name="Google Shape;3169;p68">
                <a:extLst>
                  <a:ext uri="{FF2B5EF4-FFF2-40B4-BE49-F238E27FC236}">
                    <a16:creationId xmlns:a16="http://schemas.microsoft.com/office/drawing/2014/main" id="{C0A821E0-CFD6-DA93-305F-EEA84416E857}"/>
                  </a:ext>
                </a:extLst>
              </p:cNvPr>
              <p:cNvGrpSpPr/>
              <p:nvPr/>
            </p:nvGrpSpPr>
            <p:grpSpPr>
              <a:xfrm>
                <a:off x="3775684" y="2798450"/>
                <a:ext cx="40545" cy="23564"/>
                <a:chOff x="3750475" y="2481850"/>
                <a:chExt cx="85125" cy="51800"/>
              </a:xfrm>
              <a:grpFill/>
            </p:grpSpPr>
            <p:sp>
              <p:nvSpPr>
                <p:cNvPr id="2420" name="Google Shape;3170;p68">
                  <a:extLst>
                    <a:ext uri="{FF2B5EF4-FFF2-40B4-BE49-F238E27FC236}">
                      <a16:creationId xmlns:a16="http://schemas.microsoft.com/office/drawing/2014/main" id="{597020D7-6E8E-B1C6-5EB3-D4777A66ACDE}"/>
                    </a:ext>
                  </a:extLst>
                </p:cNvPr>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3171;p68">
                  <a:extLst>
                    <a:ext uri="{FF2B5EF4-FFF2-40B4-BE49-F238E27FC236}">
                      <a16:creationId xmlns:a16="http://schemas.microsoft.com/office/drawing/2014/main" id="{BEB3D865-995D-46C9-84D5-679BEE3E6785}"/>
                    </a:ext>
                  </a:extLst>
                </p:cNvPr>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grpFill/>
                <a:ln>
                  <a:noFill/>
                </a:ln>
              </p:spPr>
            </p:sp>
          </p:grpSp>
          <p:grpSp>
            <p:nvGrpSpPr>
              <p:cNvPr id="2188" name="Google Shape;3172;p68">
                <a:extLst>
                  <a:ext uri="{FF2B5EF4-FFF2-40B4-BE49-F238E27FC236}">
                    <a16:creationId xmlns:a16="http://schemas.microsoft.com/office/drawing/2014/main" id="{72554C0D-E78B-FEC0-1A2D-93F2C8FB373C}"/>
                  </a:ext>
                </a:extLst>
              </p:cNvPr>
              <p:cNvGrpSpPr/>
              <p:nvPr/>
            </p:nvGrpSpPr>
            <p:grpSpPr>
              <a:xfrm>
                <a:off x="3716956" y="2775978"/>
                <a:ext cx="81971" cy="76911"/>
                <a:chOff x="3627175" y="2432450"/>
                <a:chExt cx="172100" cy="169075"/>
              </a:xfrm>
              <a:grpFill/>
            </p:grpSpPr>
            <p:sp>
              <p:nvSpPr>
                <p:cNvPr id="2417" name="Google Shape;3173;p68">
                  <a:extLst>
                    <a:ext uri="{FF2B5EF4-FFF2-40B4-BE49-F238E27FC236}">
                      <a16:creationId xmlns:a16="http://schemas.microsoft.com/office/drawing/2014/main" id="{CF3F1F45-2FB0-25D4-AC51-234491310D21}"/>
                    </a:ext>
                  </a:extLst>
                </p:cNvPr>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3174;p68">
                  <a:extLst>
                    <a:ext uri="{FF2B5EF4-FFF2-40B4-BE49-F238E27FC236}">
                      <a16:creationId xmlns:a16="http://schemas.microsoft.com/office/drawing/2014/main" id="{1369EE78-33FE-1C59-9F7D-62F23F4F32FB}"/>
                    </a:ext>
                  </a:extLst>
                </p:cNvPr>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grpFill/>
                <a:ln>
                  <a:noFill/>
                </a:ln>
              </p:spPr>
            </p:sp>
            <p:sp>
              <p:nvSpPr>
                <p:cNvPr id="2419" name="Google Shape;3175;p68">
                  <a:extLst>
                    <a:ext uri="{FF2B5EF4-FFF2-40B4-BE49-F238E27FC236}">
                      <a16:creationId xmlns:a16="http://schemas.microsoft.com/office/drawing/2014/main" id="{E31758CB-F0C9-71E5-9D0D-AEF8D93D67A7}"/>
                    </a:ext>
                  </a:extLst>
                </p:cNvPr>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grpFill/>
                <a:ln>
                  <a:noFill/>
                </a:ln>
              </p:spPr>
            </p:sp>
          </p:grpSp>
          <p:grpSp>
            <p:nvGrpSpPr>
              <p:cNvPr id="2189" name="Google Shape;3176;p68">
                <a:extLst>
                  <a:ext uri="{FF2B5EF4-FFF2-40B4-BE49-F238E27FC236}">
                    <a16:creationId xmlns:a16="http://schemas.microsoft.com/office/drawing/2014/main" id="{F4B1629E-AC70-23D5-CD18-3ABC9BFAE552}"/>
                  </a:ext>
                </a:extLst>
              </p:cNvPr>
              <p:cNvGrpSpPr/>
              <p:nvPr/>
            </p:nvGrpSpPr>
            <p:grpSpPr>
              <a:xfrm>
                <a:off x="3685691" y="2845578"/>
                <a:ext cx="29311" cy="45055"/>
                <a:chOff x="3561536" y="2585450"/>
                <a:chExt cx="61539" cy="99045"/>
              </a:xfrm>
              <a:grpFill/>
            </p:grpSpPr>
            <p:sp>
              <p:nvSpPr>
                <p:cNvPr id="2415" name="Google Shape;3177;p68">
                  <a:extLst>
                    <a:ext uri="{FF2B5EF4-FFF2-40B4-BE49-F238E27FC236}">
                      <a16:creationId xmlns:a16="http://schemas.microsoft.com/office/drawing/2014/main" id="{25448D63-98BE-B4CF-340C-04226F4D9BF1}"/>
                    </a:ext>
                  </a:extLst>
                </p:cNvPr>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3178;p68">
                  <a:extLst>
                    <a:ext uri="{FF2B5EF4-FFF2-40B4-BE49-F238E27FC236}">
                      <a16:creationId xmlns:a16="http://schemas.microsoft.com/office/drawing/2014/main" id="{1BA7E63F-DE0E-95EE-0F7C-F2D6C2548D03}"/>
                    </a:ext>
                  </a:extLst>
                </p:cNvPr>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grpFill/>
                <a:ln>
                  <a:noFill/>
                </a:ln>
              </p:spPr>
            </p:sp>
          </p:grpSp>
          <p:grpSp>
            <p:nvGrpSpPr>
              <p:cNvPr id="2190" name="Google Shape;3179;p68">
                <a:extLst>
                  <a:ext uri="{FF2B5EF4-FFF2-40B4-BE49-F238E27FC236}">
                    <a16:creationId xmlns:a16="http://schemas.microsoft.com/office/drawing/2014/main" id="{3ECC9E27-CEE1-F29C-EDC4-224D36F94B9F}"/>
                  </a:ext>
                </a:extLst>
              </p:cNvPr>
              <p:cNvGrpSpPr/>
              <p:nvPr/>
            </p:nvGrpSpPr>
            <p:grpSpPr>
              <a:xfrm>
                <a:off x="3849914" y="2572210"/>
                <a:ext cx="74339" cy="119557"/>
                <a:chOff x="3906325" y="1984500"/>
                <a:chExt cx="156075" cy="262825"/>
              </a:xfrm>
              <a:grpFill/>
            </p:grpSpPr>
            <p:sp>
              <p:nvSpPr>
                <p:cNvPr id="2413" name="Google Shape;3180;p68">
                  <a:extLst>
                    <a:ext uri="{FF2B5EF4-FFF2-40B4-BE49-F238E27FC236}">
                      <a16:creationId xmlns:a16="http://schemas.microsoft.com/office/drawing/2014/main" id="{F1F29610-398C-5E85-CBAB-4E557F2B79CD}"/>
                    </a:ext>
                  </a:extLst>
                </p:cNvPr>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grpFill/>
                <a:ln>
                  <a:noFill/>
                </a:ln>
              </p:spPr>
            </p:sp>
            <p:sp>
              <p:nvSpPr>
                <p:cNvPr id="2414" name="Google Shape;3181;p68">
                  <a:extLst>
                    <a:ext uri="{FF2B5EF4-FFF2-40B4-BE49-F238E27FC236}">
                      <a16:creationId xmlns:a16="http://schemas.microsoft.com/office/drawing/2014/main" id="{6469D4B6-1073-1E9C-9191-E49E6EB5D292}"/>
                    </a:ext>
                  </a:extLst>
                </p:cNvPr>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1" name="Google Shape;3182;p68">
                <a:extLst>
                  <a:ext uri="{FF2B5EF4-FFF2-40B4-BE49-F238E27FC236}">
                    <a16:creationId xmlns:a16="http://schemas.microsoft.com/office/drawing/2014/main" id="{6D76BDC8-B5B9-2D19-BB2F-1F54C8607768}"/>
                  </a:ext>
                </a:extLst>
              </p:cNvPr>
              <p:cNvGrpSpPr/>
              <p:nvPr/>
            </p:nvGrpSpPr>
            <p:grpSpPr>
              <a:xfrm>
                <a:off x="2654828" y="2414305"/>
                <a:ext cx="667572" cy="558722"/>
                <a:chOff x="1397225" y="1637375"/>
                <a:chExt cx="1401575" cy="1228250"/>
              </a:xfrm>
              <a:grpFill/>
            </p:grpSpPr>
            <p:sp>
              <p:nvSpPr>
                <p:cNvPr id="2409" name="Google Shape;3183;p68">
                  <a:extLst>
                    <a:ext uri="{FF2B5EF4-FFF2-40B4-BE49-F238E27FC236}">
                      <a16:creationId xmlns:a16="http://schemas.microsoft.com/office/drawing/2014/main" id="{5C0D4FEA-F930-7CBB-D507-03C34F41114F}"/>
                    </a:ext>
                  </a:extLst>
                </p:cNvPr>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grpFill/>
                <a:ln>
                  <a:noFill/>
                </a:ln>
              </p:spPr>
            </p:sp>
            <p:grpSp>
              <p:nvGrpSpPr>
                <p:cNvPr id="2410" name="Google Shape;3184;p68">
                  <a:extLst>
                    <a:ext uri="{FF2B5EF4-FFF2-40B4-BE49-F238E27FC236}">
                      <a16:creationId xmlns:a16="http://schemas.microsoft.com/office/drawing/2014/main" id="{30A9AE3C-EE26-F7EA-A237-7EA4DD7CDCB2}"/>
                    </a:ext>
                  </a:extLst>
                </p:cNvPr>
                <p:cNvGrpSpPr/>
                <p:nvPr/>
              </p:nvGrpSpPr>
              <p:grpSpPr>
                <a:xfrm>
                  <a:off x="1397225" y="1637375"/>
                  <a:ext cx="1398775" cy="1228250"/>
                  <a:chOff x="1397225" y="1637375"/>
                  <a:chExt cx="1398775" cy="1228250"/>
                </a:xfrm>
                <a:grpFill/>
              </p:grpSpPr>
              <p:sp>
                <p:nvSpPr>
                  <p:cNvPr id="2411" name="Google Shape;3185;p68">
                    <a:extLst>
                      <a:ext uri="{FF2B5EF4-FFF2-40B4-BE49-F238E27FC236}">
                        <a16:creationId xmlns:a16="http://schemas.microsoft.com/office/drawing/2014/main" id="{62C1BC0A-549C-79FD-FFF2-32C59A9F616D}"/>
                      </a:ext>
                    </a:extLst>
                  </p:cNvPr>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3186;p68">
                    <a:extLst>
                      <a:ext uri="{FF2B5EF4-FFF2-40B4-BE49-F238E27FC236}">
                        <a16:creationId xmlns:a16="http://schemas.microsoft.com/office/drawing/2014/main" id="{0B309638-1537-676D-25BB-3C19F59F1E6A}"/>
                      </a:ext>
                    </a:extLst>
                  </p:cNvPr>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92" name="Google Shape;3187;p68">
                <a:extLst>
                  <a:ext uri="{FF2B5EF4-FFF2-40B4-BE49-F238E27FC236}">
                    <a16:creationId xmlns:a16="http://schemas.microsoft.com/office/drawing/2014/main" id="{06E025C2-DD0F-267C-6C40-0F58D1E94E35}"/>
                  </a:ext>
                </a:extLst>
              </p:cNvPr>
              <p:cNvGrpSpPr/>
              <p:nvPr/>
            </p:nvGrpSpPr>
            <p:grpSpPr>
              <a:xfrm>
                <a:off x="3230425" y="3103684"/>
                <a:ext cx="282983" cy="280328"/>
                <a:chOff x="2605700" y="3152850"/>
                <a:chExt cx="594125" cy="616250"/>
              </a:xfrm>
              <a:grpFill/>
            </p:grpSpPr>
            <p:sp>
              <p:nvSpPr>
                <p:cNvPr id="2407" name="Google Shape;3188;p68">
                  <a:extLst>
                    <a:ext uri="{FF2B5EF4-FFF2-40B4-BE49-F238E27FC236}">
                      <a16:creationId xmlns:a16="http://schemas.microsoft.com/office/drawing/2014/main" id="{A83FB37A-B732-69F2-7870-07DC48969797}"/>
                    </a:ext>
                  </a:extLst>
                </p:cNvPr>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grpFill/>
                <a:ln>
                  <a:noFill/>
                </a:ln>
              </p:spPr>
            </p:sp>
            <p:sp>
              <p:nvSpPr>
                <p:cNvPr id="2408" name="Google Shape;3189;p68">
                  <a:extLst>
                    <a:ext uri="{FF2B5EF4-FFF2-40B4-BE49-F238E27FC236}">
                      <a16:creationId xmlns:a16="http://schemas.microsoft.com/office/drawing/2014/main" id="{EF461333-B7D1-15D4-C507-F7FEA923CE80}"/>
                    </a:ext>
                  </a:extLst>
                </p:cNvPr>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grpSp>
            <p:nvGrpSpPr>
              <p:cNvPr id="2193" name="Google Shape;3190;p68">
                <a:extLst>
                  <a:ext uri="{FF2B5EF4-FFF2-40B4-BE49-F238E27FC236}">
                    <a16:creationId xmlns:a16="http://schemas.microsoft.com/office/drawing/2014/main" id="{D5D48089-7B1C-873C-8C00-DFED10873519}"/>
                  </a:ext>
                </a:extLst>
              </p:cNvPr>
              <p:cNvGrpSpPr/>
              <p:nvPr/>
            </p:nvGrpSpPr>
            <p:grpSpPr>
              <a:xfrm>
                <a:off x="3265994" y="3226937"/>
                <a:ext cx="87152" cy="346197"/>
                <a:chOff x="2680375" y="3423800"/>
                <a:chExt cx="182975" cy="761050"/>
              </a:xfrm>
              <a:grpFill/>
            </p:grpSpPr>
            <p:sp>
              <p:nvSpPr>
                <p:cNvPr id="2405" name="Google Shape;3191;p68">
                  <a:extLst>
                    <a:ext uri="{FF2B5EF4-FFF2-40B4-BE49-F238E27FC236}">
                      <a16:creationId xmlns:a16="http://schemas.microsoft.com/office/drawing/2014/main" id="{A5C339DD-BCD8-B4DB-7C60-9CEDCF29E0FC}"/>
                    </a:ext>
                  </a:extLst>
                </p:cNvPr>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grpFill/>
                <a:ln>
                  <a:noFill/>
                </a:ln>
              </p:spPr>
            </p:sp>
            <p:sp>
              <p:nvSpPr>
                <p:cNvPr id="2406" name="Google Shape;3192;p68">
                  <a:extLst>
                    <a:ext uri="{FF2B5EF4-FFF2-40B4-BE49-F238E27FC236}">
                      <a16:creationId xmlns:a16="http://schemas.microsoft.com/office/drawing/2014/main" id="{389A9459-026B-7496-703E-CF3CD0B3F3CB}"/>
                    </a:ext>
                  </a:extLst>
                </p:cNvPr>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4" name="Google Shape;3193;p68">
                <a:extLst>
                  <a:ext uri="{FF2B5EF4-FFF2-40B4-BE49-F238E27FC236}">
                    <a16:creationId xmlns:a16="http://schemas.microsoft.com/office/drawing/2014/main" id="{46D8F9C4-F04B-4BD8-4F8A-6D007DFBAEBA}"/>
                  </a:ext>
                </a:extLst>
              </p:cNvPr>
              <p:cNvGrpSpPr/>
              <p:nvPr/>
            </p:nvGrpSpPr>
            <p:grpSpPr>
              <a:xfrm>
                <a:off x="3855476" y="3289759"/>
                <a:ext cx="112514" cy="94209"/>
                <a:chOff x="3918000" y="3561900"/>
                <a:chExt cx="236225" cy="207100"/>
              </a:xfrm>
              <a:grpFill/>
            </p:grpSpPr>
            <p:sp>
              <p:nvSpPr>
                <p:cNvPr id="2403" name="Google Shape;3194;p68">
                  <a:extLst>
                    <a:ext uri="{FF2B5EF4-FFF2-40B4-BE49-F238E27FC236}">
                      <a16:creationId xmlns:a16="http://schemas.microsoft.com/office/drawing/2014/main" id="{D114BAF6-A5CD-162E-0592-6D45B1BF58AE}"/>
                    </a:ext>
                  </a:extLst>
                </p:cNvPr>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grpFill/>
                <a:ln>
                  <a:noFill/>
                </a:ln>
              </p:spPr>
            </p:sp>
            <p:sp>
              <p:nvSpPr>
                <p:cNvPr id="2404" name="Google Shape;3195;p68">
                  <a:extLst>
                    <a:ext uri="{FF2B5EF4-FFF2-40B4-BE49-F238E27FC236}">
                      <a16:creationId xmlns:a16="http://schemas.microsoft.com/office/drawing/2014/main" id="{2C26D466-0625-82E4-6872-DADDC8A1B8F5}"/>
                    </a:ext>
                  </a:extLst>
                </p:cNvPr>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5" name="Google Shape;3196;p68">
                <a:extLst>
                  <a:ext uri="{FF2B5EF4-FFF2-40B4-BE49-F238E27FC236}">
                    <a16:creationId xmlns:a16="http://schemas.microsoft.com/office/drawing/2014/main" id="{A1BCA411-8CA7-3C4D-FD30-07B37CD2E642}"/>
                  </a:ext>
                </a:extLst>
              </p:cNvPr>
              <p:cNvSpPr/>
              <p:nvPr/>
            </p:nvSpPr>
            <p:spPr>
              <a:xfrm>
                <a:off x="3292655" y="3020371"/>
                <a:ext cx="18695" cy="5481"/>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3197;p68">
                <a:extLst>
                  <a:ext uri="{FF2B5EF4-FFF2-40B4-BE49-F238E27FC236}">
                    <a16:creationId xmlns:a16="http://schemas.microsoft.com/office/drawing/2014/main" id="{931B5903-8235-6EAA-67C2-B136AC0DBE48}"/>
                  </a:ext>
                </a:extLst>
              </p:cNvPr>
              <p:cNvSpPr/>
              <p:nvPr/>
            </p:nvSpPr>
            <p:spPr>
              <a:xfrm>
                <a:off x="3260266" y="3010614"/>
                <a:ext cx="26423" cy="16660"/>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3198;p68">
                <a:extLst>
                  <a:ext uri="{FF2B5EF4-FFF2-40B4-BE49-F238E27FC236}">
                    <a16:creationId xmlns:a16="http://schemas.microsoft.com/office/drawing/2014/main" id="{D818AE2C-F200-02E7-9BFC-402D93CF19D2}"/>
                  </a:ext>
                </a:extLst>
              </p:cNvPr>
              <p:cNvSpPr/>
              <p:nvPr/>
            </p:nvSpPr>
            <p:spPr>
              <a:xfrm>
                <a:off x="3408753" y="2329833"/>
                <a:ext cx="289769" cy="354327"/>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nvGrpSpPr>
              <p:cNvPr id="2198" name="Google Shape;3199;p68">
                <a:extLst>
                  <a:ext uri="{FF2B5EF4-FFF2-40B4-BE49-F238E27FC236}">
                    <a16:creationId xmlns:a16="http://schemas.microsoft.com/office/drawing/2014/main" id="{D494F32F-779C-0870-1CBF-BD657723BF75}"/>
                  </a:ext>
                </a:extLst>
              </p:cNvPr>
              <p:cNvGrpSpPr/>
              <p:nvPr/>
            </p:nvGrpSpPr>
            <p:grpSpPr>
              <a:xfrm>
                <a:off x="2905232" y="2311033"/>
                <a:ext cx="596722" cy="528984"/>
                <a:chOff x="1922950" y="1410350"/>
                <a:chExt cx="1252825" cy="1162875"/>
              </a:xfrm>
              <a:grpFill/>
            </p:grpSpPr>
            <p:sp>
              <p:nvSpPr>
                <p:cNvPr id="2387" name="Google Shape;3200;p68">
                  <a:extLst>
                    <a:ext uri="{FF2B5EF4-FFF2-40B4-BE49-F238E27FC236}">
                      <a16:creationId xmlns:a16="http://schemas.microsoft.com/office/drawing/2014/main" id="{FF8E9A0B-B54F-F3C1-7E18-2E18C1087ACF}"/>
                    </a:ext>
                  </a:extLst>
                </p:cNvPr>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3201;p68">
                  <a:extLst>
                    <a:ext uri="{FF2B5EF4-FFF2-40B4-BE49-F238E27FC236}">
                      <a16:creationId xmlns:a16="http://schemas.microsoft.com/office/drawing/2014/main" id="{6148DCBC-E5CB-33C5-1209-1DE0DB95D84A}"/>
                    </a:ext>
                  </a:extLst>
                </p:cNvPr>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3202;p68">
                  <a:extLst>
                    <a:ext uri="{FF2B5EF4-FFF2-40B4-BE49-F238E27FC236}">
                      <a16:creationId xmlns:a16="http://schemas.microsoft.com/office/drawing/2014/main" id="{9717BC2E-0F48-8746-6F67-49A2239F3859}"/>
                    </a:ext>
                  </a:extLst>
                </p:cNvPr>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3203;p68">
                  <a:extLst>
                    <a:ext uri="{FF2B5EF4-FFF2-40B4-BE49-F238E27FC236}">
                      <a16:creationId xmlns:a16="http://schemas.microsoft.com/office/drawing/2014/main" id="{D785B2F8-E195-F6CC-0C6C-ACD98616ABBB}"/>
                    </a:ext>
                  </a:extLst>
                </p:cNvPr>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3204;p68">
                  <a:extLst>
                    <a:ext uri="{FF2B5EF4-FFF2-40B4-BE49-F238E27FC236}">
                      <a16:creationId xmlns:a16="http://schemas.microsoft.com/office/drawing/2014/main" id="{48AD2309-1A84-5869-7719-3F190D069770}"/>
                    </a:ext>
                  </a:extLst>
                </p:cNvPr>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3205;p68">
                  <a:extLst>
                    <a:ext uri="{FF2B5EF4-FFF2-40B4-BE49-F238E27FC236}">
                      <a16:creationId xmlns:a16="http://schemas.microsoft.com/office/drawing/2014/main" id="{921DB8E8-CD7B-6BFF-8E2B-03657B287386}"/>
                    </a:ext>
                  </a:extLst>
                </p:cNvPr>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3206;p68">
                  <a:extLst>
                    <a:ext uri="{FF2B5EF4-FFF2-40B4-BE49-F238E27FC236}">
                      <a16:creationId xmlns:a16="http://schemas.microsoft.com/office/drawing/2014/main" id="{6EADC37B-FDD2-F5FE-3519-5DB9F97547FC}"/>
                    </a:ext>
                  </a:extLst>
                </p:cNvPr>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3207;p68">
                  <a:extLst>
                    <a:ext uri="{FF2B5EF4-FFF2-40B4-BE49-F238E27FC236}">
                      <a16:creationId xmlns:a16="http://schemas.microsoft.com/office/drawing/2014/main" id="{C9E539E8-B30C-CC18-80E1-DAA598A27645}"/>
                    </a:ext>
                  </a:extLst>
                </p:cNvPr>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3208;p68">
                  <a:extLst>
                    <a:ext uri="{FF2B5EF4-FFF2-40B4-BE49-F238E27FC236}">
                      <a16:creationId xmlns:a16="http://schemas.microsoft.com/office/drawing/2014/main" id="{3B228A9A-D5EE-3A2C-A942-CF22D9DE9490}"/>
                    </a:ext>
                  </a:extLst>
                </p:cNvPr>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3209;p68">
                  <a:extLst>
                    <a:ext uri="{FF2B5EF4-FFF2-40B4-BE49-F238E27FC236}">
                      <a16:creationId xmlns:a16="http://schemas.microsoft.com/office/drawing/2014/main" id="{EAC5E2F5-5D2C-21BA-FE1D-EB18795EBD47}"/>
                    </a:ext>
                  </a:extLst>
                </p:cNvPr>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3210;p68">
                  <a:extLst>
                    <a:ext uri="{FF2B5EF4-FFF2-40B4-BE49-F238E27FC236}">
                      <a16:creationId xmlns:a16="http://schemas.microsoft.com/office/drawing/2014/main" id="{4B18465A-696B-A8B0-E6A1-AA07BB17FA30}"/>
                    </a:ext>
                  </a:extLst>
                </p:cNvPr>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3211;p68">
                  <a:extLst>
                    <a:ext uri="{FF2B5EF4-FFF2-40B4-BE49-F238E27FC236}">
                      <a16:creationId xmlns:a16="http://schemas.microsoft.com/office/drawing/2014/main" id="{B2E3385D-DB46-2F9F-402C-E385EC27708F}"/>
                    </a:ext>
                  </a:extLst>
                </p:cNvPr>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3212;p68">
                  <a:extLst>
                    <a:ext uri="{FF2B5EF4-FFF2-40B4-BE49-F238E27FC236}">
                      <a16:creationId xmlns:a16="http://schemas.microsoft.com/office/drawing/2014/main" id="{8EFAA7D4-4C79-911B-872C-57EC378340CC}"/>
                    </a:ext>
                  </a:extLst>
                </p:cNvPr>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3213;p68">
                  <a:extLst>
                    <a:ext uri="{FF2B5EF4-FFF2-40B4-BE49-F238E27FC236}">
                      <a16:creationId xmlns:a16="http://schemas.microsoft.com/office/drawing/2014/main" id="{2CA52F30-4A94-A409-8D6C-CE488F834E9A}"/>
                    </a:ext>
                  </a:extLst>
                </p:cNvPr>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3214;p68">
                  <a:extLst>
                    <a:ext uri="{FF2B5EF4-FFF2-40B4-BE49-F238E27FC236}">
                      <a16:creationId xmlns:a16="http://schemas.microsoft.com/office/drawing/2014/main" id="{97387C72-CFBA-8FDA-B690-61101F9757C3}"/>
                    </a:ext>
                  </a:extLst>
                </p:cNvPr>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3215;p68">
                  <a:extLst>
                    <a:ext uri="{FF2B5EF4-FFF2-40B4-BE49-F238E27FC236}">
                      <a16:creationId xmlns:a16="http://schemas.microsoft.com/office/drawing/2014/main" id="{AA004E80-EFE3-2DAF-AEC3-51A332184E92}"/>
                    </a:ext>
                  </a:extLst>
                </p:cNvPr>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grpSp>
          <p:sp>
            <p:nvSpPr>
              <p:cNvPr id="2199" name="Google Shape;3216;p68">
                <a:extLst>
                  <a:ext uri="{FF2B5EF4-FFF2-40B4-BE49-F238E27FC236}">
                    <a16:creationId xmlns:a16="http://schemas.microsoft.com/office/drawing/2014/main" id="{8F81636F-A40F-3F0D-EADD-C89CA0B34024}"/>
                  </a:ext>
                </a:extLst>
              </p:cNvPr>
              <p:cNvSpPr/>
              <p:nvPr/>
            </p:nvSpPr>
            <p:spPr>
              <a:xfrm>
                <a:off x="3216910" y="3020610"/>
                <a:ext cx="15456" cy="5959"/>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3217;p68">
                <a:extLst>
                  <a:ext uri="{FF2B5EF4-FFF2-40B4-BE49-F238E27FC236}">
                    <a16:creationId xmlns:a16="http://schemas.microsoft.com/office/drawing/2014/main" id="{7CE32C37-8656-17F2-1EFB-C8AFDF0FC6C2}"/>
                  </a:ext>
                </a:extLst>
              </p:cNvPr>
              <p:cNvSpPr/>
              <p:nvPr/>
            </p:nvSpPr>
            <p:spPr>
              <a:xfrm>
                <a:off x="3243072" y="3010375"/>
                <a:ext cx="19695" cy="13340"/>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3218;p68">
                <a:extLst>
                  <a:ext uri="{FF2B5EF4-FFF2-40B4-BE49-F238E27FC236}">
                    <a16:creationId xmlns:a16="http://schemas.microsoft.com/office/drawing/2014/main" id="{4FE04BB3-93B5-5EFC-D98C-D57DD88E954C}"/>
                  </a:ext>
                </a:extLst>
              </p:cNvPr>
              <p:cNvSpPr/>
              <p:nvPr/>
            </p:nvSpPr>
            <p:spPr>
              <a:xfrm>
                <a:off x="3173305" y="2986811"/>
                <a:ext cx="73267" cy="24996"/>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3219;p68">
                <a:extLst>
                  <a:ext uri="{FF2B5EF4-FFF2-40B4-BE49-F238E27FC236}">
                    <a16:creationId xmlns:a16="http://schemas.microsoft.com/office/drawing/2014/main" id="{E63F055C-0D1A-20AD-EDE6-BD7F9568B9C7}"/>
                  </a:ext>
                </a:extLst>
              </p:cNvPr>
              <p:cNvSpPr/>
              <p:nvPr/>
            </p:nvSpPr>
            <p:spPr>
              <a:xfrm>
                <a:off x="3371137" y="3526962"/>
                <a:ext cx="18695" cy="10247"/>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3220;p68">
                <a:extLst>
                  <a:ext uri="{FF2B5EF4-FFF2-40B4-BE49-F238E27FC236}">
                    <a16:creationId xmlns:a16="http://schemas.microsoft.com/office/drawing/2014/main" id="{A33E4C2C-D959-ED84-3EC6-65552D02E058}"/>
                  </a:ext>
                </a:extLst>
              </p:cNvPr>
              <p:cNvSpPr/>
              <p:nvPr/>
            </p:nvSpPr>
            <p:spPr>
              <a:xfrm>
                <a:off x="3183272" y="3080803"/>
                <a:ext cx="38140" cy="16672"/>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3221;p68">
                <a:extLst>
                  <a:ext uri="{FF2B5EF4-FFF2-40B4-BE49-F238E27FC236}">
                    <a16:creationId xmlns:a16="http://schemas.microsoft.com/office/drawing/2014/main" id="{1E7C4F3F-0B94-4A30-1CEC-54DBE0AE5F7E}"/>
                  </a:ext>
                </a:extLst>
              </p:cNvPr>
              <p:cNvSpPr/>
              <p:nvPr/>
            </p:nvSpPr>
            <p:spPr>
              <a:xfrm>
                <a:off x="3163100" y="3070580"/>
                <a:ext cx="23172" cy="20709"/>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3222;p68">
                <a:extLst>
                  <a:ext uri="{FF2B5EF4-FFF2-40B4-BE49-F238E27FC236}">
                    <a16:creationId xmlns:a16="http://schemas.microsoft.com/office/drawing/2014/main" id="{AB8C4489-6426-030A-E4BA-0CAF0806CFB9}"/>
                  </a:ext>
                </a:extLst>
              </p:cNvPr>
              <p:cNvSpPr/>
              <p:nvPr/>
            </p:nvSpPr>
            <p:spPr>
              <a:xfrm>
                <a:off x="3150883" y="3043445"/>
                <a:ext cx="32150" cy="30467"/>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3223;p68">
                <a:extLst>
                  <a:ext uri="{FF2B5EF4-FFF2-40B4-BE49-F238E27FC236}">
                    <a16:creationId xmlns:a16="http://schemas.microsoft.com/office/drawing/2014/main" id="{D665D2D9-B611-B4CD-DEAE-7F29284E88DE}"/>
                  </a:ext>
                </a:extLst>
              </p:cNvPr>
              <p:cNvSpPr/>
              <p:nvPr/>
            </p:nvSpPr>
            <p:spPr>
              <a:xfrm>
                <a:off x="3140417" y="3037259"/>
                <a:ext cx="43617" cy="20947"/>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3224;p68">
                <a:extLst>
                  <a:ext uri="{FF2B5EF4-FFF2-40B4-BE49-F238E27FC236}">
                    <a16:creationId xmlns:a16="http://schemas.microsoft.com/office/drawing/2014/main" id="{1CA7FF0A-355C-D477-1A9F-93276CD1602E}"/>
                  </a:ext>
                </a:extLst>
              </p:cNvPr>
              <p:cNvSpPr/>
              <p:nvPr/>
            </p:nvSpPr>
            <p:spPr>
              <a:xfrm>
                <a:off x="3134439" y="3048687"/>
                <a:ext cx="17206" cy="9519"/>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3225;p68">
                <a:extLst>
                  <a:ext uri="{FF2B5EF4-FFF2-40B4-BE49-F238E27FC236}">
                    <a16:creationId xmlns:a16="http://schemas.microsoft.com/office/drawing/2014/main" id="{92FF5CE7-F588-EACF-B374-F4F6839C17C4}"/>
                  </a:ext>
                </a:extLst>
              </p:cNvPr>
              <p:cNvSpPr/>
              <p:nvPr/>
            </p:nvSpPr>
            <p:spPr>
              <a:xfrm>
                <a:off x="3142167" y="3021792"/>
                <a:ext cx="7978" cy="16672"/>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3226;p68">
                <a:extLst>
                  <a:ext uri="{FF2B5EF4-FFF2-40B4-BE49-F238E27FC236}">
                    <a16:creationId xmlns:a16="http://schemas.microsoft.com/office/drawing/2014/main" id="{61598F79-B35F-379F-2910-AE6A09F687DD}"/>
                  </a:ext>
                </a:extLst>
              </p:cNvPr>
              <p:cNvSpPr/>
              <p:nvPr/>
            </p:nvSpPr>
            <p:spPr>
              <a:xfrm>
                <a:off x="3120495" y="3025602"/>
                <a:ext cx="28411" cy="28567"/>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3227;p68">
                <a:extLst>
                  <a:ext uri="{FF2B5EF4-FFF2-40B4-BE49-F238E27FC236}">
                    <a16:creationId xmlns:a16="http://schemas.microsoft.com/office/drawing/2014/main" id="{9E6D8C09-49D7-D6A0-5690-BE30545673A4}"/>
                  </a:ext>
                </a:extLst>
              </p:cNvPr>
              <p:cNvSpPr/>
              <p:nvPr/>
            </p:nvSpPr>
            <p:spPr>
              <a:xfrm>
                <a:off x="2965769" y="2909240"/>
                <a:ext cx="196343" cy="138981"/>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3228;p68">
                <a:extLst>
                  <a:ext uri="{FF2B5EF4-FFF2-40B4-BE49-F238E27FC236}">
                    <a16:creationId xmlns:a16="http://schemas.microsoft.com/office/drawing/2014/main" id="{FD7D4B96-C537-D796-4F2F-E30B7213F211}"/>
                  </a:ext>
                </a:extLst>
              </p:cNvPr>
              <p:cNvSpPr/>
              <p:nvPr/>
            </p:nvSpPr>
            <p:spPr>
              <a:xfrm>
                <a:off x="3378602" y="3107699"/>
                <a:ext cx="19445" cy="26656"/>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3229;p68">
                <a:extLst>
                  <a:ext uri="{FF2B5EF4-FFF2-40B4-BE49-F238E27FC236}">
                    <a16:creationId xmlns:a16="http://schemas.microsoft.com/office/drawing/2014/main" id="{F97593C5-22D5-1BF1-B5F5-E0B28D797DF7}"/>
                  </a:ext>
                </a:extLst>
              </p:cNvPr>
              <p:cNvSpPr/>
              <p:nvPr/>
            </p:nvSpPr>
            <p:spPr>
              <a:xfrm>
                <a:off x="3354442" y="3105072"/>
                <a:ext cx="27661" cy="28807"/>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3230;p68">
                <a:extLst>
                  <a:ext uri="{FF2B5EF4-FFF2-40B4-BE49-F238E27FC236}">
                    <a16:creationId xmlns:a16="http://schemas.microsoft.com/office/drawing/2014/main" id="{BDB67C05-FB67-43DA-E1E8-924ED23A4DA2}"/>
                  </a:ext>
                </a:extLst>
              </p:cNvPr>
              <p:cNvSpPr/>
              <p:nvPr/>
            </p:nvSpPr>
            <p:spPr>
              <a:xfrm>
                <a:off x="3331020" y="3088661"/>
                <a:ext cx="34639" cy="49742"/>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3231;p68">
                <a:extLst>
                  <a:ext uri="{FF2B5EF4-FFF2-40B4-BE49-F238E27FC236}">
                    <a16:creationId xmlns:a16="http://schemas.microsoft.com/office/drawing/2014/main" id="{3813530D-3BE7-0F7C-BD71-2B6AEFFAC74B}"/>
                  </a:ext>
                </a:extLst>
              </p:cNvPr>
              <p:cNvSpPr/>
              <p:nvPr/>
            </p:nvSpPr>
            <p:spPr>
              <a:xfrm>
                <a:off x="3250049" y="3063438"/>
                <a:ext cx="91451" cy="78537"/>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3232;p68">
                <a:extLst>
                  <a:ext uri="{FF2B5EF4-FFF2-40B4-BE49-F238E27FC236}">
                    <a16:creationId xmlns:a16="http://schemas.microsoft.com/office/drawing/2014/main" id="{D12FA7C7-18D8-06AA-06A2-ADD0506DE59D}"/>
                  </a:ext>
                </a:extLst>
              </p:cNvPr>
              <p:cNvSpPr/>
              <p:nvPr/>
            </p:nvSpPr>
            <p:spPr>
              <a:xfrm>
                <a:off x="3209432" y="3061766"/>
                <a:ext cx="82734" cy="112563"/>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3233;p68">
                <a:extLst>
                  <a:ext uri="{FF2B5EF4-FFF2-40B4-BE49-F238E27FC236}">
                    <a16:creationId xmlns:a16="http://schemas.microsoft.com/office/drawing/2014/main" id="{AC5F251A-5AF9-6DB9-8856-5CCCF03E7AC2}"/>
                  </a:ext>
                </a:extLst>
              </p:cNvPr>
              <p:cNvSpPr/>
              <p:nvPr/>
            </p:nvSpPr>
            <p:spPr>
              <a:xfrm>
                <a:off x="3195239" y="3136483"/>
                <a:ext cx="40867" cy="42851"/>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3234;p68">
                <a:extLst>
                  <a:ext uri="{FF2B5EF4-FFF2-40B4-BE49-F238E27FC236}">
                    <a16:creationId xmlns:a16="http://schemas.microsoft.com/office/drawing/2014/main" id="{248E7DF9-120D-DE1A-0FAC-B13877B5772D}"/>
                  </a:ext>
                </a:extLst>
              </p:cNvPr>
              <p:cNvSpPr/>
              <p:nvPr/>
            </p:nvSpPr>
            <p:spPr>
              <a:xfrm>
                <a:off x="3192988" y="3146239"/>
                <a:ext cx="88711" cy="124936"/>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3235;p68">
                <a:extLst>
                  <a:ext uri="{FF2B5EF4-FFF2-40B4-BE49-F238E27FC236}">
                    <a16:creationId xmlns:a16="http://schemas.microsoft.com/office/drawing/2014/main" id="{DF5743E0-78F1-F55A-350E-8E0B46450677}"/>
                  </a:ext>
                </a:extLst>
              </p:cNvPr>
              <p:cNvSpPr/>
              <p:nvPr/>
            </p:nvSpPr>
            <p:spPr>
              <a:xfrm>
                <a:off x="3275460" y="3211198"/>
                <a:ext cx="85722" cy="91388"/>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2219" name="Google Shape;3236;p68">
                <a:extLst>
                  <a:ext uri="{FF2B5EF4-FFF2-40B4-BE49-F238E27FC236}">
                    <a16:creationId xmlns:a16="http://schemas.microsoft.com/office/drawing/2014/main" id="{888B6825-9514-085A-919A-A262AFB87CE5}"/>
                  </a:ext>
                </a:extLst>
              </p:cNvPr>
              <p:cNvSpPr/>
              <p:nvPr/>
            </p:nvSpPr>
            <p:spPr>
              <a:xfrm>
                <a:off x="3327281" y="3275929"/>
                <a:ext cx="58811" cy="59261"/>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2220" name="Google Shape;3237;p68">
                <a:extLst>
                  <a:ext uri="{FF2B5EF4-FFF2-40B4-BE49-F238E27FC236}">
                    <a16:creationId xmlns:a16="http://schemas.microsoft.com/office/drawing/2014/main" id="{DFDFF85B-4862-ECFE-D463-B526B65AD426}"/>
                  </a:ext>
                </a:extLst>
              </p:cNvPr>
              <p:cNvSpPr/>
              <p:nvPr/>
            </p:nvSpPr>
            <p:spPr>
              <a:xfrm>
                <a:off x="3363158" y="3352784"/>
                <a:ext cx="34889" cy="37847"/>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1" name="Google Shape;3238;p68">
                <a:extLst>
                  <a:ext uri="{FF2B5EF4-FFF2-40B4-BE49-F238E27FC236}">
                    <a16:creationId xmlns:a16="http://schemas.microsoft.com/office/drawing/2014/main" id="{EF6AE206-497E-7ED6-8049-F9271BAEB320}"/>
                  </a:ext>
                </a:extLst>
              </p:cNvPr>
              <p:cNvGrpSpPr/>
              <p:nvPr/>
            </p:nvGrpSpPr>
            <p:grpSpPr>
              <a:xfrm>
                <a:off x="3280936" y="3294489"/>
                <a:ext cx="109894" cy="272220"/>
                <a:chOff x="2711750" y="3572300"/>
                <a:chExt cx="230725" cy="598425"/>
              </a:xfrm>
              <a:grpFill/>
            </p:grpSpPr>
            <p:sp>
              <p:nvSpPr>
                <p:cNvPr id="2385" name="Google Shape;3239;p68">
                  <a:extLst>
                    <a:ext uri="{FF2B5EF4-FFF2-40B4-BE49-F238E27FC236}">
                      <a16:creationId xmlns:a16="http://schemas.microsoft.com/office/drawing/2014/main" id="{E9AFD112-5DC1-92A2-3064-6D464B744A6C}"/>
                    </a:ext>
                  </a:extLst>
                </p:cNvPr>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3240;p68">
                  <a:extLst>
                    <a:ext uri="{FF2B5EF4-FFF2-40B4-BE49-F238E27FC236}">
                      <a16:creationId xmlns:a16="http://schemas.microsoft.com/office/drawing/2014/main" id="{FA08FC99-C868-9C83-E043-3A5DA79CA601}"/>
                    </a:ext>
                  </a:extLst>
                </p:cNvPr>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2" name="Google Shape;3241;p68">
                <a:extLst>
                  <a:ext uri="{FF2B5EF4-FFF2-40B4-BE49-F238E27FC236}">
                    <a16:creationId xmlns:a16="http://schemas.microsoft.com/office/drawing/2014/main" id="{A8ECB1D0-5E18-1176-3D67-07022294E179}"/>
                  </a:ext>
                </a:extLst>
              </p:cNvPr>
              <p:cNvSpPr/>
              <p:nvPr/>
            </p:nvSpPr>
            <p:spPr>
              <a:xfrm>
                <a:off x="4563304" y="2964680"/>
                <a:ext cx="12467" cy="27863"/>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3" name="Google Shape;3242;p68">
                <a:extLst>
                  <a:ext uri="{FF2B5EF4-FFF2-40B4-BE49-F238E27FC236}">
                    <a16:creationId xmlns:a16="http://schemas.microsoft.com/office/drawing/2014/main" id="{5FD3E930-7302-C56A-B2E5-614C50689BFA}"/>
                  </a:ext>
                </a:extLst>
              </p:cNvPr>
              <p:cNvGrpSpPr/>
              <p:nvPr/>
            </p:nvGrpSpPr>
            <p:grpSpPr>
              <a:xfrm>
                <a:off x="3790447" y="2408597"/>
                <a:ext cx="73017" cy="75683"/>
                <a:chOff x="3781475" y="1624825"/>
                <a:chExt cx="153300" cy="166375"/>
              </a:xfrm>
              <a:grpFill/>
            </p:grpSpPr>
            <p:sp>
              <p:nvSpPr>
                <p:cNvPr id="2381" name="Google Shape;3243;p68">
                  <a:extLst>
                    <a:ext uri="{FF2B5EF4-FFF2-40B4-BE49-F238E27FC236}">
                      <a16:creationId xmlns:a16="http://schemas.microsoft.com/office/drawing/2014/main" id="{BCD18FAF-C345-6209-3CB3-620E17A4F883}"/>
                    </a:ext>
                  </a:extLst>
                </p:cNvPr>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3244;p68">
                  <a:extLst>
                    <a:ext uri="{FF2B5EF4-FFF2-40B4-BE49-F238E27FC236}">
                      <a16:creationId xmlns:a16="http://schemas.microsoft.com/office/drawing/2014/main" id="{52AC8595-A5DB-CC5B-339B-FF97A52A7871}"/>
                    </a:ext>
                  </a:extLst>
                </p:cNvPr>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3245;p68">
                  <a:extLst>
                    <a:ext uri="{FF2B5EF4-FFF2-40B4-BE49-F238E27FC236}">
                      <a16:creationId xmlns:a16="http://schemas.microsoft.com/office/drawing/2014/main" id="{19687CDC-47B8-6EAC-57C1-832E185A10EC}"/>
                    </a:ext>
                  </a:extLst>
                </p:cNvPr>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3246;p68">
                  <a:extLst>
                    <a:ext uri="{FF2B5EF4-FFF2-40B4-BE49-F238E27FC236}">
                      <a16:creationId xmlns:a16="http://schemas.microsoft.com/office/drawing/2014/main" id="{AFFEC35C-8E74-98CE-D76B-6CD03D2D0DAF}"/>
                    </a:ext>
                  </a:extLst>
                </p:cNvPr>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4" name="Google Shape;3247;p68">
                <a:extLst>
                  <a:ext uri="{FF2B5EF4-FFF2-40B4-BE49-F238E27FC236}">
                    <a16:creationId xmlns:a16="http://schemas.microsoft.com/office/drawing/2014/main" id="{A43270CE-1875-9A49-E97F-ABEBF52ECD3B}"/>
                  </a:ext>
                </a:extLst>
              </p:cNvPr>
              <p:cNvSpPr/>
              <p:nvPr/>
            </p:nvSpPr>
            <p:spPr>
              <a:xfrm>
                <a:off x="4614388" y="2777890"/>
                <a:ext cx="83472" cy="139698"/>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3248;p68">
                <a:extLst>
                  <a:ext uri="{FF2B5EF4-FFF2-40B4-BE49-F238E27FC236}">
                    <a16:creationId xmlns:a16="http://schemas.microsoft.com/office/drawing/2014/main" id="{A1581AA5-8CCD-EEF5-722D-DA53D84580CE}"/>
                  </a:ext>
                </a:extLst>
              </p:cNvPr>
              <p:cNvSpPr/>
              <p:nvPr/>
            </p:nvSpPr>
            <p:spPr>
              <a:xfrm>
                <a:off x="4580500" y="2850946"/>
                <a:ext cx="28661" cy="38087"/>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3249;p68">
                <a:extLst>
                  <a:ext uri="{FF2B5EF4-FFF2-40B4-BE49-F238E27FC236}">
                    <a16:creationId xmlns:a16="http://schemas.microsoft.com/office/drawing/2014/main" id="{9C024012-6A02-71A0-2CDA-E36200E33D9B}"/>
                  </a:ext>
                </a:extLst>
              </p:cNvPr>
              <p:cNvSpPr/>
              <p:nvPr/>
            </p:nvSpPr>
            <p:spPr>
              <a:xfrm>
                <a:off x="4566544" y="2807163"/>
                <a:ext cx="32650" cy="53553"/>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3250;p68">
                <a:extLst>
                  <a:ext uri="{FF2B5EF4-FFF2-40B4-BE49-F238E27FC236}">
                    <a16:creationId xmlns:a16="http://schemas.microsoft.com/office/drawing/2014/main" id="{773B6011-A063-1744-C8FB-54CA5A1C5BA3}"/>
                  </a:ext>
                </a:extLst>
              </p:cNvPr>
              <p:cNvSpPr/>
              <p:nvPr/>
            </p:nvSpPr>
            <p:spPr>
              <a:xfrm>
                <a:off x="4301947" y="2737678"/>
                <a:ext cx="211787" cy="95436"/>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3251;p68">
                <a:extLst>
                  <a:ext uri="{FF2B5EF4-FFF2-40B4-BE49-F238E27FC236}">
                    <a16:creationId xmlns:a16="http://schemas.microsoft.com/office/drawing/2014/main" id="{A35BE921-DFDC-98F9-4D45-F2B16BD75DB9}"/>
                  </a:ext>
                </a:extLst>
              </p:cNvPr>
              <p:cNvSpPr/>
              <p:nvPr/>
            </p:nvSpPr>
            <p:spPr>
              <a:xfrm>
                <a:off x="4718532" y="3165038"/>
                <a:ext cx="67277" cy="54985"/>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3252;p68">
                <a:extLst>
                  <a:ext uri="{FF2B5EF4-FFF2-40B4-BE49-F238E27FC236}">
                    <a16:creationId xmlns:a16="http://schemas.microsoft.com/office/drawing/2014/main" id="{05B3795D-B26E-1DB6-39B5-F776AF1D201D}"/>
                  </a:ext>
                </a:extLst>
              </p:cNvPr>
              <p:cNvSpPr/>
              <p:nvPr/>
            </p:nvSpPr>
            <p:spPr>
              <a:xfrm>
                <a:off x="4567795" y="3016561"/>
                <a:ext cx="54822" cy="91388"/>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3253;p68">
                <a:extLst>
                  <a:ext uri="{FF2B5EF4-FFF2-40B4-BE49-F238E27FC236}">
                    <a16:creationId xmlns:a16="http://schemas.microsoft.com/office/drawing/2014/main" id="{C975845C-E54B-3D87-85CF-8A26585712B4}"/>
                  </a:ext>
                </a:extLst>
              </p:cNvPr>
              <p:cNvSpPr/>
              <p:nvPr/>
            </p:nvSpPr>
            <p:spPr>
              <a:xfrm>
                <a:off x="4595944" y="3205012"/>
                <a:ext cx="26673" cy="13340"/>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1" name="Google Shape;3254;p68">
                <a:extLst>
                  <a:ext uri="{FF2B5EF4-FFF2-40B4-BE49-F238E27FC236}">
                    <a16:creationId xmlns:a16="http://schemas.microsoft.com/office/drawing/2014/main" id="{809D1CCB-A9FF-E5FE-8A9C-0ADEF0DBEDCC}"/>
                  </a:ext>
                </a:extLst>
              </p:cNvPr>
              <p:cNvGrpSpPr/>
              <p:nvPr/>
            </p:nvGrpSpPr>
            <p:grpSpPr>
              <a:xfrm>
                <a:off x="4403351" y="3107699"/>
                <a:ext cx="316681" cy="101372"/>
                <a:chOff x="5068275" y="3161675"/>
                <a:chExt cx="664875" cy="222850"/>
              </a:xfrm>
              <a:grpFill/>
            </p:grpSpPr>
            <p:sp>
              <p:nvSpPr>
                <p:cNvPr id="2377" name="Google Shape;3255;p68">
                  <a:extLst>
                    <a:ext uri="{FF2B5EF4-FFF2-40B4-BE49-F238E27FC236}">
                      <a16:creationId xmlns:a16="http://schemas.microsoft.com/office/drawing/2014/main" id="{4233737A-D042-B21F-7AC1-163EF0B6E25F}"/>
                    </a:ext>
                  </a:extLst>
                </p:cNvPr>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3256;p68">
                  <a:extLst>
                    <a:ext uri="{FF2B5EF4-FFF2-40B4-BE49-F238E27FC236}">
                      <a16:creationId xmlns:a16="http://schemas.microsoft.com/office/drawing/2014/main" id="{AEE52ED9-FDB3-89C6-DB7C-D5A7D80F1FD1}"/>
                    </a:ext>
                  </a:extLst>
                </p:cNvPr>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3257;p68">
                  <a:extLst>
                    <a:ext uri="{FF2B5EF4-FFF2-40B4-BE49-F238E27FC236}">
                      <a16:creationId xmlns:a16="http://schemas.microsoft.com/office/drawing/2014/main" id="{35A0CC5A-56F2-657B-D908-6B56B17C4FFA}"/>
                    </a:ext>
                  </a:extLst>
                </p:cNvPr>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3258;p68">
                  <a:extLst>
                    <a:ext uri="{FF2B5EF4-FFF2-40B4-BE49-F238E27FC236}">
                      <a16:creationId xmlns:a16="http://schemas.microsoft.com/office/drawing/2014/main" id="{E9131CB3-366E-F893-9E4C-F8AB8BA5FFB6}"/>
                    </a:ext>
                  </a:extLst>
                </p:cNvPr>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2" name="Google Shape;3259;p68">
                <a:extLst>
                  <a:ext uri="{FF2B5EF4-FFF2-40B4-BE49-F238E27FC236}">
                    <a16:creationId xmlns:a16="http://schemas.microsoft.com/office/drawing/2014/main" id="{CF4CB6D0-A282-0D18-373B-5AAB2DED4C13}"/>
                  </a:ext>
                </a:extLst>
              </p:cNvPr>
              <p:cNvSpPr/>
              <p:nvPr/>
            </p:nvSpPr>
            <p:spPr>
              <a:xfrm>
                <a:off x="4437240" y="3100557"/>
                <a:ext cx="29912" cy="3737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3260;p68">
                <a:extLst>
                  <a:ext uri="{FF2B5EF4-FFF2-40B4-BE49-F238E27FC236}">
                    <a16:creationId xmlns:a16="http://schemas.microsoft.com/office/drawing/2014/main" id="{CD1FFE39-CBF0-9A14-5056-53A1EC120D59}"/>
                  </a:ext>
                </a:extLst>
              </p:cNvPr>
              <p:cNvSpPr/>
              <p:nvPr/>
            </p:nvSpPr>
            <p:spPr>
              <a:xfrm>
                <a:off x="4503755" y="3099124"/>
                <a:ext cx="65290" cy="42134"/>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3261;p68">
                <a:extLst>
                  <a:ext uri="{FF2B5EF4-FFF2-40B4-BE49-F238E27FC236}">
                    <a16:creationId xmlns:a16="http://schemas.microsoft.com/office/drawing/2014/main" id="{D51CFDEA-79E7-1D71-CD41-91B2F8DF65B5}"/>
                  </a:ext>
                </a:extLst>
              </p:cNvPr>
              <p:cNvSpPr/>
              <p:nvPr/>
            </p:nvSpPr>
            <p:spPr>
              <a:xfrm>
                <a:off x="4442717" y="2983013"/>
                <a:ext cx="56823" cy="104943"/>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3262;p68">
                <a:extLst>
                  <a:ext uri="{FF2B5EF4-FFF2-40B4-BE49-F238E27FC236}">
                    <a16:creationId xmlns:a16="http://schemas.microsoft.com/office/drawing/2014/main" id="{C904D439-73CF-AD1F-CC2A-DC88B30ED306}"/>
                  </a:ext>
                </a:extLst>
              </p:cNvPr>
              <p:cNvSpPr/>
              <p:nvPr/>
            </p:nvSpPr>
            <p:spPr>
              <a:xfrm>
                <a:off x="4450195" y="3045595"/>
                <a:ext cx="36139" cy="2975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3263;p68">
                <a:extLst>
                  <a:ext uri="{FF2B5EF4-FFF2-40B4-BE49-F238E27FC236}">
                    <a16:creationId xmlns:a16="http://schemas.microsoft.com/office/drawing/2014/main" id="{3DC05ACE-5F68-81C1-5C85-283AF4B43253}"/>
                  </a:ext>
                </a:extLst>
              </p:cNvPr>
              <p:cNvSpPr/>
              <p:nvPr/>
            </p:nvSpPr>
            <p:spPr>
              <a:xfrm>
                <a:off x="4429762" y="2990143"/>
                <a:ext cx="55822" cy="61649"/>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3264;p68">
                <a:extLst>
                  <a:ext uri="{FF2B5EF4-FFF2-40B4-BE49-F238E27FC236}">
                    <a16:creationId xmlns:a16="http://schemas.microsoft.com/office/drawing/2014/main" id="{2719B038-2005-1B17-2583-1A600836EFFC}"/>
                  </a:ext>
                </a:extLst>
              </p:cNvPr>
              <p:cNvSpPr/>
              <p:nvPr/>
            </p:nvSpPr>
            <p:spPr>
              <a:xfrm>
                <a:off x="4413318" y="3004427"/>
                <a:ext cx="58061" cy="103284"/>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3265;p68">
                <a:extLst>
                  <a:ext uri="{FF2B5EF4-FFF2-40B4-BE49-F238E27FC236}">
                    <a16:creationId xmlns:a16="http://schemas.microsoft.com/office/drawing/2014/main" id="{585ACFD5-9447-8B95-1F66-54AF536B3A85}"/>
                  </a:ext>
                </a:extLst>
              </p:cNvPr>
              <p:cNvSpPr/>
              <p:nvPr/>
            </p:nvSpPr>
            <p:spPr>
              <a:xfrm>
                <a:off x="4375452" y="2948031"/>
                <a:ext cx="61050" cy="131123"/>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3266;p68">
                <a:extLst>
                  <a:ext uri="{FF2B5EF4-FFF2-40B4-BE49-F238E27FC236}">
                    <a16:creationId xmlns:a16="http://schemas.microsoft.com/office/drawing/2014/main" id="{244CD2E7-3D67-D03A-40E4-FD8636AEC903}"/>
                  </a:ext>
                </a:extLst>
              </p:cNvPr>
              <p:cNvSpPr/>
              <p:nvPr/>
            </p:nvSpPr>
            <p:spPr>
              <a:xfrm>
                <a:off x="4343064" y="2959927"/>
                <a:ext cx="35389" cy="43556"/>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3267;p68">
                <a:extLst>
                  <a:ext uri="{FF2B5EF4-FFF2-40B4-BE49-F238E27FC236}">
                    <a16:creationId xmlns:a16="http://schemas.microsoft.com/office/drawing/2014/main" id="{B8222F65-7AD1-4AF5-E70B-D89887853464}"/>
                  </a:ext>
                </a:extLst>
              </p:cNvPr>
              <p:cNvSpPr/>
              <p:nvPr/>
            </p:nvSpPr>
            <p:spPr>
              <a:xfrm>
                <a:off x="3793186" y="2712931"/>
                <a:ext cx="26423" cy="30944"/>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3268;p68">
                <a:extLst>
                  <a:ext uri="{FF2B5EF4-FFF2-40B4-BE49-F238E27FC236}">
                    <a16:creationId xmlns:a16="http://schemas.microsoft.com/office/drawing/2014/main" id="{24DCA451-B263-3B7F-2062-427F5B1E4D55}"/>
                  </a:ext>
                </a:extLst>
              </p:cNvPr>
              <p:cNvSpPr/>
              <p:nvPr/>
            </p:nvSpPr>
            <p:spPr>
              <a:xfrm>
                <a:off x="3772264" y="2560166"/>
                <a:ext cx="138282" cy="153492"/>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3269;p68">
                <a:extLst>
                  <a:ext uri="{FF2B5EF4-FFF2-40B4-BE49-F238E27FC236}">
                    <a16:creationId xmlns:a16="http://schemas.microsoft.com/office/drawing/2014/main" id="{B23C726E-6DC7-A1B7-10FE-ECBB8235652A}"/>
                  </a:ext>
                </a:extLst>
              </p:cNvPr>
              <p:cNvSpPr/>
              <p:nvPr/>
            </p:nvSpPr>
            <p:spPr>
              <a:xfrm>
                <a:off x="3810380" y="2589199"/>
                <a:ext cx="68528" cy="147783"/>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3270;p68">
                <a:extLst>
                  <a:ext uri="{FF2B5EF4-FFF2-40B4-BE49-F238E27FC236}">
                    <a16:creationId xmlns:a16="http://schemas.microsoft.com/office/drawing/2014/main" id="{6784D8C5-D907-F196-1A11-078A66827D5C}"/>
                  </a:ext>
                </a:extLst>
              </p:cNvPr>
              <p:cNvSpPr/>
              <p:nvPr/>
            </p:nvSpPr>
            <p:spPr>
              <a:xfrm>
                <a:off x="3883135" y="2693427"/>
                <a:ext cx="27411" cy="23803"/>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3271;p68">
                <a:extLst>
                  <a:ext uri="{FF2B5EF4-FFF2-40B4-BE49-F238E27FC236}">
                    <a16:creationId xmlns:a16="http://schemas.microsoft.com/office/drawing/2014/main" id="{61CFC431-9942-302F-B090-755F42DA9F32}"/>
                  </a:ext>
                </a:extLst>
              </p:cNvPr>
              <p:cNvSpPr/>
              <p:nvPr/>
            </p:nvSpPr>
            <p:spPr>
              <a:xfrm>
                <a:off x="3870431" y="2710554"/>
                <a:ext cx="43605" cy="22619"/>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3272;p68">
                <a:extLst>
                  <a:ext uri="{FF2B5EF4-FFF2-40B4-BE49-F238E27FC236}">
                    <a16:creationId xmlns:a16="http://schemas.microsoft.com/office/drawing/2014/main" id="{13475D27-4C68-A831-B034-064B41EB7D8B}"/>
                  </a:ext>
                </a:extLst>
              </p:cNvPr>
              <p:cNvSpPr/>
              <p:nvPr/>
            </p:nvSpPr>
            <p:spPr>
              <a:xfrm>
                <a:off x="3871919" y="2726020"/>
                <a:ext cx="33901" cy="23803"/>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3273;p68">
                <a:extLst>
                  <a:ext uri="{FF2B5EF4-FFF2-40B4-BE49-F238E27FC236}">
                    <a16:creationId xmlns:a16="http://schemas.microsoft.com/office/drawing/2014/main" id="{D9CD464C-AA7B-2C41-0321-BF3F1293BC26}"/>
                  </a:ext>
                </a:extLst>
              </p:cNvPr>
              <p:cNvSpPr/>
              <p:nvPr/>
            </p:nvSpPr>
            <p:spPr>
              <a:xfrm>
                <a:off x="3888113" y="2727692"/>
                <a:ext cx="57573" cy="42601"/>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3274;p68">
                <a:extLst>
                  <a:ext uri="{FF2B5EF4-FFF2-40B4-BE49-F238E27FC236}">
                    <a16:creationId xmlns:a16="http://schemas.microsoft.com/office/drawing/2014/main" id="{07E1977C-15B4-D7AD-F7D0-A9633876B49B}"/>
                  </a:ext>
                </a:extLst>
              </p:cNvPr>
              <p:cNvSpPr/>
              <p:nvPr/>
            </p:nvSpPr>
            <p:spPr>
              <a:xfrm>
                <a:off x="3848497" y="2796926"/>
                <a:ext cx="39628" cy="24519"/>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3275;p68">
                <a:extLst>
                  <a:ext uri="{FF2B5EF4-FFF2-40B4-BE49-F238E27FC236}">
                    <a16:creationId xmlns:a16="http://schemas.microsoft.com/office/drawing/2014/main" id="{BFC7CA3B-408C-8895-3479-1D0BE9B957F8}"/>
                  </a:ext>
                </a:extLst>
              </p:cNvPr>
              <p:cNvSpPr/>
              <p:nvPr/>
            </p:nvSpPr>
            <p:spPr>
              <a:xfrm>
                <a:off x="3851736" y="2789796"/>
                <a:ext cx="34151" cy="14284"/>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3276;p68">
                <a:extLst>
                  <a:ext uri="{FF2B5EF4-FFF2-40B4-BE49-F238E27FC236}">
                    <a16:creationId xmlns:a16="http://schemas.microsoft.com/office/drawing/2014/main" id="{2CB44E6F-F82F-F84D-9DC6-8BC132E7B004}"/>
                  </a:ext>
                </a:extLst>
              </p:cNvPr>
              <p:cNvSpPr/>
              <p:nvPr/>
            </p:nvSpPr>
            <p:spPr>
              <a:xfrm>
                <a:off x="3869680" y="2845714"/>
                <a:ext cx="12967" cy="23803"/>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3277;p68">
                <a:extLst>
                  <a:ext uri="{FF2B5EF4-FFF2-40B4-BE49-F238E27FC236}">
                    <a16:creationId xmlns:a16="http://schemas.microsoft.com/office/drawing/2014/main" id="{9657B3F7-443D-8BC1-038B-D057E86A81F7}"/>
                  </a:ext>
                </a:extLst>
              </p:cNvPr>
              <p:cNvSpPr/>
              <p:nvPr/>
            </p:nvSpPr>
            <p:spPr>
              <a:xfrm>
                <a:off x="3863452" y="2836911"/>
                <a:ext cx="12467" cy="15000"/>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3278;p68">
                <a:extLst>
                  <a:ext uri="{FF2B5EF4-FFF2-40B4-BE49-F238E27FC236}">
                    <a16:creationId xmlns:a16="http://schemas.microsoft.com/office/drawing/2014/main" id="{3A99B516-B0FB-8FF1-81B5-23189276785D}"/>
                  </a:ext>
                </a:extLst>
              </p:cNvPr>
              <p:cNvSpPr/>
              <p:nvPr/>
            </p:nvSpPr>
            <p:spPr>
              <a:xfrm>
                <a:off x="3844769" y="2824300"/>
                <a:ext cx="25923" cy="21664"/>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3279;p68">
                <a:extLst>
                  <a:ext uri="{FF2B5EF4-FFF2-40B4-BE49-F238E27FC236}">
                    <a16:creationId xmlns:a16="http://schemas.microsoft.com/office/drawing/2014/main" id="{B6AF831D-7D28-E252-B1F1-0B281E6F9EE8}"/>
                  </a:ext>
                </a:extLst>
              </p:cNvPr>
              <p:cNvSpPr/>
              <p:nvPr/>
            </p:nvSpPr>
            <p:spPr>
              <a:xfrm>
                <a:off x="3830563" y="2811688"/>
                <a:ext cx="20195" cy="12146"/>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3280;p68">
                <a:extLst>
                  <a:ext uri="{FF2B5EF4-FFF2-40B4-BE49-F238E27FC236}">
                    <a16:creationId xmlns:a16="http://schemas.microsoft.com/office/drawing/2014/main" id="{E8130A25-714F-8297-4B23-2AC5F7A9ADE4}"/>
                  </a:ext>
                </a:extLst>
              </p:cNvPr>
              <p:cNvSpPr/>
              <p:nvPr/>
            </p:nvSpPr>
            <p:spPr>
              <a:xfrm>
                <a:off x="3804653" y="2793355"/>
                <a:ext cx="47594" cy="21903"/>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3281;p68">
                <a:extLst>
                  <a:ext uri="{FF2B5EF4-FFF2-40B4-BE49-F238E27FC236}">
                    <a16:creationId xmlns:a16="http://schemas.microsoft.com/office/drawing/2014/main" id="{837CBD30-183F-5F90-50D4-5548F5B7909E}"/>
                  </a:ext>
                </a:extLst>
              </p:cNvPr>
              <p:cNvSpPr/>
              <p:nvPr/>
            </p:nvSpPr>
            <p:spPr>
              <a:xfrm>
                <a:off x="3831565" y="2741009"/>
                <a:ext cx="63038" cy="50698"/>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3282;p68">
                <a:extLst>
                  <a:ext uri="{FF2B5EF4-FFF2-40B4-BE49-F238E27FC236}">
                    <a16:creationId xmlns:a16="http://schemas.microsoft.com/office/drawing/2014/main" id="{67BFB238-F0CD-EE6F-5BF6-65365EB01DC5}"/>
                  </a:ext>
                </a:extLst>
              </p:cNvPr>
              <p:cNvSpPr/>
              <p:nvPr/>
            </p:nvSpPr>
            <p:spPr>
              <a:xfrm>
                <a:off x="3819097" y="2775990"/>
                <a:ext cx="50345" cy="20947"/>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3283;p68">
                <a:extLst>
                  <a:ext uri="{FF2B5EF4-FFF2-40B4-BE49-F238E27FC236}">
                    <a16:creationId xmlns:a16="http://schemas.microsoft.com/office/drawing/2014/main" id="{9F7A82CD-5FA3-4F8B-F673-6D052A50A804}"/>
                  </a:ext>
                </a:extLst>
              </p:cNvPr>
              <p:cNvSpPr/>
              <p:nvPr/>
            </p:nvSpPr>
            <p:spPr>
              <a:xfrm>
                <a:off x="3779980" y="2741248"/>
                <a:ext cx="57323" cy="65448"/>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3284;p68">
                <a:extLst>
                  <a:ext uri="{FF2B5EF4-FFF2-40B4-BE49-F238E27FC236}">
                    <a16:creationId xmlns:a16="http://schemas.microsoft.com/office/drawing/2014/main" id="{79D3C058-67BD-B416-E192-5DAFF9A98E50}"/>
                  </a:ext>
                </a:extLst>
              </p:cNvPr>
              <p:cNvSpPr/>
              <p:nvPr/>
            </p:nvSpPr>
            <p:spPr>
              <a:xfrm>
                <a:off x="3764786" y="2755531"/>
                <a:ext cx="24672" cy="21426"/>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3285;p68">
                <a:extLst>
                  <a:ext uri="{FF2B5EF4-FFF2-40B4-BE49-F238E27FC236}">
                    <a16:creationId xmlns:a16="http://schemas.microsoft.com/office/drawing/2014/main" id="{8AC42980-7431-594F-56E1-57864803DF88}"/>
                  </a:ext>
                </a:extLst>
              </p:cNvPr>
              <p:cNvSpPr/>
              <p:nvPr/>
            </p:nvSpPr>
            <p:spPr>
              <a:xfrm>
                <a:off x="3762549" y="2773136"/>
                <a:ext cx="19445" cy="15956"/>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3286;p68">
                <a:extLst>
                  <a:ext uri="{FF2B5EF4-FFF2-40B4-BE49-F238E27FC236}">
                    <a16:creationId xmlns:a16="http://schemas.microsoft.com/office/drawing/2014/main" id="{9CE89861-D93E-1082-A87C-A5538486B093}"/>
                  </a:ext>
                </a:extLst>
              </p:cNvPr>
              <p:cNvSpPr/>
              <p:nvPr/>
            </p:nvSpPr>
            <p:spPr>
              <a:xfrm>
                <a:off x="3779492" y="2783848"/>
                <a:ext cx="4739" cy="6424"/>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3287;p68">
                <a:extLst>
                  <a:ext uri="{FF2B5EF4-FFF2-40B4-BE49-F238E27FC236}">
                    <a16:creationId xmlns:a16="http://schemas.microsoft.com/office/drawing/2014/main" id="{DC2F6D5A-593B-B4F2-A740-E6FF7D47AC9D}"/>
                  </a:ext>
                </a:extLst>
              </p:cNvPr>
              <p:cNvSpPr/>
              <p:nvPr/>
            </p:nvSpPr>
            <p:spPr>
              <a:xfrm>
                <a:off x="3681327" y="2736972"/>
                <a:ext cx="27661" cy="34982"/>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1" name="Google Shape;3288;p68">
                <a:extLst>
                  <a:ext uri="{FF2B5EF4-FFF2-40B4-BE49-F238E27FC236}">
                    <a16:creationId xmlns:a16="http://schemas.microsoft.com/office/drawing/2014/main" id="{C63489DC-4783-C39B-37AA-153379B06649}"/>
                  </a:ext>
                </a:extLst>
              </p:cNvPr>
              <p:cNvGrpSpPr/>
              <p:nvPr/>
            </p:nvGrpSpPr>
            <p:grpSpPr>
              <a:xfrm>
                <a:off x="3697521" y="2707221"/>
                <a:ext cx="59549" cy="79732"/>
                <a:chOff x="3586375" y="2281300"/>
                <a:chExt cx="125025" cy="175275"/>
              </a:xfrm>
              <a:grpFill/>
            </p:grpSpPr>
            <p:sp>
              <p:nvSpPr>
                <p:cNvPr id="2375" name="Google Shape;3289;p68">
                  <a:extLst>
                    <a:ext uri="{FF2B5EF4-FFF2-40B4-BE49-F238E27FC236}">
                      <a16:creationId xmlns:a16="http://schemas.microsoft.com/office/drawing/2014/main" id="{597EC43A-66B6-AF3B-834C-D78C3BC6BA96}"/>
                    </a:ext>
                  </a:extLst>
                </p:cNvPr>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3290;p68">
                  <a:extLst>
                    <a:ext uri="{FF2B5EF4-FFF2-40B4-BE49-F238E27FC236}">
                      <a16:creationId xmlns:a16="http://schemas.microsoft.com/office/drawing/2014/main" id="{C0F731CA-1FA5-4720-29E5-ECCFBA388B2B}"/>
                    </a:ext>
                  </a:extLst>
                </p:cNvPr>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2" name="Google Shape;3291;p68">
                <a:extLst>
                  <a:ext uri="{FF2B5EF4-FFF2-40B4-BE49-F238E27FC236}">
                    <a16:creationId xmlns:a16="http://schemas.microsoft.com/office/drawing/2014/main" id="{573CD179-6F4C-9B11-263E-A898CA020D63}"/>
                  </a:ext>
                </a:extLst>
              </p:cNvPr>
              <p:cNvSpPr/>
              <p:nvPr/>
            </p:nvSpPr>
            <p:spPr>
              <a:xfrm>
                <a:off x="4037849" y="3224765"/>
                <a:ext cx="52333" cy="93525"/>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3" name="Google Shape;3292;p68">
                <a:extLst>
                  <a:ext uri="{FF2B5EF4-FFF2-40B4-BE49-F238E27FC236}">
                    <a16:creationId xmlns:a16="http://schemas.microsoft.com/office/drawing/2014/main" id="{DEB666E1-3EE8-8984-3C63-CB5F8FE071F0}"/>
                  </a:ext>
                </a:extLst>
              </p:cNvPr>
              <p:cNvGrpSpPr/>
              <p:nvPr/>
            </p:nvGrpSpPr>
            <p:grpSpPr>
              <a:xfrm>
                <a:off x="4513233" y="3221671"/>
                <a:ext cx="274564" cy="280317"/>
                <a:chOff x="5298975" y="3412225"/>
                <a:chExt cx="576450" cy="616225"/>
              </a:xfrm>
              <a:grpFill/>
            </p:grpSpPr>
            <p:sp>
              <p:nvSpPr>
                <p:cNvPr id="2373" name="Google Shape;3293;p68">
                  <a:extLst>
                    <a:ext uri="{FF2B5EF4-FFF2-40B4-BE49-F238E27FC236}">
                      <a16:creationId xmlns:a16="http://schemas.microsoft.com/office/drawing/2014/main" id="{145F5185-0A50-EE27-DC42-69F78269F10C}"/>
                    </a:ext>
                  </a:extLst>
                </p:cNvPr>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2374" name="Google Shape;3294;p68">
                  <a:extLst>
                    <a:ext uri="{FF2B5EF4-FFF2-40B4-BE49-F238E27FC236}">
                      <a16:creationId xmlns:a16="http://schemas.microsoft.com/office/drawing/2014/main" id="{1608DA5D-CA55-2136-6BC2-B4E1BDD23307}"/>
                    </a:ext>
                  </a:extLst>
                </p:cNvPr>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4" name="Google Shape;3295;p68">
                <a:extLst>
                  <a:ext uri="{FF2B5EF4-FFF2-40B4-BE49-F238E27FC236}">
                    <a16:creationId xmlns:a16="http://schemas.microsoft.com/office/drawing/2014/main" id="{EBEA0AD2-7D5B-7501-89BF-5F0F3177EE97}"/>
                  </a:ext>
                </a:extLst>
              </p:cNvPr>
              <p:cNvGrpSpPr/>
              <p:nvPr/>
            </p:nvGrpSpPr>
            <p:grpSpPr>
              <a:xfrm>
                <a:off x="4824415" y="3421791"/>
                <a:ext cx="110132" cy="130645"/>
                <a:chOff x="5952300" y="3852150"/>
                <a:chExt cx="231225" cy="287200"/>
              </a:xfrm>
              <a:grpFill/>
            </p:grpSpPr>
            <p:sp>
              <p:nvSpPr>
                <p:cNvPr id="2371" name="Google Shape;3296;p68">
                  <a:extLst>
                    <a:ext uri="{FF2B5EF4-FFF2-40B4-BE49-F238E27FC236}">
                      <a16:creationId xmlns:a16="http://schemas.microsoft.com/office/drawing/2014/main" id="{DF56534D-154B-019E-24C2-9E9B4E7C8185}"/>
                    </a:ext>
                  </a:extLst>
                </p:cNvPr>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3297;p68">
                  <a:extLst>
                    <a:ext uri="{FF2B5EF4-FFF2-40B4-BE49-F238E27FC236}">
                      <a16:creationId xmlns:a16="http://schemas.microsoft.com/office/drawing/2014/main" id="{612C94CB-6F98-E4C2-3762-9AA9C546AB24}"/>
                    </a:ext>
                  </a:extLst>
                </p:cNvPr>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5" name="Google Shape;3298;p68">
                <a:extLst>
                  <a:ext uri="{FF2B5EF4-FFF2-40B4-BE49-F238E27FC236}">
                    <a16:creationId xmlns:a16="http://schemas.microsoft.com/office/drawing/2014/main" id="{F25CA6FC-2A57-A0D1-8ACB-ED3CB34AA553}"/>
                  </a:ext>
                </a:extLst>
              </p:cNvPr>
              <p:cNvSpPr/>
              <p:nvPr/>
            </p:nvSpPr>
            <p:spPr>
              <a:xfrm>
                <a:off x="3608572" y="2619655"/>
                <a:ext cx="60550" cy="35231"/>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3299;p68">
                <a:extLst>
                  <a:ext uri="{FF2B5EF4-FFF2-40B4-BE49-F238E27FC236}">
                    <a16:creationId xmlns:a16="http://schemas.microsoft.com/office/drawing/2014/main" id="{F45BB490-E409-8237-4E7A-4D76825E4571}"/>
                  </a:ext>
                </a:extLst>
              </p:cNvPr>
              <p:cNvSpPr/>
              <p:nvPr/>
            </p:nvSpPr>
            <p:spPr>
              <a:xfrm>
                <a:off x="4188335" y="2704369"/>
                <a:ext cx="421823" cy="300786"/>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3300;p68">
                <a:extLst>
                  <a:ext uri="{FF2B5EF4-FFF2-40B4-BE49-F238E27FC236}">
                    <a16:creationId xmlns:a16="http://schemas.microsoft.com/office/drawing/2014/main" id="{5757F0BD-9C46-1F2B-054C-FAB87CF9CC63}"/>
                  </a:ext>
                </a:extLst>
              </p:cNvPr>
              <p:cNvSpPr/>
              <p:nvPr/>
            </p:nvSpPr>
            <p:spPr>
              <a:xfrm>
                <a:off x="4442714" y="2990143"/>
                <a:ext cx="762" cy="967"/>
              </a:xfrm>
              <a:custGeom>
                <a:avLst/>
                <a:gdLst/>
                <a:ahLst/>
                <a:cxnLst/>
                <a:rect l="l" t="t" r="r" b="b"/>
                <a:pathLst>
                  <a:path w="64" h="85" extrusionOk="0">
                    <a:moveTo>
                      <a:pt x="63" y="85"/>
                    </a:moveTo>
                    <a:lnTo>
                      <a:pt x="1" y="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3301;p68">
                <a:extLst>
                  <a:ext uri="{FF2B5EF4-FFF2-40B4-BE49-F238E27FC236}">
                    <a16:creationId xmlns:a16="http://schemas.microsoft.com/office/drawing/2014/main" id="{44842B84-988D-7248-4AEC-023D9D7A7656}"/>
                  </a:ext>
                </a:extLst>
              </p:cNvPr>
              <p:cNvSpPr/>
              <p:nvPr/>
            </p:nvSpPr>
            <p:spPr>
              <a:xfrm>
                <a:off x="4434747" y="2997046"/>
                <a:ext cx="1250" cy="1205"/>
              </a:xfrm>
              <a:custGeom>
                <a:avLst/>
                <a:gdLst/>
                <a:ahLst/>
                <a:cxnLst/>
                <a:rect l="l" t="t" r="r" b="b"/>
                <a:pathLst>
                  <a:path w="105" h="106" extrusionOk="0">
                    <a:moveTo>
                      <a:pt x="0" y="105"/>
                    </a:moveTo>
                    <a:lnTo>
                      <a:pt x="105" y="1"/>
                    </a:lnTo>
                    <a:lnTo>
                      <a:pt x="1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3302;p68">
                <a:extLst>
                  <a:ext uri="{FF2B5EF4-FFF2-40B4-BE49-F238E27FC236}">
                    <a16:creationId xmlns:a16="http://schemas.microsoft.com/office/drawing/2014/main" id="{9907F7E4-7509-524B-480A-BD79CCFA1510}"/>
                  </a:ext>
                </a:extLst>
              </p:cNvPr>
              <p:cNvSpPr/>
              <p:nvPr/>
            </p:nvSpPr>
            <p:spPr>
              <a:xfrm>
                <a:off x="4184344" y="2879741"/>
                <a:ext cx="2512" cy="728"/>
              </a:xfrm>
              <a:custGeom>
                <a:avLst/>
                <a:gdLst/>
                <a:ahLst/>
                <a:cxnLst/>
                <a:rect l="l" t="t" r="r" b="b"/>
                <a:pathLst>
                  <a:path w="211" h="64" extrusionOk="0">
                    <a:moveTo>
                      <a:pt x="210" y="0"/>
                    </a:moveTo>
                    <a:lnTo>
                      <a:pt x="1" y="63"/>
                    </a:lnTo>
                    <a:lnTo>
                      <a:pt x="22" y="63"/>
                    </a:lnTo>
                    <a:lnTo>
                      <a:pt x="21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3303;p68">
                <a:extLst>
                  <a:ext uri="{FF2B5EF4-FFF2-40B4-BE49-F238E27FC236}">
                    <a16:creationId xmlns:a16="http://schemas.microsoft.com/office/drawing/2014/main" id="{25E635AF-9020-04B8-020E-CD090FA3BBF4}"/>
                  </a:ext>
                </a:extLst>
              </p:cNvPr>
              <p:cNvSpPr/>
              <p:nvPr/>
            </p:nvSpPr>
            <p:spPr>
              <a:xfrm>
                <a:off x="4038595" y="2720312"/>
                <a:ext cx="260870" cy="130884"/>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3304;p68">
                <a:extLst>
                  <a:ext uri="{FF2B5EF4-FFF2-40B4-BE49-F238E27FC236}">
                    <a16:creationId xmlns:a16="http://schemas.microsoft.com/office/drawing/2014/main" id="{F9BEBF96-51BC-A06C-219F-603F0679D38D}"/>
                  </a:ext>
                </a:extLst>
              </p:cNvPr>
              <p:cNvSpPr/>
              <p:nvPr/>
            </p:nvSpPr>
            <p:spPr>
              <a:xfrm>
                <a:off x="4105623" y="2816204"/>
                <a:ext cx="110383" cy="65687"/>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3305;p68">
                <a:extLst>
                  <a:ext uri="{FF2B5EF4-FFF2-40B4-BE49-F238E27FC236}">
                    <a16:creationId xmlns:a16="http://schemas.microsoft.com/office/drawing/2014/main" id="{7A7691C4-5821-B389-A676-6B3F059E1AC6}"/>
                  </a:ext>
                </a:extLst>
              </p:cNvPr>
              <p:cNvSpPr/>
              <p:nvPr/>
            </p:nvSpPr>
            <p:spPr>
              <a:xfrm>
                <a:off x="4085941" y="2839051"/>
                <a:ext cx="98666" cy="59261"/>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3" name="Google Shape;3306;p68">
                <a:extLst>
                  <a:ext uri="{FF2B5EF4-FFF2-40B4-BE49-F238E27FC236}">
                    <a16:creationId xmlns:a16="http://schemas.microsoft.com/office/drawing/2014/main" id="{2E25F2E5-9E05-8A6C-48E9-CD480D8A15EC}"/>
                  </a:ext>
                </a:extLst>
              </p:cNvPr>
              <p:cNvGrpSpPr/>
              <p:nvPr/>
            </p:nvGrpSpPr>
            <p:grpSpPr>
              <a:xfrm>
                <a:off x="4295715" y="3079620"/>
                <a:ext cx="14968" cy="27135"/>
                <a:chOff x="4842300" y="3099950"/>
                <a:chExt cx="31425" cy="59650"/>
              </a:xfrm>
              <a:grpFill/>
            </p:grpSpPr>
            <p:sp>
              <p:nvSpPr>
                <p:cNvPr id="2367" name="Google Shape;3307;p68">
                  <a:extLst>
                    <a:ext uri="{FF2B5EF4-FFF2-40B4-BE49-F238E27FC236}">
                      <a16:creationId xmlns:a16="http://schemas.microsoft.com/office/drawing/2014/main" id="{D9340AA2-F66B-0D4A-8056-84A8E6F5EC86}"/>
                    </a:ext>
                  </a:extLst>
                </p:cNvPr>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3308;p68">
                  <a:extLst>
                    <a:ext uri="{FF2B5EF4-FFF2-40B4-BE49-F238E27FC236}">
                      <a16:creationId xmlns:a16="http://schemas.microsoft.com/office/drawing/2014/main" id="{E2CEBE42-6D98-6496-2E5A-42E1CA98BC5C}"/>
                    </a:ext>
                  </a:extLst>
                </p:cNvPr>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3309;p68">
                  <a:extLst>
                    <a:ext uri="{FF2B5EF4-FFF2-40B4-BE49-F238E27FC236}">
                      <a16:creationId xmlns:a16="http://schemas.microsoft.com/office/drawing/2014/main" id="{64C1760E-6C00-F18C-F9A2-92B2535C04AC}"/>
                    </a:ext>
                  </a:extLst>
                </p:cNvPr>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3310;p68">
                  <a:extLst>
                    <a:ext uri="{FF2B5EF4-FFF2-40B4-BE49-F238E27FC236}">
                      <a16:creationId xmlns:a16="http://schemas.microsoft.com/office/drawing/2014/main" id="{8BFA6BE9-D67B-E769-B638-2539A105761A}"/>
                    </a:ext>
                  </a:extLst>
                </p:cNvPr>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4" name="Google Shape;3311;p68">
                <a:extLst>
                  <a:ext uri="{FF2B5EF4-FFF2-40B4-BE49-F238E27FC236}">
                    <a16:creationId xmlns:a16="http://schemas.microsoft.com/office/drawing/2014/main" id="{E5D6B9AC-32DD-0048-9C85-ED6FE227A81E}"/>
                  </a:ext>
                </a:extLst>
              </p:cNvPr>
              <p:cNvSpPr/>
              <p:nvPr/>
            </p:nvSpPr>
            <p:spPr>
              <a:xfrm>
                <a:off x="4210505" y="2911857"/>
                <a:ext cx="193104" cy="180149"/>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3312;p68">
                <a:extLst>
                  <a:ext uri="{FF2B5EF4-FFF2-40B4-BE49-F238E27FC236}">
                    <a16:creationId xmlns:a16="http://schemas.microsoft.com/office/drawing/2014/main" id="{730C9689-1835-788D-ED7C-9639AC6344C6}"/>
                  </a:ext>
                </a:extLst>
              </p:cNvPr>
              <p:cNvSpPr/>
              <p:nvPr/>
            </p:nvSpPr>
            <p:spPr>
              <a:xfrm>
                <a:off x="4286249" y="2933282"/>
                <a:ext cx="56823" cy="29034"/>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3313;p68">
                <a:extLst>
                  <a:ext uri="{FF2B5EF4-FFF2-40B4-BE49-F238E27FC236}">
                    <a16:creationId xmlns:a16="http://schemas.microsoft.com/office/drawing/2014/main" id="{56A2CBE3-0734-696F-3869-913B0555E43E}"/>
                  </a:ext>
                </a:extLst>
              </p:cNvPr>
              <p:cNvSpPr/>
              <p:nvPr/>
            </p:nvSpPr>
            <p:spPr>
              <a:xfrm>
                <a:off x="4155445" y="2884495"/>
                <a:ext cx="95440" cy="100429"/>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3314;p68">
                <a:extLst>
                  <a:ext uri="{FF2B5EF4-FFF2-40B4-BE49-F238E27FC236}">
                    <a16:creationId xmlns:a16="http://schemas.microsoft.com/office/drawing/2014/main" id="{9E835196-E26B-C4F4-3B22-522DECB26180}"/>
                  </a:ext>
                </a:extLst>
              </p:cNvPr>
              <p:cNvSpPr/>
              <p:nvPr/>
            </p:nvSpPr>
            <p:spPr>
              <a:xfrm>
                <a:off x="4148467" y="2870700"/>
                <a:ext cx="91200" cy="72578"/>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3315;p68">
                <a:extLst>
                  <a:ext uri="{FF2B5EF4-FFF2-40B4-BE49-F238E27FC236}">
                    <a16:creationId xmlns:a16="http://schemas.microsoft.com/office/drawing/2014/main" id="{55E9E4D9-7C64-85C8-D5A0-6486F6CF1F53}"/>
                  </a:ext>
                </a:extLst>
              </p:cNvPr>
              <p:cNvSpPr/>
              <p:nvPr/>
            </p:nvSpPr>
            <p:spPr>
              <a:xfrm>
                <a:off x="3884120" y="2761719"/>
                <a:ext cx="113133" cy="67347"/>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3316;p68">
                <a:extLst>
                  <a:ext uri="{FF2B5EF4-FFF2-40B4-BE49-F238E27FC236}">
                    <a16:creationId xmlns:a16="http://schemas.microsoft.com/office/drawing/2014/main" id="{CDD41CF5-1D6D-7EDA-9E6B-0F3C9440D86F}"/>
                  </a:ext>
                </a:extLst>
              </p:cNvPr>
              <p:cNvSpPr/>
              <p:nvPr/>
            </p:nvSpPr>
            <p:spPr>
              <a:xfrm>
                <a:off x="3912032" y="2795025"/>
                <a:ext cx="23684" cy="25236"/>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3317;p68">
                <a:extLst>
                  <a:ext uri="{FF2B5EF4-FFF2-40B4-BE49-F238E27FC236}">
                    <a16:creationId xmlns:a16="http://schemas.microsoft.com/office/drawing/2014/main" id="{96EA476A-719B-2D6D-CE93-C4E7A101B13F}"/>
                  </a:ext>
                </a:extLst>
              </p:cNvPr>
              <p:cNvSpPr/>
              <p:nvPr/>
            </p:nvSpPr>
            <p:spPr>
              <a:xfrm>
                <a:off x="3874165" y="2799316"/>
                <a:ext cx="60800" cy="37130"/>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3318;p68">
                <a:extLst>
                  <a:ext uri="{FF2B5EF4-FFF2-40B4-BE49-F238E27FC236}">
                    <a16:creationId xmlns:a16="http://schemas.microsoft.com/office/drawing/2014/main" id="{0CD5F065-5D90-A831-A512-EA539A1A1191}"/>
                  </a:ext>
                </a:extLst>
              </p:cNvPr>
              <p:cNvSpPr/>
              <p:nvPr/>
            </p:nvSpPr>
            <p:spPr>
              <a:xfrm>
                <a:off x="3889360" y="2831907"/>
                <a:ext cx="39878" cy="24041"/>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2" name="Google Shape;3319;p68">
                <a:extLst>
                  <a:ext uri="{FF2B5EF4-FFF2-40B4-BE49-F238E27FC236}">
                    <a16:creationId xmlns:a16="http://schemas.microsoft.com/office/drawing/2014/main" id="{AAC6C40E-8B24-F432-AA16-97C0FEC15BB2}"/>
                  </a:ext>
                </a:extLst>
              </p:cNvPr>
              <p:cNvGrpSpPr/>
              <p:nvPr/>
            </p:nvGrpSpPr>
            <p:grpSpPr>
              <a:xfrm>
                <a:off x="3831061" y="2815966"/>
                <a:ext cx="37378" cy="27611"/>
                <a:chOff x="3866750" y="2520350"/>
                <a:chExt cx="78475" cy="60700"/>
              </a:xfrm>
              <a:grpFill/>
            </p:grpSpPr>
            <p:sp>
              <p:nvSpPr>
                <p:cNvPr id="2363" name="Google Shape;3320;p68">
                  <a:extLst>
                    <a:ext uri="{FF2B5EF4-FFF2-40B4-BE49-F238E27FC236}">
                      <a16:creationId xmlns:a16="http://schemas.microsoft.com/office/drawing/2014/main" id="{460FA8F0-AAC6-D86D-21FC-4D141FA1222A}"/>
                    </a:ext>
                  </a:extLst>
                </p:cNvPr>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3321;p68">
                  <a:extLst>
                    <a:ext uri="{FF2B5EF4-FFF2-40B4-BE49-F238E27FC236}">
                      <a16:creationId xmlns:a16="http://schemas.microsoft.com/office/drawing/2014/main" id="{F6C7A475-6313-C69D-0B90-F6FF1C709540}"/>
                    </a:ext>
                  </a:extLst>
                </p:cNvPr>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3322;p68">
                  <a:extLst>
                    <a:ext uri="{FF2B5EF4-FFF2-40B4-BE49-F238E27FC236}">
                      <a16:creationId xmlns:a16="http://schemas.microsoft.com/office/drawing/2014/main" id="{BC05BE5B-FB0A-2239-1C4A-0C112C49E2F1}"/>
                    </a:ext>
                  </a:extLst>
                </p:cNvPr>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3323;p68">
                  <a:extLst>
                    <a:ext uri="{FF2B5EF4-FFF2-40B4-BE49-F238E27FC236}">
                      <a16:creationId xmlns:a16="http://schemas.microsoft.com/office/drawing/2014/main" id="{CA23B095-12E4-A79C-EC03-D412B0FB7D1E}"/>
                    </a:ext>
                  </a:extLst>
                </p:cNvPr>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3" name="Google Shape;3324;p68">
                <a:extLst>
                  <a:ext uri="{FF2B5EF4-FFF2-40B4-BE49-F238E27FC236}">
                    <a16:creationId xmlns:a16="http://schemas.microsoft.com/office/drawing/2014/main" id="{9FA91830-0607-4A09-BF6B-3DBD522E5668}"/>
                  </a:ext>
                </a:extLst>
              </p:cNvPr>
              <p:cNvSpPr/>
              <p:nvPr/>
            </p:nvSpPr>
            <p:spPr>
              <a:xfrm>
                <a:off x="3799159" y="2842146"/>
                <a:ext cx="6990" cy="13340"/>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3325;p68">
                <a:extLst>
                  <a:ext uri="{FF2B5EF4-FFF2-40B4-BE49-F238E27FC236}">
                    <a16:creationId xmlns:a16="http://schemas.microsoft.com/office/drawing/2014/main" id="{FEDCB812-8C6D-3F55-62E3-2A174E4608A4}"/>
                  </a:ext>
                </a:extLst>
              </p:cNvPr>
              <p:cNvSpPr/>
              <p:nvPr/>
            </p:nvSpPr>
            <p:spPr>
              <a:xfrm>
                <a:off x="3688539" y="2836198"/>
                <a:ext cx="76506" cy="61160"/>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3326;p68">
                <a:extLst>
                  <a:ext uri="{FF2B5EF4-FFF2-40B4-BE49-F238E27FC236}">
                    <a16:creationId xmlns:a16="http://schemas.microsoft.com/office/drawing/2014/main" id="{836DBBD4-1F54-0AF5-0566-1FAC3C3E8669}"/>
                  </a:ext>
                </a:extLst>
              </p:cNvPr>
              <p:cNvSpPr/>
              <p:nvPr/>
            </p:nvSpPr>
            <p:spPr>
              <a:xfrm>
                <a:off x="4036607" y="2865219"/>
                <a:ext cx="11967" cy="9064"/>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3327;p68">
                <a:extLst>
                  <a:ext uri="{FF2B5EF4-FFF2-40B4-BE49-F238E27FC236}">
                    <a16:creationId xmlns:a16="http://schemas.microsoft.com/office/drawing/2014/main" id="{C1DE2EC7-DDC2-A42C-4490-E12153DF0F01}"/>
                  </a:ext>
                </a:extLst>
              </p:cNvPr>
              <p:cNvSpPr/>
              <p:nvPr/>
            </p:nvSpPr>
            <p:spPr>
              <a:xfrm>
                <a:off x="4033619" y="2866414"/>
                <a:ext cx="140532" cy="108037"/>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3328;p68">
                <a:extLst>
                  <a:ext uri="{FF2B5EF4-FFF2-40B4-BE49-F238E27FC236}">
                    <a16:creationId xmlns:a16="http://schemas.microsoft.com/office/drawing/2014/main" id="{F17D7773-4BE4-BB2B-F475-115ED42098F5}"/>
                  </a:ext>
                </a:extLst>
              </p:cNvPr>
              <p:cNvSpPr/>
              <p:nvPr/>
            </p:nvSpPr>
            <p:spPr>
              <a:xfrm>
                <a:off x="4026640" y="2853324"/>
                <a:ext cx="24672" cy="20003"/>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3329;p68">
                <a:extLst>
                  <a:ext uri="{FF2B5EF4-FFF2-40B4-BE49-F238E27FC236}">
                    <a16:creationId xmlns:a16="http://schemas.microsoft.com/office/drawing/2014/main" id="{CFAC67A9-B632-A77D-4432-F8B568DAEDA3}"/>
                  </a:ext>
                </a:extLst>
              </p:cNvPr>
              <p:cNvSpPr/>
              <p:nvPr/>
            </p:nvSpPr>
            <p:spPr>
              <a:xfrm>
                <a:off x="3915770" y="2848571"/>
                <a:ext cx="124088" cy="48787"/>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3330;p68">
                <a:extLst>
                  <a:ext uri="{FF2B5EF4-FFF2-40B4-BE49-F238E27FC236}">
                    <a16:creationId xmlns:a16="http://schemas.microsoft.com/office/drawing/2014/main" id="{BFC7208A-5C34-B9DD-8087-DDD39F35040B}"/>
                  </a:ext>
                </a:extLst>
              </p:cNvPr>
              <p:cNvSpPr/>
              <p:nvPr/>
            </p:nvSpPr>
            <p:spPr>
              <a:xfrm>
                <a:off x="3914270" y="2848810"/>
                <a:ext cx="18945" cy="15956"/>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3331;p68">
                <a:extLst>
                  <a:ext uri="{FF2B5EF4-FFF2-40B4-BE49-F238E27FC236}">
                    <a16:creationId xmlns:a16="http://schemas.microsoft.com/office/drawing/2014/main" id="{27374FF4-1FAA-8F97-E8D3-29B07ED53255}"/>
                  </a:ext>
                </a:extLst>
              </p:cNvPr>
              <p:cNvSpPr/>
              <p:nvPr/>
            </p:nvSpPr>
            <p:spPr>
              <a:xfrm>
                <a:off x="4004708" y="2885690"/>
                <a:ext cx="66539" cy="61160"/>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3332;p68">
                <a:extLst>
                  <a:ext uri="{FF2B5EF4-FFF2-40B4-BE49-F238E27FC236}">
                    <a16:creationId xmlns:a16="http://schemas.microsoft.com/office/drawing/2014/main" id="{E41CB1AC-9DF7-7F8F-EC3D-1D14E23D7343}"/>
                  </a:ext>
                </a:extLst>
              </p:cNvPr>
              <p:cNvSpPr/>
              <p:nvPr/>
            </p:nvSpPr>
            <p:spPr>
              <a:xfrm>
                <a:off x="4059030" y="2939232"/>
                <a:ext cx="11967" cy="11668"/>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3333;p68">
                <a:extLst>
                  <a:ext uri="{FF2B5EF4-FFF2-40B4-BE49-F238E27FC236}">
                    <a16:creationId xmlns:a16="http://schemas.microsoft.com/office/drawing/2014/main" id="{13631256-BC22-880B-4EC5-6B47CFE762A4}"/>
                  </a:ext>
                </a:extLst>
              </p:cNvPr>
              <p:cNvSpPr/>
              <p:nvPr/>
            </p:nvSpPr>
            <p:spPr>
              <a:xfrm>
                <a:off x="3959364" y="2899724"/>
                <a:ext cx="15468" cy="8347"/>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3334;p68">
                <a:extLst>
                  <a:ext uri="{FF2B5EF4-FFF2-40B4-BE49-F238E27FC236}">
                    <a16:creationId xmlns:a16="http://schemas.microsoft.com/office/drawing/2014/main" id="{60AED89E-9BEC-67FA-482A-A324F0481955}"/>
                  </a:ext>
                </a:extLst>
              </p:cNvPr>
              <p:cNvSpPr/>
              <p:nvPr/>
            </p:nvSpPr>
            <p:spPr>
              <a:xfrm>
                <a:off x="3982285" y="2887350"/>
                <a:ext cx="42867" cy="36426"/>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3335;p68">
                <a:extLst>
                  <a:ext uri="{FF2B5EF4-FFF2-40B4-BE49-F238E27FC236}">
                    <a16:creationId xmlns:a16="http://schemas.microsoft.com/office/drawing/2014/main" id="{722093F6-1332-E1AD-93AC-E51496ECB1DF}"/>
                  </a:ext>
                </a:extLst>
              </p:cNvPr>
              <p:cNvSpPr/>
              <p:nvPr/>
            </p:nvSpPr>
            <p:spPr>
              <a:xfrm>
                <a:off x="3973569" y="2916623"/>
                <a:ext cx="10479" cy="29045"/>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3336;p68">
                <a:extLst>
                  <a:ext uri="{FF2B5EF4-FFF2-40B4-BE49-F238E27FC236}">
                    <a16:creationId xmlns:a16="http://schemas.microsoft.com/office/drawing/2014/main" id="{7EE47CFC-880D-B35C-6073-0123694DC1CC}"/>
                  </a:ext>
                </a:extLst>
              </p:cNvPr>
              <p:cNvSpPr/>
              <p:nvPr/>
            </p:nvSpPr>
            <p:spPr>
              <a:xfrm>
                <a:off x="3982786" y="2916623"/>
                <a:ext cx="2751" cy="5959"/>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3337;p68">
                <a:extLst>
                  <a:ext uri="{FF2B5EF4-FFF2-40B4-BE49-F238E27FC236}">
                    <a16:creationId xmlns:a16="http://schemas.microsoft.com/office/drawing/2014/main" id="{E97886D7-C66B-7E62-671D-57007A2FEDF4}"/>
                  </a:ext>
                </a:extLst>
              </p:cNvPr>
              <p:cNvSpPr/>
              <p:nvPr/>
            </p:nvSpPr>
            <p:spPr>
              <a:xfrm>
                <a:off x="3979797" y="2923048"/>
                <a:ext cx="3751" cy="8336"/>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3338;p68">
                <a:extLst>
                  <a:ext uri="{FF2B5EF4-FFF2-40B4-BE49-F238E27FC236}">
                    <a16:creationId xmlns:a16="http://schemas.microsoft.com/office/drawing/2014/main" id="{D10C2372-C451-D868-83D0-9936961158DD}"/>
                  </a:ext>
                </a:extLst>
              </p:cNvPr>
              <p:cNvSpPr/>
              <p:nvPr/>
            </p:nvSpPr>
            <p:spPr>
              <a:xfrm>
                <a:off x="3979797" y="2907582"/>
                <a:ext cx="8978" cy="10713"/>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3339;p68">
                <a:extLst>
                  <a:ext uri="{FF2B5EF4-FFF2-40B4-BE49-F238E27FC236}">
                    <a16:creationId xmlns:a16="http://schemas.microsoft.com/office/drawing/2014/main" id="{D99D6329-995E-490A-193D-9B310DBA2787}"/>
                  </a:ext>
                </a:extLst>
              </p:cNvPr>
              <p:cNvSpPr/>
              <p:nvPr/>
            </p:nvSpPr>
            <p:spPr>
              <a:xfrm>
                <a:off x="3980296" y="2915906"/>
                <a:ext cx="27661" cy="32615"/>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3340;p68">
                <a:extLst>
                  <a:ext uri="{FF2B5EF4-FFF2-40B4-BE49-F238E27FC236}">
                    <a16:creationId xmlns:a16="http://schemas.microsoft.com/office/drawing/2014/main" id="{36585CC6-95E7-2D1E-B297-3654791FE0CE}"/>
                  </a:ext>
                </a:extLst>
              </p:cNvPr>
              <p:cNvSpPr/>
              <p:nvPr/>
            </p:nvSpPr>
            <p:spPr>
              <a:xfrm>
                <a:off x="3979797" y="2924469"/>
                <a:ext cx="142521" cy="114712"/>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2300" name="Google Shape;3341;p68">
                <a:extLst>
                  <a:ext uri="{FF2B5EF4-FFF2-40B4-BE49-F238E27FC236}">
                    <a16:creationId xmlns:a16="http://schemas.microsoft.com/office/drawing/2014/main" id="{AF7A1DA2-C1B4-E629-B9BC-2FD9D6C24CA4}"/>
                  </a:ext>
                </a:extLst>
              </p:cNvPr>
              <p:cNvSpPr/>
              <p:nvPr/>
            </p:nvSpPr>
            <p:spPr>
              <a:xfrm>
                <a:off x="4089668" y="2967070"/>
                <a:ext cx="5251" cy="10952"/>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3342;p68">
                <a:extLst>
                  <a:ext uri="{FF2B5EF4-FFF2-40B4-BE49-F238E27FC236}">
                    <a16:creationId xmlns:a16="http://schemas.microsoft.com/office/drawing/2014/main" id="{1C453D8A-8DF9-A293-8BB6-45F216FEB50E}"/>
                  </a:ext>
                </a:extLst>
              </p:cNvPr>
              <p:cNvSpPr/>
              <p:nvPr/>
            </p:nvSpPr>
            <p:spPr>
              <a:xfrm>
                <a:off x="4095157" y="2967787"/>
                <a:ext cx="32900" cy="24758"/>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3343;p68">
                <a:extLst>
                  <a:ext uri="{FF2B5EF4-FFF2-40B4-BE49-F238E27FC236}">
                    <a16:creationId xmlns:a16="http://schemas.microsoft.com/office/drawing/2014/main" id="{B20B9EFB-E9E6-8E61-946C-9BB543EAC720}"/>
                  </a:ext>
                </a:extLst>
              </p:cNvPr>
              <p:cNvSpPr/>
              <p:nvPr/>
            </p:nvSpPr>
            <p:spPr>
              <a:xfrm>
                <a:off x="4101385" y="2973257"/>
                <a:ext cx="51583" cy="60683"/>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3344;p68">
                <a:extLst>
                  <a:ext uri="{FF2B5EF4-FFF2-40B4-BE49-F238E27FC236}">
                    <a16:creationId xmlns:a16="http://schemas.microsoft.com/office/drawing/2014/main" id="{1DC3CB13-3302-5AEA-0AFE-A3F5DE5E2142}"/>
                  </a:ext>
                </a:extLst>
              </p:cNvPr>
              <p:cNvSpPr/>
              <p:nvPr/>
            </p:nvSpPr>
            <p:spPr>
              <a:xfrm>
                <a:off x="4124807" y="2964682"/>
                <a:ext cx="2751" cy="5971"/>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3345;p68">
                <a:extLst>
                  <a:ext uri="{FF2B5EF4-FFF2-40B4-BE49-F238E27FC236}">
                    <a16:creationId xmlns:a16="http://schemas.microsoft.com/office/drawing/2014/main" id="{D469B2FD-AF46-2978-2726-FD43B3A8BA49}"/>
                  </a:ext>
                </a:extLst>
              </p:cNvPr>
              <p:cNvSpPr/>
              <p:nvPr/>
            </p:nvSpPr>
            <p:spPr>
              <a:xfrm>
                <a:off x="4037596" y="3015846"/>
                <a:ext cx="73267" cy="45455"/>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3346;p68">
                <a:extLst>
                  <a:ext uri="{FF2B5EF4-FFF2-40B4-BE49-F238E27FC236}">
                    <a16:creationId xmlns:a16="http://schemas.microsoft.com/office/drawing/2014/main" id="{E46BB973-EDFD-0FE0-FBBC-E04114774B0D}"/>
                  </a:ext>
                </a:extLst>
              </p:cNvPr>
              <p:cNvSpPr/>
              <p:nvPr/>
            </p:nvSpPr>
            <p:spPr>
              <a:xfrm>
                <a:off x="3911531" y="2929235"/>
                <a:ext cx="85972" cy="69019"/>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3347;p68">
                <a:extLst>
                  <a:ext uri="{FF2B5EF4-FFF2-40B4-BE49-F238E27FC236}">
                    <a16:creationId xmlns:a16="http://schemas.microsoft.com/office/drawing/2014/main" id="{830A65AA-64E9-5A36-201C-5AD5357F0195}"/>
                  </a:ext>
                </a:extLst>
              </p:cNvPr>
              <p:cNvSpPr/>
              <p:nvPr/>
            </p:nvSpPr>
            <p:spPr>
              <a:xfrm>
                <a:off x="3896336" y="2997526"/>
                <a:ext cx="113622" cy="124459"/>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3348;p68">
                <a:extLst>
                  <a:ext uri="{FF2B5EF4-FFF2-40B4-BE49-F238E27FC236}">
                    <a16:creationId xmlns:a16="http://schemas.microsoft.com/office/drawing/2014/main" id="{FE5B6935-4CDE-8F87-4317-E40F9334961E}"/>
                  </a:ext>
                </a:extLst>
              </p:cNvPr>
              <p:cNvSpPr/>
              <p:nvPr/>
            </p:nvSpPr>
            <p:spPr>
              <a:xfrm>
                <a:off x="3973820" y="3045824"/>
                <a:ext cx="104655" cy="75922"/>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3349;p68">
                <a:extLst>
                  <a:ext uri="{FF2B5EF4-FFF2-40B4-BE49-F238E27FC236}">
                    <a16:creationId xmlns:a16="http://schemas.microsoft.com/office/drawing/2014/main" id="{ED09C7BB-8353-DA16-2655-E8CF56A330AF}"/>
                  </a:ext>
                </a:extLst>
              </p:cNvPr>
              <p:cNvSpPr/>
              <p:nvPr/>
            </p:nvSpPr>
            <p:spPr>
              <a:xfrm>
                <a:off x="3996241" y="3024648"/>
                <a:ext cx="46106" cy="39042"/>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3350;p68">
                <a:extLst>
                  <a:ext uri="{FF2B5EF4-FFF2-40B4-BE49-F238E27FC236}">
                    <a16:creationId xmlns:a16="http://schemas.microsoft.com/office/drawing/2014/main" id="{0E210602-22C0-D180-5049-7FADABC57C6D}"/>
                  </a:ext>
                </a:extLst>
              </p:cNvPr>
              <p:cNvSpPr/>
              <p:nvPr/>
            </p:nvSpPr>
            <p:spPr>
              <a:xfrm>
                <a:off x="4033619" y="3061063"/>
                <a:ext cx="10467" cy="11907"/>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3351;p68">
                <a:extLst>
                  <a:ext uri="{FF2B5EF4-FFF2-40B4-BE49-F238E27FC236}">
                    <a16:creationId xmlns:a16="http://schemas.microsoft.com/office/drawing/2014/main" id="{AA04BE59-8F98-E237-3F87-F5F7DDD80B01}"/>
                  </a:ext>
                </a:extLst>
              </p:cNvPr>
              <p:cNvSpPr/>
              <p:nvPr/>
            </p:nvSpPr>
            <p:spPr>
              <a:xfrm>
                <a:off x="4029129" y="3065816"/>
                <a:ext cx="70516" cy="89239"/>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3352;p68">
                <a:extLst>
                  <a:ext uri="{FF2B5EF4-FFF2-40B4-BE49-F238E27FC236}">
                    <a16:creationId xmlns:a16="http://schemas.microsoft.com/office/drawing/2014/main" id="{B4F05749-87DC-65F6-D0E4-2BEB5C161621}"/>
                  </a:ext>
                </a:extLst>
              </p:cNvPr>
              <p:cNvSpPr/>
              <p:nvPr/>
            </p:nvSpPr>
            <p:spPr>
              <a:xfrm>
                <a:off x="3978059" y="3108645"/>
                <a:ext cx="57811" cy="66881"/>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2312" name="Google Shape;3353;p68">
                <a:extLst>
                  <a:ext uri="{FF2B5EF4-FFF2-40B4-BE49-F238E27FC236}">
                    <a16:creationId xmlns:a16="http://schemas.microsoft.com/office/drawing/2014/main" id="{EF974C5C-E267-E531-4DE2-B5B00EFED514}"/>
                  </a:ext>
                </a:extLst>
              </p:cNvPr>
              <p:cNvSpPr/>
              <p:nvPr/>
            </p:nvSpPr>
            <p:spPr>
              <a:xfrm>
                <a:off x="3963602" y="3151951"/>
                <a:ext cx="5239" cy="11"/>
              </a:xfrm>
              <a:custGeom>
                <a:avLst/>
                <a:gdLst/>
                <a:ahLst/>
                <a:cxnLst/>
                <a:rect l="l" t="t" r="r" b="b"/>
                <a:pathLst>
                  <a:path w="440" h="1" extrusionOk="0">
                    <a:moveTo>
                      <a:pt x="1" y="1"/>
                    </a:moveTo>
                    <a:lnTo>
                      <a:pt x="210" y="1"/>
                    </a:lnTo>
                    <a:lnTo>
                      <a:pt x="440" y="1"/>
                    </a:lnTo>
                    <a:lnTo>
                      <a:pt x="2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3354;p68">
                <a:extLst>
                  <a:ext uri="{FF2B5EF4-FFF2-40B4-BE49-F238E27FC236}">
                    <a16:creationId xmlns:a16="http://schemas.microsoft.com/office/drawing/2014/main" id="{88F6887B-40DC-03BE-4090-3F92231C636E}"/>
                  </a:ext>
                </a:extLst>
              </p:cNvPr>
              <p:cNvSpPr/>
              <p:nvPr/>
            </p:nvSpPr>
            <p:spPr>
              <a:xfrm>
                <a:off x="3949396" y="3116981"/>
                <a:ext cx="39878" cy="37608"/>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3355;p68">
                <a:extLst>
                  <a:ext uri="{FF2B5EF4-FFF2-40B4-BE49-F238E27FC236}">
                    <a16:creationId xmlns:a16="http://schemas.microsoft.com/office/drawing/2014/main" id="{DF03E8BA-A165-0CCB-71B1-4008FA3B795F}"/>
                  </a:ext>
                </a:extLst>
              </p:cNvPr>
              <p:cNvSpPr/>
              <p:nvPr/>
            </p:nvSpPr>
            <p:spPr>
              <a:xfrm>
                <a:off x="3846004" y="3071287"/>
                <a:ext cx="89711" cy="57841"/>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3356;p68">
                <a:extLst>
                  <a:ext uri="{FF2B5EF4-FFF2-40B4-BE49-F238E27FC236}">
                    <a16:creationId xmlns:a16="http://schemas.microsoft.com/office/drawing/2014/main" id="{D77918F3-6923-29BE-C4CC-60DC761C7598}"/>
                  </a:ext>
                </a:extLst>
              </p:cNvPr>
              <p:cNvSpPr/>
              <p:nvPr/>
            </p:nvSpPr>
            <p:spPr>
              <a:xfrm>
                <a:off x="3809376" y="2919478"/>
                <a:ext cx="106405" cy="94481"/>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3357;p68">
                <a:extLst>
                  <a:ext uri="{FF2B5EF4-FFF2-40B4-BE49-F238E27FC236}">
                    <a16:creationId xmlns:a16="http://schemas.microsoft.com/office/drawing/2014/main" id="{4F3266FA-8F5B-7B1B-F4B7-A1A11C507591}"/>
                  </a:ext>
                </a:extLst>
              </p:cNvPr>
              <p:cNvSpPr/>
              <p:nvPr/>
            </p:nvSpPr>
            <p:spPr>
              <a:xfrm>
                <a:off x="3795921" y="2888545"/>
                <a:ext cx="27173" cy="50698"/>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3358;p68">
                <a:extLst>
                  <a:ext uri="{FF2B5EF4-FFF2-40B4-BE49-F238E27FC236}">
                    <a16:creationId xmlns:a16="http://schemas.microsoft.com/office/drawing/2014/main" id="{1E9AB196-7290-5F6C-9A98-AC53556A7E9E}"/>
                  </a:ext>
                </a:extLst>
              </p:cNvPr>
              <p:cNvSpPr/>
              <p:nvPr/>
            </p:nvSpPr>
            <p:spPr>
              <a:xfrm>
                <a:off x="3689040" y="2890205"/>
                <a:ext cx="138044" cy="127552"/>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3359;p68">
                <a:extLst>
                  <a:ext uri="{FF2B5EF4-FFF2-40B4-BE49-F238E27FC236}">
                    <a16:creationId xmlns:a16="http://schemas.microsoft.com/office/drawing/2014/main" id="{5D0A2D15-28A7-A81B-CF2A-BA78280C5546}"/>
                  </a:ext>
                </a:extLst>
              </p:cNvPr>
              <p:cNvSpPr/>
              <p:nvPr/>
            </p:nvSpPr>
            <p:spPr>
              <a:xfrm>
                <a:off x="3661640" y="2898781"/>
                <a:ext cx="79733" cy="60205"/>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3360;p68">
                <a:extLst>
                  <a:ext uri="{FF2B5EF4-FFF2-40B4-BE49-F238E27FC236}">
                    <a16:creationId xmlns:a16="http://schemas.microsoft.com/office/drawing/2014/main" id="{CF1404BD-C71F-D3CE-8B8C-E2404319BCC9}"/>
                  </a:ext>
                </a:extLst>
              </p:cNvPr>
              <p:cNvSpPr/>
              <p:nvPr/>
            </p:nvSpPr>
            <p:spPr>
              <a:xfrm>
                <a:off x="3632978" y="2958734"/>
                <a:ext cx="56573" cy="43318"/>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3361;p68">
                <a:extLst>
                  <a:ext uri="{FF2B5EF4-FFF2-40B4-BE49-F238E27FC236}">
                    <a16:creationId xmlns:a16="http://schemas.microsoft.com/office/drawing/2014/main" id="{58DFAA6E-2189-5A02-A61E-872DEFF4F755}"/>
                  </a:ext>
                </a:extLst>
              </p:cNvPr>
              <p:cNvSpPr/>
              <p:nvPr/>
            </p:nvSpPr>
            <p:spPr>
              <a:xfrm>
                <a:off x="3632740" y="2960646"/>
                <a:ext cx="81233" cy="85429"/>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3362;p68">
                <a:extLst>
                  <a:ext uri="{FF2B5EF4-FFF2-40B4-BE49-F238E27FC236}">
                    <a16:creationId xmlns:a16="http://schemas.microsoft.com/office/drawing/2014/main" id="{FE7C49FF-966F-1628-EAAC-EFECBD4778C9}"/>
                  </a:ext>
                </a:extLst>
              </p:cNvPr>
              <p:cNvSpPr/>
              <p:nvPr/>
            </p:nvSpPr>
            <p:spPr>
              <a:xfrm>
                <a:off x="3665129" y="2976828"/>
                <a:ext cx="112121" cy="99235"/>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3363;p68">
                <a:extLst>
                  <a:ext uri="{FF2B5EF4-FFF2-40B4-BE49-F238E27FC236}">
                    <a16:creationId xmlns:a16="http://schemas.microsoft.com/office/drawing/2014/main" id="{1F56AAC3-9E8E-DBC8-98B7-3EC560CADE04}"/>
                  </a:ext>
                </a:extLst>
              </p:cNvPr>
              <p:cNvSpPr/>
              <p:nvPr/>
            </p:nvSpPr>
            <p:spPr>
              <a:xfrm>
                <a:off x="3712462" y="3043685"/>
                <a:ext cx="51833" cy="35947"/>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3364;p68">
                <a:extLst>
                  <a:ext uri="{FF2B5EF4-FFF2-40B4-BE49-F238E27FC236}">
                    <a16:creationId xmlns:a16="http://schemas.microsoft.com/office/drawing/2014/main" id="{A0670422-762E-AD38-1BA4-3E23B445B761}"/>
                  </a:ext>
                </a:extLst>
              </p:cNvPr>
              <p:cNvSpPr/>
              <p:nvPr/>
            </p:nvSpPr>
            <p:spPr>
              <a:xfrm>
                <a:off x="3629002" y="3033212"/>
                <a:ext cx="44355" cy="30955"/>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3365;p68">
                <a:extLst>
                  <a:ext uri="{FF2B5EF4-FFF2-40B4-BE49-F238E27FC236}">
                    <a16:creationId xmlns:a16="http://schemas.microsoft.com/office/drawing/2014/main" id="{AB16FA2A-FDAB-B5D6-57D7-0395C15232ED}"/>
                  </a:ext>
                </a:extLst>
              </p:cNvPr>
              <p:cNvSpPr/>
              <p:nvPr/>
            </p:nvSpPr>
            <p:spPr>
              <a:xfrm>
                <a:off x="3633980" y="3059868"/>
                <a:ext cx="21195" cy="12146"/>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5" name="Google Shape;3366;p68">
                <a:extLst>
                  <a:ext uri="{FF2B5EF4-FFF2-40B4-BE49-F238E27FC236}">
                    <a16:creationId xmlns:a16="http://schemas.microsoft.com/office/drawing/2014/main" id="{18F6E40F-DF7C-07B7-D29E-B1C8A0B828ED}"/>
                  </a:ext>
                </a:extLst>
              </p:cNvPr>
              <p:cNvGrpSpPr/>
              <p:nvPr/>
            </p:nvGrpSpPr>
            <p:grpSpPr>
              <a:xfrm>
                <a:off x="3632743" y="3051544"/>
                <a:ext cx="63288" cy="45217"/>
                <a:chOff x="3450375" y="3038225"/>
                <a:chExt cx="132875" cy="99400"/>
              </a:xfrm>
              <a:grpFill/>
            </p:grpSpPr>
            <p:sp>
              <p:nvSpPr>
                <p:cNvPr id="2361" name="Google Shape;3367;p68">
                  <a:extLst>
                    <a:ext uri="{FF2B5EF4-FFF2-40B4-BE49-F238E27FC236}">
                      <a16:creationId xmlns:a16="http://schemas.microsoft.com/office/drawing/2014/main" id="{4FE15FF3-C19B-72E1-59E4-13567787F942}"/>
                    </a:ext>
                  </a:extLst>
                </p:cNvPr>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3368;p68">
                  <a:extLst>
                    <a:ext uri="{FF2B5EF4-FFF2-40B4-BE49-F238E27FC236}">
                      <a16:creationId xmlns:a16="http://schemas.microsoft.com/office/drawing/2014/main" id="{6E0C1B75-5EB7-3A40-9C87-43B4DF6EC07E}"/>
                    </a:ext>
                  </a:extLst>
                </p:cNvPr>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6" name="Google Shape;3369;p68">
                <a:extLst>
                  <a:ext uri="{FF2B5EF4-FFF2-40B4-BE49-F238E27FC236}">
                    <a16:creationId xmlns:a16="http://schemas.microsoft.com/office/drawing/2014/main" id="{4941EF4C-EF62-F647-ADD9-E969C94B000B}"/>
                  </a:ext>
                </a:extLst>
              </p:cNvPr>
              <p:cNvSpPr/>
              <p:nvPr/>
            </p:nvSpPr>
            <p:spPr>
              <a:xfrm>
                <a:off x="3657905" y="3077711"/>
                <a:ext cx="19195" cy="21903"/>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3370;p68">
                <a:extLst>
                  <a:ext uri="{FF2B5EF4-FFF2-40B4-BE49-F238E27FC236}">
                    <a16:creationId xmlns:a16="http://schemas.microsoft.com/office/drawing/2014/main" id="{637F1F8D-8BC9-2B75-913A-1278323C4088}"/>
                  </a:ext>
                </a:extLst>
              </p:cNvPr>
              <p:cNvSpPr/>
              <p:nvPr/>
            </p:nvSpPr>
            <p:spPr>
              <a:xfrm>
                <a:off x="3670362" y="3087708"/>
                <a:ext cx="27911" cy="28567"/>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3371;p68">
                <a:extLst>
                  <a:ext uri="{FF2B5EF4-FFF2-40B4-BE49-F238E27FC236}">
                    <a16:creationId xmlns:a16="http://schemas.microsoft.com/office/drawing/2014/main" id="{779D2F78-F88D-FC29-0D2F-4F60718CF42E}"/>
                  </a:ext>
                </a:extLst>
              </p:cNvPr>
              <p:cNvSpPr/>
              <p:nvPr/>
            </p:nvSpPr>
            <p:spPr>
              <a:xfrm>
                <a:off x="3689792" y="3073674"/>
                <a:ext cx="42617" cy="42839"/>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3372;p68">
                <a:extLst>
                  <a:ext uri="{FF2B5EF4-FFF2-40B4-BE49-F238E27FC236}">
                    <a16:creationId xmlns:a16="http://schemas.microsoft.com/office/drawing/2014/main" id="{D15427BE-D1B4-BF32-5877-E0A8D0AE7DA6}"/>
                  </a:ext>
                </a:extLst>
              </p:cNvPr>
              <p:cNvSpPr/>
              <p:nvPr/>
            </p:nvSpPr>
            <p:spPr>
              <a:xfrm>
                <a:off x="3726418" y="3070103"/>
                <a:ext cx="29161" cy="43556"/>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3373;p68">
                <a:extLst>
                  <a:ext uri="{FF2B5EF4-FFF2-40B4-BE49-F238E27FC236}">
                    <a16:creationId xmlns:a16="http://schemas.microsoft.com/office/drawing/2014/main" id="{8D836CEF-28DC-116E-943F-1F6CCA516796}"/>
                  </a:ext>
                </a:extLst>
              </p:cNvPr>
              <p:cNvSpPr/>
              <p:nvPr/>
            </p:nvSpPr>
            <p:spPr>
              <a:xfrm>
                <a:off x="3746850" y="3070103"/>
                <a:ext cx="13956" cy="35458"/>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3374;p68">
                <a:extLst>
                  <a:ext uri="{FF2B5EF4-FFF2-40B4-BE49-F238E27FC236}">
                    <a16:creationId xmlns:a16="http://schemas.microsoft.com/office/drawing/2014/main" id="{4892E5B1-7AD1-B9A4-33D7-11F501F458FC}"/>
                  </a:ext>
                </a:extLst>
              </p:cNvPr>
              <p:cNvSpPr/>
              <p:nvPr/>
            </p:nvSpPr>
            <p:spPr>
              <a:xfrm>
                <a:off x="3754316" y="3061063"/>
                <a:ext cx="21445" cy="42839"/>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3375;p68">
                <a:extLst>
                  <a:ext uri="{FF2B5EF4-FFF2-40B4-BE49-F238E27FC236}">
                    <a16:creationId xmlns:a16="http://schemas.microsoft.com/office/drawing/2014/main" id="{F562F151-8FB3-35D3-83F0-299742985109}"/>
                  </a:ext>
                </a:extLst>
              </p:cNvPr>
              <p:cNvSpPr/>
              <p:nvPr/>
            </p:nvSpPr>
            <p:spPr>
              <a:xfrm>
                <a:off x="3838288" y="2987291"/>
                <a:ext cx="71755" cy="108992"/>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3376;p68">
                <a:extLst>
                  <a:ext uri="{FF2B5EF4-FFF2-40B4-BE49-F238E27FC236}">
                    <a16:creationId xmlns:a16="http://schemas.microsoft.com/office/drawing/2014/main" id="{765C7477-A530-201F-19D5-871BF236733D}"/>
                  </a:ext>
                </a:extLst>
              </p:cNvPr>
              <p:cNvSpPr/>
              <p:nvPr/>
            </p:nvSpPr>
            <p:spPr>
              <a:xfrm>
                <a:off x="3829559" y="3057731"/>
                <a:ext cx="2251" cy="1194"/>
              </a:xfrm>
              <a:custGeom>
                <a:avLst/>
                <a:gdLst/>
                <a:ahLst/>
                <a:cxnLst/>
                <a:rect l="l" t="t" r="r" b="b"/>
                <a:pathLst>
                  <a:path w="189" h="105" extrusionOk="0">
                    <a:moveTo>
                      <a:pt x="189" y="0"/>
                    </a:moveTo>
                    <a:lnTo>
                      <a:pt x="1" y="42"/>
                    </a:lnTo>
                    <a:lnTo>
                      <a:pt x="63" y="105"/>
                    </a:lnTo>
                    <a:lnTo>
                      <a:pt x="168" y="84"/>
                    </a:lnTo>
                    <a:lnTo>
                      <a:pt x="1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3377;p68">
                <a:extLst>
                  <a:ext uri="{FF2B5EF4-FFF2-40B4-BE49-F238E27FC236}">
                    <a16:creationId xmlns:a16="http://schemas.microsoft.com/office/drawing/2014/main" id="{318BFCC1-6334-4415-D09F-2635FD335DDB}"/>
                  </a:ext>
                </a:extLst>
              </p:cNvPr>
              <p:cNvSpPr/>
              <p:nvPr/>
            </p:nvSpPr>
            <p:spPr>
              <a:xfrm>
                <a:off x="3749591" y="2988723"/>
                <a:ext cx="104906" cy="77821"/>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2335" name="Google Shape;3378;p68">
                <a:extLst>
                  <a:ext uri="{FF2B5EF4-FFF2-40B4-BE49-F238E27FC236}">
                    <a16:creationId xmlns:a16="http://schemas.microsoft.com/office/drawing/2014/main" id="{E1C1EAEF-4255-EAD7-9B5B-FFE0FB252C15}"/>
                  </a:ext>
                </a:extLst>
              </p:cNvPr>
              <p:cNvSpPr/>
              <p:nvPr/>
            </p:nvSpPr>
            <p:spPr>
              <a:xfrm>
                <a:off x="3767276" y="3052965"/>
                <a:ext cx="78745" cy="64492"/>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3379;p68">
                <a:extLst>
                  <a:ext uri="{FF2B5EF4-FFF2-40B4-BE49-F238E27FC236}">
                    <a16:creationId xmlns:a16="http://schemas.microsoft.com/office/drawing/2014/main" id="{051125C2-202E-FA7D-1AF4-3F9A05CE7C85}"/>
                  </a:ext>
                </a:extLst>
              </p:cNvPr>
              <p:cNvSpPr/>
              <p:nvPr/>
            </p:nvSpPr>
            <p:spPr>
              <a:xfrm>
                <a:off x="3805657" y="3058675"/>
                <a:ext cx="52322" cy="74967"/>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3380;p68">
                <a:extLst>
                  <a:ext uri="{FF2B5EF4-FFF2-40B4-BE49-F238E27FC236}">
                    <a16:creationId xmlns:a16="http://schemas.microsoft.com/office/drawing/2014/main" id="{C6054333-9EBF-4530-4938-7D53C87765CF}"/>
                  </a:ext>
                </a:extLst>
              </p:cNvPr>
              <p:cNvSpPr/>
              <p:nvPr/>
            </p:nvSpPr>
            <p:spPr>
              <a:xfrm>
                <a:off x="3805898" y="3130537"/>
                <a:ext cx="39378" cy="40702"/>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3381;p68">
                <a:extLst>
                  <a:ext uri="{FF2B5EF4-FFF2-40B4-BE49-F238E27FC236}">
                    <a16:creationId xmlns:a16="http://schemas.microsoft.com/office/drawing/2014/main" id="{2678F7D1-C8A9-712A-586D-30D4A502EDA5}"/>
                  </a:ext>
                </a:extLst>
              </p:cNvPr>
              <p:cNvSpPr/>
              <p:nvPr/>
            </p:nvSpPr>
            <p:spPr>
              <a:xfrm>
                <a:off x="3809637" y="3131253"/>
                <a:ext cx="13967" cy="8575"/>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3382;p68">
                <a:extLst>
                  <a:ext uri="{FF2B5EF4-FFF2-40B4-BE49-F238E27FC236}">
                    <a16:creationId xmlns:a16="http://schemas.microsoft.com/office/drawing/2014/main" id="{9A2414D5-6B2B-FB89-66BA-EC01D27D2661}"/>
                  </a:ext>
                </a:extLst>
              </p:cNvPr>
              <p:cNvSpPr/>
              <p:nvPr/>
            </p:nvSpPr>
            <p:spPr>
              <a:xfrm>
                <a:off x="3822343" y="3120074"/>
                <a:ext cx="52834" cy="59022"/>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3383;p68">
                <a:extLst>
                  <a:ext uri="{FF2B5EF4-FFF2-40B4-BE49-F238E27FC236}">
                    <a16:creationId xmlns:a16="http://schemas.microsoft.com/office/drawing/2014/main" id="{59C106EF-8C43-5594-D3FE-0B1060890ED3}"/>
                  </a:ext>
                </a:extLst>
              </p:cNvPr>
              <p:cNvSpPr/>
              <p:nvPr/>
            </p:nvSpPr>
            <p:spPr>
              <a:xfrm>
                <a:off x="3828082" y="3174320"/>
                <a:ext cx="7478" cy="9768"/>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3384;p68">
                <a:extLst>
                  <a:ext uri="{FF2B5EF4-FFF2-40B4-BE49-F238E27FC236}">
                    <a16:creationId xmlns:a16="http://schemas.microsoft.com/office/drawing/2014/main" id="{FF07EEB3-096B-27ED-3063-93B6CD7CFCBC}"/>
                  </a:ext>
                </a:extLst>
              </p:cNvPr>
              <p:cNvSpPr/>
              <p:nvPr/>
            </p:nvSpPr>
            <p:spPr>
              <a:xfrm>
                <a:off x="3947670" y="3151484"/>
                <a:ext cx="76994" cy="74954"/>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3385;p68">
                <a:extLst>
                  <a:ext uri="{FF2B5EF4-FFF2-40B4-BE49-F238E27FC236}">
                    <a16:creationId xmlns:a16="http://schemas.microsoft.com/office/drawing/2014/main" id="{CD98A697-B06D-A145-2257-43941071118E}"/>
                  </a:ext>
                </a:extLst>
              </p:cNvPr>
              <p:cNvSpPr/>
              <p:nvPr/>
            </p:nvSpPr>
            <p:spPr>
              <a:xfrm>
                <a:off x="3945431" y="3152905"/>
                <a:ext cx="13956" cy="10963"/>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3386;p68">
                <a:extLst>
                  <a:ext uri="{FF2B5EF4-FFF2-40B4-BE49-F238E27FC236}">
                    <a16:creationId xmlns:a16="http://schemas.microsoft.com/office/drawing/2014/main" id="{F7B627E8-64B9-0582-C342-D6D4359B224F}"/>
                  </a:ext>
                </a:extLst>
              </p:cNvPr>
              <p:cNvSpPr/>
              <p:nvPr/>
            </p:nvSpPr>
            <p:spPr>
              <a:xfrm>
                <a:off x="3945431" y="3159331"/>
                <a:ext cx="13707" cy="15956"/>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3387;p68">
                <a:extLst>
                  <a:ext uri="{FF2B5EF4-FFF2-40B4-BE49-F238E27FC236}">
                    <a16:creationId xmlns:a16="http://schemas.microsoft.com/office/drawing/2014/main" id="{37967DCD-9817-224C-D3AC-5F92C80B2E42}"/>
                  </a:ext>
                </a:extLst>
              </p:cNvPr>
              <p:cNvSpPr/>
              <p:nvPr/>
            </p:nvSpPr>
            <p:spPr>
              <a:xfrm>
                <a:off x="3829071" y="3110078"/>
                <a:ext cx="131316" cy="124220"/>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2345" name="Google Shape;3388;p68">
                <a:extLst>
                  <a:ext uri="{FF2B5EF4-FFF2-40B4-BE49-F238E27FC236}">
                    <a16:creationId xmlns:a16="http://schemas.microsoft.com/office/drawing/2014/main" id="{F4DF71CE-F3B5-CCF9-1CCF-7A63001D4380}"/>
                  </a:ext>
                </a:extLst>
              </p:cNvPr>
              <p:cNvSpPr/>
              <p:nvPr/>
            </p:nvSpPr>
            <p:spPr>
              <a:xfrm>
                <a:off x="3970343" y="3207401"/>
                <a:ext cx="21934" cy="52836"/>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3389;p68">
                <a:extLst>
                  <a:ext uri="{FF2B5EF4-FFF2-40B4-BE49-F238E27FC236}">
                    <a16:creationId xmlns:a16="http://schemas.microsoft.com/office/drawing/2014/main" id="{E18D3F95-B171-08F0-2623-B5700D48C7E5}"/>
                  </a:ext>
                </a:extLst>
              </p:cNvPr>
              <p:cNvSpPr/>
              <p:nvPr/>
            </p:nvSpPr>
            <p:spPr>
              <a:xfrm>
                <a:off x="3895098" y="3199543"/>
                <a:ext cx="81233" cy="66164"/>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3390;p68">
                <a:extLst>
                  <a:ext uri="{FF2B5EF4-FFF2-40B4-BE49-F238E27FC236}">
                    <a16:creationId xmlns:a16="http://schemas.microsoft.com/office/drawing/2014/main" id="{264F574B-457A-2488-AAAB-8459D577B913}"/>
                  </a:ext>
                </a:extLst>
              </p:cNvPr>
              <p:cNvSpPr/>
              <p:nvPr/>
            </p:nvSpPr>
            <p:spPr>
              <a:xfrm>
                <a:off x="3824342" y="3184315"/>
                <a:ext cx="86211" cy="81392"/>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3391;p68">
                <a:extLst>
                  <a:ext uri="{FF2B5EF4-FFF2-40B4-BE49-F238E27FC236}">
                    <a16:creationId xmlns:a16="http://schemas.microsoft.com/office/drawing/2014/main" id="{586F1A34-BC78-D54F-889B-0DB81C89D93D}"/>
                  </a:ext>
                </a:extLst>
              </p:cNvPr>
              <p:cNvSpPr/>
              <p:nvPr/>
            </p:nvSpPr>
            <p:spPr>
              <a:xfrm>
                <a:off x="3916769" y="3249036"/>
                <a:ext cx="53834" cy="46889"/>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3392;p68">
                <a:extLst>
                  <a:ext uri="{FF2B5EF4-FFF2-40B4-BE49-F238E27FC236}">
                    <a16:creationId xmlns:a16="http://schemas.microsoft.com/office/drawing/2014/main" id="{8542E272-C076-B363-73C2-4FD3946397A4}"/>
                  </a:ext>
                </a:extLst>
              </p:cNvPr>
              <p:cNvSpPr/>
              <p:nvPr/>
            </p:nvSpPr>
            <p:spPr>
              <a:xfrm>
                <a:off x="3879652" y="3263559"/>
                <a:ext cx="64539" cy="61638"/>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3393;p68">
                <a:extLst>
                  <a:ext uri="{FF2B5EF4-FFF2-40B4-BE49-F238E27FC236}">
                    <a16:creationId xmlns:a16="http://schemas.microsoft.com/office/drawing/2014/main" id="{719B87E2-F4AA-05FC-2A81-34A8350F918E}"/>
                  </a:ext>
                </a:extLst>
              </p:cNvPr>
              <p:cNvSpPr/>
              <p:nvPr/>
            </p:nvSpPr>
            <p:spPr>
              <a:xfrm>
                <a:off x="3824590" y="3257838"/>
                <a:ext cx="92189" cy="82825"/>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2351" name="Google Shape;3394;p68">
                <a:extLst>
                  <a:ext uri="{FF2B5EF4-FFF2-40B4-BE49-F238E27FC236}">
                    <a16:creationId xmlns:a16="http://schemas.microsoft.com/office/drawing/2014/main" id="{17CDC914-669B-AC23-6294-CDB672BFC87E}"/>
                  </a:ext>
                </a:extLst>
              </p:cNvPr>
              <p:cNvSpPr/>
              <p:nvPr/>
            </p:nvSpPr>
            <p:spPr>
              <a:xfrm>
                <a:off x="3953144" y="3215010"/>
                <a:ext cx="71767" cy="110425"/>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3395;p68">
                <a:extLst>
                  <a:ext uri="{FF2B5EF4-FFF2-40B4-BE49-F238E27FC236}">
                    <a16:creationId xmlns:a16="http://schemas.microsoft.com/office/drawing/2014/main" id="{2CD53976-6349-63E3-8038-2CA0C301B5BC}"/>
                  </a:ext>
                </a:extLst>
              </p:cNvPr>
              <p:cNvSpPr/>
              <p:nvPr/>
            </p:nvSpPr>
            <p:spPr>
              <a:xfrm>
                <a:off x="3951906" y="3317327"/>
                <a:ext cx="9978" cy="10724"/>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3396;p68">
                <a:extLst>
                  <a:ext uri="{FF2B5EF4-FFF2-40B4-BE49-F238E27FC236}">
                    <a16:creationId xmlns:a16="http://schemas.microsoft.com/office/drawing/2014/main" id="{6289CAED-728E-4A24-D70C-2C6428B69AB1}"/>
                  </a:ext>
                </a:extLst>
              </p:cNvPr>
              <p:cNvSpPr/>
              <p:nvPr/>
            </p:nvSpPr>
            <p:spPr>
              <a:xfrm>
                <a:off x="3925244" y="3338504"/>
                <a:ext cx="15956" cy="1429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3397;p68">
                <a:extLst>
                  <a:ext uri="{FF2B5EF4-FFF2-40B4-BE49-F238E27FC236}">
                    <a16:creationId xmlns:a16="http://schemas.microsoft.com/office/drawing/2014/main" id="{FC0F2A2A-40CA-D5B9-6740-3CAF7B360C3C}"/>
                  </a:ext>
                </a:extLst>
              </p:cNvPr>
              <p:cNvSpPr/>
              <p:nvPr/>
            </p:nvSpPr>
            <p:spPr>
              <a:xfrm>
                <a:off x="4226708" y="2879505"/>
                <a:ext cx="50095" cy="39507"/>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3398;p68">
                <a:extLst>
                  <a:ext uri="{FF2B5EF4-FFF2-40B4-BE49-F238E27FC236}">
                    <a16:creationId xmlns:a16="http://schemas.microsoft.com/office/drawing/2014/main" id="{440E9619-E2C6-EF77-38C5-F2A9F0098D00}"/>
                  </a:ext>
                </a:extLst>
              </p:cNvPr>
              <p:cNvSpPr/>
              <p:nvPr/>
            </p:nvSpPr>
            <p:spPr>
              <a:xfrm>
                <a:off x="4226708" y="2879505"/>
                <a:ext cx="50095" cy="39507"/>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3399;p68">
                <a:extLst>
                  <a:ext uri="{FF2B5EF4-FFF2-40B4-BE49-F238E27FC236}">
                    <a16:creationId xmlns:a16="http://schemas.microsoft.com/office/drawing/2014/main" id="{EA9FA31F-D0A1-4CEB-54A6-38599B48E547}"/>
                  </a:ext>
                </a:extLst>
              </p:cNvPr>
              <p:cNvSpPr/>
              <p:nvPr/>
            </p:nvSpPr>
            <p:spPr>
              <a:xfrm>
                <a:off x="4014932" y="2846196"/>
                <a:ext cx="33651" cy="9053"/>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3400;p68">
                <a:extLst>
                  <a:ext uri="{FF2B5EF4-FFF2-40B4-BE49-F238E27FC236}">
                    <a16:creationId xmlns:a16="http://schemas.microsoft.com/office/drawing/2014/main" id="{34458006-CC1A-1832-D767-E91758A09499}"/>
                  </a:ext>
                </a:extLst>
              </p:cNvPr>
              <p:cNvSpPr/>
              <p:nvPr/>
            </p:nvSpPr>
            <p:spPr>
              <a:xfrm>
                <a:off x="4036866" y="2853566"/>
                <a:ext cx="1250" cy="1205"/>
              </a:xfrm>
              <a:custGeom>
                <a:avLst/>
                <a:gdLst/>
                <a:ahLst/>
                <a:cxnLst/>
                <a:rect l="l" t="t" r="r" b="b"/>
                <a:pathLst>
                  <a:path w="105" h="106" fill="none" extrusionOk="0">
                    <a:moveTo>
                      <a:pt x="105" y="105"/>
                    </a:moveTo>
                    <a:lnTo>
                      <a:pt x="0" y="1"/>
                    </a:lnTo>
                  </a:path>
                </a:pathLst>
              </a:custGeom>
              <a:grp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3401;p68">
                <a:extLst>
                  <a:ext uri="{FF2B5EF4-FFF2-40B4-BE49-F238E27FC236}">
                    <a16:creationId xmlns:a16="http://schemas.microsoft.com/office/drawing/2014/main" id="{1183B13F-5D60-C37C-8128-4A0A6D9368C2}"/>
                  </a:ext>
                </a:extLst>
              </p:cNvPr>
              <p:cNvSpPr/>
              <p:nvPr/>
            </p:nvSpPr>
            <p:spPr>
              <a:xfrm>
                <a:off x="4346554" y="2948284"/>
                <a:ext cx="21183" cy="11907"/>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3402;p68">
                <a:extLst>
                  <a:ext uri="{FF2B5EF4-FFF2-40B4-BE49-F238E27FC236}">
                    <a16:creationId xmlns:a16="http://schemas.microsoft.com/office/drawing/2014/main" id="{6BEE93E1-DB05-4BFB-D8FB-6853B788072E}"/>
                  </a:ext>
                </a:extLst>
              </p:cNvPr>
              <p:cNvSpPr/>
              <p:nvPr/>
            </p:nvSpPr>
            <p:spPr>
              <a:xfrm>
                <a:off x="3878862" y="2847649"/>
                <a:ext cx="16706" cy="13579"/>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3403;p68">
                <a:extLst>
                  <a:ext uri="{FF2B5EF4-FFF2-40B4-BE49-F238E27FC236}">
                    <a16:creationId xmlns:a16="http://schemas.microsoft.com/office/drawing/2014/main" id="{417C8BEC-4D24-E37B-BE98-FC573C1250F3}"/>
                  </a:ext>
                </a:extLst>
              </p:cNvPr>
              <p:cNvSpPr/>
              <p:nvPr/>
            </p:nvSpPr>
            <p:spPr>
              <a:xfrm>
                <a:off x="3865182" y="2817204"/>
                <a:ext cx="27923" cy="34993"/>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a:extLst>
                <a:ext uri="{FF2B5EF4-FFF2-40B4-BE49-F238E27FC236}">
                  <a16:creationId xmlns:a16="http://schemas.microsoft.com/office/drawing/2014/main" id="{CF34101D-F5FE-AB7E-120B-F0954B234588}"/>
                </a:ext>
              </a:extLst>
            </p:cNvPr>
            <p:cNvGrpSpPr/>
            <p:nvPr/>
          </p:nvGrpSpPr>
          <p:grpSpPr>
            <a:xfrm>
              <a:off x="829786" y="1218939"/>
              <a:ext cx="2267726" cy="1303731"/>
              <a:chOff x="829786" y="1218939"/>
              <a:chExt cx="2267726" cy="1303731"/>
            </a:xfrm>
            <a:solidFill>
              <a:srgbClr val="595959">
                <a:alpha val="20000"/>
              </a:srgbClr>
            </a:solidFill>
          </p:grpSpPr>
          <p:grpSp>
            <p:nvGrpSpPr>
              <p:cNvPr id="5" name="Google Shape;5118;p68">
                <a:extLst>
                  <a:ext uri="{FF2B5EF4-FFF2-40B4-BE49-F238E27FC236}">
                    <a16:creationId xmlns:a16="http://schemas.microsoft.com/office/drawing/2014/main" id="{22D1E863-361D-8659-C323-FADE5BAC8400}"/>
                  </a:ext>
                </a:extLst>
              </p:cNvPr>
              <p:cNvGrpSpPr/>
              <p:nvPr/>
            </p:nvGrpSpPr>
            <p:grpSpPr>
              <a:xfrm>
                <a:off x="2835042" y="2089849"/>
                <a:ext cx="143198" cy="32380"/>
                <a:chOff x="5296908" y="3937355"/>
                <a:chExt cx="143198" cy="32380"/>
              </a:xfrm>
              <a:grpFill/>
            </p:grpSpPr>
            <p:sp>
              <p:nvSpPr>
                <p:cNvPr id="2176" name="Google Shape;5119;p68">
                  <a:extLst>
                    <a:ext uri="{FF2B5EF4-FFF2-40B4-BE49-F238E27FC236}">
                      <a16:creationId xmlns:a16="http://schemas.microsoft.com/office/drawing/2014/main" id="{C14EBA1D-C5D9-4E1A-27F5-EF4B6FC86026}"/>
                    </a:ext>
                  </a:extLst>
                </p:cNvPr>
                <p:cNvSpPr/>
                <p:nvPr/>
              </p:nvSpPr>
              <p:spPr>
                <a:xfrm>
                  <a:off x="5319457" y="3952794"/>
                  <a:ext cx="111895" cy="8"/>
                </a:xfrm>
                <a:custGeom>
                  <a:avLst/>
                  <a:gdLst/>
                  <a:ahLst/>
                  <a:cxnLst/>
                  <a:rect l="l" t="t" r="r" b="b"/>
                  <a:pathLst>
                    <a:path w="14227" h="1" fill="none" extrusionOk="0">
                      <a:moveTo>
                        <a:pt x="1" y="0"/>
                      </a:moveTo>
                      <a:lnTo>
                        <a:pt x="14227"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7" name="Google Shape;5120;p68">
                  <a:extLst>
                    <a:ext uri="{FF2B5EF4-FFF2-40B4-BE49-F238E27FC236}">
                      <a16:creationId xmlns:a16="http://schemas.microsoft.com/office/drawing/2014/main" id="{2340B55D-A247-C3FA-502F-1047885B3A81}"/>
                    </a:ext>
                  </a:extLst>
                </p:cNvPr>
                <p:cNvGrpSpPr/>
                <p:nvPr/>
              </p:nvGrpSpPr>
              <p:grpSpPr>
                <a:xfrm>
                  <a:off x="5402331" y="3937355"/>
                  <a:ext cx="37776" cy="32380"/>
                  <a:chOff x="5402331" y="3937355"/>
                  <a:chExt cx="37776" cy="32380"/>
                </a:xfrm>
                <a:grpFill/>
              </p:grpSpPr>
              <p:sp>
                <p:nvSpPr>
                  <p:cNvPr id="2181" name="Google Shape;5121;p68">
                    <a:extLst>
                      <a:ext uri="{FF2B5EF4-FFF2-40B4-BE49-F238E27FC236}">
                        <a16:creationId xmlns:a16="http://schemas.microsoft.com/office/drawing/2014/main" id="{C846ABA2-3F97-4C8A-857F-F6B11D9216AA}"/>
                      </a:ext>
                    </a:extLst>
                  </p:cNvPr>
                  <p:cNvSpPr/>
                  <p:nvPr/>
                </p:nvSpPr>
                <p:spPr>
                  <a:xfrm>
                    <a:off x="5402331" y="3937355"/>
                    <a:ext cx="37776" cy="32380"/>
                  </a:xfrm>
                  <a:custGeom>
                    <a:avLst/>
                    <a:gdLst/>
                    <a:ahLst/>
                    <a:cxnLst/>
                    <a:rect l="l" t="t" r="r" b="b"/>
                    <a:pathLst>
                      <a:path w="4803" h="4117" extrusionOk="0">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5122;p68">
                    <a:extLst>
                      <a:ext uri="{FF2B5EF4-FFF2-40B4-BE49-F238E27FC236}">
                        <a16:creationId xmlns:a16="http://schemas.microsoft.com/office/drawing/2014/main" id="{35F5044B-ECFE-0C5C-201E-5CEC324F87C7}"/>
                      </a:ext>
                    </a:extLst>
                  </p:cNvPr>
                  <p:cNvSpPr/>
                  <p:nvPr/>
                </p:nvSpPr>
                <p:spPr>
                  <a:xfrm>
                    <a:off x="5415174" y="3946990"/>
                    <a:ext cx="15321" cy="13064"/>
                  </a:xfrm>
                  <a:custGeom>
                    <a:avLst/>
                    <a:gdLst/>
                    <a:ahLst/>
                    <a:cxnLst/>
                    <a:rect l="l" t="t" r="r" b="b"/>
                    <a:pathLst>
                      <a:path w="1948" h="1661" extrusionOk="0">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8" name="Google Shape;5123;p68">
                  <a:extLst>
                    <a:ext uri="{FF2B5EF4-FFF2-40B4-BE49-F238E27FC236}">
                      <a16:creationId xmlns:a16="http://schemas.microsoft.com/office/drawing/2014/main" id="{94CCF907-8B30-AC04-56A3-39FADACC1AC3}"/>
                    </a:ext>
                  </a:extLst>
                </p:cNvPr>
                <p:cNvGrpSpPr/>
                <p:nvPr/>
              </p:nvGrpSpPr>
              <p:grpSpPr>
                <a:xfrm>
                  <a:off x="5296908" y="3937355"/>
                  <a:ext cx="37783" cy="32380"/>
                  <a:chOff x="5296908" y="3937355"/>
                  <a:chExt cx="37783" cy="32380"/>
                </a:xfrm>
                <a:grpFill/>
              </p:grpSpPr>
              <p:sp>
                <p:nvSpPr>
                  <p:cNvPr id="2179" name="Google Shape;5124;p68">
                    <a:extLst>
                      <a:ext uri="{FF2B5EF4-FFF2-40B4-BE49-F238E27FC236}">
                        <a16:creationId xmlns:a16="http://schemas.microsoft.com/office/drawing/2014/main" id="{6EDB6B8D-D6D8-55A6-40E4-82BFB12A8112}"/>
                      </a:ext>
                    </a:extLst>
                  </p:cNvPr>
                  <p:cNvSpPr/>
                  <p:nvPr/>
                </p:nvSpPr>
                <p:spPr>
                  <a:xfrm>
                    <a:off x="5296908" y="3937355"/>
                    <a:ext cx="37783" cy="32380"/>
                  </a:xfrm>
                  <a:custGeom>
                    <a:avLst/>
                    <a:gdLst/>
                    <a:ahLst/>
                    <a:cxnLst/>
                    <a:rect l="l" t="t" r="r" b="b"/>
                    <a:pathLst>
                      <a:path w="4804" h="4117" extrusionOk="0">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5125;p68">
                    <a:extLst>
                      <a:ext uri="{FF2B5EF4-FFF2-40B4-BE49-F238E27FC236}">
                        <a16:creationId xmlns:a16="http://schemas.microsoft.com/office/drawing/2014/main" id="{8FA632DC-7C24-4A08-6415-5EF3D08B009C}"/>
                      </a:ext>
                    </a:extLst>
                  </p:cNvPr>
                  <p:cNvSpPr/>
                  <p:nvPr/>
                </p:nvSpPr>
                <p:spPr>
                  <a:xfrm>
                    <a:off x="5309846" y="3946990"/>
                    <a:ext cx="15235" cy="13064"/>
                  </a:xfrm>
                  <a:custGeom>
                    <a:avLst/>
                    <a:gdLst/>
                    <a:ahLst/>
                    <a:cxnLst/>
                    <a:rect l="l" t="t" r="r" b="b"/>
                    <a:pathLst>
                      <a:path w="1937" h="1661" extrusionOk="0">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Google Shape;5126;p68">
                <a:extLst>
                  <a:ext uri="{FF2B5EF4-FFF2-40B4-BE49-F238E27FC236}">
                    <a16:creationId xmlns:a16="http://schemas.microsoft.com/office/drawing/2014/main" id="{6C0092B1-D6E0-687A-2E80-C3371D9F1260}"/>
                  </a:ext>
                </a:extLst>
              </p:cNvPr>
              <p:cNvGrpSpPr/>
              <p:nvPr/>
            </p:nvGrpSpPr>
            <p:grpSpPr>
              <a:xfrm>
                <a:off x="1944202" y="1271635"/>
                <a:ext cx="120838" cy="84218"/>
                <a:chOff x="4724163" y="3119631"/>
                <a:chExt cx="120838" cy="84218"/>
              </a:xfrm>
              <a:grpFill/>
            </p:grpSpPr>
            <p:grpSp>
              <p:nvGrpSpPr>
                <p:cNvPr id="2161" name="Google Shape;5127;p68">
                  <a:extLst>
                    <a:ext uri="{FF2B5EF4-FFF2-40B4-BE49-F238E27FC236}">
                      <a16:creationId xmlns:a16="http://schemas.microsoft.com/office/drawing/2014/main" id="{E6B5E404-8FF4-B6E6-7A33-FF2E72AB8F60}"/>
                    </a:ext>
                  </a:extLst>
                </p:cNvPr>
                <p:cNvGrpSpPr/>
                <p:nvPr/>
              </p:nvGrpSpPr>
              <p:grpSpPr>
                <a:xfrm>
                  <a:off x="4746712" y="3132773"/>
                  <a:ext cx="86869" cy="56424"/>
                  <a:chOff x="4746712" y="3132773"/>
                  <a:chExt cx="86869" cy="56424"/>
                </a:xfrm>
                <a:grpFill/>
              </p:grpSpPr>
              <p:sp>
                <p:nvSpPr>
                  <p:cNvPr id="2174" name="Google Shape;5128;p68">
                    <a:extLst>
                      <a:ext uri="{FF2B5EF4-FFF2-40B4-BE49-F238E27FC236}">
                        <a16:creationId xmlns:a16="http://schemas.microsoft.com/office/drawing/2014/main" id="{974FE3AC-FECF-F835-2765-284C9D0BACF6}"/>
                      </a:ext>
                    </a:extLst>
                  </p:cNvPr>
                  <p:cNvSpPr/>
                  <p:nvPr/>
                </p:nvSpPr>
                <p:spPr>
                  <a:xfrm>
                    <a:off x="4746712" y="3132773"/>
                    <a:ext cx="86869" cy="56424"/>
                  </a:xfrm>
                  <a:custGeom>
                    <a:avLst/>
                    <a:gdLst/>
                    <a:ahLst/>
                    <a:cxnLst/>
                    <a:rect l="l" t="t" r="r" b="b"/>
                    <a:pathLst>
                      <a:path w="11045" h="7174" fill="none" extrusionOk="0">
                        <a:moveTo>
                          <a:pt x="0" y="1597"/>
                        </a:moveTo>
                        <a:cubicBezTo>
                          <a:pt x="242" y="1743"/>
                          <a:pt x="3532" y="7174"/>
                          <a:pt x="3532" y="7174"/>
                        </a:cubicBezTo>
                        <a:lnTo>
                          <a:pt x="6290" y="3315"/>
                        </a:lnTo>
                        <a:lnTo>
                          <a:pt x="11044" y="1"/>
                        </a:lnTo>
                        <a:close/>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5129;p68">
                    <a:extLst>
                      <a:ext uri="{FF2B5EF4-FFF2-40B4-BE49-F238E27FC236}">
                        <a16:creationId xmlns:a16="http://schemas.microsoft.com/office/drawing/2014/main" id="{DC1F0A23-54F3-C40A-4E00-7B2B05AEF2E0}"/>
                      </a:ext>
                    </a:extLst>
                  </p:cNvPr>
                  <p:cNvSpPr/>
                  <p:nvPr/>
                </p:nvSpPr>
                <p:spPr>
                  <a:xfrm>
                    <a:off x="4746712" y="3145334"/>
                    <a:ext cx="49479" cy="13520"/>
                  </a:xfrm>
                  <a:custGeom>
                    <a:avLst/>
                    <a:gdLst/>
                    <a:ahLst/>
                    <a:cxnLst/>
                    <a:rect l="l" t="t" r="r" b="b"/>
                    <a:pathLst>
                      <a:path w="6291" h="1719" fill="none" extrusionOk="0">
                        <a:moveTo>
                          <a:pt x="0" y="0"/>
                        </a:moveTo>
                        <a:lnTo>
                          <a:pt x="6290" y="1718"/>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2" name="Google Shape;5130;p68">
                  <a:extLst>
                    <a:ext uri="{FF2B5EF4-FFF2-40B4-BE49-F238E27FC236}">
                      <a16:creationId xmlns:a16="http://schemas.microsoft.com/office/drawing/2014/main" id="{95F681C3-9E66-5C35-AF6A-A985DE022D77}"/>
                    </a:ext>
                  </a:extLst>
                </p:cNvPr>
                <p:cNvGrpSpPr/>
                <p:nvPr/>
              </p:nvGrpSpPr>
              <p:grpSpPr>
                <a:xfrm>
                  <a:off x="4773634" y="3143336"/>
                  <a:ext cx="37776" cy="32451"/>
                  <a:chOff x="4773634" y="3143336"/>
                  <a:chExt cx="37776" cy="32451"/>
                </a:xfrm>
                <a:grpFill/>
              </p:grpSpPr>
              <p:sp>
                <p:nvSpPr>
                  <p:cNvPr id="2172" name="Google Shape;5131;p68">
                    <a:extLst>
                      <a:ext uri="{FF2B5EF4-FFF2-40B4-BE49-F238E27FC236}">
                        <a16:creationId xmlns:a16="http://schemas.microsoft.com/office/drawing/2014/main" id="{EC3E90CC-9BF9-02D8-8858-2573228A24BB}"/>
                      </a:ext>
                    </a:extLst>
                  </p:cNvPr>
                  <p:cNvSpPr/>
                  <p:nvPr/>
                </p:nvSpPr>
                <p:spPr>
                  <a:xfrm>
                    <a:off x="4773634" y="3143336"/>
                    <a:ext cx="37776" cy="32451"/>
                  </a:xfrm>
                  <a:custGeom>
                    <a:avLst/>
                    <a:gdLst/>
                    <a:ahLst/>
                    <a:cxnLst/>
                    <a:rect l="l" t="t" r="r" b="b"/>
                    <a:pathLst>
                      <a:path w="4803" h="4126" extrusionOk="0">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5132;p68">
                    <a:extLst>
                      <a:ext uri="{FF2B5EF4-FFF2-40B4-BE49-F238E27FC236}">
                        <a16:creationId xmlns:a16="http://schemas.microsoft.com/office/drawing/2014/main" id="{A2479C5E-37BD-7FCA-CF84-9FE6CD1D0ACB}"/>
                      </a:ext>
                    </a:extLst>
                  </p:cNvPr>
                  <p:cNvSpPr/>
                  <p:nvPr/>
                </p:nvSpPr>
                <p:spPr>
                  <a:xfrm>
                    <a:off x="4788664" y="3153041"/>
                    <a:ext cx="13048" cy="13040"/>
                  </a:xfrm>
                  <a:custGeom>
                    <a:avLst/>
                    <a:gdLst/>
                    <a:ahLst/>
                    <a:cxnLst/>
                    <a:rect l="l" t="t" r="r" b="b"/>
                    <a:pathLst>
                      <a:path w="1659" h="1658" extrusionOk="0">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3" name="Google Shape;5133;p68">
                  <a:extLst>
                    <a:ext uri="{FF2B5EF4-FFF2-40B4-BE49-F238E27FC236}">
                      <a16:creationId xmlns:a16="http://schemas.microsoft.com/office/drawing/2014/main" id="{D46FB909-1E8E-D500-0AF8-E08A77B9AC97}"/>
                    </a:ext>
                  </a:extLst>
                </p:cNvPr>
                <p:cNvGrpSpPr/>
                <p:nvPr/>
              </p:nvGrpSpPr>
              <p:grpSpPr>
                <a:xfrm>
                  <a:off x="4724163" y="3131248"/>
                  <a:ext cx="37776" cy="32459"/>
                  <a:chOff x="4724163" y="3131248"/>
                  <a:chExt cx="37776" cy="32459"/>
                </a:xfrm>
                <a:grpFill/>
              </p:grpSpPr>
              <p:sp>
                <p:nvSpPr>
                  <p:cNvPr id="2170" name="Google Shape;5134;p68">
                    <a:extLst>
                      <a:ext uri="{FF2B5EF4-FFF2-40B4-BE49-F238E27FC236}">
                        <a16:creationId xmlns:a16="http://schemas.microsoft.com/office/drawing/2014/main" id="{8887A9BA-A71A-A39C-0CF2-7DD1653814FA}"/>
                      </a:ext>
                    </a:extLst>
                  </p:cNvPr>
                  <p:cNvSpPr/>
                  <p:nvPr/>
                </p:nvSpPr>
                <p:spPr>
                  <a:xfrm>
                    <a:off x="4724163" y="3131248"/>
                    <a:ext cx="37776" cy="32459"/>
                  </a:xfrm>
                  <a:custGeom>
                    <a:avLst/>
                    <a:gdLst/>
                    <a:ahLst/>
                    <a:cxnLst/>
                    <a:rect l="l" t="t" r="r" b="b"/>
                    <a:pathLst>
                      <a:path w="4803" h="4127" extrusionOk="0">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5135;p68">
                    <a:extLst>
                      <a:ext uri="{FF2B5EF4-FFF2-40B4-BE49-F238E27FC236}">
                        <a16:creationId xmlns:a16="http://schemas.microsoft.com/office/drawing/2014/main" id="{B262459C-090A-8202-9555-93DD3BB0E5D1}"/>
                      </a:ext>
                    </a:extLst>
                  </p:cNvPr>
                  <p:cNvSpPr/>
                  <p:nvPr/>
                </p:nvSpPr>
                <p:spPr>
                  <a:xfrm>
                    <a:off x="4739288" y="3140953"/>
                    <a:ext cx="13040" cy="13048"/>
                  </a:xfrm>
                  <a:custGeom>
                    <a:avLst/>
                    <a:gdLst/>
                    <a:ahLst/>
                    <a:cxnLst/>
                    <a:rect l="l" t="t" r="r" b="b"/>
                    <a:pathLst>
                      <a:path w="1658" h="1659" extrusionOk="0">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4" name="Google Shape;5136;p68">
                  <a:extLst>
                    <a:ext uri="{FF2B5EF4-FFF2-40B4-BE49-F238E27FC236}">
                      <a16:creationId xmlns:a16="http://schemas.microsoft.com/office/drawing/2014/main" id="{F8491E38-64D3-1341-D332-5FA41CA8312D}"/>
                    </a:ext>
                  </a:extLst>
                </p:cNvPr>
                <p:cNvGrpSpPr/>
                <p:nvPr/>
              </p:nvGrpSpPr>
              <p:grpSpPr>
                <a:xfrm>
                  <a:off x="4755081" y="3176054"/>
                  <a:ext cx="32357" cy="27795"/>
                  <a:chOff x="4755081" y="3176054"/>
                  <a:chExt cx="32357" cy="27795"/>
                </a:xfrm>
                <a:grpFill/>
              </p:grpSpPr>
              <p:sp>
                <p:nvSpPr>
                  <p:cNvPr id="2168" name="Google Shape;5137;p68">
                    <a:extLst>
                      <a:ext uri="{FF2B5EF4-FFF2-40B4-BE49-F238E27FC236}">
                        <a16:creationId xmlns:a16="http://schemas.microsoft.com/office/drawing/2014/main" id="{5F78C52D-7105-1ACD-2243-984310EC93F6}"/>
                      </a:ext>
                    </a:extLst>
                  </p:cNvPr>
                  <p:cNvSpPr/>
                  <p:nvPr/>
                </p:nvSpPr>
                <p:spPr>
                  <a:xfrm>
                    <a:off x="4755081" y="3176054"/>
                    <a:ext cx="32357" cy="27795"/>
                  </a:xfrm>
                  <a:custGeom>
                    <a:avLst/>
                    <a:gdLst/>
                    <a:ahLst/>
                    <a:cxnLst/>
                    <a:rect l="l" t="t" r="r" b="b"/>
                    <a:pathLst>
                      <a:path w="4114" h="3534" extrusionOk="0">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5138;p68">
                    <a:extLst>
                      <a:ext uri="{FF2B5EF4-FFF2-40B4-BE49-F238E27FC236}">
                        <a16:creationId xmlns:a16="http://schemas.microsoft.com/office/drawing/2014/main" id="{A3F4501F-68E1-7B88-E854-4F2A130C8403}"/>
                      </a:ext>
                    </a:extLst>
                  </p:cNvPr>
                  <p:cNvSpPr/>
                  <p:nvPr/>
                </p:nvSpPr>
                <p:spPr>
                  <a:xfrm>
                    <a:off x="4767924" y="3185768"/>
                    <a:ext cx="9902" cy="8392"/>
                  </a:xfrm>
                  <a:custGeom>
                    <a:avLst/>
                    <a:gdLst/>
                    <a:ahLst/>
                    <a:cxnLst/>
                    <a:rect l="l" t="t" r="r" b="b"/>
                    <a:pathLst>
                      <a:path w="1259" h="1067" extrusionOk="0">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5" name="Google Shape;5139;p68">
                  <a:extLst>
                    <a:ext uri="{FF2B5EF4-FFF2-40B4-BE49-F238E27FC236}">
                      <a16:creationId xmlns:a16="http://schemas.microsoft.com/office/drawing/2014/main" id="{6652EA20-3736-D69B-4070-0C47C1EA4482}"/>
                    </a:ext>
                  </a:extLst>
                </p:cNvPr>
                <p:cNvGrpSpPr/>
                <p:nvPr/>
              </p:nvGrpSpPr>
              <p:grpSpPr>
                <a:xfrm>
                  <a:off x="4812550" y="3119631"/>
                  <a:ext cx="32451" cy="27803"/>
                  <a:chOff x="4812550" y="3119631"/>
                  <a:chExt cx="32451" cy="27803"/>
                </a:xfrm>
                <a:grpFill/>
              </p:grpSpPr>
              <p:sp>
                <p:nvSpPr>
                  <p:cNvPr id="2166" name="Google Shape;5140;p68">
                    <a:extLst>
                      <a:ext uri="{FF2B5EF4-FFF2-40B4-BE49-F238E27FC236}">
                        <a16:creationId xmlns:a16="http://schemas.microsoft.com/office/drawing/2014/main" id="{CAF14484-BADC-F0AE-17B9-0531A5E7CA2C}"/>
                      </a:ext>
                    </a:extLst>
                  </p:cNvPr>
                  <p:cNvSpPr/>
                  <p:nvPr/>
                </p:nvSpPr>
                <p:spPr>
                  <a:xfrm>
                    <a:off x="4812550" y="3119631"/>
                    <a:ext cx="32451" cy="27803"/>
                  </a:xfrm>
                  <a:custGeom>
                    <a:avLst/>
                    <a:gdLst/>
                    <a:ahLst/>
                    <a:cxnLst/>
                    <a:rect l="l" t="t" r="r" b="b"/>
                    <a:pathLst>
                      <a:path w="4126" h="3535" extrusionOk="0">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5141;p68">
                    <a:extLst>
                      <a:ext uri="{FF2B5EF4-FFF2-40B4-BE49-F238E27FC236}">
                        <a16:creationId xmlns:a16="http://schemas.microsoft.com/office/drawing/2014/main" id="{576530E1-2A02-C57D-ABFC-A7D17C57E91B}"/>
                      </a:ext>
                    </a:extLst>
                  </p:cNvPr>
                  <p:cNvSpPr/>
                  <p:nvPr/>
                </p:nvSpPr>
                <p:spPr>
                  <a:xfrm>
                    <a:off x="4826912" y="3129352"/>
                    <a:ext cx="8478" cy="8376"/>
                  </a:xfrm>
                  <a:custGeom>
                    <a:avLst/>
                    <a:gdLst/>
                    <a:ahLst/>
                    <a:cxnLst/>
                    <a:rect l="l" t="t" r="r" b="b"/>
                    <a:pathLst>
                      <a:path w="1078" h="1065" extrusionOk="0">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5142;p68">
                <a:extLst>
                  <a:ext uri="{FF2B5EF4-FFF2-40B4-BE49-F238E27FC236}">
                    <a16:creationId xmlns:a16="http://schemas.microsoft.com/office/drawing/2014/main" id="{00575934-7EF9-6455-26C9-0EFABC0BB07B}"/>
                  </a:ext>
                </a:extLst>
              </p:cNvPr>
              <p:cNvGrpSpPr/>
              <p:nvPr/>
            </p:nvGrpSpPr>
            <p:grpSpPr>
              <a:xfrm>
                <a:off x="2785087" y="2172058"/>
                <a:ext cx="268967" cy="250422"/>
                <a:chOff x="5382826" y="4027197"/>
                <a:chExt cx="268967" cy="250422"/>
              </a:xfrm>
              <a:grpFill/>
            </p:grpSpPr>
            <p:grpSp>
              <p:nvGrpSpPr>
                <p:cNvPr id="2133" name="Google Shape;5143;p68">
                  <a:extLst>
                    <a:ext uri="{FF2B5EF4-FFF2-40B4-BE49-F238E27FC236}">
                      <a16:creationId xmlns:a16="http://schemas.microsoft.com/office/drawing/2014/main" id="{0584E5AD-5D2D-44D0-A02A-832DABA33619}"/>
                    </a:ext>
                  </a:extLst>
                </p:cNvPr>
                <p:cNvGrpSpPr/>
                <p:nvPr/>
              </p:nvGrpSpPr>
              <p:grpSpPr>
                <a:xfrm>
                  <a:off x="5405280" y="4042510"/>
                  <a:ext cx="237570" cy="218647"/>
                  <a:chOff x="5405280" y="4042510"/>
                  <a:chExt cx="237570" cy="218647"/>
                </a:xfrm>
                <a:grpFill/>
              </p:grpSpPr>
              <p:sp>
                <p:nvSpPr>
                  <p:cNvPr id="2155" name="Google Shape;5144;p68">
                    <a:extLst>
                      <a:ext uri="{FF2B5EF4-FFF2-40B4-BE49-F238E27FC236}">
                        <a16:creationId xmlns:a16="http://schemas.microsoft.com/office/drawing/2014/main" id="{CAB0BDEB-0514-35FB-05D7-D835FFDEC793}"/>
                      </a:ext>
                    </a:extLst>
                  </p:cNvPr>
                  <p:cNvSpPr/>
                  <p:nvPr/>
                </p:nvSpPr>
                <p:spPr>
                  <a:xfrm>
                    <a:off x="5405280" y="4042510"/>
                    <a:ext cx="144999" cy="173832"/>
                  </a:xfrm>
                  <a:custGeom>
                    <a:avLst/>
                    <a:gdLst/>
                    <a:ahLst/>
                    <a:cxnLst/>
                    <a:rect l="l" t="t" r="r" b="b"/>
                    <a:pathLst>
                      <a:path w="18436" h="22102" fill="none" extrusionOk="0">
                        <a:moveTo>
                          <a:pt x="0" y="12037"/>
                        </a:moveTo>
                        <a:cubicBezTo>
                          <a:pt x="702" y="12073"/>
                          <a:pt x="12302" y="22101"/>
                          <a:pt x="12302" y="22101"/>
                        </a:cubicBezTo>
                        <a:lnTo>
                          <a:pt x="11819" y="13005"/>
                        </a:lnTo>
                        <a:lnTo>
                          <a:pt x="18435" y="1"/>
                        </a:lnTo>
                        <a:lnTo>
                          <a:pt x="0" y="1252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5145;p68">
                    <a:extLst>
                      <a:ext uri="{FF2B5EF4-FFF2-40B4-BE49-F238E27FC236}">
                        <a16:creationId xmlns:a16="http://schemas.microsoft.com/office/drawing/2014/main" id="{0C4F4969-C35D-096D-4D5D-98F090731BF1}"/>
                      </a:ext>
                    </a:extLst>
                  </p:cNvPr>
                  <p:cNvSpPr/>
                  <p:nvPr/>
                </p:nvSpPr>
                <p:spPr>
                  <a:xfrm>
                    <a:off x="5502036" y="4125093"/>
                    <a:ext cx="134350" cy="135585"/>
                  </a:xfrm>
                  <a:custGeom>
                    <a:avLst/>
                    <a:gdLst/>
                    <a:ahLst/>
                    <a:cxnLst/>
                    <a:rect l="l" t="t" r="r" b="b"/>
                    <a:pathLst>
                      <a:path w="17082" h="17239" fill="none" extrusionOk="0">
                        <a:moveTo>
                          <a:pt x="13513" y="17239"/>
                        </a:moveTo>
                        <a:lnTo>
                          <a:pt x="12690" y="8614"/>
                        </a:lnTo>
                        <a:lnTo>
                          <a:pt x="17081" y="1"/>
                        </a:lnTo>
                        <a:lnTo>
                          <a:pt x="0" y="2021"/>
                        </a:lnTo>
                        <a:close/>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5146;p68">
                    <a:extLst>
                      <a:ext uri="{FF2B5EF4-FFF2-40B4-BE49-F238E27FC236}">
                        <a16:creationId xmlns:a16="http://schemas.microsoft.com/office/drawing/2014/main" id="{CB2DF057-6A43-8639-2BE6-2D555C41E6F7}"/>
                      </a:ext>
                    </a:extLst>
                  </p:cNvPr>
                  <p:cNvSpPr/>
                  <p:nvPr/>
                </p:nvSpPr>
                <p:spPr>
                  <a:xfrm>
                    <a:off x="5543704" y="4042990"/>
                    <a:ext cx="99146" cy="81639"/>
                  </a:xfrm>
                  <a:custGeom>
                    <a:avLst/>
                    <a:gdLst/>
                    <a:ahLst/>
                    <a:cxnLst/>
                    <a:rect l="l" t="t" r="r" b="b"/>
                    <a:pathLst>
                      <a:path w="12606" h="10380" fill="none" extrusionOk="0">
                        <a:moveTo>
                          <a:pt x="1" y="0"/>
                        </a:moveTo>
                        <a:lnTo>
                          <a:pt x="12606" y="10379"/>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5147;p68">
                    <a:extLst>
                      <a:ext uri="{FF2B5EF4-FFF2-40B4-BE49-F238E27FC236}">
                        <a16:creationId xmlns:a16="http://schemas.microsoft.com/office/drawing/2014/main" id="{2B663D21-FF74-A120-76BF-90AEDCA0DA0C}"/>
                      </a:ext>
                    </a:extLst>
                  </p:cNvPr>
                  <p:cNvSpPr/>
                  <p:nvPr/>
                </p:nvSpPr>
                <p:spPr>
                  <a:xfrm>
                    <a:off x="5501941" y="4140980"/>
                    <a:ext cx="103708" cy="51862"/>
                  </a:xfrm>
                  <a:custGeom>
                    <a:avLst/>
                    <a:gdLst/>
                    <a:ahLst/>
                    <a:cxnLst/>
                    <a:rect l="l" t="t" r="r" b="b"/>
                    <a:pathLst>
                      <a:path w="13186" h="6594" fill="none" extrusionOk="0">
                        <a:moveTo>
                          <a:pt x="13186" y="6594"/>
                        </a:moveTo>
                        <a:lnTo>
                          <a:pt x="0"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5148;p68">
                    <a:extLst>
                      <a:ext uri="{FF2B5EF4-FFF2-40B4-BE49-F238E27FC236}">
                        <a16:creationId xmlns:a16="http://schemas.microsoft.com/office/drawing/2014/main" id="{44433A4F-AEB8-8782-1DFC-E34B233864FB}"/>
                      </a:ext>
                    </a:extLst>
                  </p:cNvPr>
                  <p:cNvSpPr/>
                  <p:nvPr/>
                </p:nvSpPr>
                <p:spPr>
                  <a:xfrm>
                    <a:off x="5495854" y="4211010"/>
                    <a:ext cx="105989" cy="50147"/>
                  </a:xfrm>
                  <a:custGeom>
                    <a:avLst/>
                    <a:gdLst/>
                    <a:ahLst/>
                    <a:cxnLst/>
                    <a:rect l="l" t="t" r="r" b="b"/>
                    <a:pathLst>
                      <a:path w="13476" h="6376" fill="none" extrusionOk="0">
                        <a:moveTo>
                          <a:pt x="0" y="0"/>
                        </a:moveTo>
                        <a:lnTo>
                          <a:pt x="13476" y="6375"/>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5149;p68">
                    <a:extLst>
                      <a:ext uri="{FF2B5EF4-FFF2-40B4-BE49-F238E27FC236}">
                        <a16:creationId xmlns:a16="http://schemas.microsoft.com/office/drawing/2014/main" id="{57845C56-4B7E-F6F0-353A-B5E63B3F9CFB}"/>
                      </a:ext>
                    </a:extLst>
                  </p:cNvPr>
                  <p:cNvSpPr/>
                  <p:nvPr/>
                </p:nvSpPr>
                <p:spPr>
                  <a:xfrm>
                    <a:off x="5405280" y="4134420"/>
                    <a:ext cx="96669" cy="6567"/>
                  </a:xfrm>
                  <a:custGeom>
                    <a:avLst/>
                    <a:gdLst/>
                    <a:ahLst/>
                    <a:cxnLst/>
                    <a:rect l="l" t="t" r="r" b="b"/>
                    <a:pathLst>
                      <a:path w="12291" h="835" fill="none" extrusionOk="0">
                        <a:moveTo>
                          <a:pt x="12290" y="835"/>
                        </a:moveTo>
                        <a:lnTo>
                          <a:pt x="0"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5150;p68">
                  <a:extLst>
                    <a:ext uri="{FF2B5EF4-FFF2-40B4-BE49-F238E27FC236}">
                      <a16:creationId xmlns:a16="http://schemas.microsoft.com/office/drawing/2014/main" id="{CD25496E-AD72-2206-9322-49651498AC3E}"/>
                    </a:ext>
                  </a:extLst>
                </p:cNvPr>
                <p:cNvGrpSpPr/>
                <p:nvPr/>
              </p:nvGrpSpPr>
              <p:grpSpPr>
                <a:xfrm>
                  <a:off x="5382826" y="4125549"/>
                  <a:ext cx="37776" cy="32380"/>
                  <a:chOff x="5382826" y="4125549"/>
                  <a:chExt cx="37776" cy="32380"/>
                </a:xfrm>
                <a:grpFill/>
              </p:grpSpPr>
              <p:sp>
                <p:nvSpPr>
                  <p:cNvPr id="2153" name="Google Shape;5151;p68">
                    <a:extLst>
                      <a:ext uri="{FF2B5EF4-FFF2-40B4-BE49-F238E27FC236}">
                        <a16:creationId xmlns:a16="http://schemas.microsoft.com/office/drawing/2014/main" id="{2EB7B689-0F5C-64A0-1298-A904834B509A}"/>
                      </a:ext>
                    </a:extLst>
                  </p:cNvPr>
                  <p:cNvSpPr/>
                  <p:nvPr/>
                </p:nvSpPr>
                <p:spPr>
                  <a:xfrm>
                    <a:off x="5382826" y="4125549"/>
                    <a:ext cx="37776" cy="32380"/>
                  </a:xfrm>
                  <a:custGeom>
                    <a:avLst/>
                    <a:gdLst/>
                    <a:ahLst/>
                    <a:cxnLst/>
                    <a:rect l="l" t="t" r="r" b="b"/>
                    <a:pathLst>
                      <a:path w="4803" h="4117" extrusionOk="0">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5152;p68">
                    <a:extLst>
                      <a:ext uri="{FF2B5EF4-FFF2-40B4-BE49-F238E27FC236}">
                        <a16:creationId xmlns:a16="http://schemas.microsoft.com/office/drawing/2014/main" id="{15B5030A-9CE4-E5E2-AB67-D086D077BFA4}"/>
                      </a:ext>
                    </a:extLst>
                  </p:cNvPr>
                  <p:cNvSpPr/>
                  <p:nvPr/>
                </p:nvSpPr>
                <p:spPr>
                  <a:xfrm>
                    <a:off x="5395669" y="4135176"/>
                    <a:ext cx="15227" cy="13072"/>
                  </a:xfrm>
                  <a:custGeom>
                    <a:avLst/>
                    <a:gdLst/>
                    <a:ahLst/>
                    <a:cxnLst/>
                    <a:rect l="l" t="t" r="r" b="b"/>
                    <a:pathLst>
                      <a:path w="1936" h="1662" extrusionOk="0">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5" name="Google Shape;5153;p68">
                  <a:extLst>
                    <a:ext uri="{FF2B5EF4-FFF2-40B4-BE49-F238E27FC236}">
                      <a16:creationId xmlns:a16="http://schemas.microsoft.com/office/drawing/2014/main" id="{F85F5FAD-F79F-C8BD-5052-C4249C4F220E}"/>
                    </a:ext>
                  </a:extLst>
                </p:cNvPr>
                <p:cNvGrpSpPr/>
                <p:nvPr/>
              </p:nvGrpSpPr>
              <p:grpSpPr>
                <a:xfrm>
                  <a:off x="5475680" y="4195587"/>
                  <a:ext cx="37783" cy="32364"/>
                  <a:chOff x="5475680" y="4195587"/>
                  <a:chExt cx="37783" cy="32364"/>
                </a:xfrm>
                <a:grpFill/>
              </p:grpSpPr>
              <p:sp>
                <p:nvSpPr>
                  <p:cNvPr id="2151" name="Google Shape;5154;p68">
                    <a:extLst>
                      <a:ext uri="{FF2B5EF4-FFF2-40B4-BE49-F238E27FC236}">
                        <a16:creationId xmlns:a16="http://schemas.microsoft.com/office/drawing/2014/main" id="{25E35098-074A-0F18-ED6F-F0D004E9CB6E}"/>
                      </a:ext>
                    </a:extLst>
                  </p:cNvPr>
                  <p:cNvSpPr/>
                  <p:nvPr/>
                </p:nvSpPr>
                <p:spPr>
                  <a:xfrm>
                    <a:off x="5475680" y="4195587"/>
                    <a:ext cx="37783" cy="32364"/>
                  </a:xfrm>
                  <a:custGeom>
                    <a:avLst/>
                    <a:gdLst/>
                    <a:ahLst/>
                    <a:cxnLst/>
                    <a:rect l="l" t="t" r="r" b="b"/>
                    <a:pathLst>
                      <a:path w="4804" h="4115" extrusionOk="0">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5155;p68">
                    <a:extLst>
                      <a:ext uri="{FF2B5EF4-FFF2-40B4-BE49-F238E27FC236}">
                        <a16:creationId xmlns:a16="http://schemas.microsoft.com/office/drawing/2014/main" id="{FF13939A-A4F2-A198-1245-FC960180F988}"/>
                      </a:ext>
                    </a:extLst>
                  </p:cNvPr>
                  <p:cNvSpPr/>
                  <p:nvPr/>
                </p:nvSpPr>
                <p:spPr>
                  <a:xfrm>
                    <a:off x="5488523" y="4205300"/>
                    <a:ext cx="15329" cy="13040"/>
                  </a:xfrm>
                  <a:custGeom>
                    <a:avLst/>
                    <a:gdLst/>
                    <a:ahLst/>
                    <a:cxnLst/>
                    <a:rect l="l" t="t" r="r" b="b"/>
                    <a:pathLst>
                      <a:path w="1949" h="1658" extrusionOk="0">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6" name="Google Shape;5156;p68">
                  <a:extLst>
                    <a:ext uri="{FF2B5EF4-FFF2-40B4-BE49-F238E27FC236}">
                      <a16:creationId xmlns:a16="http://schemas.microsoft.com/office/drawing/2014/main" id="{7989892C-322D-0188-8295-1A7D174C9443}"/>
                    </a:ext>
                  </a:extLst>
                </p:cNvPr>
                <p:cNvGrpSpPr/>
                <p:nvPr/>
              </p:nvGrpSpPr>
              <p:grpSpPr>
                <a:xfrm>
                  <a:off x="5532575" y="4027197"/>
                  <a:ext cx="33308" cy="32262"/>
                  <a:chOff x="5532575" y="4027197"/>
                  <a:chExt cx="33308" cy="32262"/>
                </a:xfrm>
                <a:grpFill/>
              </p:grpSpPr>
              <p:sp>
                <p:nvSpPr>
                  <p:cNvPr id="2149" name="Google Shape;5157;p68">
                    <a:extLst>
                      <a:ext uri="{FF2B5EF4-FFF2-40B4-BE49-F238E27FC236}">
                        <a16:creationId xmlns:a16="http://schemas.microsoft.com/office/drawing/2014/main" id="{61E3D7B8-D1A4-9CAB-8AE1-E1D7B3D2C0F0}"/>
                      </a:ext>
                    </a:extLst>
                  </p:cNvPr>
                  <p:cNvSpPr/>
                  <p:nvPr/>
                </p:nvSpPr>
                <p:spPr>
                  <a:xfrm>
                    <a:off x="5532575" y="4027197"/>
                    <a:ext cx="33308" cy="32262"/>
                  </a:xfrm>
                  <a:custGeom>
                    <a:avLst/>
                    <a:gdLst/>
                    <a:ahLst/>
                    <a:cxnLst/>
                    <a:rect l="l" t="t" r="r" b="b"/>
                    <a:pathLst>
                      <a:path w="4235" h="4102" extrusionOk="0">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5158;p68">
                    <a:extLst>
                      <a:ext uri="{FF2B5EF4-FFF2-40B4-BE49-F238E27FC236}">
                        <a16:creationId xmlns:a16="http://schemas.microsoft.com/office/drawing/2014/main" id="{C80D5DA4-5A87-78F1-CFE7-5F6523DDFBEC}"/>
                      </a:ext>
                    </a:extLst>
                  </p:cNvPr>
                  <p:cNvSpPr/>
                  <p:nvPr/>
                </p:nvSpPr>
                <p:spPr>
                  <a:xfrm>
                    <a:off x="5540661" y="4036792"/>
                    <a:ext cx="15502" cy="13064"/>
                  </a:xfrm>
                  <a:custGeom>
                    <a:avLst/>
                    <a:gdLst/>
                    <a:ahLst/>
                    <a:cxnLst/>
                    <a:rect l="l" t="t" r="r" b="b"/>
                    <a:pathLst>
                      <a:path w="1971" h="1661" extrusionOk="0">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7" name="Google Shape;5159;p68">
                  <a:extLst>
                    <a:ext uri="{FF2B5EF4-FFF2-40B4-BE49-F238E27FC236}">
                      <a16:creationId xmlns:a16="http://schemas.microsoft.com/office/drawing/2014/main" id="{7F0C6B50-043C-AC4A-AFFF-789A6C23D944}"/>
                    </a:ext>
                  </a:extLst>
                </p:cNvPr>
                <p:cNvGrpSpPr/>
                <p:nvPr/>
              </p:nvGrpSpPr>
              <p:grpSpPr>
                <a:xfrm>
                  <a:off x="5590706" y="4245348"/>
                  <a:ext cx="33497" cy="32270"/>
                  <a:chOff x="5590706" y="4245348"/>
                  <a:chExt cx="33497" cy="32270"/>
                </a:xfrm>
                <a:grpFill/>
              </p:grpSpPr>
              <p:sp>
                <p:nvSpPr>
                  <p:cNvPr id="2147" name="Google Shape;5160;p68">
                    <a:extLst>
                      <a:ext uri="{FF2B5EF4-FFF2-40B4-BE49-F238E27FC236}">
                        <a16:creationId xmlns:a16="http://schemas.microsoft.com/office/drawing/2014/main" id="{D0260EDD-852E-25B6-6DC9-AD3C1DF4424F}"/>
                      </a:ext>
                    </a:extLst>
                  </p:cNvPr>
                  <p:cNvSpPr/>
                  <p:nvPr/>
                </p:nvSpPr>
                <p:spPr>
                  <a:xfrm>
                    <a:off x="5590706" y="4245348"/>
                    <a:ext cx="33497" cy="32270"/>
                  </a:xfrm>
                  <a:custGeom>
                    <a:avLst/>
                    <a:gdLst/>
                    <a:ahLst/>
                    <a:cxnLst/>
                    <a:rect l="l" t="t" r="r" b="b"/>
                    <a:pathLst>
                      <a:path w="4259" h="4103" extrusionOk="0">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5161;p68">
                    <a:extLst>
                      <a:ext uri="{FF2B5EF4-FFF2-40B4-BE49-F238E27FC236}">
                        <a16:creationId xmlns:a16="http://schemas.microsoft.com/office/drawing/2014/main" id="{3598AB29-2BAB-240D-BE71-71F3C4BA3A5D}"/>
                      </a:ext>
                    </a:extLst>
                  </p:cNvPr>
                  <p:cNvSpPr/>
                  <p:nvPr/>
                </p:nvSpPr>
                <p:spPr>
                  <a:xfrm>
                    <a:off x="5598791" y="4254944"/>
                    <a:ext cx="15408" cy="13048"/>
                  </a:xfrm>
                  <a:custGeom>
                    <a:avLst/>
                    <a:gdLst/>
                    <a:ahLst/>
                    <a:cxnLst/>
                    <a:rect l="l" t="t" r="r" b="b"/>
                    <a:pathLst>
                      <a:path w="1959" h="1659" extrusionOk="0">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8" name="Google Shape;5162;p68">
                  <a:extLst>
                    <a:ext uri="{FF2B5EF4-FFF2-40B4-BE49-F238E27FC236}">
                      <a16:creationId xmlns:a16="http://schemas.microsoft.com/office/drawing/2014/main" id="{759E35B8-43BD-A36C-FD33-1BA43212818A}"/>
                    </a:ext>
                  </a:extLst>
                </p:cNvPr>
                <p:cNvGrpSpPr/>
                <p:nvPr/>
              </p:nvGrpSpPr>
              <p:grpSpPr>
                <a:xfrm>
                  <a:off x="5618681" y="4109677"/>
                  <a:ext cx="33112" cy="32357"/>
                  <a:chOff x="5618681" y="4109677"/>
                  <a:chExt cx="33112" cy="32357"/>
                </a:xfrm>
                <a:grpFill/>
              </p:grpSpPr>
              <p:sp>
                <p:nvSpPr>
                  <p:cNvPr id="2145" name="Google Shape;5163;p68">
                    <a:extLst>
                      <a:ext uri="{FF2B5EF4-FFF2-40B4-BE49-F238E27FC236}">
                        <a16:creationId xmlns:a16="http://schemas.microsoft.com/office/drawing/2014/main" id="{62C802A2-1236-AB4C-4470-46606479EA48}"/>
                      </a:ext>
                    </a:extLst>
                  </p:cNvPr>
                  <p:cNvSpPr/>
                  <p:nvPr/>
                </p:nvSpPr>
                <p:spPr>
                  <a:xfrm>
                    <a:off x="5618681" y="4109677"/>
                    <a:ext cx="33112" cy="32357"/>
                  </a:xfrm>
                  <a:custGeom>
                    <a:avLst/>
                    <a:gdLst/>
                    <a:ahLst/>
                    <a:cxnLst/>
                    <a:rect l="l" t="t" r="r" b="b"/>
                    <a:pathLst>
                      <a:path w="4210" h="4114" extrusionOk="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5164;p68">
                    <a:extLst>
                      <a:ext uri="{FF2B5EF4-FFF2-40B4-BE49-F238E27FC236}">
                        <a16:creationId xmlns:a16="http://schemas.microsoft.com/office/drawing/2014/main" id="{99AC6E17-7F36-3D6E-861F-BF1732926362}"/>
                      </a:ext>
                    </a:extLst>
                  </p:cNvPr>
                  <p:cNvSpPr/>
                  <p:nvPr/>
                </p:nvSpPr>
                <p:spPr>
                  <a:xfrm>
                    <a:off x="5626767" y="4119280"/>
                    <a:ext cx="15494" cy="13056"/>
                  </a:xfrm>
                  <a:custGeom>
                    <a:avLst/>
                    <a:gdLst/>
                    <a:ahLst/>
                    <a:cxnLst/>
                    <a:rect l="l" t="t" r="r" b="b"/>
                    <a:pathLst>
                      <a:path w="1970" h="1660" extrusionOk="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9" name="Google Shape;5165;p68">
                  <a:extLst>
                    <a:ext uri="{FF2B5EF4-FFF2-40B4-BE49-F238E27FC236}">
                      <a16:creationId xmlns:a16="http://schemas.microsoft.com/office/drawing/2014/main" id="{B57F979B-C90B-6779-186B-5C99949FA48E}"/>
                    </a:ext>
                  </a:extLst>
                </p:cNvPr>
                <p:cNvGrpSpPr/>
                <p:nvPr/>
              </p:nvGrpSpPr>
              <p:grpSpPr>
                <a:xfrm>
                  <a:off x="5479298" y="4128262"/>
                  <a:ext cx="31405" cy="26906"/>
                  <a:chOff x="5479298" y="4128262"/>
                  <a:chExt cx="31405" cy="26906"/>
                </a:xfrm>
                <a:grpFill/>
              </p:grpSpPr>
              <p:sp>
                <p:nvSpPr>
                  <p:cNvPr id="2143" name="Google Shape;5166;p68">
                    <a:extLst>
                      <a:ext uri="{FF2B5EF4-FFF2-40B4-BE49-F238E27FC236}">
                        <a16:creationId xmlns:a16="http://schemas.microsoft.com/office/drawing/2014/main" id="{EA0AF543-9155-0529-80FF-FD8D66B03814}"/>
                      </a:ext>
                    </a:extLst>
                  </p:cNvPr>
                  <p:cNvSpPr/>
                  <p:nvPr/>
                </p:nvSpPr>
                <p:spPr>
                  <a:xfrm>
                    <a:off x="5479298" y="4128262"/>
                    <a:ext cx="31405" cy="26906"/>
                  </a:xfrm>
                  <a:custGeom>
                    <a:avLst/>
                    <a:gdLst/>
                    <a:ahLst/>
                    <a:cxnLst/>
                    <a:rect l="l" t="t" r="r" b="b"/>
                    <a:pathLst>
                      <a:path w="3993" h="3421" extrusionOk="0">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5167;p68">
                    <a:extLst>
                      <a:ext uri="{FF2B5EF4-FFF2-40B4-BE49-F238E27FC236}">
                        <a16:creationId xmlns:a16="http://schemas.microsoft.com/office/drawing/2014/main" id="{52C94024-F745-A87E-FE7C-7685FE69173C}"/>
                      </a:ext>
                    </a:extLst>
                  </p:cNvPr>
                  <p:cNvSpPr/>
                  <p:nvPr/>
                </p:nvSpPr>
                <p:spPr>
                  <a:xfrm>
                    <a:off x="5493471" y="4137936"/>
                    <a:ext cx="7621" cy="7621"/>
                  </a:xfrm>
                  <a:custGeom>
                    <a:avLst/>
                    <a:gdLst/>
                    <a:ahLst/>
                    <a:cxnLst/>
                    <a:rect l="l" t="t" r="r" b="b"/>
                    <a:pathLst>
                      <a:path w="969" h="969" extrusionOk="0">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0" name="Google Shape;5168;p68">
                  <a:extLst>
                    <a:ext uri="{FF2B5EF4-FFF2-40B4-BE49-F238E27FC236}">
                      <a16:creationId xmlns:a16="http://schemas.microsoft.com/office/drawing/2014/main" id="{4017904E-9A53-9E6B-D023-CBDCCF72C845}"/>
                    </a:ext>
                  </a:extLst>
                </p:cNvPr>
                <p:cNvGrpSpPr/>
                <p:nvPr/>
              </p:nvGrpSpPr>
              <p:grpSpPr>
                <a:xfrm>
                  <a:off x="5582903" y="4180116"/>
                  <a:ext cx="31499" cy="26898"/>
                  <a:chOff x="5582903" y="4180116"/>
                  <a:chExt cx="31499" cy="26898"/>
                </a:xfrm>
                <a:grpFill/>
              </p:grpSpPr>
              <p:sp>
                <p:nvSpPr>
                  <p:cNvPr id="2141" name="Google Shape;5169;p68">
                    <a:extLst>
                      <a:ext uri="{FF2B5EF4-FFF2-40B4-BE49-F238E27FC236}">
                        <a16:creationId xmlns:a16="http://schemas.microsoft.com/office/drawing/2014/main" id="{D6C20831-D603-B85B-4705-2B79F788DCCA}"/>
                      </a:ext>
                    </a:extLst>
                  </p:cNvPr>
                  <p:cNvSpPr/>
                  <p:nvPr/>
                </p:nvSpPr>
                <p:spPr>
                  <a:xfrm>
                    <a:off x="5582903" y="4180116"/>
                    <a:ext cx="31499" cy="26898"/>
                  </a:xfrm>
                  <a:custGeom>
                    <a:avLst/>
                    <a:gdLst/>
                    <a:ahLst/>
                    <a:cxnLst/>
                    <a:rect l="l" t="t" r="r" b="b"/>
                    <a:pathLst>
                      <a:path w="4005" h="3420" extrusionOk="0">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5170;p68">
                    <a:extLst>
                      <a:ext uri="{FF2B5EF4-FFF2-40B4-BE49-F238E27FC236}">
                        <a16:creationId xmlns:a16="http://schemas.microsoft.com/office/drawing/2014/main" id="{4E2C31F6-B05C-7D78-EB05-6E8626C7FC05}"/>
                      </a:ext>
                    </a:extLst>
                  </p:cNvPr>
                  <p:cNvSpPr/>
                  <p:nvPr/>
                </p:nvSpPr>
                <p:spPr>
                  <a:xfrm>
                    <a:off x="5597084" y="4189790"/>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oogle Shape;5171;p68">
                <a:extLst>
                  <a:ext uri="{FF2B5EF4-FFF2-40B4-BE49-F238E27FC236}">
                    <a16:creationId xmlns:a16="http://schemas.microsoft.com/office/drawing/2014/main" id="{5447D8E2-A080-A48E-F8D5-470972E849B7}"/>
                  </a:ext>
                </a:extLst>
              </p:cNvPr>
              <p:cNvGrpSpPr/>
              <p:nvPr/>
            </p:nvGrpSpPr>
            <p:grpSpPr>
              <a:xfrm>
                <a:off x="1197720" y="1382327"/>
                <a:ext cx="94584" cy="84085"/>
                <a:chOff x="3977681" y="3230323"/>
                <a:chExt cx="94584" cy="84085"/>
              </a:xfrm>
              <a:grpFill/>
            </p:grpSpPr>
            <p:grpSp>
              <p:nvGrpSpPr>
                <p:cNvPr id="2117" name="Google Shape;5172;p68">
                  <a:extLst>
                    <a:ext uri="{FF2B5EF4-FFF2-40B4-BE49-F238E27FC236}">
                      <a16:creationId xmlns:a16="http://schemas.microsoft.com/office/drawing/2014/main" id="{78CFDFC1-F281-1314-553D-C68894BE5B46}"/>
                    </a:ext>
                  </a:extLst>
                </p:cNvPr>
                <p:cNvGrpSpPr/>
                <p:nvPr/>
              </p:nvGrpSpPr>
              <p:grpSpPr>
                <a:xfrm>
                  <a:off x="4000135" y="3243041"/>
                  <a:ext cx="59570" cy="57186"/>
                  <a:chOff x="4000135" y="3243041"/>
                  <a:chExt cx="59570" cy="57186"/>
                </a:xfrm>
                <a:grpFill/>
              </p:grpSpPr>
              <p:sp>
                <p:nvSpPr>
                  <p:cNvPr id="2130" name="Google Shape;5173;p68">
                    <a:extLst>
                      <a:ext uri="{FF2B5EF4-FFF2-40B4-BE49-F238E27FC236}">
                        <a16:creationId xmlns:a16="http://schemas.microsoft.com/office/drawing/2014/main" id="{9869D603-977A-BBF6-514F-91884E075539}"/>
                      </a:ext>
                    </a:extLst>
                  </p:cNvPr>
                  <p:cNvSpPr/>
                  <p:nvPr/>
                </p:nvSpPr>
                <p:spPr>
                  <a:xfrm>
                    <a:off x="4000135" y="3243041"/>
                    <a:ext cx="59570" cy="57092"/>
                  </a:xfrm>
                  <a:custGeom>
                    <a:avLst/>
                    <a:gdLst/>
                    <a:ahLst/>
                    <a:cxnLst/>
                    <a:rect l="l" t="t" r="r" b="b"/>
                    <a:pathLst>
                      <a:path w="7574" h="7259" fill="none" extrusionOk="0">
                        <a:moveTo>
                          <a:pt x="1" y="2323"/>
                        </a:moveTo>
                        <a:lnTo>
                          <a:pt x="2577" y="7259"/>
                        </a:lnTo>
                        <a:lnTo>
                          <a:pt x="7573" y="4114"/>
                        </a:lnTo>
                        <a:lnTo>
                          <a:pt x="5541" y="1"/>
                        </a:lnTo>
                        <a:lnTo>
                          <a:pt x="352" y="2323"/>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5174;p68">
                    <a:extLst>
                      <a:ext uri="{FF2B5EF4-FFF2-40B4-BE49-F238E27FC236}">
                        <a16:creationId xmlns:a16="http://schemas.microsoft.com/office/drawing/2014/main" id="{8568EBA8-B210-2353-BD7D-B259B532B358}"/>
                      </a:ext>
                    </a:extLst>
                  </p:cNvPr>
                  <p:cNvSpPr/>
                  <p:nvPr/>
                </p:nvSpPr>
                <p:spPr>
                  <a:xfrm>
                    <a:off x="4024210" y="3246847"/>
                    <a:ext cx="15706" cy="53380"/>
                  </a:xfrm>
                  <a:custGeom>
                    <a:avLst/>
                    <a:gdLst/>
                    <a:ahLst/>
                    <a:cxnLst/>
                    <a:rect l="l" t="t" r="r" b="b"/>
                    <a:pathLst>
                      <a:path w="1997" h="6787" fill="none" extrusionOk="0">
                        <a:moveTo>
                          <a:pt x="0" y="6787"/>
                        </a:moveTo>
                        <a:lnTo>
                          <a:pt x="1996"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5175;p68">
                    <a:extLst>
                      <a:ext uri="{FF2B5EF4-FFF2-40B4-BE49-F238E27FC236}">
                        <a16:creationId xmlns:a16="http://schemas.microsoft.com/office/drawing/2014/main" id="{73D98AB1-61BE-C412-1CA4-5DEA195DBFE6}"/>
                      </a:ext>
                    </a:extLst>
                  </p:cNvPr>
                  <p:cNvSpPr/>
                  <p:nvPr/>
                </p:nvSpPr>
                <p:spPr>
                  <a:xfrm>
                    <a:off x="4002896" y="3261311"/>
                    <a:ext cx="56809" cy="14086"/>
                  </a:xfrm>
                  <a:custGeom>
                    <a:avLst/>
                    <a:gdLst/>
                    <a:ahLst/>
                    <a:cxnLst/>
                    <a:rect l="l" t="t" r="r" b="b"/>
                    <a:pathLst>
                      <a:path w="7223" h="1791" fill="none" extrusionOk="0">
                        <a:moveTo>
                          <a:pt x="7222" y="1791"/>
                        </a:moveTo>
                        <a:lnTo>
                          <a:pt x="1"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5176;p68">
                  <a:extLst>
                    <a:ext uri="{FF2B5EF4-FFF2-40B4-BE49-F238E27FC236}">
                      <a16:creationId xmlns:a16="http://schemas.microsoft.com/office/drawing/2014/main" id="{9149464D-015B-5019-A47D-F2FDA249A10C}"/>
                    </a:ext>
                  </a:extLst>
                </p:cNvPr>
                <p:cNvGrpSpPr/>
                <p:nvPr/>
              </p:nvGrpSpPr>
              <p:grpSpPr>
                <a:xfrm>
                  <a:off x="3977681" y="3245872"/>
                  <a:ext cx="37783" cy="32380"/>
                  <a:chOff x="3977681" y="3245872"/>
                  <a:chExt cx="37783" cy="32380"/>
                </a:xfrm>
                <a:grpFill/>
              </p:grpSpPr>
              <p:sp>
                <p:nvSpPr>
                  <p:cNvPr id="2128" name="Google Shape;5177;p68">
                    <a:extLst>
                      <a:ext uri="{FF2B5EF4-FFF2-40B4-BE49-F238E27FC236}">
                        <a16:creationId xmlns:a16="http://schemas.microsoft.com/office/drawing/2014/main" id="{0B4C1E56-BB19-23D4-7DA3-8F63EFE14EDC}"/>
                      </a:ext>
                    </a:extLst>
                  </p:cNvPr>
                  <p:cNvSpPr/>
                  <p:nvPr/>
                </p:nvSpPr>
                <p:spPr>
                  <a:xfrm>
                    <a:off x="3977681" y="3245872"/>
                    <a:ext cx="37783" cy="32380"/>
                  </a:xfrm>
                  <a:custGeom>
                    <a:avLst/>
                    <a:gdLst/>
                    <a:ahLst/>
                    <a:cxnLst/>
                    <a:rect l="l" t="t" r="r" b="b"/>
                    <a:pathLst>
                      <a:path w="4804" h="4117" extrusionOk="0">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5178;p68">
                    <a:extLst>
                      <a:ext uri="{FF2B5EF4-FFF2-40B4-BE49-F238E27FC236}">
                        <a16:creationId xmlns:a16="http://schemas.microsoft.com/office/drawing/2014/main" id="{9736830E-EAE9-1D85-829C-84F196ED870C}"/>
                      </a:ext>
                    </a:extLst>
                  </p:cNvPr>
                  <p:cNvSpPr/>
                  <p:nvPr/>
                </p:nvSpPr>
                <p:spPr>
                  <a:xfrm>
                    <a:off x="3992718" y="3255507"/>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9" name="Google Shape;5179;p68">
                  <a:extLst>
                    <a:ext uri="{FF2B5EF4-FFF2-40B4-BE49-F238E27FC236}">
                      <a16:creationId xmlns:a16="http://schemas.microsoft.com/office/drawing/2014/main" id="{5D62B49D-4534-4107-739D-52E7C6899432}"/>
                    </a:ext>
                  </a:extLst>
                </p:cNvPr>
                <p:cNvGrpSpPr/>
                <p:nvPr/>
              </p:nvGrpSpPr>
              <p:grpSpPr>
                <a:xfrm>
                  <a:off x="4040860" y="3262672"/>
                  <a:ext cx="31405" cy="27001"/>
                  <a:chOff x="4040860" y="3262672"/>
                  <a:chExt cx="31405" cy="27001"/>
                </a:xfrm>
                <a:grpFill/>
              </p:grpSpPr>
              <p:sp>
                <p:nvSpPr>
                  <p:cNvPr id="2126" name="Google Shape;5180;p68">
                    <a:extLst>
                      <a:ext uri="{FF2B5EF4-FFF2-40B4-BE49-F238E27FC236}">
                        <a16:creationId xmlns:a16="http://schemas.microsoft.com/office/drawing/2014/main" id="{AC45F5E7-BFA3-3AD3-60A9-3B6A27981E54}"/>
                      </a:ext>
                    </a:extLst>
                  </p:cNvPr>
                  <p:cNvSpPr/>
                  <p:nvPr/>
                </p:nvSpPr>
                <p:spPr>
                  <a:xfrm>
                    <a:off x="4040860" y="3262672"/>
                    <a:ext cx="31405" cy="27001"/>
                  </a:xfrm>
                  <a:custGeom>
                    <a:avLst/>
                    <a:gdLst/>
                    <a:ahLst/>
                    <a:cxnLst/>
                    <a:rect l="l" t="t" r="r" b="b"/>
                    <a:pathLst>
                      <a:path w="3993" h="3433" extrusionOk="0">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5181;p68">
                    <a:extLst>
                      <a:ext uri="{FF2B5EF4-FFF2-40B4-BE49-F238E27FC236}">
                        <a16:creationId xmlns:a16="http://schemas.microsoft.com/office/drawing/2014/main" id="{90BE6498-864F-6271-CBFE-9FE3D18B5903}"/>
                      </a:ext>
                    </a:extLst>
                  </p:cNvPr>
                  <p:cNvSpPr/>
                  <p:nvPr/>
                </p:nvSpPr>
                <p:spPr>
                  <a:xfrm>
                    <a:off x="4054938" y="3272346"/>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0" name="Google Shape;5182;p68">
                  <a:extLst>
                    <a:ext uri="{FF2B5EF4-FFF2-40B4-BE49-F238E27FC236}">
                      <a16:creationId xmlns:a16="http://schemas.microsoft.com/office/drawing/2014/main" id="{7AA389F9-60C9-6D72-5B13-89386A3F1C30}"/>
                    </a:ext>
                  </a:extLst>
                </p:cNvPr>
                <p:cNvGrpSpPr/>
                <p:nvPr/>
              </p:nvGrpSpPr>
              <p:grpSpPr>
                <a:xfrm>
                  <a:off x="4021072" y="3230323"/>
                  <a:ext cx="31397" cy="26906"/>
                  <a:chOff x="4021072" y="3230323"/>
                  <a:chExt cx="31397" cy="26906"/>
                </a:xfrm>
                <a:grpFill/>
              </p:grpSpPr>
              <p:sp>
                <p:nvSpPr>
                  <p:cNvPr id="2124" name="Google Shape;5183;p68">
                    <a:extLst>
                      <a:ext uri="{FF2B5EF4-FFF2-40B4-BE49-F238E27FC236}">
                        <a16:creationId xmlns:a16="http://schemas.microsoft.com/office/drawing/2014/main" id="{CB20C8EF-FCE3-76CD-E145-F88CC8D615AB}"/>
                      </a:ext>
                    </a:extLst>
                  </p:cNvPr>
                  <p:cNvSpPr/>
                  <p:nvPr/>
                </p:nvSpPr>
                <p:spPr>
                  <a:xfrm>
                    <a:off x="4021072" y="3230323"/>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5184;p68">
                    <a:extLst>
                      <a:ext uri="{FF2B5EF4-FFF2-40B4-BE49-F238E27FC236}">
                        <a16:creationId xmlns:a16="http://schemas.microsoft.com/office/drawing/2014/main" id="{CB1EF31B-18D3-D2A0-E028-DC41C0436E7D}"/>
                      </a:ext>
                    </a:extLst>
                  </p:cNvPr>
                  <p:cNvSpPr/>
                  <p:nvPr/>
                </p:nvSpPr>
                <p:spPr>
                  <a:xfrm>
                    <a:off x="403524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1" name="Google Shape;5185;p68">
                  <a:extLst>
                    <a:ext uri="{FF2B5EF4-FFF2-40B4-BE49-F238E27FC236}">
                      <a16:creationId xmlns:a16="http://schemas.microsoft.com/office/drawing/2014/main" id="{F6366B35-4216-C518-F2AC-122FB1035703}"/>
                    </a:ext>
                  </a:extLst>
                </p:cNvPr>
                <p:cNvGrpSpPr/>
                <p:nvPr/>
              </p:nvGrpSpPr>
              <p:grpSpPr>
                <a:xfrm>
                  <a:off x="4001472" y="3287462"/>
                  <a:ext cx="31499" cy="26945"/>
                  <a:chOff x="4001472" y="3287462"/>
                  <a:chExt cx="31499" cy="26945"/>
                </a:xfrm>
                <a:grpFill/>
              </p:grpSpPr>
              <p:sp>
                <p:nvSpPr>
                  <p:cNvPr id="2122" name="Google Shape;5186;p68">
                    <a:extLst>
                      <a:ext uri="{FF2B5EF4-FFF2-40B4-BE49-F238E27FC236}">
                        <a16:creationId xmlns:a16="http://schemas.microsoft.com/office/drawing/2014/main" id="{B60CC9F5-76FF-B60E-DF4F-EE8888806142}"/>
                      </a:ext>
                    </a:extLst>
                  </p:cNvPr>
                  <p:cNvSpPr/>
                  <p:nvPr/>
                </p:nvSpPr>
                <p:spPr>
                  <a:xfrm>
                    <a:off x="4001472" y="3287462"/>
                    <a:ext cx="31499" cy="26945"/>
                  </a:xfrm>
                  <a:custGeom>
                    <a:avLst/>
                    <a:gdLst/>
                    <a:ahLst/>
                    <a:cxnLst/>
                    <a:rect l="l" t="t" r="r" b="b"/>
                    <a:pathLst>
                      <a:path w="4005" h="3426" extrusionOk="0">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5187;p68">
                    <a:extLst>
                      <a:ext uri="{FF2B5EF4-FFF2-40B4-BE49-F238E27FC236}">
                        <a16:creationId xmlns:a16="http://schemas.microsoft.com/office/drawing/2014/main" id="{420649B5-67CD-E368-DBD1-3CF46C7D28D5}"/>
                      </a:ext>
                    </a:extLst>
                  </p:cNvPr>
                  <p:cNvSpPr/>
                  <p:nvPr/>
                </p:nvSpPr>
                <p:spPr>
                  <a:xfrm>
                    <a:off x="4014410" y="3297175"/>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 name="Google Shape;5188;p68">
                <a:extLst>
                  <a:ext uri="{FF2B5EF4-FFF2-40B4-BE49-F238E27FC236}">
                    <a16:creationId xmlns:a16="http://schemas.microsoft.com/office/drawing/2014/main" id="{62111464-B6FE-9992-E0E5-FFD4C8CDAD6D}"/>
                  </a:ext>
                </a:extLst>
              </p:cNvPr>
              <p:cNvGrpSpPr/>
              <p:nvPr/>
            </p:nvGrpSpPr>
            <p:grpSpPr>
              <a:xfrm>
                <a:off x="1304754" y="1410869"/>
                <a:ext cx="184961" cy="137268"/>
                <a:chOff x="4084715" y="3258865"/>
                <a:chExt cx="184961" cy="137268"/>
              </a:xfrm>
              <a:grpFill/>
            </p:grpSpPr>
            <p:grpSp>
              <p:nvGrpSpPr>
                <p:cNvPr id="2094" name="Google Shape;5189;p68">
                  <a:extLst>
                    <a:ext uri="{FF2B5EF4-FFF2-40B4-BE49-F238E27FC236}">
                      <a16:creationId xmlns:a16="http://schemas.microsoft.com/office/drawing/2014/main" id="{4EBB7393-5EA7-0AC9-E194-59D2E1A48133}"/>
                    </a:ext>
                  </a:extLst>
                </p:cNvPr>
                <p:cNvGrpSpPr/>
                <p:nvPr/>
              </p:nvGrpSpPr>
              <p:grpSpPr>
                <a:xfrm>
                  <a:off x="4107453" y="3271583"/>
                  <a:ext cx="153470" cy="110275"/>
                  <a:chOff x="4107453" y="3271583"/>
                  <a:chExt cx="153470" cy="110275"/>
                </a:xfrm>
                <a:grpFill/>
              </p:grpSpPr>
              <p:sp>
                <p:nvSpPr>
                  <p:cNvPr id="2113" name="Google Shape;5190;p68">
                    <a:extLst>
                      <a:ext uri="{FF2B5EF4-FFF2-40B4-BE49-F238E27FC236}">
                        <a16:creationId xmlns:a16="http://schemas.microsoft.com/office/drawing/2014/main" id="{625B4B66-8BC9-005C-5DFB-9C48951C1DE0}"/>
                      </a:ext>
                    </a:extLst>
                  </p:cNvPr>
                  <p:cNvSpPr/>
                  <p:nvPr/>
                </p:nvSpPr>
                <p:spPr>
                  <a:xfrm>
                    <a:off x="4107453" y="3271583"/>
                    <a:ext cx="153470" cy="110275"/>
                  </a:xfrm>
                  <a:custGeom>
                    <a:avLst/>
                    <a:gdLst/>
                    <a:ahLst/>
                    <a:cxnLst/>
                    <a:rect l="l" t="t" r="r" b="b"/>
                    <a:pathLst>
                      <a:path w="19513" h="14021" fill="none" extrusionOk="0">
                        <a:moveTo>
                          <a:pt x="19513" y="14021"/>
                        </a:moveTo>
                        <a:lnTo>
                          <a:pt x="14844" y="968"/>
                        </a:lnTo>
                        <a:lnTo>
                          <a:pt x="5674" y="1"/>
                        </a:lnTo>
                        <a:lnTo>
                          <a:pt x="1" y="968"/>
                        </a:lnTo>
                        <a:lnTo>
                          <a:pt x="8977" y="2674"/>
                        </a:lnTo>
                        <a:lnTo>
                          <a:pt x="14360" y="10102"/>
                        </a:lnTo>
                        <a:lnTo>
                          <a:pt x="19029" y="1402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5191;p68">
                    <a:extLst>
                      <a:ext uri="{FF2B5EF4-FFF2-40B4-BE49-F238E27FC236}">
                        <a16:creationId xmlns:a16="http://schemas.microsoft.com/office/drawing/2014/main" id="{B34E8E04-CB6D-26C2-3D9B-4412CAA03FBF}"/>
                      </a:ext>
                    </a:extLst>
                  </p:cNvPr>
                  <p:cNvSpPr/>
                  <p:nvPr/>
                </p:nvSpPr>
                <p:spPr>
                  <a:xfrm>
                    <a:off x="4155886" y="3271968"/>
                    <a:ext cx="22171" cy="20559"/>
                  </a:xfrm>
                  <a:custGeom>
                    <a:avLst/>
                    <a:gdLst/>
                    <a:ahLst/>
                    <a:cxnLst/>
                    <a:rect l="l" t="t" r="r" b="b"/>
                    <a:pathLst>
                      <a:path w="2819" h="2614" fill="none" extrusionOk="0">
                        <a:moveTo>
                          <a:pt x="2819" y="2613"/>
                        </a:moveTo>
                        <a:lnTo>
                          <a:pt x="0"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5192;p68">
                    <a:extLst>
                      <a:ext uri="{FF2B5EF4-FFF2-40B4-BE49-F238E27FC236}">
                        <a16:creationId xmlns:a16="http://schemas.microsoft.com/office/drawing/2014/main" id="{50253BE5-8909-201D-7196-9DF60EAEB0F0}"/>
                      </a:ext>
                    </a:extLst>
                  </p:cNvPr>
                  <p:cNvSpPr/>
                  <p:nvPr/>
                </p:nvSpPr>
                <p:spPr>
                  <a:xfrm>
                    <a:off x="4178049" y="3279196"/>
                    <a:ext cx="42345" cy="13331"/>
                  </a:xfrm>
                  <a:custGeom>
                    <a:avLst/>
                    <a:gdLst/>
                    <a:ahLst/>
                    <a:cxnLst/>
                    <a:rect l="l" t="t" r="r" b="b"/>
                    <a:pathLst>
                      <a:path w="5384" h="1695" fill="none" extrusionOk="0">
                        <a:moveTo>
                          <a:pt x="1" y="1694"/>
                        </a:moveTo>
                        <a:lnTo>
                          <a:pt x="5384"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5193;p68">
                    <a:extLst>
                      <a:ext uri="{FF2B5EF4-FFF2-40B4-BE49-F238E27FC236}">
                        <a16:creationId xmlns:a16="http://schemas.microsoft.com/office/drawing/2014/main" id="{74A7332B-8066-4267-FAF9-B67BD5211DE5}"/>
                      </a:ext>
                    </a:extLst>
                  </p:cNvPr>
                  <p:cNvSpPr/>
                  <p:nvPr/>
                </p:nvSpPr>
                <p:spPr>
                  <a:xfrm>
                    <a:off x="4220387" y="3279196"/>
                    <a:ext cx="8" cy="71745"/>
                  </a:xfrm>
                  <a:custGeom>
                    <a:avLst/>
                    <a:gdLst/>
                    <a:ahLst/>
                    <a:cxnLst/>
                    <a:rect l="l" t="t" r="r" b="b"/>
                    <a:pathLst>
                      <a:path w="1" h="9122" fill="none" extrusionOk="0">
                        <a:moveTo>
                          <a:pt x="1" y="0"/>
                        </a:moveTo>
                        <a:lnTo>
                          <a:pt x="1" y="912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5" name="Google Shape;5194;p68">
                  <a:extLst>
                    <a:ext uri="{FF2B5EF4-FFF2-40B4-BE49-F238E27FC236}">
                      <a16:creationId xmlns:a16="http://schemas.microsoft.com/office/drawing/2014/main" id="{C6521999-BBBE-8344-EA85-E252B768A604}"/>
                    </a:ext>
                  </a:extLst>
                </p:cNvPr>
                <p:cNvGrpSpPr/>
                <p:nvPr/>
              </p:nvGrpSpPr>
              <p:grpSpPr>
                <a:xfrm>
                  <a:off x="4136947" y="3258865"/>
                  <a:ext cx="31499" cy="27001"/>
                  <a:chOff x="4136947" y="3258865"/>
                  <a:chExt cx="31499" cy="27001"/>
                </a:xfrm>
                <a:grpFill/>
              </p:grpSpPr>
              <p:sp>
                <p:nvSpPr>
                  <p:cNvPr id="2111" name="Google Shape;5195;p68">
                    <a:extLst>
                      <a:ext uri="{FF2B5EF4-FFF2-40B4-BE49-F238E27FC236}">
                        <a16:creationId xmlns:a16="http://schemas.microsoft.com/office/drawing/2014/main" id="{28E5FF42-4C57-9904-E4B0-34F4532C8B17}"/>
                      </a:ext>
                    </a:extLst>
                  </p:cNvPr>
                  <p:cNvSpPr/>
                  <p:nvPr/>
                </p:nvSpPr>
                <p:spPr>
                  <a:xfrm>
                    <a:off x="4136947" y="3258865"/>
                    <a:ext cx="31499" cy="27001"/>
                  </a:xfrm>
                  <a:custGeom>
                    <a:avLst/>
                    <a:gdLst/>
                    <a:ahLst/>
                    <a:cxnLst/>
                    <a:rect l="l" t="t" r="r" b="b"/>
                    <a:pathLst>
                      <a:path w="4005" h="3433" extrusionOk="0">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5196;p68">
                    <a:extLst>
                      <a:ext uri="{FF2B5EF4-FFF2-40B4-BE49-F238E27FC236}">
                        <a16:creationId xmlns:a16="http://schemas.microsoft.com/office/drawing/2014/main" id="{DF19D10E-7350-6271-E33E-71E64EFF3B17}"/>
                      </a:ext>
                    </a:extLst>
                  </p:cNvPr>
                  <p:cNvSpPr/>
                  <p:nvPr/>
                </p:nvSpPr>
                <p:spPr>
                  <a:xfrm>
                    <a:off x="4151222" y="3268539"/>
                    <a:ext cx="7621" cy="7621"/>
                  </a:xfrm>
                  <a:custGeom>
                    <a:avLst/>
                    <a:gdLst/>
                    <a:ahLst/>
                    <a:cxnLst/>
                    <a:rect l="l" t="t" r="r" b="b"/>
                    <a:pathLst>
                      <a:path w="969" h="969" extrusionOk="0">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6" name="Google Shape;5197;p68">
                  <a:extLst>
                    <a:ext uri="{FF2B5EF4-FFF2-40B4-BE49-F238E27FC236}">
                      <a16:creationId xmlns:a16="http://schemas.microsoft.com/office/drawing/2014/main" id="{BADA2510-3887-B827-ACCD-D4064EAD79EE}"/>
                    </a:ext>
                  </a:extLst>
                </p:cNvPr>
                <p:cNvGrpSpPr/>
                <p:nvPr/>
              </p:nvGrpSpPr>
              <p:grpSpPr>
                <a:xfrm>
                  <a:off x="4084715" y="3266478"/>
                  <a:ext cx="31468" cy="26898"/>
                  <a:chOff x="4084715" y="3266478"/>
                  <a:chExt cx="31468" cy="26898"/>
                </a:xfrm>
                <a:grpFill/>
              </p:grpSpPr>
              <p:sp>
                <p:nvSpPr>
                  <p:cNvPr id="2109" name="Google Shape;5198;p68">
                    <a:extLst>
                      <a:ext uri="{FF2B5EF4-FFF2-40B4-BE49-F238E27FC236}">
                        <a16:creationId xmlns:a16="http://schemas.microsoft.com/office/drawing/2014/main" id="{BD31CB6B-7907-45E0-7585-F0EA2B125F4F}"/>
                      </a:ext>
                    </a:extLst>
                  </p:cNvPr>
                  <p:cNvSpPr/>
                  <p:nvPr/>
                </p:nvSpPr>
                <p:spPr>
                  <a:xfrm>
                    <a:off x="4084715" y="3266478"/>
                    <a:ext cx="31468" cy="26898"/>
                  </a:xfrm>
                  <a:custGeom>
                    <a:avLst/>
                    <a:gdLst/>
                    <a:ahLst/>
                    <a:cxnLst/>
                    <a:rect l="l" t="t" r="r" b="b"/>
                    <a:pathLst>
                      <a:path w="4001" h="3420" extrusionOk="0">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5199;p68">
                    <a:extLst>
                      <a:ext uri="{FF2B5EF4-FFF2-40B4-BE49-F238E27FC236}">
                        <a16:creationId xmlns:a16="http://schemas.microsoft.com/office/drawing/2014/main" id="{98BCB34D-91D3-4107-87AB-54E538776C47}"/>
                      </a:ext>
                    </a:extLst>
                  </p:cNvPr>
                  <p:cNvSpPr/>
                  <p:nvPr/>
                </p:nvSpPr>
                <p:spPr>
                  <a:xfrm>
                    <a:off x="4098896" y="3276152"/>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5200;p68">
                  <a:extLst>
                    <a:ext uri="{FF2B5EF4-FFF2-40B4-BE49-F238E27FC236}">
                      <a16:creationId xmlns:a16="http://schemas.microsoft.com/office/drawing/2014/main" id="{6570B804-EC79-3243-EC32-0C22F9F503CA}"/>
                    </a:ext>
                  </a:extLst>
                </p:cNvPr>
                <p:cNvGrpSpPr/>
                <p:nvPr/>
              </p:nvGrpSpPr>
              <p:grpSpPr>
                <a:xfrm>
                  <a:off x="4159213" y="3279849"/>
                  <a:ext cx="31405" cy="26945"/>
                  <a:chOff x="4159213" y="3279849"/>
                  <a:chExt cx="31405" cy="26945"/>
                </a:xfrm>
                <a:grpFill/>
              </p:grpSpPr>
              <p:sp>
                <p:nvSpPr>
                  <p:cNvPr id="2107" name="Google Shape;5201;p68">
                    <a:extLst>
                      <a:ext uri="{FF2B5EF4-FFF2-40B4-BE49-F238E27FC236}">
                        <a16:creationId xmlns:a16="http://schemas.microsoft.com/office/drawing/2014/main" id="{4797C84D-B9F5-113B-3DFB-3F2B732EFDEC}"/>
                      </a:ext>
                    </a:extLst>
                  </p:cNvPr>
                  <p:cNvSpPr/>
                  <p:nvPr/>
                </p:nvSpPr>
                <p:spPr>
                  <a:xfrm>
                    <a:off x="4159213" y="3279849"/>
                    <a:ext cx="31405" cy="26945"/>
                  </a:xfrm>
                  <a:custGeom>
                    <a:avLst/>
                    <a:gdLst/>
                    <a:ahLst/>
                    <a:cxnLst/>
                    <a:rect l="l" t="t" r="r" b="b"/>
                    <a:pathLst>
                      <a:path w="3993" h="3426" extrusionOk="0">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5202;p68">
                    <a:extLst>
                      <a:ext uri="{FF2B5EF4-FFF2-40B4-BE49-F238E27FC236}">
                        <a16:creationId xmlns:a16="http://schemas.microsoft.com/office/drawing/2014/main" id="{1A8A6BB8-8A02-2EE5-0030-0C7A8D7FE9E0}"/>
                      </a:ext>
                    </a:extLst>
                  </p:cNvPr>
                  <p:cNvSpPr/>
                  <p:nvPr/>
                </p:nvSpPr>
                <p:spPr>
                  <a:xfrm>
                    <a:off x="4173385" y="3289570"/>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8" name="Google Shape;5203;p68">
                  <a:extLst>
                    <a:ext uri="{FF2B5EF4-FFF2-40B4-BE49-F238E27FC236}">
                      <a16:creationId xmlns:a16="http://schemas.microsoft.com/office/drawing/2014/main" id="{395F7F31-E85A-9052-90B0-6212DB6D92A7}"/>
                    </a:ext>
                  </a:extLst>
                </p:cNvPr>
                <p:cNvGrpSpPr/>
                <p:nvPr/>
              </p:nvGrpSpPr>
              <p:grpSpPr>
                <a:xfrm>
                  <a:off x="4201550" y="3266502"/>
                  <a:ext cx="31405" cy="26883"/>
                  <a:chOff x="4201550" y="3266502"/>
                  <a:chExt cx="31405" cy="26883"/>
                </a:xfrm>
                <a:grpFill/>
              </p:grpSpPr>
              <p:sp>
                <p:nvSpPr>
                  <p:cNvPr id="2105" name="Google Shape;5204;p68">
                    <a:extLst>
                      <a:ext uri="{FF2B5EF4-FFF2-40B4-BE49-F238E27FC236}">
                        <a16:creationId xmlns:a16="http://schemas.microsoft.com/office/drawing/2014/main" id="{2A44701B-9C60-795C-F4ED-4E4D4CF96D7A}"/>
                      </a:ext>
                    </a:extLst>
                  </p:cNvPr>
                  <p:cNvSpPr/>
                  <p:nvPr/>
                </p:nvSpPr>
                <p:spPr>
                  <a:xfrm>
                    <a:off x="4201550" y="3266502"/>
                    <a:ext cx="31405" cy="26883"/>
                  </a:xfrm>
                  <a:custGeom>
                    <a:avLst/>
                    <a:gdLst/>
                    <a:ahLst/>
                    <a:cxnLst/>
                    <a:rect l="l" t="t" r="r" b="b"/>
                    <a:pathLst>
                      <a:path w="3993" h="3418" extrusionOk="0">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5205;p68">
                    <a:extLst>
                      <a:ext uri="{FF2B5EF4-FFF2-40B4-BE49-F238E27FC236}">
                        <a16:creationId xmlns:a16="http://schemas.microsoft.com/office/drawing/2014/main" id="{636E94AD-D76B-BB95-0DB8-7E25C9C6605F}"/>
                      </a:ext>
                    </a:extLst>
                  </p:cNvPr>
                  <p:cNvSpPr/>
                  <p:nvPr/>
                </p:nvSpPr>
                <p:spPr>
                  <a:xfrm>
                    <a:off x="4214331" y="3276247"/>
                    <a:ext cx="8919" cy="7582"/>
                  </a:xfrm>
                  <a:custGeom>
                    <a:avLst/>
                    <a:gdLst/>
                    <a:ahLst/>
                    <a:cxnLst/>
                    <a:rect l="l" t="t" r="r" b="b"/>
                    <a:pathLst>
                      <a:path w="1134" h="964" extrusionOk="0">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9" name="Google Shape;5206;p68">
                  <a:extLst>
                    <a:ext uri="{FF2B5EF4-FFF2-40B4-BE49-F238E27FC236}">
                      <a16:creationId xmlns:a16="http://schemas.microsoft.com/office/drawing/2014/main" id="{29F3BB0F-33F6-B879-B689-176D16EE777A}"/>
                    </a:ext>
                  </a:extLst>
                </p:cNvPr>
                <p:cNvGrpSpPr/>
                <p:nvPr/>
              </p:nvGrpSpPr>
              <p:grpSpPr>
                <a:xfrm>
                  <a:off x="4201550" y="3338278"/>
                  <a:ext cx="31405" cy="26930"/>
                  <a:chOff x="4201550" y="3338278"/>
                  <a:chExt cx="31405" cy="26930"/>
                </a:xfrm>
                <a:grpFill/>
              </p:grpSpPr>
              <p:sp>
                <p:nvSpPr>
                  <p:cNvPr id="2103" name="Google Shape;5207;p68">
                    <a:extLst>
                      <a:ext uri="{FF2B5EF4-FFF2-40B4-BE49-F238E27FC236}">
                        <a16:creationId xmlns:a16="http://schemas.microsoft.com/office/drawing/2014/main" id="{FE384CB3-3A75-0762-5D7B-9F6FE90515CF}"/>
                      </a:ext>
                    </a:extLst>
                  </p:cNvPr>
                  <p:cNvSpPr/>
                  <p:nvPr/>
                </p:nvSpPr>
                <p:spPr>
                  <a:xfrm>
                    <a:off x="4201550" y="3338278"/>
                    <a:ext cx="31405" cy="26930"/>
                  </a:xfrm>
                  <a:custGeom>
                    <a:avLst/>
                    <a:gdLst/>
                    <a:ahLst/>
                    <a:cxnLst/>
                    <a:rect l="l" t="t" r="r" b="b"/>
                    <a:pathLst>
                      <a:path w="3993" h="3424" extrusionOk="0">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5208;p68">
                    <a:extLst>
                      <a:ext uri="{FF2B5EF4-FFF2-40B4-BE49-F238E27FC236}">
                        <a16:creationId xmlns:a16="http://schemas.microsoft.com/office/drawing/2014/main" id="{1E707499-5815-65C4-4997-29B74EB679E2}"/>
                      </a:ext>
                    </a:extLst>
                  </p:cNvPr>
                  <p:cNvSpPr/>
                  <p:nvPr/>
                </p:nvSpPr>
                <p:spPr>
                  <a:xfrm>
                    <a:off x="4214331" y="3347976"/>
                    <a:ext cx="8919" cy="7590"/>
                  </a:xfrm>
                  <a:custGeom>
                    <a:avLst/>
                    <a:gdLst/>
                    <a:ahLst/>
                    <a:cxnLst/>
                    <a:rect l="l" t="t" r="r" b="b"/>
                    <a:pathLst>
                      <a:path w="1134" h="965" extrusionOk="0">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5209;p68">
                  <a:extLst>
                    <a:ext uri="{FF2B5EF4-FFF2-40B4-BE49-F238E27FC236}">
                      <a16:creationId xmlns:a16="http://schemas.microsoft.com/office/drawing/2014/main" id="{FC852ECF-D3D3-AFD2-2628-E1260688ADD5}"/>
                    </a:ext>
                  </a:extLst>
                </p:cNvPr>
                <p:cNvGrpSpPr/>
                <p:nvPr/>
              </p:nvGrpSpPr>
              <p:grpSpPr>
                <a:xfrm>
                  <a:off x="4238272" y="3369132"/>
                  <a:ext cx="31405" cy="27001"/>
                  <a:chOff x="4238272" y="3369132"/>
                  <a:chExt cx="31405" cy="27001"/>
                </a:xfrm>
                <a:grpFill/>
              </p:grpSpPr>
              <p:sp>
                <p:nvSpPr>
                  <p:cNvPr id="2101" name="Google Shape;5210;p68">
                    <a:extLst>
                      <a:ext uri="{FF2B5EF4-FFF2-40B4-BE49-F238E27FC236}">
                        <a16:creationId xmlns:a16="http://schemas.microsoft.com/office/drawing/2014/main" id="{0B7795FF-4692-2C3D-CCD9-36F05AEF1EDA}"/>
                      </a:ext>
                    </a:extLst>
                  </p:cNvPr>
                  <p:cNvSpPr/>
                  <p:nvPr/>
                </p:nvSpPr>
                <p:spPr>
                  <a:xfrm>
                    <a:off x="4238272" y="3369132"/>
                    <a:ext cx="31405" cy="27001"/>
                  </a:xfrm>
                  <a:custGeom>
                    <a:avLst/>
                    <a:gdLst/>
                    <a:ahLst/>
                    <a:cxnLst/>
                    <a:rect l="l" t="t" r="r" b="b"/>
                    <a:pathLst>
                      <a:path w="3993" h="3433" extrusionOk="0">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5211;p68">
                    <a:extLst>
                      <a:ext uri="{FF2B5EF4-FFF2-40B4-BE49-F238E27FC236}">
                        <a16:creationId xmlns:a16="http://schemas.microsoft.com/office/drawing/2014/main" id="{461B82BB-1A7E-3442-D90B-F91FF8652135}"/>
                      </a:ext>
                    </a:extLst>
                  </p:cNvPr>
                  <p:cNvSpPr/>
                  <p:nvPr/>
                </p:nvSpPr>
                <p:spPr>
                  <a:xfrm>
                    <a:off x="4251217" y="3378806"/>
                    <a:ext cx="8856" cy="7605"/>
                  </a:xfrm>
                  <a:custGeom>
                    <a:avLst/>
                    <a:gdLst/>
                    <a:ahLst/>
                    <a:cxnLst/>
                    <a:rect l="l" t="t" r="r" b="b"/>
                    <a:pathLst>
                      <a:path w="1126" h="967" extrusionOk="0">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 name="Google Shape;5212;p68">
                <a:extLst>
                  <a:ext uri="{FF2B5EF4-FFF2-40B4-BE49-F238E27FC236}">
                    <a16:creationId xmlns:a16="http://schemas.microsoft.com/office/drawing/2014/main" id="{441D92EE-0D5F-F052-A25F-CE7D3389A334}"/>
                  </a:ext>
                </a:extLst>
              </p:cNvPr>
              <p:cNvGrpSpPr/>
              <p:nvPr/>
            </p:nvGrpSpPr>
            <p:grpSpPr>
              <a:xfrm>
                <a:off x="1288678" y="1352173"/>
                <a:ext cx="77643" cy="37272"/>
                <a:chOff x="4068639" y="3200169"/>
                <a:chExt cx="77643" cy="37272"/>
              </a:xfrm>
              <a:grpFill/>
            </p:grpSpPr>
            <p:sp>
              <p:nvSpPr>
                <p:cNvPr id="2087" name="Google Shape;5213;p68">
                  <a:extLst>
                    <a:ext uri="{FF2B5EF4-FFF2-40B4-BE49-F238E27FC236}">
                      <a16:creationId xmlns:a16="http://schemas.microsoft.com/office/drawing/2014/main" id="{75F40E94-BF2F-427F-9D6F-C9F0D08D66A7}"/>
                    </a:ext>
                  </a:extLst>
                </p:cNvPr>
                <p:cNvSpPr/>
                <p:nvPr/>
              </p:nvSpPr>
              <p:spPr>
                <a:xfrm>
                  <a:off x="4087570" y="3212886"/>
                  <a:ext cx="49958" cy="10374"/>
                </a:xfrm>
                <a:custGeom>
                  <a:avLst/>
                  <a:gdLst/>
                  <a:ahLst/>
                  <a:cxnLst/>
                  <a:rect l="l" t="t" r="r" b="b"/>
                  <a:pathLst>
                    <a:path w="6352" h="1319" fill="none" extrusionOk="0">
                      <a:moveTo>
                        <a:pt x="1" y="1319"/>
                      </a:moveTo>
                      <a:lnTo>
                        <a:pt x="6351"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8" name="Google Shape;5214;p68">
                  <a:extLst>
                    <a:ext uri="{FF2B5EF4-FFF2-40B4-BE49-F238E27FC236}">
                      <a16:creationId xmlns:a16="http://schemas.microsoft.com/office/drawing/2014/main" id="{6F4B21F7-6CE8-7759-C614-9346FB37423B}"/>
                    </a:ext>
                  </a:extLst>
                </p:cNvPr>
                <p:cNvGrpSpPr/>
                <p:nvPr/>
              </p:nvGrpSpPr>
              <p:grpSpPr>
                <a:xfrm>
                  <a:off x="4114878" y="3200169"/>
                  <a:ext cx="31405" cy="26993"/>
                  <a:chOff x="4114878" y="3200169"/>
                  <a:chExt cx="31405" cy="26993"/>
                </a:xfrm>
                <a:grpFill/>
              </p:grpSpPr>
              <p:sp>
                <p:nvSpPr>
                  <p:cNvPr id="2092" name="Google Shape;5215;p68">
                    <a:extLst>
                      <a:ext uri="{FF2B5EF4-FFF2-40B4-BE49-F238E27FC236}">
                        <a16:creationId xmlns:a16="http://schemas.microsoft.com/office/drawing/2014/main" id="{0D3BE87B-CC9E-0B31-7173-282DA587EC38}"/>
                      </a:ext>
                    </a:extLst>
                  </p:cNvPr>
                  <p:cNvSpPr/>
                  <p:nvPr/>
                </p:nvSpPr>
                <p:spPr>
                  <a:xfrm>
                    <a:off x="4114878" y="3200169"/>
                    <a:ext cx="31405" cy="26993"/>
                  </a:xfrm>
                  <a:custGeom>
                    <a:avLst/>
                    <a:gdLst/>
                    <a:ahLst/>
                    <a:cxnLst/>
                    <a:rect l="l" t="t" r="r" b="b"/>
                    <a:pathLst>
                      <a:path w="3993" h="3432" extrusionOk="0">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5216;p68">
                    <a:extLst>
                      <a:ext uri="{FF2B5EF4-FFF2-40B4-BE49-F238E27FC236}">
                        <a16:creationId xmlns:a16="http://schemas.microsoft.com/office/drawing/2014/main" id="{25687564-FCDC-C2E5-FA18-386DFB5453ED}"/>
                      </a:ext>
                    </a:extLst>
                  </p:cNvPr>
                  <p:cNvSpPr/>
                  <p:nvPr/>
                </p:nvSpPr>
                <p:spPr>
                  <a:xfrm>
                    <a:off x="4127721" y="3209835"/>
                    <a:ext cx="8950" cy="7684"/>
                  </a:xfrm>
                  <a:custGeom>
                    <a:avLst/>
                    <a:gdLst/>
                    <a:ahLst/>
                    <a:cxnLst/>
                    <a:rect l="l" t="t" r="r" b="b"/>
                    <a:pathLst>
                      <a:path w="1138" h="977" extrusionOk="0">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9" name="Google Shape;5217;p68">
                  <a:extLst>
                    <a:ext uri="{FF2B5EF4-FFF2-40B4-BE49-F238E27FC236}">
                      <a16:creationId xmlns:a16="http://schemas.microsoft.com/office/drawing/2014/main" id="{F169055E-98F8-F12F-1F7D-74B783BFAB49}"/>
                    </a:ext>
                  </a:extLst>
                </p:cNvPr>
                <p:cNvGrpSpPr/>
                <p:nvPr/>
              </p:nvGrpSpPr>
              <p:grpSpPr>
                <a:xfrm>
                  <a:off x="4068639" y="3210535"/>
                  <a:ext cx="31499" cy="26906"/>
                  <a:chOff x="4068639" y="3210535"/>
                  <a:chExt cx="31499" cy="26906"/>
                </a:xfrm>
                <a:grpFill/>
              </p:grpSpPr>
              <p:sp>
                <p:nvSpPr>
                  <p:cNvPr id="2090" name="Google Shape;5218;p68">
                    <a:extLst>
                      <a:ext uri="{FF2B5EF4-FFF2-40B4-BE49-F238E27FC236}">
                        <a16:creationId xmlns:a16="http://schemas.microsoft.com/office/drawing/2014/main" id="{BAC22360-25A9-389A-7573-BA88173EDDF8}"/>
                      </a:ext>
                    </a:extLst>
                  </p:cNvPr>
                  <p:cNvSpPr/>
                  <p:nvPr/>
                </p:nvSpPr>
                <p:spPr>
                  <a:xfrm>
                    <a:off x="4068639" y="3210535"/>
                    <a:ext cx="31499" cy="26906"/>
                  </a:xfrm>
                  <a:custGeom>
                    <a:avLst/>
                    <a:gdLst/>
                    <a:ahLst/>
                    <a:cxnLst/>
                    <a:rect l="l" t="t" r="r" b="b"/>
                    <a:pathLst>
                      <a:path w="4005" h="3421" extrusionOk="0">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5219;p68">
                    <a:extLst>
                      <a:ext uri="{FF2B5EF4-FFF2-40B4-BE49-F238E27FC236}">
                        <a16:creationId xmlns:a16="http://schemas.microsoft.com/office/drawing/2014/main" id="{EF3CC0A2-2C93-305B-87D9-5A9B0A1E2D4E}"/>
                      </a:ext>
                    </a:extLst>
                  </p:cNvPr>
                  <p:cNvSpPr/>
                  <p:nvPr/>
                </p:nvSpPr>
                <p:spPr>
                  <a:xfrm>
                    <a:off x="4081577" y="3220209"/>
                    <a:ext cx="8856" cy="7582"/>
                  </a:xfrm>
                  <a:custGeom>
                    <a:avLst/>
                    <a:gdLst/>
                    <a:ahLst/>
                    <a:cxnLst/>
                    <a:rect l="l" t="t" r="r" b="b"/>
                    <a:pathLst>
                      <a:path w="1126" h="964" extrusionOk="0">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 name="Google Shape;5220;p68">
                <a:extLst>
                  <a:ext uri="{FF2B5EF4-FFF2-40B4-BE49-F238E27FC236}">
                    <a16:creationId xmlns:a16="http://schemas.microsoft.com/office/drawing/2014/main" id="{12FA1EED-6C61-B871-195B-3A1EE7415806}"/>
                  </a:ext>
                </a:extLst>
              </p:cNvPr>
              <p:cNvGrpSpPr/>
              <p:nvPr/>
            </p:nvGrpSpPr>
            <p:grpSpPr>
              <a:xfrm>
                <a:off x="1089741" y="1218939"/>
                <a:ext cx="382664" cy="190294"/>
                <a:chOff x="3869702" y="3066935"/>
                <a:chExt cx="382664" cy="190294"/>
              </a:xfrm>
              <a:grpFill/>
            </p:grpSpPr>
            <p:grpSp>
              <p:nvGrpSpPr>
                <p:cNvPr id="2053" name="Google Shape;5221;p68">
                  <a:extLst>
                    <a:ext uri="{FF2B5EF4-FFF2-40B4-BE49-F238E27FC236}">
                      <a16:creationId xmlns:a16="http://schemas.microsoft.com/office/drawing/2014/main" id="{B44CC515-43EE-63ED-FF4F-315849D07296}"/>
                    </a:ext>
                  </a:extLst>
                </p:cNvPr>
                <p:cNvGrpSpPr/>
                <p:nvPr/>
              </p:nvGrpSpPr>
              <p:grpSpPr>
                <a:xfrm>
                  <a:off x="3888633" y="3082351"/>
                  <a:ext cx="351172" cy="160698"/>
                  <a:chOff x="3888633" y="3082351"/>
                  <a:chExt cx="351172" cy="160698"/>
                </a:xfrm>
                <a:grpFill/>
              </p:grpSpPr>
              <p:sp>
                <p:nvSpPr>
                  <p:cNvPr id="2081" name="Google Shape;5222;p68">
                    <a:extLst>
                      <a:ext uri="{FF2B5EF4-FFF2-40B4-BE49-F238E27FC236}">
                        <a16:creationId xmlns:a16="http://schemas.microsoft.com/office/drawing/2014/main" id="{D0116818-AEB8-969E-090B-08DCE657DC8A}"/>
                      </a:ext>
                    </a:extLst>
                  </p:cNvPr>
                  <p:cNvSpPr/>
                  <p:nvPr/>
                </p:nvSpPr>
                <p:spPr>
                  <a:xfrm>
                    <a:off x="3892440" y="3082351"/>
                    <a:ext cx="347366" cy="160698"/>
                  </a:xfrm>
                  <a:custGeom>
                    <a:avLst/>
                    <a:gdLst/>
                    <a:ahLst/>
                    <a:cxnLst/>
                    <a:rect l="l" t="t" r="r" b="b"/>
                    <a:pathLst>
                      <a:path w="44166" h="20432" fill="none" extrusionOk="0">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5223;p68">
                    <a:extLst>
                      <a:ext uri="{FF2B5EF4-FFF2-40B4-BE49-F238E27FC236}">
                        <a16:creationId xmlns:a16="http://schemas.microsoft.com/office/drawing/2014/main" id="{BDEDB013-98EB-7BEC-C434-8EE2C549F02A}"/>
                      </a:ext>
                    </a:extLst>
                  </p:cNvPr>
                  <p:cNvSpPr/>
                  <p:nvPr/>
                </p:nvSpPr>
                <p:spPr>
                  <a:xfrm>
                    <a:off x="3888633" y="3172924"/>
                    <a:ext cx="72979" cy="70124"/>
                  </a:xfrm>
                  <a:custGeom>
                    <a:avLst/>
                    <a:gdLst/>
                    <a:ahLst/>
                    <a:cxnLst/>
                    <a:rect l="l" t="t" r="r" b="b"/>
                    <a:pathLst>
                      <a:path w="9279" h="8916" fill="none" extrusionOk="0">
                        <a:moveTo>
                          <a:pt x="0" y="8916"/>
                        </a:moveTo>
                        <a:lnTo>
                          <a:pt x="9279" y="6883"/>
                        </a:lnTo>
                        <a:lnTo>
                          <a:pt x="7041"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5224;p68">
                    <a:extLst>
                      <a:ext uri="{FF2B5EF4-FFF2-40B4-BE49-F238E27FC236}">
                        <a16:creationId xmlns:a16="http://schemas.microsoft.com/office/drawing/2014/main" id="{EECA484E-DB3A-9014-54D6-A6343FC45D4A}"/>
                      </a:ext>
                    </a:extLst>
                  </p:cNvPr>
                  <p:cNvSpPr/>
                  <p:nvPr/>
                </p:nvSpPr>
                <p:spPr>
                  <a:xfrm>
                    <a:off x="3960370" y="3203653"/>
                    <a:ext cx="79547" cy="19607"/>
                  </a:xfrm>
                  <a:custGeom>
                    <a:avLst/>
                    <a:gdLst/>
                    <a:ahLst/>
                    <a:cxnLst/>
                    <a:rect l="l" t="t" r="r" b="b"/>
                    <a:pathLst>
                      <a:path w="10114" h="2493" fill="none" extrusionOk="0">
                        <a:moveTo>
                          <a:pt x="0" y="2493"/>
                        </a:moveTo>
                        <a:lnTo>
                          <a:pt x="10113"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5225;p68">
                    <a:extLst>
                      <a:ext uri="{FF2B5EF4-FFF2-40B4-BE49-F238E27FC236}">
                        <a16:creationId xmlns:a16="http://schemas.microsoft.com/office/drawing/2014/main" id="{858C891D-944D-5D9D-1494-B74312A4CABE}"/>
                      </a:ext>
                    </a:extLst>
                  </p:cNvPr>
                  <p:cNvSpPr/>
                  <p:nvPr/>
                </p:nvSpPr>
                <p:spPr>
                  <a:xfrm>
                    <a:off x="4043613" y="3161504"/>
                    <a:ext cx="108474" cy="42156"/>
                  </a:xfrm>
                  <a:custGeom>
                    <a:avLst/>
                    <a:gdLst/>
                    <a:ahLst/>
                    <a:cxnLst/>
                    <a:rect l="l" t="t" r="r" b="b"/>
                    <a:pathLst>
                      <a:path w="13792" h="5360" fill="none" extrusionOk="0">
                        <a:moveTo>
                          <a:pt x="1" y="5360"/>
                        </a:moveTo>
                        <a:lnTo>
                          <a:pt x="13791"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5226;p68">
                    <a:extLst>
                      <a:ext uri="{FF2B5EF4-FFF2-40B4-BE49-F238E27FC236}">
                        <a16:creationId xmlns:a16="http://schemas.microsoft.com/office/drawing/2014/main" id="{4A00634B-B357-144D-463F-7ACAB2B466C6}"/>
                      </a:ext>
                    </a:extLst>
                  </p:cNvPr>
                  <p:cNvSpPr/>
                  <p:nvPr/>
                </p:nvSpPr>
                <p:spPr>
                  <a:xfrm>
                    <a:off x="4152079" y="3082351"/>
                    <a:ext cx="17224" cy="82968"/>
                  </a:xfrm>
                  <a:custGeom>
                    <a:avLst/>
                    <a:gdLst/>
                    <a:ahLst/>
                    <a:cxnLst/>
                    <a:rect l="l" t="t" r="r" b="b"/>
                    <a:pathLst>
                      <a:path w="2190" h="10549" fill="none" extrusionOk="0">
                        <a:moveTo>
                          <a:pt x="0" y="10549"/>
                        </a:moveTo>
                        <a:lnTo>
                          <a:pt x="2190"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5227;p68">
                    <a:extLst>
                      <a:ext uri="{FF2B5EF4-FFF2-40B4-BE49-F238E27FC236}">
                        <a16:creationId xmlns:a16="http://schemas.microsoft.com/office/drawing/2014/main" id="{E3CD3C75-46D6-3AEF-65B2-01B7BD4E6DF3}"/>
                      </a:ext>
                    </a:extLst>
                  </p:cNvPr>
                  <p:cNvSpPr/>
                  <p:nvPr/>
                </p:nvSpPr>
                <p:spPr>
                  <a:xfrm>
                    <a:off x="4169296" y="3082351"/>
                    <a:ext cx="25797" cy="63557"/>
                  </a:xfrm>
                  <a:custGeom>
                    <a:avLst/>
                    <a:gdLst/>
                    <a:ahLst/>
                    <a:cxnLst/>
                    <a:rect l="l" t="t" r="r" b="b"/>
                    <a:pathLst>
                      <a:path w="3280" h="8081" fill="none" extrusionOk="0">
                        <a:moveTo>
                          <a:pt x="1" y="0"/>
                        </a:moveTo>
                        <a:lnTo>
                          <a:pt x="3279" y="808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4" name="Google Shape;5228;p68">
                  <a:extLst>
                    <a:ext uri="{FF2B5EF4-FFF2-40B4-BE49-F238E27FC236}">
                      <a16:creationId xmlns:a16="http://schemas.microsoft.com/office/drawing/2014/main" id="{A12FF9F4-A2F4-1523-266C-0925643002B4}"/>
                    </a:ext>
                  </a:extLst>
                </p:cNvPr>
                <p:cNvGrpSpPr/>
                <p:nvPr/>
              </p:nvGrpSpPr>
              <p:grpSpPr>
                <a:xfrm>
                  <a:off x="4143703" y="3066935"/>
                  <a:ext cx="37783" cy="32357"/>
                  <a:chOff x="4143703" y="3066935"/>
                  <a:chExt cx="37783" cy="32357"/>
                </a:xfrm>
                <a:grpFill/>
              </p:grpSpPr>
              <p:sp>
                <p:nvSpPr>
                  <p:cNvPr id="2079" name="Google Shape;5229;p68">
                    <a:extLst>
                      <a:ext uri="{FF2B5EF4-FFF2-40B4-BE49-F238E27FC236}">
                        <a16:creationId xmlns:a16="http://schemas.microsoft.com/office/drawing/2014/main" id="{4F5A6839-BD5B-AA93-24AE-7F8431D73BF6}"/>
                      </a:ext>
                    </a:extLst>
                  </p:cNvPr>
                  <p:cNvSpPr/>
                  <p:nvPr/>
                </p:nvSpPr>
                <p:spPr>
                  <a:xfrm>
                    <a:off x="4143703" y="3066935"/>
                    <a:ext cx="37783" cy="32357"/>
                  </a:xfrm>
                  <a:custGeom>
                    <a:avLst/>
                    <a:gdLst/>
                    <a:ahLst/>
                    <a:cxnLst/>
                    <a:rect l="l" t="t" r="r" b="b"/>
                    <a:pathLst>
                      <a:path w="4804" h="4114" extrusionOk="0">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5230;p68">
                    <a:extLst>
                      <a:ext uri="{FF2B5EF4-FFF2-40B4-BE49-F238E27FC236}">
                        <a16:creationId xmlns:a16="http://schemas.microsoft.com/office/drawing/2014/main" id="{1D5A822B-89A2-093F-96E0-10299137E262}"/>
                      </a:ext>
                    </a:extLst>
                  </p:cNvPr>
                  <p:cNvSpPr/>
                  <p:nvPr/>
                </p:nvSpPr>
                <p:spPr>
                  <a:xfrm>
                    <a:off x="4158741" y="3076641"/>
                    <a:ext cx="13040" cy="13040"/>
                  </a:xfrm>
                  <a:custGeom>
                    <a:avLst/>
                    <a:gdLst/>
                    <a:ahLst/>
                    <a:cxnLst/>
                    <a:rect l="l" t="t" r="r" b="b"/>
                    <a:pathLst>
                      <a:path w="1658" h="1658" extrusionOk="0">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5" name="Google Shape;5231;p68">
                  <a:extLst>
                    <a:ext uri="{FF2B5EF4-FFF2-40B4-BE49-F238E27FC236}">
                      <a16:creationId xmlns:a16="http://schemas.microsoft.com/office/drawing/2014/main" id="{A1A17004-7E14-D70A-449D-F92DFAB0EB66}"/>
                    </a:ext>
                  </a:extLst>
                </p:cNvPr>
                <p:cNvGrpSpPr/>
                <p:nvPr/>
              </p:nvGrpSpPr>
              <p:grpSpPr>
                <a:xfrm>
                  <a:off x="4044565" y="3103563"/>
                  <a:ext cx="37783" cy="32451"/>
                  <a:chOff x="4044565" y="3103563"/>
                  <a:chExt cx="37783" cy="32451"/>
                </a:xfrm>
                <a:grpFill/>
              </p:grpSpPr>
              <p:sp>
                <p:nvSpPr>
                  <p:cNvPr id="2077" name="Google Shape;5232;p68">
                    <a:extLst>
                      <a:ext uri="{FF2B5EF4-FFF2-40B4-BE49-F238E27FC236}">
                        <a16:creationId xmlns:a16="http://schemas.microsoft.com/office/drawing/2014/main" id="{97CEB6FD-03B6-EB29-1E78-BD0F4A3E2F76}"/>
                      </a:ext>
                    </a:extLst>
                  </p:cNvPr>
                  <p:cNvSpPr/>
                  <p:nvPr/>
                </p:nvSpPr>
                <p:spPr>
                  <a:xfrm>
                    <a:off x="4044565" y="3103563"/>
                    <a:ext cx="37783" cy="32451"/>
                  </a:xfrm>
                  <a:custGeom>
                    <a:avLst/>
                    <a:gdLst/>
                    <a:ahLst/>
                    <a:cxnLst/>
                    <a:rect l="l" t="t" r="r" b="b"/>
                    <a:pathLst>
                      <a:path w="4804" h="4126" extrusionOk="0">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5233;p68">
                    <a:extLst>
                      <a:ext uri="{FF2B5EF4-FFF2-40B4-BE49-F238E27FC236}">
                        <a16:creationId xmlns:a16="http://schemas.microsoft.com/office/drawing/2014/main" id="{BE626762-11DF-8403-030A-8AF8CAC784D4}"/>
                      </a:ext>
                    </a:extLst>
                  </p:cNvPr>
                  <p:cNvSpPr/>
                  <p:nvPr/>
                </p:nvSpPr>
                <p:spPr>
                  <a:xfrm>
                    <a:off x="4059602" y="3113268"/>
                    <a:ext cx="13040" cy="13048"/>
                  </a:xfrm>
                  <a:custGeom>
                    <a:avLst/>
                    <a:gdLst/>
                    <a:ahLst/>
                    <a:cxnLst/>
                    <a:rect l="l" t="t" r="r" b="b"/>
                    <a:pathLst>
                      <a:path w="1658" h="1659" extrusionOk="0">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6" name="Google Shape;5234;p68">
                  <a:extLst>
                    <a:ext uri="{FF2B5EF4-FFF2-40B4-BE49-F238E27FC236}">
                      <a16:creationId xmlns:a16="http://schemas.microsoft.com/office/drawing/2014/main" id="{6F158DA6-E968-A46D-F07B-7E4D84507BD7}"/>
                    </a:ext>
                  </a:extLst>
                </p:cNvPr>
                <p:cNvGrpSpPr/>
                <p:nvPr/>
              </p:nvGrpSpPr>
              <p:grpSpPr>
                <a:xfrm>
                  <a:off x="4017454" y="3188237"/>
                  <a:ext cx="37776" cy="32357"/>
                  <a:chOff x="4017454" y="3188237"/>
                  <a:chExt cx="37776" cy="32357"/>
                </a:xfrm>
                <a:grpFill/>
              </p:grpSpPr>
              <p:sp>
                <p:nvSpPr>
                  <p:cNvPr id="2075" name="Google Shape;5235;p68">
                    <a:extLst>
                      <a:ext uri="{FF2B5EF4-FFF2-40B4-BE49-F238E27FC236}">
                        <a16:creationId xmlns:a16="http://schemas.microsoft.com/office/drawing/2014/main" id="{63D94881-6223-6E57-908D-50A8BE4D6E0D}"/>
                      </a:ext>
                    </a:extLst>
                  </p:cNvPr>
                  <p:cNvSpPr/>
                  <p:nvPr/>
                </p:nvSpPr>
                <p:spPr>
                  <a:xfrm>
                    <a:off x="4017454" y="3188237"/>
                    <a:ext cx="37776" cy="32357"/>
                  </a:xfrm>
                  <a:custGeom>
                    <a:avLst/>
                    <a:gdLst/>
                    <a:ahLst/>
                    <a:cxnLst/>
                    <a:rect l="l" t="t" r="r" b="b"/>
                    <a:pathLst>
                      <a:path w="4803" h="4114" extrusionOk="0">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5236;p68">
                    <a:extLst>
                      <a:ext uri="{FF2B5EF4-FFF2-40B4-BE49-F238E27FC236}">
                        <a16:creationId xmlns:a16="http://schemas.microsoft.com/office/drawing/2014/main" id="{C9068E7F-9F1B-8304-9986-F7CBF3D88533}"/>
                      </a:ext>
                    </a:extLst>
                  </p:cNvPr>
                  <p:cNvSpPr/>
                  <p:nvPr/>
                </p:nvSpPr>
                <p:spPr>
                  <a:xfrm>
                    <a:off x="4032484" y="3197943"/>
                    <a:ext cx="13040" cy="13048"/>
                  </a:xfrm>
                  <a:custGeom>
                    <a:avLst/>
                    <a:gdLst/>
                    <a:ahLst/>
                    <a:cxnLst/>
                    <a:rect l="l" t="t" r="r" b="b"/>
                    <a:pathLst>
                      <a:path w="1658" h="1659" extrusionOk="0">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7" name="Google Shape;5237;p68">
                  <a:extLst>
                    <a:ext uri="{FF2B5EF4-FFF2-40B4-BE49-F238E27FC236}">
                      <a16:creationId xmlns:a16="http://schemas.microsoft.com/office/drawing/2014/main" id="{E6FB4844-C683-6654-E49B-52A729AFC3F9}"/>
                    </a:ext>
                  </a:extLst>
                </p:cNvPr>
                <p:cNvGrpSpPr/>
                <p:nvPr/>
              </p:nvGrpSpPr>
              <p:grpSpPr>
                <a:xfrm>
                  <a:off x="3921548" y="3157509"/>
                  <a:ext cx="37783" cy="32357"/>
                  <a:chOff x="3921548" y="3157509"/>
                  <a:chExt cx="37783" cy="32357"/>
                </a:xfrm>
                <a:grpFill/>
              </p:grpSpPr>
              <p:sp>
                <p:nvSpPr>
                  <p:cNvPr id="2073" name="Google Shape;5238;p68">
                    <a:extLst>
                      <a:ext uri="{FF2B5EF4-FFF2-40B4-BE49-F238E27FC236}">
                        <a16:creationId xmlns:a16="http://schemas.microsoft.com/office/drawing/2014/main" id="{3F73820C-F613-A732-9D40-758D158419DB}"/>
                      </a:ext>
                    </a:extLst>
                  </p:cNvPr>
                  <p:cNvSpPr/>
                  <p:nvPr/>
                </p:nvSpPr>
                <p:spPr>
                  <a:xfrm>
                    <a:off x="3921548" y="3157509"/>
                    <a:ext cx="37783" cy="32357"/>
                  </a:xfrm>
                  <a:custGeom>
                    <a:avLst/>
                    <a:gdLst/>
                    <a:ahLst/>
                    <a:cxnLst/>
                    <a:rect l="l" t="t" r="r" b="b"/>
                    <a:pathLst>
                      <a:path w="4804" h="4114" extrusionOk="0">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5239;p68">
                    <a:extLst>
                      <a:ext uri="{FF2B5EF4-FFF2-40B4-BE49-F238E27FC236}">
                        <a16:creationId xmlns:a16="http://schemas.microsoft.com/office/drawing/2014/main" id="{9F09351B-6DBC-F14B-0949-DC56D027245F}"/>
                      </a:ext>
                    </a:extLst>
                  </p:cNvPr>
                  <p:cNvSpPr/>
                  <p:nvPr/>
                </p:nvSpPr>
                <p:spPr>
                  <a:xfrm>
                    <a:off x="3936586" y="3167214"/>
                    <a:ext cx="13040" cy="13040"/>
                  </a:xfrm>
                  <a:custGeom>
                    <a:avLst/>
                    <a:gdLst/>
                    <a:ahLst/>
                    <a:cxnLst/>
                    <a:rect l="l" t="t" r="r" b="b"/>
                    <a:pathLst>
                      <a:path w="1658" h="1658" extrusionOk="0">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5240;p68">
                  <a:extLst>
                    <a:ext uri="{FF2B5EF4-FFF2-40B4-BE49-F238E27FC236}">
                      <a16:creationId xmlns:a16="http://schemas.microsoft.com/office/drawing/2014/main" id="{2D59D9C3-1B6B-5C17-5758-F552D78C0889}"/>
                    </a:ext>
                  </a:extLst>
                </p:cNvPr>
                <p:cNvGrpSpPr/>
                <p:nvPr/>
              </p:nvGrpSpPr>
              <p:grpSpPr>
                <a:xfrm>
                  <a:off x="3939056" y="3211620"/>
                  <a:ext cx="37783" cy="32380"/>
                  <a:chOff x="3939056" y="3211620"/>
                  <a:chExt cx="37783" cy="32380"/>
                </a:xfrm>
                <a:grpFill/>
              </p:grpSpPr>
              <p:sp>
                <p:nvSpPr>
                  <p:cNvPr id="2071" name="Google Shape;5241;p68">
                    <a:extLst>
                      <a:ext uri="{FF2B5EF4-FFF2-40B4-BE49-F238E27FC236}">
                        <a16:creationId xmlns:a16="http://schemas.microsoft.com/office/drawing/2014/main" id="{6F804585-2099-6A0B-8FFA-2B05A824DC2C}"/>
                      </a:ext>
                    </a:extLst>
                  </p:cNvPr>
                  <p:cNvSpPr/>
                  <p:nvPr/>
                </p:nvSpPr>
                <p:spPr>
                  <a:xfrm>
                    <a:off x="3939056" y="3211620"/>
                    <a:ext cx="37783" cy="32380"/>
                  </a:xfrm>
                  <a:custGeom>
                    <a:avLst/>
                    <a:gdLst/>
                    <a:ahLst/>
                    <a:cxnLst/>
                    <a:rect l="l" t="t" r="r" b="b"/>
                    <a:pathLst>
                      <a:path w="4804" h="4117" extrusionOk="0">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5242;p68">
                    <a:extLst>
                      <a:ext uri="{FF2B5EF4-FFF2-40B4-BE49-F238E27FC236}">
                        <a16:creationId xmlns:a16="http://schemas.microsoft.com/office/drawing/2014/main" id="{344463A4-E2B4-94BB-939E-56E88AFE47B6}"/>
                      </a:ext>
                    </a:extLst>
                  </p:cNvPr>
                  <p:cNvSpPr/>
                  <p:nvPr/>
                </p:nvSpPr>
                <p:spPr>
                  <a:xfrm>
                    <a:off x="3954188" y="3221255"/>
                    <a:ext cx="13040" cy="13040"/>
                  </a:xfrm>
                  <a:custGeom>
                    <a:avLst/>
                    <a:gdLst/>
                    <a:ahLst/>
                    <a:cxnLst/>
                    <a:rect l="l" t="t" r="r" b="b"/>
                    <a:pathLst>
                      <a:path w="1658" h="1658" extrusionOk="0">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5243;p68">
                  <a:extLst>
                    <a:ext uri="{FF2B5EF4-FFF2-40B4-BE49-F238E27FC236}">
                      <a16:creationId xmlns:a16="http://schemas.microsoft.com/office/drawing/2014/main" id="{5A6249E9-47ED-5DAA-B85D-FBB61A6035E0}"/>
                    </a:ext>
                  </a:extLst>
                </p:cNvPr>
                <p:cNvGrpSpPr/>
                <p:nvPr/>
              </p:nvGrpSpPr>
              <p:grpSpPr>
                <a:xfrm>
                  <a:off x="4176240" y="3136965"/>
                  <a:ext cx="31405" cy="26930"/>
                  <a:chOff x="4176240" y="3136965"/>
                  <a:chExt cx="31405" cy="26930"/>
                </a:xfrm>
                <a:grpFill/>
              </p:grpSpPr>
              <p:sp>
                <p:nvSpPr>
                  <p:cNvPr id="2069" name="Google Shape;5244;p68">
                    <a:extLst>
                      <a:ext uri="{FF2B5EF4-FFF2-40B4-BE49-F238E27FC236}">
                        <a16:creationId xmlns:a16="http://schemas.microsoft.com/office/drawing/2014/main" id="{FF37AC66-21E4-35EF-8A50-A33CE63586BC}"/>
                      </a:ext>
                    </a:extLst>
                  </p:cNvPr>
                  <p:cNvSpPr/>
                  <p:nvPr/>
                </p:nvSpPr>
                <p:spPr>
                  <a:xfrm>
                    <a:off x="4176240" y="3136965"/>
                    <a:ext cx="31405" cy="26930"/>
                  </a:xfrm>
                  <a:custGeom>
                    <a:avLst/>
                    <a:gdLst/>
                    <a:ahLst/>
                    <a:cxnLst/>
                    <a:rect l="l" t="t" r="r" b="b"/>
                    <a:pathLst>
                      <a:path w="3993" h="3424" extrusionOk="0">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5245;p68">
                    <a:extLst>
                      <a:ext uri="{FF2B5EF4-FFF2-40B4-BE49-F238E27FC236}">
                        <a16:creationId xmlns:a16="http://schemas.microsoft.com/office/drawing/2014/main" id="{41A943D3-FFE9-03D9-9CFA-03172451D0F6}"/>
                      </a:ext>
                    </a:extLst>
                  </p:cNvPr>
                  <p:cNvSpPr/>
                  <p:nvPr/>
                </p:nvSpPr>
                <p:spPr>
                  <a:xfrm>
                    <a:off x="4190327" y="3146663"/>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0" name="Google Shape;5246;p68">
                  <a:extLst>
                    <a:ext uri="{FF2B5EF4-FFF2-40B4-BE49-F238E27FC236}">
                      <a16:creationId xmlns:a16="http://schemas.microsoft.com/office/drawing/2014/main" id="{8780F548-9724-1B6F-DCA6-25D8F481EB16}"/>
                    </a:ext>
                  </a:extLst>
                </p:cNvPr>
                <p:cNvGrpSpPr/>
                <p:nvPr/>
              </p:nvGrpSpPr>
              <p:grpSpPr>
                <a:xfrm>
                  <a:off x="4133148" y="3152593"/>
                  <a:ext cx="31499" cy="27001"/>
                  <a:chOff x="4133148" y="3152593"/>
                  <a:chExt cx="31499" cy="27001"/>
                </a:xfrm>
                <a:grpFill/>
              </p:grpSpPr>
              <p:sp>
                <p:nvSpPr>
                  <p:cNvPr id="2067" name="Google Shape;5247;p68">
                    <a:extLst>
                      <a:ext uri="{FF2B5EF4-FFF2-40B4-BE49-F238E27FC236}">
                        <a16:creationId xmlns:a16="http://schemas.microsoft.com/office/drawing/2014/main" id="{3C22F6AF-42F8-02CA-0EDE-7D7AAC2E8F8F}"/>
                      </a:ext>
                    </a:extLst>
                  </p:cNvPr>
                  <p:cNvSpPr/>
                  <p:nvPr/>
                </p:nvSpPr>
                <p:spPr>
                  <a:xfrm>
                    <a:off x="4133148" y="3152593"/>
                    <a:ext cx="31499" cy="27001"/>
                  </a:xfrm>
                  <a:custGeom>
                    <a:avLst/>
                    <a:gdLst/>
                    <a:ahLst/>
                    <a:cxnLst/>
                    <a:rect l="l" t="t" r="r" b="b"/>
                    <a:pathLst>
                      <a:path w="4005" h="3433" extrusionOk="0">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5248;p68">
                    <a:extLst>
                      <a:ext uri="{FF2B5EF4-FFF2-40B4-BE49-F238E27FC236}">
                        <a16:creationId xmlns:a16="http://schemas.microsoft.com/office/drawing/2014/main" id="{CBF6A38D-86A7-D906-EC5B-A8AEC385B54A}"/>
                      </a:ext>
                    </a:extLst>
                  </p:cNvPr>
                  <p:cNvSpPr/>
                  <p:nvPr/>
                </p:nvSpPr>
                <p:spPr>
                  <a:xfrm>
                    <a:off x="4147321" y="316226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1" name="Google Shape;5249;p68">
                  <a:extLst>
                    <a:ext uri="{FF2B5EF4-FFF2-40B4-BE49-F238E27FC236}">
                      <a16:creationId xmlns:a16="http://schemas.microsoft.com/office/drawing/2014/main" id="{4EB3A4F5-A793-5BF2-5810-1BC6C243D837}"/>
                    </a:ext>
                  </a:extLst>
                </p:cNvPr>
                <p:cNvGrpSpPr/>
                <p:nvPr/>
              </p:nvGrpSpPr>
              <p:grpSpPr>
                <a:xfrm>
                  <a:off x="4220866" y="3073534"/>
                  <a:ext cx="31499" cy="26898"/>
                  <a:chOff x="4220866" y="3073534"/>
                  <a:chExt cx="31499" cy="26898"/>
                </a:xfrm>
                <a:grpFill/>
              </p:grpSpPr>
              <p:sp>
                <p:nvSpPr>
                  <p:cNvPr id="2065" name="Google Shape;5250;p68">
                    <a:extLst>
                      <a:ext uri="{FF2B5EF4-FFF2-40B4-BE49-F238E27FC236}">
                        <a16:creationId xmlns:a16="http://schemas.microsoft.com/office/drawing/2014/main" id="{48E2AF70-23FD-078F-DFF5-826A9FFEFD50}"/>
                      </a:ext>
                    </a:extLst>
                  </p:cNvPr>
                  <p:cNvSpPr/>
                  <p:nvPr/>
                </p:nvSpPr>
                <p:spPr>
                  <a:xfrm>
                    <a:off x="4220866" y="307353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5251;p68">
                    <a:extLst>
                      <a:ext uri="{FF2B5EF4-FFF2-40B4-BE49-F238E27FC236}">
                        <a16:creationId xmlns:a16="http://schemas.microsoft.com/office/drawing/2014/main" id="{F009FF0D-59A0-816C-6123-430DF541D616}"/>
                      </a:ext>
                    </a:extLst>
                  </p:cNvPr>
                  <p:cNvSpPr/>
                  <p:nvPr/>
                </p:nvSpPr>
                <p:spPr>
                  <a:xfrm>
                    <a:off x="4235039" y="3083114"/>
                    <a:ext cx="7621" cy="7613"/>
                  </a:xfrm>
                  <a:custGeom>
                    <a:avLst/>
                    <a:gdLst/>
                    <a:ahLst/>
                    <a:cxnLst/>
                    <a:rect l="l" t="t" r="r" b="b"/>
                    <a:pathLst>
                      <a:path w="969" h="968" extrusionOk="0">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2" name="Google Shape;5252;p68">
                  <a:extLst>
                    <a:ext uri="{FF2B5EF4-FFF2-40B4-BE49-F238E27FC236}">
                      <a16:creationId xmlns:a16="http://schemas.microsoft.com/office/drawing/2014/main" id="{4EE17615-78F3-D135-8FF1-F8CDF68E403E}"/>
                    </a:ext>
                  </a:extLst>
                </p:cNvPr>
                <p:cNvGrpSpPr/>
                <p:nvPr/>
              </p:nvGrpSpPr>
              <p:grpSpPr>
                <a:xfrm>
                  <a:off x="3869702" y="3230323"/>
                  <a:ext cx="31499" cy="26906"/>
                  <a:chOff x="3869702" y="3230323"/>
                  <a:chExt cx="31499" cy="26906"/>
                </a:xfrm>
                <a:grpFill/>
              </p:grpSpPr>
              <p:sp>
                <p:nvSpPr>
                  <p:cNvPr id="2063" name="Google Shape;5253;p68">
                    <a:extLst>
                      <a:ext uri="{FF2B5EF4-FFF2-40B4-BE49-F238E27FC236}">
                        <a16:creationId xmlns:a16="http://schemas.microsoft.com/office/drawing/2014/main" id="{BDC12B5B-EF52-2F84-7BCE-B7AB44D88C62}"/>
                      </a:ext>
                    </a:extLst>
                  </p:cNvPr>
                  <p:cNvSpPr/>
                  <p:nvPr/>
                </p:nvSpPr>
                <p:spPr>
                  <a:xfrm>
                    <a:off x="3869702" y="3230323"/>
                    <a:ext cx="31499" cy="26906"/>
                  </a:xfrm>
                  <a:custGeom>
                    <a:avLst/>
                    <a:gdLst/>
                    <a:ahLst/>
                    <a:cxnLst/>
                    <a:rect l="l" t="t" r="r" b="b"/>
                    <a:pathLst>
                      <a:path w="4005" h="3421" extrusionOk="0">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5254;p68">
                    <a:extLst>
                      <a:ext uri="{FF2B5EF4-FFF2-40B4-BE49-F238E27FC236}">
                        <a16:creationId xmlns:a16="http://schemas.microsoft.com/office/drawing/2014/main" id="{9EC59C78-25EA-6A3E-9866-6BC295F22B53}"/>
                      </a:ext>
                    </a:extLst>
                  </p:cNvPr>
                  <p:cNvSpPr/>
                  <p:nvPr/>
                </p:nvSpPr>
                <p:spPr>
                  <a:xfrm>
                    <a:off x="3883875" y="3239997"/>
                    <a:ext cx="7621" cy="7621"/>
                  </a:xfrm>
                  <a:custGeom>
                    <a:avLst/>
                    <a:gdLst/>
                    <a:ahLst/>
                    <a:cxnLst/>
                    <a:rect l="l" t="t" r="r" b="b"/>
                    <a:pathLst>
                      <a:path w="969"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 name="Google Shape;5255;p68">
                <a:extLst>
                  <a:ext uri="{FF2B5EF4-FFF2-40B4-BE49-F238E27FC236}">
                    <a16:creationId xmlns:a16="http://schemas.microsoft.com/office/drawing/2014/main" id="{30165507-46B9-97C6-2C75-E1F042C80C75}"/>
                  </a:ext>
                </a:extLst>
              </p:cNvPr>
              <p:cNvGrpSpPr/>
              <p:nvPr/>
            </p:nvGrpSpPr>
            <p:grpSpPr>
              <a:xfrm>
                <a:off x="1545727" y="1235666"/>
                <a:ext cx="304556" cy="341663"/>
                <a:chOff x="4271383" y="3065882"/>
                <a:chExt cx="304556" cy="341663"/>
              </a:xfrm>
              <a:grpFill/>
            </p:grpSpPr>
            <p:grpSp>
              <p:nvGrpSpPr>
                <p:cNvPr id="1996" name="Google Shape;5256;p68">
                  <a:extLst>
                    <a:ext uri="{FF2B5EF4-FFF2-40B4-BE49-F238E27FC236}">
                      <a16:creationId xmlns:a16="http://schemas.microsoft.com/office/drawing/2014/main" id="{8AA16E72-564A-3DBF-A855-B9725DA19022}"/>
                    </a:ext>
                  </a:extLst>
                </p:cNvPr>
                <p:cNvGrpSpPr/>
                <p:nvPr/>
              </p:nvGrpSpPr>
              <p:grpSpPr>
                <a:xfrm>
                  <a:off x="4293838" y="3078639"/>
                  <a:ext cx="269353" cy="311973"/>
                  <a:chOff x="4293838" y="3078639"/>
                  <a:chExt cx="269353" cy="311973"/>
                </a:xfrm>
                <a:grpFill/>
              </p:grpSpPr>
              <p:sp>
                <p:nvSpPr>
                  <p:cNvPr id="2036" name="Google Shape;5257;p68">
                    <a:extLst>
                      <a:ext uri="{FF2B5EF4-FFF2-40B4-BE49-F238E27FC236}">
                        <a16:creationId xmlns:a16="http://schemas.microsoft.com/office/drawing/2014/main" id="{5D1847F1-3F76-C7F4-71F6-8BC18A152516}"/>
                      </a:ext>
                    </a:extLst>
                  </p:cNvPr>
                  <p:cNvSpPr/>
                  <p:nvPr/>
                </p:nvSpPr>
                <p:spPr>
                  <a:xfrm>
                    <a:off x="4293838" y="3078639"/>
                    <a:ext cx="269353" cy="311973"/>
                  </a:xfrm>
                  <a:custGeom>
                    <a:avLst/>
                    <a:gdLst/>
                    <a:ahLst/>
                    <a:cxnLst/>
                    <a:rect l="l" t="t" r="r" b="b"/>
                    <a:pathLst>
                      <a:path w="34247" h="39666" fill="none" extrusionOk="0">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5258;p68">
                    <a:extLst>
                      <a:ext uri="{FF2B5EF4-FFF2-40B4-BE49-F238E27FC236}">
                        <a16:creationId xmlns:a16="http://schemas.microsoft.com/office/drawing/2014/main" id="{41E56109-30D5-9D04-9A0B-BDFF895D4C61}"/>
                      </a:ext>
                    </a:extLst>
                  </p:cNvPr>
                  <p:cNvSpPr/>
                  <p:nvPr/>
                </p:nvSpPr>
                <p:spPr>
                  <a:xfrm>
                    <a:off x="4306965" y="3099473"/>
                    <a:ext cx="62519" cy="69652"/>
                  </a:xfrm>
                  <a:custGeom>
                    <a:avLst/>
                    <a:gdLst/>
                    <a:ahLst/>
                    <a:cxnLst/>
                    <a:rect l="l" t="t" r="r" b="b"/>
                    <a:pathLst>
                      <a:path w="7949" h="8856" fill="none" extrusionOk="0">
                        <a:moveTo>
                          <a:pt x="1" y="1"/>
                        </a:moveTo>
                        <a:lnTo>
                          <a:pt x="7948" y="8856"/>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5259;p68">
                    <a:extLst>
                      <a:ext uri="{FF2B5EF4-FFF2-40B4-BE49-F238E27FC236}">
                        <a16:creationId xmlns:a16="http://schemas.microsoft.com/office/drawing/2014/main" id="{4B759D49-9DA4-ADD6-BD1C-61008F0A3ACD}"/>
                      </a:ext>
                    </a:extLst>
                  </p:cNvPr>
                  <p:cNvSpPr/>
                  <p:nvPr/>
                </p:nvSpPr>
                <p:spPr>
                  <a:xfrm>
                    <a:off x="4369476" y="3169118"/>
                    <a:ext cx="26072" cy="98666"/>
                  </a:xfrm>
                  <a:custGeom>
                    <a:avLst/>
                    <a:gdLst/>
                    <a:ahLst/>
                    <a:cxnLst/>
                    <a:rect l="l" t="t" r="r" b="b"/>
                    <a:pathLst>
                      <a:path w="3315" h="12545" fill="none" extrusionOk="0">
                        <a:moveTo>
                          <a:pt x="0" y="1"/>
                        </a:moveTo>
                        <a:lnTo>
                          <a:pt x="3315" y="12545"/>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5260;p68">
                    <a:extLst>
                      <a:ext uri="{FF2B5EF4-FFF2-40B4-BE49-F238E27FC236}">
                        <a16:creationId xmlns:a16="http://schemas.microsoft.com/office/drawing/2014/main" id="{90B85845-AF13-0A5C-95EB-57CF8E04E27C}"/>
                      </a:ext>
                    </a:extLst>
                  </p:cNvPr>
                  <p:cNvSpPr/>
                  <p:nvPr/>
                </p:nvSpPr>
                <p:spPr>
                  <a:xfrm>
                    <a:off x="4399347" y="3078639"/>
                    <a:ext cx="60041" cy="110558"/>
                  </a:xfrm>
                  <a:custGeom>
                    <a:avLst/>
                    <a:gdLst/>
                    <a:ahLst/>
                    <a:cxnLst/>
                    <a:rect l="l" t="t" r="r" b="b"/>
                    <a:pathLst>
                      <a:path w="7634" h="14057" fill="none" extrusionOk="0">
                        <a:moveTo>
                          <a:pt x="7634" y="14057"/>
                        </a:moveTo>
                        <a:lnTo>
                          <a:pt x="1"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5261;p68">
                    <a:extLst>
                      <a:ext uri="{FF2B5EF4-FFF2-40B4-BE49-F238E27FC236}">
                        <a16:creationId xmlns:a16="http://schemas.microsoft.com/office/drawing/2014/main" id="{541C5C08-876F-73B4-FB72-A0AE436BB668}"/>
                      </a:ext>
                    </a:extLst>
                  </p:cNvPr>
                  <p:cNvSpPr/>
                  <p:nvPr/>
                </p:nvSpPr>
                <p:spPr>
                  <a:xfrm>
                    <a:off x="4373282" y="3169118"/>
                    <a:ext cx="82299" cy="20079"/>
                  </a:xfrm>
                  <a:custGeom>
                    <a:avLst/>
                    <a:gdLst/>
                    <a:ahLst/>
                    <a:cxnLst/>
                    <a:rect l="l" t="t" r="r" b="b"/>
                    <a:pathLst>
                      <a:path w="10464" h="2553" fill="none" extrusionOk="0">
                        <a:moveTo>
                          <a:pt x="0" y="1"/>
                        </a:moveTo>
                        <a:lnTo>
                          <a:pt x="10464" y="2553"/>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5262;p68">
                    <a:extLst>
                      <a:ext uri="{FF2B5EF4-FFF2-40B4-BE49-F238E27FC236}">
                        <a16:creationId xmlns:a16="http://schemas.microsoft.com/office/drawing/2014/main" id="{AF10E84F-F170-A212-E716-100F29DA73A8}"/>
                      </a:ext>
                    </a:extLst>
                  </p:cNvPr>
                  <p:cNvSpPr/>
                  <p:nvPr/>
                </p:nvSpPr>
                <p:spPr>
                  <a:xfrm>
                    <a:off x="4369476" y="3078639"/>
                    <a:ext cx="29879" cy="90487"/>
                  </a:xfrm>
                  <a:custGeom>
                    <a:avLst/>
                    <a:gdLst/>
                    <a:ahLst/>
                    <a:cxnLst/>
                    <a:rect l="l" t="t" r="r" b="b"/>
                    <a:pathLst>
                      <a:path w="3799" h="11505" fill="none" extrusionOk="0">
                        <a:moveTo>
                          <a:pt x="0" y="11505"/>
                        </a:moveTo>
                        <a:lnTo>
                          <a:pt x="3799"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5263;p68">
                    <a:extLst>
                      <a:ext uri="{FF2B5EF4-FFF2-40B4-BE49-F238E27FC236}">
                        <a16:creationId xmlns:a16="http://schemas.microsoft.com/office/drawing/2014/main" id="{6AD69FBF-32BD-4267-B8BE-9E2ABD16516B}"/>
                      </a:ext>
                    </a:extLst>
                  </p:cNvPr>
                  <p:cNvSpPr/>
                  <p:nvPr/>
                </p:nvSpPr>
                <p:spPr>
                  <a:xfrm>
                    <a:off x="4293932" y="3169118"/>
                    <a:ext cx="75551" cy="41110"/>
                  </a:xfrm>
                  <a:custGeom>
                    <a:avLst/>
                    <a:gdLst/>
                    <a:ahLst/>
                    <a:cxnLst/>
                    <a:rect l="l" t="t" r="r" b="b"/>
                    <a:pathLst>
                      <a:path w="9606" h="5227" fill="none" extrusionOk="0">
                        <a:moveTo>
                          <a:pt x="1" y="5226"/>
                        </a:moveTo>
                        <a:lnTo>
                          <a:pt x="9605"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5264;p68">
                    <a:extLst>
                      <a:ext uri="{FF2B5EF4-FFF2-40B4-BE49-F238E27FC236}">
                        <a16:creationId xmlns:a16="http://schemas.microsoft.com/office/drawing/2014/main" id="{252100A3-6501-B95C-53B2-C41BF4AAC854}"/>
                      </a:ext>
                    </a:extLst>
                  </p:cNvPr>
                  <p:cNvSpPr/>
                  <p:nvPr/>
                </p:nvSpPr>
                <p:spPr>
                  <a:xfrm>
                    <a:off x="4350159" y="3267776"/>
                    <a:ext cx="45389" cy="27032"/>
                  </a:xfrm>
                  <a:custGeom>
                    <a:avLst/>
                    <a:gdLst/>
                    <a:ahLst/>
                    <a:cxnLst/>
                    <a:rect l="l" t="t" r="r" b="b"/>
                    <a:pathLst>
                      <a:path w="5771" h="3437" fill="none" extrusionOk="0">
                        <a:moveTo>
                          <a:pt x="1" y="3436"/>
                        </a:moveTo>
                        <a:lnTo>
                          <a:pt x="5771"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5265;p68">
                    <a:extLst>
                      <a:ext uri="{FF2B5EF4-FFF2-40B4-BE49-F238E27FC236}">
                        <a16:creationId xmlns:a16="http://schemas.microsoft.com/office/drawing/2014/main" id="{C635B922-393C-1B8E-3837-9AF1AB4E278F}"/>
                      </a:ext>
                    </a:extLst>
                  </p:cNvPr>
                  <p:cNvSpPr/>
                  <p:nvPr/>
                </p:nvSpPr>
                <p:spPr>
                  <a:xfrm>
                    <a:off x="4395540" y="3267776"/>
                    <a:ext cx="38830" cy="76031"/>
                  </a:xfrm>
                  <a:custGeom>
                    <a:avLst/>
                    <a:gdLst/>
                    <a:ahLst/>
                    <a:cxnLst/>
                    <a:rect l="l" t="t" r="r" b="b"/>
                    <a:pathLst>
                      <a:path w="4937" h="9667" fill="none" extrusionOk="0">
                        <a:moveTo>
                          <a:pt x="1" y="1"/>
                        </a:moveTo>
                        <a:lnTo>
                          <a:pt x="4936" y="9666"/>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5266;p68">
                    <a:extLst>
                      <a:ext uri="{FF2B5EF4-FFF2-40B4-BE49-F238E27FC236}">
                        <a16:creationId xmlns:a16="http://schemas.microsoft.com/office/drawing/2014/main" id="{9633B359-9A11-E8A1-5DD0-6E8153313B85}"/>
                      </a:ext>
                    </a:extLst>
                  </p:cNvPr>
                  <p:cNvSpPr/>
                  <p:nvPr/>
                </p:nvSpPr>
                <p:spPr>
                  <a:xfrm>
                    <a:off x="4360439" y="3267776"/>
                    <a:ext cx="35109" cy="121978"/>
                  </a:xfrm>
                  <a:custGeom>
                    <a:avLst/>
                    <a:gdLst/>
                    <a:ahLst/>
                    <a:cxnLst/>
                    <a:rect l="l" t="t" r="r" b="b"/>
                    <a:pathLst>
                      <a:path w="4464" h="15509" fill="none" extrusionOk="0">
                        <a:moveTo>
                          <a:pt x="0" y="15509"/>
                        </a:moveTo>
                        <a:lnTo>
                          <a:pt x="4464"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5267;p68">
                    <a:extLst>
                      <a:ext uri="{FF2B5EF4-FFF2-40B4-BE49-F238E27FC236}">
                        <a16:creationId xmlns:a16="http://schemas.microsoft.com/office/drawing/2014/main" id="{26546AA3-9A62-5846-45D3-F42F4B1C48C0}"/>
                      </a:ext>
                    </a:extLst>
                  </p:cNvPr>
                  <p:cNvSpPr/>
                  <p:nvPr/>
                </p:nvSpPr>
                <p:spPr>
                  <a:xfrm>
                    <a:off x="4293932" y="3210220"/>
                    <a:ext cx="101616" cy="57564"/>
                  </a:xfrm>
                  <a:custGeom>
                    <a:avLst/>
                    <a:gdLst/>
                    <a:ahLst/>
                    <a:cxnLst/>
                    <a:rect l="l" t="t" r="r" b="b"/>
                    <a:pathLst>
                      <a:path w="12920" h="7319" fill="none" extrusionOk="0">
                        <a:moveTo>
                          <a:pt x="1" y="0"/>
                        </a:moveTo>
                        <a:lnTo>
                          <a:pt x="12920" y="7319"/>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5268;p68">
                    <a:extLst>
                      <a:ext uri="{FF2B5EF4-FFF2-40B4-BE49-F238E27FC236}">
                        <a16:creationId xmlns:a16="http://schemas.microsoft.com/office/drawing/2014/main" id="{531A021E-90B6-2EC2-B271-D7376740559E}"/>
                      </a:ext>
                    </a:extLst>
                  </p:cNvPr>
                  <p:cNvSpPr/>
                  <p:nvPr/>
                </p:nvSpPr>
                <p:spPr>
                  <a:xfrm>
                    <a:off x="4395540" y="3186436"/>
                    <a:ext cx="66420" cy="79735"/>
                  </a:xfrm>
                  <a:custGeom>
                    <a:avLst/>
                    <a:gdLst/>
                    <a:ahLst/>
                    <a:cxnLst/>
                    <a:rect l="l" t="t" r="r" b="b"/>
                    <a:pathLst>
                      <a:path w="8445" h="10138" fill="none" extrusionOk="0">
                        <a:moveTo>
                          <a:pt x="8444" y="0"/>
                        </a:moveTo>
                        <a:lnTo>
                          <a:pt x="1" y="10137"/>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5269;p68">
                    <a:extLst>
                      <a:ext uri="{FF2B5EF4-FFF2-40B4-BE49-F238E27FC236}">
                        <a16:creationId xmlns:a16="http://schemas.microsoft.com/office/drawing/2014/main" id="{C65A1C36-FDDA-2647-D923-44676ED89637}"/>
                      </a:ext>
                    </a:extLst>
                  </p:cNvPr>
                  <p:cNvSpPr/>
                  <p:nvPr/>
                </p:nvSpPr>
                <p:spPr>
                  <a:xfrm>
                    <a:off x="4459380" y="3189669"/>
                    <a:ext cx="41873" cy="123402"/>
                  </a:xfrm>
                  <a:custGeom>
                    <a:avLst/>
                    <a:gdLst/>
                    <a:ahLst/>
                    <a:cxnLst/>
                    <a:rect l="l" t="t" r="r" b="b"/>
                    <a:pathLst>
                      <a:path w="5324" h="15690" fill="none" extrusionOk="0">
                        <a:moveTo>
                          <a:pt x="1" y="0"/>
                        </a:moveTo>
                        <a:lnTo>
                          <a:pt x="5323" y="1569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5270;p68">
                    <a:extLst>
                      <a:ext uri="{FF2B5EF4-FFF2-40B4-BE49-F238E27FC236}">
                        <a16:creationId xmlns:a16="http://schemas.microsoft.com/office/drawing/2014/main" id="{950C93E1-7484-7D4F-E263-1DFCD8D23C5B}"/>
                      </a:ext>
                    </a:extLst>
                  </p:cNvPr>
                  <p:cNvSpPr/>
                  <p:nvPr/>
                </p:nvSpPr>
                <p:spPr>
                  <a:xfrm>
                    <a:off x="4395540" y="3267776"/>
                    <a:ext cx="105713" cy="45295"/>
                  </a:xfrm>
                  <a:custGeom>
                    <a:avLst/>
                    <a:gdLst/>
                    <a:ahLst/>
                    <a:cxnLst/>
                    <a:rect l="l" t="t" r="r" b="b"/>
                    <a:pathLst>
                      <a:path w="13441" h="5759" fill="none" extrusionOk="0">
                        <a:moveTo>
                          <a:pt x="1" y="1"/>
                        </a:moveTo>
                        <a:lnTo>
                          <a:pt x="13440" y="5759"/>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5271;p68">
                    <a:extLst>
                      <a:ext uri="{FF2B5EF4-FFF2-40B4-BE49-F238E27FC236}">
                        <a16:creationId xmlns:a16="http://schemas.microsoft.com/office/drawing/2014/main" id="{75146629-ED1F-34F5-16A5-3F0FCFEEAF72}"/>
                      </a:ext>
                    </a:extLst>
                  </p:cNvPr>
                  <p:cNvSpPr/>
                  <p:nvPr/>
                </p:nvSpPr>
                <p:spPr>
                  <a:xfrm>
                    <a:off x="4501246" y="3223252"/>
                    <a:ext cx="46435" cy="89818"/>
                  </a:xfrm>
                  <a:custGeom>
                    <a:avLst/>
                    <a:gdLst/>
                    <a:ahLst/>
                    <a:cxnLst/>
                    <a:rect l="l" t="t" r="r" b="b"/>
                    <a:pathLst>
                      <a:path w="5904" h="11420" fill="none" extrusionOk="0">
                        <a:moveTo>
                          <a:pt x="0" y="11420"/>
                        </a:moveTo>
                        <a:lnTo>
                          <a:pt x="5904"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5272;p68">
                    <a:extLst>
                      <a:ext uri="{FF2B5EF4-FFF2-40B4-BE49-F238E27FC236}">
                        <a16:creationId xmlns:a16="http://schemas.microsoft.com/office/drawing/2014/main" id="{00BD3B38-94AE-578E-76BE-D890762B8AD1}"/>
                      </a:ext>
                    </a:extLst>
                  </p:cNvPr>
                  <p:cNvSpPr/>
                  <p:nvPr/>
                </p:nvSpPr>
                <p:spPr>
                  <a:xfrm>
                    <a:off x="4459671" y="3104231"/>
                    <a:ext cx="58421" cy="84966"/>
                  </a:xfrm>
                  <a:custGeom>
                    <a:avLst/>
                    <a:gdLst/>
                    <a:ahLst/>
                    <a:cxnLst/>
                    <a:rect l="l" t="t" r="r" b="b"/>
                    <a:pathLst>
                      <a:path w="7428" h="10803" fill="none" extrusionOk="0">
                        <a:moveTo>
                          <a:pt x="0" y="10803"/>
                        </a:moveTo>
                        <a:lnTo>
                          <a:pt x="7428"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5273;p68">
                    <a:extLst>
                      <a:ext uri="{FF2B5EF4-FFF2-40B4-BE49-F238E27FC236}">
                        <a16:creationId xmlns:a16="http://schemas.microsoft.com/office/drawing/2014/main" id="{B7680A61-2053-4C50-8E76-C630778166C0}"/>
                      </a:ext>
                    </a:extLst>
                  </p:cNvPr>
                  <p:cNvSpPr/>
                  <p:nvPr/>
                </p:nvSpPr>
                <p:spPr>
                  <a:xfrm>
                    <a:off x="4459671" y="3189189"/>
                    <a:ext cx="86586" cy="36737"/>
                  </a:xfrm>
                  <a:custGeom>
                    <a:avLst/>
                    <a:gdLst/>
                    <a:ahLst/>
                    <a:cxnLst/>
                    <a:rect l="l" t="t" r="r" b="b"/>
                    <a:pathLst>
                      <a:path w="11009" h="4671" fill="none" extrusionOk="0">
                        <a:moveTo>
                          <a:pt x="0" y="1"/>
                        </a:moveTo>
                        <a:lnTo>
                          <a:pt x="11008" y="467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5274;p68">
                  <a:extLst>
                    <a:ext uri="{FF2B5EF4-FFF2-40B4-BE49-F238E27FC236}">
                      <a16:creationId xmlns:a16="http://schemas.microsoft.com/office/drawing/2014/main" id="{2F562648-F89E-1ADD-9C50-2381FB07132A}"/>
                    </a:ext>
                  </a:extLst>
                </p:cNvPr>
                <p:cNvGrpSpPr/>
                <p:nvPr/>
              </p:nvGrpSpPr>
              <p:grpSpPr>
                <a:xfrm>
                  <a:off x="4538164" y="3342061"/>
                  <a:ext cx="37776" cy="32380"/>
                  <a:chOff x="4538164" y="3342061"/>
                  <a:chExt cx="37776" cy="32380"/>
                </a:xfrm>
                <a:grpFill/>
              </p:grpSpPr>
              <p:sp>
                <p:nvSpPr>
                  <p:cNvPr id="2034" name="Google Shape;5275;p68">
                    <a:extLst>
                      <a:ext uri="{FF2B5EF4-FFF2-40B4-BE49-F238E27FC236}">
                        <a16:creationId xmlns:a16="http://schemas.microsoft.com/office/drawing/2014/main" id="{47EF9E95-E02C-9FD3-A5EA-EF471357AC98}"/>
                      </a:ext>
                    </a:extLst>
                  </p:cNvPr>
                  <p:cNvSpPr/>
                  <p:nvPr/>
                </p:nvSpPr>
                <p:spPr>
                  <a:xfrm>
                    <a:off x="4538164" y="3342061"/>
                    <a:ext cx="37776" cy="32380"/>
                  </a:xfrm>
                  <a:custGeom>
                    <a:avLst/>
                    <a:gdLst/>
                    <a:ahLst/>
                    <a:cxnLst/>
                    <a:rect l="l" t="t" r="r" b="b"/>
                    <a:pathLst>
                      <a:path w="4803" h="4117" extrusionOk="0">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5276;p68">
                    <a:extLst>
                      <a:ext uri="{FF2B5EF4-FFF2-40B4-BE49-F238E27FC236}">
                        <a16:creationId xmlns:a16="http://schemas.microsoft.com/office/drawing/2014/main" id="{1E904DBA-DAB2-B9EB-2E58-92A122D8F97D}"/>
                      </a:ext>
                    </a:extLst>
                  </p:cNvPr>
                  <p:cNvSpPr/>
                  <p:nvPr/>
                </p:nvSpPr>
                <p:spPr>
                  <a:xfrm>
                    <a:off x="4553194" y="3351790"/>
                    <a:ext cx="13040" cy="13040"/>
                  </a:xfrm>
                  <a:custGeom>
                    <a:avLst/>
                    <a:gdLst/>
                    <a:ahLst/>
                    <a:cxnLst/>
                    <a:rect l="l" t="t" r="r" b="b"/>
                    <a:pathLst>
                      <a:path w="1658" h="1658" extrusionOk="0">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8" name="Google Shape;5277;p68">
                  <a:extLst>
                    <a:ext uri="{FF2B5EF4-FFF2-40B4-BE49-F238E27FC236}">
                      <a16:creationId xmlns:a16="http://schemas.microsoft.com/office/drawing/2014/main" id="{121D1367-2EE4-AF18-0726-85EE084C5A6F}"/>
                    </a:ext>
                  </a:extLst>
                </p:cNvPr>
                <p:cNvGrpSpPr/>
                <p:nvPr/>
              </p:nvGrpSpPr>
              <p:grpSpPr>
                <a:xfrm>
                  <a:off x="4271383" y="3194742"/>
                  <a:ext cx="37783" cy="32420"/>
                  <a:chOff x="4271383" y="3194742"/>
                  <a:chExt cx="37783" cy="32420"/>
                </a:xfrm>
                <a:grpFill/>
              </p:grpSpPr>
              <p:sp>
                <p:nvSpPr>
                  <p:cNvPr id="2032" name="Google Shape;5278;p68">
                    <a:extLst>
                      <a:ext uri="{FF2B5EF4-FFF2-40B4-BE49-F238E27FC236}">
                        <a16:creationId xmlns:a16="http://schemas.microsoft.com/office/drawing/2014/main" id="{904BB34A-39AE-A16B-5F15-6BF543D083A2}"/>
                      </a:ext>
                    </a:extLst>
                  </p:cNvPr>
                  <p:cNvSpPr/>
                  <p:nvPr/>
                </p:nvSpPr>
                <p:spPr>
                  <a:xfrm>
                    <a:off x="4271383" y="3194742"/>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5279;p68">
                    <a:extLst>
                      <a:ext uri="{FF2B5EF4-FFF2-40B4-BE49-F238E27FC236}">
                        <a16:creationId xmlns:a16="http://schemas.microsoft.com/office/drawing/2014/main" id="{22B3AF28-376D-2C3E-FB8B-D0EA4E62EAFD}"/>
                      </a:ext>
                    </a:extLst>
                  </p:cNvPr>
                  <p:cNvSpPr/>
                  <p:nvPr/>
                </p:nvSpPr>
                <p:spPr>
                  <a:xfrm>
                    <a:off x="4286516" y="3204416"/>
                    <a:ext cx="13040" cy="13040"/>
                  </a:xfrm>
                  <a:custGeom>
                    <a:avLst/>
                    <a:gdLst/>
                    <a:ahLst/>
                    <a:cxnLst/>
                    <a:rect l="l" t="t" r="r" b="b"/>
                    <a:pathLst>
                      <a:path w="1658" h="1658" extrusionOk="0">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9" name="Google Shape;5280;p68">
                  <a:extLst>
                    <a:ext uri="{FF2B5EF4-FFF2-40B4-BE49-F238E27FC236}">
                      <a16:creationId xmlns:a16="http://schemas.microsoft.com/office/drawing/2014/main" id="{FC5D0E2E-F44F-3980-824A-16DC7E0721A9}"/>
                    </a:ext>
                  </a:extLst>
                </p:cNvPr>
                <p:cNvGrpSpPr/>
                <p:nvPr/>
              </p:nvGrpSpPr>
              <p:grpSpPr>
                <a:xfrm>
                  <a:off x="4284416" y="3084058"/>
                  <a:ext cx="37783" cy="32357"/>
                  <a:chOff x="4284416" y="3084058"/>
                  <a:chExt cx="37783" cy="32357"/>
                </a:xfrm>
                <a:grpFill/>
              </p:grpSpPr>
              <p:sp>
                <p:nvSpPr>
                  <p:cNvPr id="2030" name="Google Shape;5281;p68">
                    <a:extLst>
                      <a:ext uri="{FF2B5EF4-FFF2-40B4-BE49-F238E27FC236}">
                        <a16:creationId xmlns:a16="http://schemas.microsoft.com/office/drawing/2014/main" id="{5D8E516E-7A9D-0124-9FF5-4C5223D8171B}"/>
                      </a:ext>
                    </a:extLst>
                  </p:cNvPr>
                  <p:cNvSpPr/>
                  <p:nvPr/>
                </p:nvSpPr>
                <p:spPr>
                  <a:xfrm>
                    <a:off x="4284416" y="3084058"/>
                    <a:ext cx="37783" cy="32357"/>
                  </a:xfrm>
                  <a:custGeom>
                    <a:avLst/>
                    <a:gdLst/>
                    <a:ahLst/>
                    <a:cxnLst/>
                    <a:rect l="l" t="t" r="r" b="b"/>
                    <a:pathLst>
                      <a:path w="4804" h="4114"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5282;p68">
                    <a:extLst>
                      <a:ext uri="{FF2B5EF4-FFF2-40B4-BE49-F238E27FC236}">
                        <a16:creationId xmlns:a16="http://schemas.microsoft.com/office/drawing/2014/main" id="{25D91522-8498-B833-CA40-E9D020E05A58}"/>
                      </a:ext>
                    </a:extLst>
                  </p:cNvPr>
                  <p:cNvSpPr/>
                  <p:nvPr/>
                </p:nvSpPr>
                <p:spPr>
                  <a:xfrm>
                    <a:off x="4299548" y="3093763"/>
                    <a:ext cx="13040" cy="13048"/>
                  </a:xfrm>
                  <a:custGeom>
                    <a:avLst/>
                    <a:gdLst/>
                    <a:ahLst/>
                    <a:cxnLst/>
                    <a:rect l="l" t="t" r="r" b="b"/>
                    <a:pathLst>
                      <a:path w="1658" h="1659" extrusionOk="0">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0" name="Google Shape;5283;p68">
                  <a:extLst>
                    <a:ext uri="{FF2B5EF4-FFF2-40B4-BE49-F238E27FC236}">
                      <a16:creationId xmlns:a16="http://schemas.microsoft.com/office/drawing/2014/main" id="{626A796C-1385-39CB-A43F-D4E53654A4F3}"/>
                    </a:ext>
                  </a:extLst>
                </p:cNvPr>
                <p:cNvGrpSpPr/>
                <p:nvPr/>
              </p:nvGrpSpPr>
              <p:grpSpPr>
                <a:xfrm>
                  <a:off x="4478697" y="3297561"/>
                  <a:ext cx="37776" cy="32451"/>
                  <a:chOff x="4478697" y="3297561"/>
                  <a:chExt cx="37776" cy="32451"/>
                </a:xfrm>
                <a:grpFill/>
              </p:grpSpPr>
              <p:sp>
                <p:nvSpPr>
                  <p:cNvPr id="2028" name="Google Shape;5284;p68">
                    <a:extLst>
                      <a:ext uri="{FF2B5EF4-FFF2-40B4-BE49-F238E27FC236}">
                        <a16:creationId xmlns:a16="http://schemas.microsoft.com/office/drawing/2014/main" id="{073D4E69-ED42-52F1-7C23-5B4B3EE52C36}"/>
                      </a:ext>
                    </a:extLst>
                  </p:cNvPr>
                  <p:cNvSpPr/>
                  <p:nvPr/>
                </p:nvSpPr>
                <p:spPr>
                  <a:xfrm>
                    <a:off x="4478697" y="3297561"/>
                    <a:ext cx="37776" cy="32451"/>
                  </a:xfrm>
                  <a:custGeom>
                    <a:avLst/>
                    <a:gdLst/>
                    <a:ahLst/>
                    <a:cxnLst/>
                    <a:rect l="l" t="t" r="r" b="b"/>
                    <a:pathLst>
                      <a:path w="4803" h="4126" extrusionOk="0">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5285;p68">
                    <a:extLst>
                      <a:ext uri="{FF2B5EF4-FFF2-40B4-BE49-F238E27FC236}">
                        <a16:creationId xmlns:a16="http://schemas.microsoft.com/office/drawing/2014/main" id="{36AF0BA7-46FE-AEF7-9BBD-DFDF1250067B}"/>
                      </a:ext>
                    </a:extLst>
                  </p:cNvPr>
                  <p:cNvSpPr/>
                  <p:nvPr/>
                </p:nvSpPr>
                <p:spPr>
                  <a:xfrm>
                    <a:off x="4493727" y="3307361"/>
                    <a:ext cx="13048" cy="13040"/>
                  </a:xfrm>
                  <a:custGeom>
                    <a:avLst/>
                    <a:gdLst/>
                    <a:ahLst/>
                    <a:cxnLst/>
                    <a:rect l="l" t="t" r="r" b="b"/>
                    <a:pathLst>
                      <a:path w="1659" h="1658" extrusionOk="0">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1" name="Google Shape;5286;p68">
                  <a:extLst>
                    <a:ext uri="{FF2B5EF4-FFF2-40B4-BE49-F238E27FC236}">
                      <a16:creationId xmlns:a16="http://schemas.microsoft.com/office/drawing/2014/main" id="{8F18A264-C692-2899-63B2-E971CF114C52}"/>
                    </a:ext>
                  </a:extLst>
                </p:cNvPr>
                <p:cNvGrpSpPr/>
                <p:nvPr/>
              </p:nvGrpSpPr>
              <p:grpSpPr>
                <a:xfrm>
                  <a:off x="4411813" y="3331711"/>
                  <a:ext cx="37776" cy="32451"/>
                  <a:chOff x="4411813" y="3331711"/>
                  <a:chExt cx="37776" cy="32451"/>
                </a:xfrm>
                <a:grpFill/>
              </p:grpSpPr>
              <p:sp>
                <p:nvSpPr>
                  <p:cNvPr id="2026" name="Google Shape;5287;p68">
                    <a:extLst>
                      <a:ext uri="{FF2B5EF4-FFF2-40B4-BE49-F238E27FC236}">
                        <a16:creationId xmlns:a16="http://schemas.microsoft.com/office/drawing/2014/main" id="{F05C4271-A9C7-EF4F-4636-0878D73DC63C}"/>
                      </a:ext>
                    </a:extLst>
                  </p:cNvPr>
                  <p:cNvSpPr/>
                  <p:nvPr/>
                </p:nvSpPr>
                <p:spPr>
                  <a:xfrm>
                    <a:off x="4411813" y="3331711"/>
                    <a:ext cx="37776" cy="32451"/>
                  </a:xfrm>
                  <a:custGeom>
                    <a:avLst/>
                    <a:gdLst/>
                    <a:ahLst/>
                    <a:cxnLst/>
                    <a:rect l="l" t="t" r="r" b="b"/>
                    <a:pathLst>
                      <a:path w="4803" h="4126" extrusionOk="0">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5288;p68">
                    <a:extLst>
                      <a:ext uri="{FF2B5EF4-FFF2-40B4-BE49-F238E27FC236}">
                        <a16:creationId xmlns:a16="http://schemas.microsoft.com/office/drawing/2014/main" id="{0B02C844-5B4A-B4A5-705A-DBA98A5DC3B2}"/>
                      </a:ext>
                    </a:extLst>
                  </p:cNvPr>
                  <p:cNvSpPr/>
                  <p:nvPr/>
                </p:nvSpPr>
                <p:spPr>
                  <a:xfrm>
                    <a:off x="4426937" y="3341416"/>
                    <a:ext cx="13048" cy="13048"/>
                  </a:xfrm>
                  <a:custGeom>
                    <a:avLst/>
                    <a:gdLst/>
                    <a:ahLst/>
                    <a:cxnLst/>
                    <a:rect l="l" t="t" r="r" b="b"/>
                    <a:pathLst>
                      <a:path w="1659" h="1659" extrusionOk="0">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5289;p68">
                  <a:extLst>
                    <a:ext uri="{FF2B5EF4-FFF2-40B4-BE49-F238E27FC236}">
                      <a16:creationId xmlns:a16="http://schemas.microsoft.com/office/drawing/2014/main" id="{9D489148-DD83-480D-E934-8852011CAA98}"/>
                    </a:ext>
                  </a:extLst>
                </p:cNvPr>
                <p:cNvGrpSpPr/>
                <p:nvPr/>
              </p:nvGrpSpPr>
              <p:grpSpPr>
                <a:xfrm>
                  <a:off x="4337984" y="3375188"/>
                  <a:ext cx="37776" cy="32357"/>
                  <a:chOff x="4337984" y="3375188"/>
                  <a:chExt cx="37776" cy="32357"/>
                </a:xfrm>
                <a:grpFill/>
              </p:grpSpPr>
              <p:sp>
                <p:nvSpPr>
                  <p:cNvPr id="2024" name="Google Shape;5290;p68">
                    <a:extLst>
                      <a:ext uri="{FF2B5EF4-FFF2-40B4-BE49-F238E27FC236}">
                        <a16:creationId xmlns:a16="http://schemas.microsoft.com/office/drawing/2014/main" id="{2ADFE876-93BC-3A0E-3D4C-8A0BD914AAA6}"/>
                      </a:ext>
                    </a:extLst>
                  </p:cNvPr>
                  <p:cNvSpPr/>
                  <p:nvPr/>
                </p:nvSpPr>
                <p:spPr>
                  <a:xfrm>
                    <a:off x="4337984" y="3375188"/>
                    <a:ext cx="37776" cy="32357"/>
                  </a:xfrm>
                  <a:custGeom>
                    <a:avLst/>
                    <a:gdLst/>
                    <a:ahLst/>
                    <a:cxnLst/>
                    <a:rect l="l" t="t" r="r" b="b"/>
                    <a:pathLst>
                      <a:path w="4803" h="4114" extrusionOk="0">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5291;p68">
                    <a:extLst>
                      <a:ext uri="{FF2B5EF4-FFF2-40B4-BE49-F238E27FC236}">
                        <a16:creationId xmlns:a16="http://schemas.microsoft.com/office/drawing/2014/main" id="{B9298177-DAB9-5ECC-255E-FA200F0FB497}"/>
                      </a:ext>
                    </a:extLst>
                  </p:cNvPr>
                  <p:cNvSpPr/>
                  <p:nvPr/>
                </p:nvSpPr>
                <p:spPr>
                  <a:xfrm>
                    <a:off x="4353108" y="3384894"/>
                    <a:ext cx="13048" cy="13048"/>
                  </a:xfrm>
                  <a:custGeom>
                    <a:avLst/>
                    <a:gdLst/>
                    <a:ahLst/>
                    <a:cxnLst/>
                    <a:rect l="l" t="t" r="r" b="b"/>
                    <a:pathLst>
                      <a:path w="1659" h="1659" extrusionOk="0">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3" name="Google Shape;5292;p68">
                  <a:extLst>
                    <a:ext uri="{FF2B5EF4-FFF2-40B4-BE49-F238E27FC236}">
                      <a16:creationId xmlns:a16="http://schemas.microsoft.com/office/drawing/2014/main" id="{4F7218E7-BFC8-AABA-DECE-232FFDF28233}"/>
                    </a:ext>
                  </a:extLst>
                </p:cNvPr>
                <p:cNvGrpSpPr/>
                <p:nvPr/>
              </p:nvGrpSpPr>
              <p:grpSpPr>
                <a:xfrm>
                  <a:off x="4494867" y="3090530"/>
                  <a:ext cx="37878" cy="32451"/>
                  <a:chOff x="4494867" y="3090530"/>
                  <a:chExt cx="37878" cy="32451"/>
                </a:xfrm>
                <a:grpFill/>
              </p:grpSpPr>
              <p:sp>
                <p:nvSpPr>
                  <p:cNvPr id="2022" name="Google Shape;5293;p68">
                    <a:extLst>
                      <a:ext uri="{FF2B5EF4-FFF2-40B4-BE49-F238E27FC236}">
                        <a16:creationId xmlns:a16="http://schemas.microsoft.com/office/drawing/2014/main" id="{7ABB9264-8A84-05CE-2EE3-829C02CACDCF}"/>
                      </a:ext>
                    </a:extLst>
                  </p:cNvPr>
                  <p:cNvSpPr/>
                  <p:nvPr/>
                </p:nvSpPr>
                <p:spPr>
                  <a:xfrm>
                    <a:off x="4494867" y="3090530"/>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5294;p68">
                    <a:extLst>
                      <a:ext uri="{FF2B5EF4-FFF2-40B4-BE49-F238E27FC236}">
                        <a16:creationId xmlns:a16="http://schemas.microsoft.com/office/drawing/2014/main" id="{F50CCE3A-2109-70EE-05B9-808A09CE0868}"/>
                      </a:ext>
                    </a:extLst>
                  </p:cNvPr>
                  <p:cNvSpPr/>
                  <p:nvPr/>
                </p:nvSpPr>
                <p:spPr>
                  <a:xfrm>
                    <a:off x="4510000" y="3100236"/>
                    <a:ext cx="13040" cy="13040"/>
                  </a:xfrm>
                  <a:custGeom>
                    <a:avLst/>
                    <a:gdLst/>
                    <a:ahLst/>
                    <a:cxnLst/>
                    <a:rect l="l" t="t" r="r" b="b"/>
                    <a:pathLst>
                      <a:path w="1658" h="1658" extrusionOk="0">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4" name="Google Shape;5295;p68">
                  <a:extLst>
                    <a:ext uri="{FF2B5EF4-FFF2-40B4-BE49-F238E27FC236}">
                      <a16:creationId xmlns:a16="http://schemas.microsoft.com/office/drawing/2014/main" id="{9B0CEFBD-98C6-5B19-29BD-FD2B45C3CF73}"/>
                    </a:ext>
                  </a:extLst>
                </p:cNvPr>
                <p:cNvGrpSpPr/>
                <p:nvPr/>
              </p:nvGrpSpPr>
              <p:grpSpPr>
                <a:xfrm>
                  <a:off x="4525124" y="3207774"/>
                  <a:ext cx="37783" cy="32420"/>
                  <a:chOff x="4525124" y="3207774"/>
                  <a:chExt cx="37783" cy="32420"/>
                </a:xfrm>
                <a:grpFill/>
              </p:grpSpPr>
              <p:sp>
                <p:nvSpPr>
                  <p:cNvPr id="2020" name="Google Shape;5296;p68">
                    <a:extLst>
                      <a:ext uri="{FF2B5EF4-FFF2-40B4-BE49-F238E27FC236}">
                        <a16:creationId xmlns:a16="http://schemas.microsoft.com/office/drawing/2014/main" id="{A1E9A4B8-94E7-8443-6487-F0605948B397}"/>
                      </a:ext>
                    </a:extLst>
                  </p:cNvPr>
                  <p:cNvSpPr/>
                  <p:nvPr/>
                </p:nvSpPr>
                <p:spPr>
                  <a:xfrm>
                    <a:off x="4525124" y="3207774"/>
                    <a:ext cx="37783" cy="32420"/>
                  </a:xfrm>
                  <a:custGeom>
                    <a:avLst/>
                    <a:gdLst/>
                    <a:ahLst/>
                    <a:cxnLst/>
                    <a:rect l="l" t="t" r="r" b="b"/>
                    <a:pathLst>
                      <a:path w="4804" h="4122" extrusionOk="0">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5297;p68">
                    <a:extLst>
                      <a:ext uri="{FF2B5EF4-FFF2-40B4-BE49-F238E27FC236}">
                        <a16:creationId xmlns:a16="http://schemas.microsoft.com/office/drawing/2014/main" id="{099F34E8-5DAE-3466-349D-D492177B1AC9}"/>
                      </a:ext>
                    </a:extLst>
                  </p:cNvPr>
                  <p:cNvSpPr/>
                  <p:nvPr/>
                </p:nvSpPr>
                <p:spPr>
                  <a:xfrm>
                    <a:off x="4540256" y="3217448"/>
                    <a:ext cx="13040" cy="13040"/>
                  </a:xfrm>
                  <a:custGeom>
                    <a:avLst/>
                    <a:gdLst/>
                    <a:ahLst/>
                    <a:cxnLst/>
                    <a:rect l="l" t="t" r="r" b="b"/>
                    <a:pathLst>
                      <a:path w="1658" h="1658" extrusionOk="0">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5" name="Google Shape;5298;p68">
                  <a:extLst>
                    <a:ext uri="{FF2B5EF4-FFF2-40B4-BE49-F238E27FC236}">
                      <a16:creationId xmlns:a16="http://schemas.microsoft.com/office/drawing/2014/main" id="{0BF3C3FF-28BB-0B29-7B1A-00EBBE57DCAF}"/>
                    </a:ext>
                  </a:extLst>
                </p:cNvPr>
                <p:cNvGrpSpPr/>
                <p:nvPr/>
              </p:nvGrpSpPr>
              <p:grpSpPr>
                <a:xfrm>
                  <a:off x="4440544" y="3176479"/>
                  <a:ext cx="31499" cy="26898"/>
                  <a:chOff x="4440544" y="3176479"/>
                  <a:chExt cx="31499" cy="26898"/>
                </a:xfrm>
                <a:grpFill/>
              </p:grpSpPr>
              <p:sp>
                <p:nvSpPr>
                  <p:cNvPr id="2018" name="Google Shape;5299;p68">
                    <a:extLst>
                      <a:ext uri="{FF2B5EF4-FFF2-40B4-BE49-F238E27FC236}">
                        <a16:creationId xmlns:a16="http://schemas.microsoft.com/office/drawing/2014/main" id="{1772DF38-55E6-7407-FEF9-0677A858CA95}"/>
                      </a:ext>
                    </a:extLst>
                  </p:cNvPr>
                  <p:cNvSpPr/>
                  <p:nvPr/>
                </p:nvSpPr>
                <p:spPr>
                  <a:xfrm>
                    <a:off x="4440544" y="3176479"/>
                    <a:ext cx="31499" cy="26898"/>
                  </a:xfrm>
                  <a:custGeom>
                    <a:avLst/>
                    <a:gdLst/>
                    <a:ahLst/>
                    <a:cxnLst/>
                    <a:rect l="l" t="t" r="r" b="b"/>
                    <a:pathLst>
                      <a:path w="4005" h="3420" extrusionOk="0">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5300;p68">
                    <a:extLst>
                      <a:ext uri="{FF2B5EF4-FFF2-40B4-BE49-F238E27FC236}">
                        <a16:creationId xmlns:a16="http://schemas.microsoft.com/office/drawing/2014/main" id="{B368554D-9536-2DD5-937D-1729C4268514}"/>
                      </a:ext>
                    </a:extLst>
                  </p:cNvPr>
                  <p:cNvSpPr/>
                  <p:nvPr/>
                </p:nvSpPr>
                <p:spPr>
                  <a:xfrm>
                    <a:off x="4454724" y="3186145"/>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5301;p68">
                  <a:extLst>
                    <a:ext uri="{FF2B5EF4-FFF2-40B4-BE49-F238E27FC236}">
                      <a16:creationId xmlns:a16="http://schemas.microsoft.com/office/drawing/2014/main" id="{2D7B1DA7-77C5-87E6-592A-17F2163F9BBB}"/>
                    </a:ext>
                  </a:extLst>
                </p:cNvPr>
                <p:cNvGrpSpPr/>
                <p:nvPr/>
              </p:nvGrpSpPr>
              <p:grpSpPr>
                <a:xfrm>
                  <a:off x="4350545" y="3156400"/>
                  <a:ext cx="31405" cy="27001"/>
                  <a:chOff x="4350545" y="3156400"/>
                  <a:chExt cx="31405" cy="27001"/>
                </a:xfrm>
                <a:grpFill/>
              </p:grpSpPr>
              <p:sp>
                <p:nvSpPr>
                  <p:cNvPr id="2016" name="Google Shape;5302;p68">
                    <a:extLst>
                      <a:ext uri="{FF2B5EF4-FFF2-40B4-BE49-F238E27FC236}">
                        <a16:creationId xmlns:a16="http://schemas.microsoft.com/office/drawing/2014/main" id="{A5C35941-BC18-30FE-1FCE-E9B48337B9F8}"/>
                      </a:ext>
                    </a:extLst>
                  </p:cNvPr>
                  <p:cNvSpPr/>
                  <p:nvPr/>
                </p:nvSpPr>
                <p:spPr>
                  <a:xfrm>
                    <a:off x="4350545" y="3156400"/>
                    <a:ext cx="31405" cy="27001"/>
                  </a:xfrm>
                  <a:custGeom>
                    <a:avLst/>
                    <a:gdLst/>
                    <a:ahLst/>
                    <a:cxnLst/>
                    <a:rect l="l" t="t" r="r" b="b"/>
                    <a:pathLst>
                      <a:path w="3993" h="3433" extrusionOk="0">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5303;p68">
                    <a:extLst>
                      <a:ext uri="{FF2B5EF4-FFF2-40B4-BE49-F238E27FC236}">
                        <a16:creationId xmlns:a16="http://schemas.microsoft.com/office/drawing/2014/main" id="{DC9D575F-FF34-966A-3DF6-ED475BC09203}"/>
                      </a:ext>
                    </a:extLst>
                  </p:cNvPr>
                  <p:cNvSpPr/>
                  <p:nvPr/>
                </p:nvSpPr>
                <p:spPr>
                  <a:xfrm>
                    <a:off x="4364717" y="3166074"/>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7" name="Google Shape;5304;p68">
                  <a:extLst>
                    <a:ext uri="{FF2B5EF4-FFF2-40B4-BE49-F238E27FC236}">
                      <a16:creationId xmlns:a16="http://schemas.microsoft.com/office/drawing/2014/main" id="{80863AE9-5D88-6658-FBB1-4F338E2541C9}"/>
                    </a:ext>
                  </a:extLst>
                </p:cNvPr>
                <p:cNvGrpSpPr/>
                <p:nvPr/>
              </p:nvGrpSpPr>
              <p:grpSpPr>
                <a:xfrm>
                  <a:off x="4376703" y="3255058"/>
                  <a:ext cx="31405" cy="27001"/>
                  <a:chOff x="4376703" y="3255058"/>
                  <a:chExt cx="31405" cy="27001"/>
                </a:xfrm>
                <a:grpFill/>
              </p:grpSpPr>
              <p:sp>
                <p:nvSpPr>
                  <p:cNvPr id="2014" name="Google Shape;5305;p68">
                    <a:extLst>
                      <a:ext uri="{FF2B5EF4-FFF2-40B4-BE49-F238E27FC236}">
                        <a16:creationId xmlns:a16="http://schemas.microsoft.com/office/drawing/2014/main" id="{F8688EF2-299B-5475-50D6-79DB7647D4E7}"/>
                      </a:ext>
                    </a:extLst>
                  </p:cNvPr>
                  <p:cNvSpPr/>
                  <p:nvPr/>
                </p:nvSpPr>
                <p:spPr>
                  <a:xfrm>
                    <a:off x="4376703" y="3255058"/>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5306;p68">
                    <a:extLst>
                      <a:ext uri="{FF2B5EF4-FFF2-40B4-BE49-F238E27FC236}">
                        <a16:creationId xmlns:a16="http://schemas.microsoft.com/office/drawing/2014/main" id="{4F6494C9-F0BE-A090-13F3-37C40E0DF719}"/>
                      </a:ext>
                    </a:extLst>
                  </p:cNvPr>
                  <p:cNvSpPr/>
                  <p:nvPr/>
                </p:nvSpPr>
                <p:spPr>
                  <a:xfrm>
                    <a:off x="4390884" y="3264732"/>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8" name="Google Shape;5307;p68">
                  <a:extLst>
                    <a:ext uri="{FF2B5EF4-FFF2-40B4-BE49-F238E27FC236}">
                      <a16:creationId xmlns:a16="http://schemas.microsoft.com/office/drawing/2014/main" id="{251EA5AF-4F50-F5C6-1AD7-6B921AEC810F}"/>
                    </a:ext>
                  </a:extLst>
                </p:cNvPr>
                <p:cNvGrpSpPr/>
                <p:nvPr/>
              </p:nvGrpSpPr>
              <p:grpSpPr>
                <a:xfrm>
                  <a:off x="4331322" y="3283656"/>
                  <a:ext cx="31405" cy="26945"/>
                  <a:chOff x="4331322" y="3283656"/>
                  <a:chExt cx="31405" cy="26945"/>
                </a:xfrm>
                <a:grpFill/>
              </p:grpSpPr>
              <p:sp>
                <p:nvSpPr>
                  <p:cNvPr id="2012" name="Google Shape;5308;p68">
                    <a:extLst>
                      <a:ext uri="{FF2B5EF4-FFF2-40B4-BE49-F238E27FC236}">
                        <a16:creationId xmlns:a16="http://schemas.microsoft.com/office/drawing/2014/main" id="{F26FAE9D-DD28-F6E7-FBDC-EB4E2CF0BC57}"/>
                      </a:ext>
                    </a:extLst>
                  </p:cNvPr>
                  <p:cNvSpPr/>
                  <p:nvPr/>
                </p:nvSpPr>
                <p:spPr>
                  <a:xfrm>
                    <a:off x="4331322" y="3283656"/>
                    <a:ext cx="31405" cy="26945"/>
                  </a:xfrm>
                  <a:custGeom>
                    <a:avLst/>
                    <a:gdLst/>
                    <a:ahLst/>
                    <a:cxnLst/>
                    <a:rect l="l" t="t" r="r" b="b"/>
                    <a:pathLst>
                      <a:path w="3993" h="3426" extrusionOk="0">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5309;p68">
                    <a:extLst>
                      <a:ext uri="{FF2B5EF4-FFF2-40B4-BE49-F238E27FC236}">
                        <a16:creationId xmlns:a16="http://schemas.microsoft.com/office/drawing/2014/main" id="{F66AAE37-BB29-8B33-7D30-697FA85D1A78}"/>
                      </a:ext>
                    </a:extLst>
                  </p:cNvPr>
                  <p:cNvSpPr/>
                  <p:nvPr/>
                </p:nvSpPr>
                <p:spPr>
                  <a:xfrm>
                    <a:off x="4345503" y="3293274"/>
                    <a:ext cx="7613" cy="7621"/>
                  </a:xfrm>
                  <a:custGeom>
                    <a:avLst/>
                    <a:gdLst/>
                    <a:ahLst/>
                    <a:cxnLst/>
                    <a:rect l="l" t="t" r="r" b="b"/>
                    <a:pathLst>
                      <a:path w="968" h="969" extrusionOk="0">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5310;p68">
                  <a:extLst>
                    <a:ext uri="{FF2B5EF4-FFF2-40B4-BE49-F238E27FC236}">
                      <a16:creationId xmlns:a16="http://schemas.microsoft.com/office/drawing/2014/main" id="{87D5A61D-C6A1-23D9-5863-4538FE75D42B}"/>
                    </a:ext>
                  </a:extLst>
                </p:cNvPr>
                <p:cNvGrpSpPr/>
                <p:nvPr/>
              </p:nvGrpSpPr>
              <p:grpSpPr>
                <a:xfrm>
                  <a:off x="4380510" y="3065882"/>
                  <a:ext cx="31405" cy="26938"/>
                  <a:chOff x="4380510" y="3065882"/>
                  <a:chExt cx="31405" cy="26938"/>
                </a:xfrm>
                <a:grpFill/>
              </p:grpSpPr>
              <p:sp>
                <p:nvSpPr>
                  <p:cNvPr id="2010" name="Google Shape;5311;p68">
                    <a:extLst>
                      <a:ext uri="{FF2B5EF4-FFF2-40B4-BE49-F238E27FC236}">
                        <a16:creationId xmlns:a16="http://schemas.microsoft.com/office/drawing/2014/main" id="{B079B558-C959-8AEB-5A3C-FBA13A255329}"/>
                      </a:ext>
                    </a:extLst>
                  </p:cNvPr>
                  <p:cNvSpPr/>
                  <p:nvPr/>
                </p:nvSpPr>
                <p:spPr>
                  <a:xfrm>
                    <a:off x="4380510" y="3065882"/>
                    <a:ext cx="31405" cy="26938"/>
                  </a:xfrm>
                  <a:custGeom>
                    <a:avLst/>
                    <a:gdLst/>
                    <a:ahLst/>
                    <a:cxnLst/>
                    <a:rect l="l" t="t" r="r" b="b"/>
                    <a:pathLst>
                      <a:path w="3993" h="3425" extrusionOk="0">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5312;p68">
                    <a:extLst>
                      <a:ext uri="{FF2B5EF4-FFF2-40B4-BE49-F238E27FC236}">
                        <a16:creationId xmlns:a16="http://schemas.microsoft.com/office/drawing/2014/main" id="{BF07AA22-6FA6-26F6-5140-2FF94958D9FF}"/>
                      </a:ext>
                    </a:extLst>
                  </p:cNvPr>
                  <p:cNvSpPr/>
                  <p:nvPr/>
                </p:nvSpPr>
                <p:spPr>
                  <a:xfrm>
                    <a:off x="4393354" y="3075500"/>
                    <a:ext cx="8950" cy="7676"/>
                  </a:xfrm>
                  <a:custGeom>
                    <a:avLst/>
                    <a:gdLst/>
                    <a:ahLst/>
                    <a:cxnLst/>
                    <a:rect l="l" t="t" r="r" b="b"/>
                    <a:pathLst>
                      <a:path w="1138" h="976" extrusionOk="0">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5313;p68">
                <a:extLst>
                  <a:ext uri="{FF2B5EF4-FFF2-40B4-BE49-F238E27FC236}">
                    <a16:creationId xmlns:a16="http://schemas.microsoft.com/office/drawing/2014/main" id="{69E59719-2CD1-8633-AB50-66FF78D6825F}"/>
                  </a:ext>
                </a:extLst>
              </p:cNvPr>
              <p:cNvGrpSpPr/>
              <p:nvPr/>
            </p:nvGrpSpPr>
            <p:grpSpPr>
              <a:xfrm>
                <a:off x="1817381" y="1327992"/>
                <a:ext cx="1280131" cy="1052747"/>
                <a:chOff x="4558998" y="3188237"/>
                <a:chExt cx="1280131" cy="1052747"/>
              </a:xfrm>
              <a:grpFill/>
            </p:grpSpPr>
            <p:sp>
              <p:nvSpPr>
                <p:cNvPr id="1576" name="Google Shape;5314;p68">
                  <a:extLst>
                    <a:ext uri="{FF2B5EF4-FFF2-40B4-BE49-F238E27FC236}">
                      <a16:creationId xmlns:a16="http://schemas.microsoft.com/office/drawing/2014/main" id="{4468CF87-284F-334B-87DF-4227985E9C09}"/>
                    </a:ext>
                  </a:extLst>
                </p:cNvPr>
                <p:cNvSpPr/>
                <p:nvPr/>
              </p:nvSpPr>
              <p:spPr>
                <a:xfrm>
                  <a:off x="4916156" y="3750813"/>
                  <a:ext cx="8" cy="8"/>
                </a:xfrm>
                <a:custGeom>
                  <a:avLst/>
                  <a:gdLst/>
                  <a:ahLst/>
                  <a:cxnLst/>
                  <a:rect l="l" t="t" r="r" b="b"/>
                  <a:pathLst>
                    <a:path w="1" h="1" fill="none" extrusionOk="0">
                      <a:moveTo>
                        <a:pt x="0" y="0"/>
                      </a:moveTo>
                      <a:close/>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7" name="Google Shape;5315;p68">
                  <a:extLst>
                    <a:ext uri="{FF2B5EF4-FFF2-40B4-BE49-F238E27FC236}">
                      <a16:creationId xmlns:a16="http://schemas.microsoft.com/office/drawing/2014/main" id="{853F8FF3-521A-770F-D470-78E414ED261E}"/>
                    </a:ext>
                  </a:extLst>
                </p:cNvPr>
                <p:cNvGrpSpPr/>
                <p:nvPr/>
              </p:nvGrpSpPr>
              <p:grpSpPr>
                <a:xfrm>
                  <a:off x="4579164" y="3203653"/>
                  <a:ext cx="1244833" cy="1020397"/>
                  <a:chOff x="4579164" y="3203653"/>
                  <a:chExt cx="1244833" cy="1020397"/>
                </a:xfrm>
                <a:grpFill/>
              </p:grpSpPr>
              <p:sp>
                <p:nvSpPr>
                  <p:cNvPr id="1895" name="Google Shape;5316;p68">
                    <a:extLst>
                      <a:ext uri="{FF2B5EF4-FFF2-40B4-BE49-F238E27FC236}">
                        <a16:creationId xmlns:a16="http://schemas.microsoft.com/office/drawing/2014/main" id="{6495D15D-1094-7292-1FA1-39068DE7D812}"/>
                      </a:ext>
                    </a:extLst>
                  </p:cNvPr>
                  <p:cNvSpPr/>
                  <p:nvPr/>
                </p:nvSpPr>
                <p:spPr>
                  <a:xfrm>
                    <a:off x="5490144" y="3482892"/>
                    <a:ext cx="58995" cy="4955"/>
                  </a:xfrm>
                  <a:custGeom>
                    <a:avLst/>
                    <a:gdLst/>
                    <a:ahLst/>
                    <a:cxnLst/>
                    <a:rect l="l" t="t" r="r" b="b"/>
                    <a:pathLst>
                      <a:path w="7501" h="630" fill="none" extrusionOk="0">
                        <a:moveTo>
                          <a:pt x="0" y="630"/>
                        </a:moveTo>
                        <a:lnTo>
                          <a:pt x="7500"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5317;p68">
                    <a:extLst>
                      <a:ext uri="{FF2B5EF4-FFF2-40B4-BE49-F238E27FC236}">
                        <a16:creationId xmlns:a16="http://schemas.microsoft.com/office/drawing/2014/main" id="{F3A12B7D-2885-E7E9-F6FE-26542043FC80}"/>
                      </a:ext>
                    </a:extLst>
                  </p:cNvPr>
                  <p:cNvSpPr/>
                  <p:nvPr/>
                </p:nvSpPr>
                <p:spPr>
                  <a:xfrm>
                    <a:off x="5490616" y="3482892"/>
                    <a:ext cx="66137" cy="77360"/>
                  </a:xfrm>
                  <a:custGeom>
                    <a:avLst/>
                    <a:gdLst/>
                    <a:ahLst/>
                    <a:cxnLst/>
                    <a:rect l="l" t="t" r="r" b="b"/>
                    <a:pathLst>
                      <a:path w="8409" h="9836" fill="none" extrusionOk="0">
                        <a:moveTo>
                          <a:pt x="1" y="1"/>
                        </a:moveTo>
                        <a:lnTo>
                          <a:pt x="8408" y="9835"/>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7" name="Google Shape;5318;p68">
                    <a:extLst>
                      <a:ext uri="{FF2B5EF4-FFF2-40B4-BE49-F238E27FC236}">
                        <a16:creationId xmlns:a16="http://schemas.microsoft.com/office/drawing/2014/main" id="{2204AE9D-7AD5-D60C-FE68-1776C160FC8C}"/>
                      </a:ext>
                    </a:extLst>
                  </p:cNvPr>
                  <p:cNvGrpSpPr/>
                  <p:nvPr/>
                </p:nvGrpSpPr>
                <p:grpSpPr>
                  <a:xfrm>
                    <a:off x="4579164" y="3203653"/>
                    <a:ext cx="1244833" cy="1020397"/>
                    <a:chOff x="4579164" y="3203653"/>
                    <a:chExt cx="1244833" cy="1020397"/>
                  </a:xfrm>
                  <a:grpFill/>
                </p:grpSpPr>
                <p:sp>
                  <p:nvSpPr>
                    <p:cNvPr id="1898" name="Google Shape;5319;p68">
                      <a:extLst>
                        <a:ext uri="{FF2B5EF4-FFF2-40B4-BE49-F238E27FC236}">
                          <a16:creationId xmlns:a16="http://schemas.microsoft.com/office/drawing/2014/main" id="{AD5BAFAC-BADC-1901-DD27-A932AE230DC1}"/>
                        </a:ext>
                      </a:extLst>
                    </p:cNvPr>
                    <p:cNvSpPr/>
                    <p:nvPr/>
                  </p:nvSpPr>
                  <p:spPr>
                    <a:xfrm>
                      <a:off x="4787909" y="3833395"/>
                      <a:ext cx="69267" cy="22266"/>
                    </a:xfrm>
                    <a:custGeom>
                      <a:avLst/>
                      <a:gdLst/>
                      <a:ahLst/>
                      <a:cxnLst/>
                      <a:rect l="l" t="t" r="r" b="b"/>
                      <a:pathLst>
                        <a:path w="8807" h="2831" fill="none" extrusionOk="0">
                          <a:moveTo>
                            <a:pt x="8806" y="0"/>
                          </a:moveTo>
                          <a:lnTo>
                            <a:pt x="0" y="283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5320;p68">
                      <a:extLst>
                        <a:ext uri="{FF2B5EF4-FFF2-40B4-BE49-F238E27FC236}">
                          <a16:creationId xmlns:a16="http://schemas.microsoft.com/office/drawing/2014/main" id="{FF04EA7A-5E55-557B-4ED9-0E76CFBDB993}"/>
                        </a:ext>
                      </a:extLst>
                    </p:cNvPr>
                    <p:cNvSpPr/>
                    <p:nvPr/>
                  </p:nvSpPr>
                  <p:spPr>
                    <a:xfrm>
                      <a:off x="4857263" y="3819695"/>
                      <a:ext cx="69936" cy="14181"/>
                    </a:xfrm>
                    <a:custGeom>
                      <a:avLst/>
                      <a:gdLst/>
                      <a:ahLst/>
                      <a:cxnLst/>
                      <a:rect l="l" t="t" r="r" b="b"/>
                      <a:pathLst>
                        <a:path w="8892" h="1803" fill="none" extrusionOk="0">
                          <a:moveTo>
                            <a:pt x="1" y="1803"/>
                          </a:moveTo>
                          <a:lnTo>
                            <a:pt x="8892"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0" name="Google Shape;5321;p68">
                      <a:extLst>
                        <a:ext uri="{FF2B5EF4-FFF2-40B4-BE49-F238E27FC236}">
                          <a16:creationId xmlns:a16="http://schemas.microsoft.com/office/drawing/2014/main" id="{28DFFC33-467B-5CC4-02C0-FAFFC7FB64B8}"/>
                        </a:ext>
                      </a:extLst>
                    </p:cNvPr>
                    <p:cNvGrpSpPr/>
                    <p:nvPr/>
                  </p:nvGrpSpPr>
                  <p:grpSpPr>
                    <a:xfrm>
                      <a:off x="4579164" y="3203653"/>
                      <a:ext cx="1244833" cy="1020397"/>
                      <a:chOff x="4579164" y="3203653"/>
                      <a:chExt cx="1244833" cy="1020397"/>
                    </a:xfrm>
                    <a:grpFill/>
                  </p:grpSpPr>
                  <p:sp>
                    <p:nvSpPr>
                      <p:cNvPr id="1901" name="Google Shape;5322;p68">
                        <a:extLst>
                          <a:ext uri="{FF2B5EF4-FFF2-40B4-BE49-F238E27FC236}">
                            <a16:creationId xmlns:a16="http://schemas.microsoft.com/office/drawing/2014/main" id="{4536C2C9-4629-4856-D911-3F45DC6EDCF4}"/>
                          </a:ext>
                        </a:extLst>
                      </p:cNvPr>
                      <p:cNvSpPr/>
                      <p:nvPr/>
                    </p:nvSpPr>
                    <p:spPr>
                      <a:xfrm>
                        <a:off x="4930329" y="3363965"/>
                        <a:ext cx="23894" cy="102764"/>
                      </a:xfrm>
                      <a:custGeom>
                        <a:avLst/>
                        <a:gdLst/>
                        <a:ahLst/>
                        <a:cxnLst/>
                        <a:rect l="l" t="t" r="r" b="b"/>
                        <a:pathLst>
                          <a:path w="3038" h="13066" fill="none" extrusionOk="0">
                            <a:moveTo>
                              <a:pt x="3037" y="13065"/>
                            </a:moveTo>
                            <a:lnTo>
                              <a:pt x="1"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5323;p68">
                        <a:extLst>
                          <a:ext uri="{FF2B5EF4-FFF2-40B4-BE49-F238E27FC236}">
                            <a16:creationId xmlns:a16="http://schemas.microsoft.com/office/drawing/2014/main" id="{E7609012-F4D6-AA8C-7736-02A365951E50}"/>
                          </a:ext>
                        </a:extLst>
                      </p:cNvPr>
                      <p:cNvSpPr/>
                      <p:nvPr/>
                    </p:nvSpPr>
                    <p:spPr>
                      <a:xfrm>
                        <a:off x="4849846" y="3385948"/>
                        <a:ext cx="104085" cy="79256"/>
                      </a:xfrm>
                      <a:custGeom>
                        <a:avLst/>
                        <a:gdLst/>
                        <a:ahLst/>
                        <a:cxnLst/>
                        <a:rect l="l" t="t" r="r" b="b"/>
                        <a:pathLst>
                          <a:path w="13234" h="10077" fill="none" extrusionOk="0">
                            <a:moveTo>
                              <a:pt x="0" y="0"/>
                            </a:moveTo>
                            <a:lnTo>
                              <a:pt x="13234" y="10077"/>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5324;p68">
                        <a:extLst>
                          <a:ext uri="{FF2B5EF4-FFF2-40B4-BE49-F238E27FC236}">
                            <a16:creationId xmlns:a16="http://schemas.microsoft.com/office/drawing/2014/main" id="{EBBCB46C-58F1-C359-EFC1-6F11628F8086}"/>
                          </a:ext>
                        </a:extLst>
                      </p:cNvPr>
                      <p:cNvSpPr/>
                      <p:nvPr/>
                    </p:nvSpPr>
                    <p:spPr>
                      <a:xfrm>
                        <a:off x="4849650" y="3306598"/>
                        <a:ext cx="45869" cy="79358"/>
                      </a:xfrm>
                      <a:custGeom>
                        <a:avLst/>
                        <a:gdLst/>
                        <a:ahLst/>
                        <a:cxnLst/>
                        <a:rect l="l" t="t" r="r" b="b"/>
                        <a:pathLst>
                          <a:path w="5832" h="10090" fill="none" extrusionOk="0">
                            <a:moveTo>
                              <a:pt x="5831" y="0"/>
                            </a:moveTo>
                            <a:lnTo>
                              <a:pt x="1" y="10089"/>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5325;p68">
                        <a:extLst>
                          <a:ext uri="{FF2B5EF4-FFF2-40B4-BE49-F238E27FC236}">
                            <a16:creationId xmlns:a16="http://schemas.microsoft.com/office/drawing/2014/main" id="{85B8EFAE-769E-D782-010D-45CB301663B9}"/>
                          </a:ext>
                        </a:extLst>
                      </p:cNvPr>
                      <p:cNvSpPr/>
                      <p:nvPr/>
                    </p:nvSpPr>
                    <p:spPr>
                      <a:xfrm>
                        <a:off x="4849650" y="3361299"/>
                        <a:ext cx="84305" cy="24657"/>
                      </a:xfrm>
                      <a:custGeom>
                        <a:avLst/>
                        <a:gdLst/>
                        <a:ahLst/>
                        <a:cxnLst/>
                        <a:rect l="l" t="t" r="r" b="b"/>
                        <a:pathLst>
                          <a:path w="10719" h="3135" fill="none" extrusionOk="0">
                            <a:moveTo>
                              <a:pt x="1" y="3134"/>
                            </a:moveTo>
                            <a:lnTo>
                              <a:pt x="10719"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5326;p68">
                        <a:extLst>
                          <a:ext uri="{FF2B5EF4-FFF2-40B4-BE49-F238E27FC236}">
                            <a16:creationId xmlns:a16="http://schemas.microsoft.com/office/drawing/2014/main" id="{752C4A01-DD64-9FFA-2572-4ECB2DC97554}"/>
                          </a:ext>
                        </a:extLst>
                      </p:cNvPr>
                      <p:cNvSpPr/>
                      <p:nvPr/>
                    </p:nvSpPr>
                    <p:spPr>
                      <a:xfrm>
                        <a:off x="4789616" y="3306598"/>
                        <a:ext cx="19702" cy="54709"/>
                      </a:xfrm>
                      <a:custGeom>
                        <a:avLst/>
                        <a:gdLst/>
                        <a:ahLst/>
                        <a:cxnLst/>
                        <a:rect l="l" t="t" r="r" b="b"/>
                        <a:pathLst>
                          <a:path w="2505" h="6956" fill="none" extrusionOk="0">
                            <a:moveTo>
                              <a:pt x="2505" y="6956"/>
                            </a:moveTo>
                            <a:lnTo>
                              <a:pt x="1"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5327;p68">
                        <a:extLst>
                          <a:ext uri="{FF2B5EF4-FFF2-40B4-BE49-F238E27FC236}">
                            <a16:creationId xmlns:a16="http://schemas.microsoft.com/office/drawing/2014/main" id="{A6FABF66-7C11-2358-A9DE-FE0DA86357CB}"/>
                          </a:ext>
                        </a:extLst>
                      </p:cNvPr>
                      <p:cNvSpPr/>
                      <p:nvPr/>
                    </p:nvSpPr>
                    <p:spPr>
                      <a:xfrm>
                        <a:off x="4738242" y="3357500"/>
                        <a:ext cx="74883" cy="10280"/>
                      </a:xfrm>
                      <a:custGeom>
                        <a:avLst/>
                        <a:gdLst/>
                        <a:ahLst/>
                        <a:cxnLst/>
                        <a:rect l="l" t="t" r="r" b="b"/>
                        <a:pathLst>
                          <a:path w="9521" h="1307" fill="none" extrusionOk="0">
                            <a:moveTo>
                              <a:pt x="1" y="1307"/>
                            </a:moveTo>
                            <a:lnTo>
                              <a:pt x="9521"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5328;p68">
                        <a:extLst>
                          <a:ext uri="{FF2B5EF4-FFF2-40B4-BE49-F238E27FC236}">
                            <a16:creationId xmlns:a16="http://schemas.microsoft.com/office/drawing/2014/main" id="{DDB87E4C-9E76-659F-FE8A-40DC713212C1}"/>
                          </a:ext>
                        </a:extLst>
                      </p:cNvPr>
                      <p:cNvSpPr/>
                      <p:nvPr/>
                    </p:nvSpPr>
                    <p:spPr>
                      <a:xfrm>
                        <a:off x="4710274" y="3357500"/>
                        <a:ext cx="99044" cy="63557"/>
                      </a:xfrm>
                      <a:custGeom>
                        <a:avLst/>
                        <a:gdLst/>
                        <a:ahLst/>
                        <a:cxnLst/>
                        <a:rect l="l" t="t" r="r" b="b"/>
                        <a:pathLst>
                          <a:path w="12593" h="8081" fill="none" extrusionOk="0">
                            <a:moveTo>
                              <a:pt x="0" y="8081"/>
                            </a:moveTo>
                            <a:lnTo>
                              <a:pt x="12593"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5329;p68">
                        <a:extLst>
                          <a:ext uri="{FF2B5EF4-FFF2-40B4-BE49-F238E27FC236}">
                            <a16:creationId xmlns:a16="http://schemas.microsoft.com/office/drawing/2014/main" id="{55AE1D49-9512-D91E-A1A9-B6A9D51D476B}"/>
                          </a:ext>
                        </a:extLst>
                      </p:cNvPr>
                      <p:cNvSpPr/>
                      <p:nvPr/>
                    </p:nvSpPr>
                    <p:spPr>
                      <a:xfrm>
                        <a:off x="4809310" y="3306598"/>
                        <a:ext cx="87443" cy="50910"/>
                      </a:xfrm>
                      <a:custGeom>
                        <a:avLst/>
                        <a:gdLst/>
                        <a:ahLst/>
                        <a:cxnLst/>
                        <a:rect l="l" t="t" r="r" b="b"/>
                        <a:pathLst>
                          <a:path w="11118" h="6473" fill="none" extrusionOk="0">
                            <a:moveTo>
                              <a:pt x="1" y="6472"/>
                            </a:moveTo>
                            <a:lnTo>
                              <a:pt x="11118"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9" name="Google Shape;5330;p68">
                        <a:extLst>
                          <a:ext uri="{FF2B5EF4-FFF2-40B4-BE49-F238E27FC236}">
                            <a16:creationId xmlns:a16="http://schemas.microsoft.com/office/drawing/2014/main" id="{23BCBBDC-629B-1715-33B4-4B0F240412AB}"/>
                          </a:ext>
                        </a:extLst>
                      </p:cNvPr>
                      <p:cNvGrpSpPr/>
                      <p:nvPr/>
                    </p:nvGrpSpPr>
                    <p:grpSpPr>
                      <a:xfrm>
                        <a:off x="4579164" y="3203653"/>
                        <a:ext cx="1244833" cy="1020397"/>
                        <a:chOff x="4579164" y="3203653"/>
                        <a:chExt cx="1244833" cy="1020397"/>
                      </a:xfrm>
                      <a:grpFill/>
                    </p:grpSpPr>
                    <p:sp>
                      <p:nvSpPr>
                        <p:cNvPr id="1910" name="Google Shape;5331;p68">
                          <a:extLst>
                            <a:ext uri="{FF2B5EF4-FFF2-40B4-BE49-F238E27FC236}">
                              <a16:creationId xmlns:a16="http://schemas.microsoft.com/office/drawing/2014/main" id="{28EAA824-6844-A7C4-76C5-B203AA23AD3D}"/>
                            </a:ext>
                          </a:extLst>
                        </p:cNvPr>
                        <p:cNvSpPr/>
                        <p:nvPr/>
                      </p:nvSpPr>
                      <p:spPr>
                        <a:xfrm>
                          <a:off x="4617986" y="3614284"/>
                          <a:ext cx="53002" cy="21031"/>
                        </a:xfrm>
                        <a:custGeom>
                          <a:avLst/>
                          <a:gdLst/>
                          <a:ahLst/>
                          <a:cxnLst/>
                          <a:rect l="l" t="t" r="r" b="b"/>
                          <a:pathLst>
                            <a:path w="6739" h="2674" fill="none" extrusionOk="0">
                              <a:moveTo>
                                <a:pt x="0" y="0"/>
                              </a:moveTo>
                              <a:lnTo>
                                <a:pt x="6738" y="2674"/>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5332;p68">
                          <a:extLst>
                            <a:ext uri="{FF2B5EF4-FFF2-40B4-BE49-F238E27FC236}">
                              <a16:creationId xmlns:a16="http://schemas.microsoft.com/office/drawing/2014/main" id="{26FC5A46-CEC3-F6B8-E039-98D5C28CE350}"/>
                            </a:ext>
                          </a:extLst>
                        </p:cNvPr>
                        <p:cNvSpPr/>
                        <p:nvPr/>
                      </p:nvSpPr>
                      <p:spPr>
                        <a:xfrm>
                          <a:off x="4624545" y="3589069"/>
                          <a:ext cx="43682" cy="63180"/>
                        </a:xfrm>
                        <a:custGeom>
                          <a:avLst/>
                          <a:gdLst/>
                          <a:ahLst/>
                          <a:cxnLst/>
                          <a:rect l="l" t="t" r="r" b="b"/>
                          <a:pathLst>
                            <a:path w="5554" h="8033" fill="none" extrusionOk="0">
                              <a:moveTo>
                                <a:pt x="1" y="8033"/>
                              </a:moveTo>
                              <a:lnTo>
                                <a:pt x="5553"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5333;p68">
                          <a:extLst>
                            <a:ext uri="{FF2B5EF4-FFF2-40B4-BE49-F238E27FC236}">
                              <a16:creationId xmlns:a16="http://schemas.microsoft.com/office/drawing/2014/main" id="{B12F821A-F4A0-AD1E-381B-65DEA20B7AFD}"/>
                            </a:ext>
                          </a:extLst>
                        </p:cNvPr>
                        <p:cNvSpPr/>
                        <p:nvPr/>
                      </p:nvSpPr>
                      <p:spPr>
                        <a:xfrm>
                          <a:off x="4668220" y="3517907"/>
                          <a:ext cx="112178" cy="71170"/>
                        </a:xfrm>
                        <a:custGeom>
                          <a:avLst/>
                          <a:gdLst/>
                          <a:ahLst/>
                          <a:cxnLst/>
                          <a:rect l="l" t="t" r="r" b="b"/>
                          <a:pathLst>
                            <a:path w="14263" h="9049" fill="none" extrusionOk="0">
                              <a:moveTo>
                                <a:pt x="0" y="9049"/>
                              </a:moveTo>
                              <a:lnTo>
                                <a:pt x="14262"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5334;p68">
                          <a:extLst>
                            <a:ext uri="{FF2B5EF4-FFF2-40B4-BE49-F238E27FC236}">
                              <a16:creationId xmlns:a16="http://schemas.microsoft.com/office/drawing/2014/main" id="{F7CEA037-E5D2-30CF-4CFD-789C26A97876}"/>
                            </a:ext>
                          </a:extLst>
                        </p:cNvPr>
                        <p:cNvSpPr/>
                        <p:nvPr/>
                      </p:nvSpPr>
                      <p:spPr>
                        <a:xfrm>
                          <a:off x="4706562" y="3516766"/>
                          <a:ext cx="77455" cy="79924"/>
                        </a:xfrm>
                        <a:custGeom>
                          <a:avLst/>
                          <a:gdLst/>
                          <a:ahLst/>
                          <a:cxnLst/>
                          <a:rect l="l" t="t" r="r" b="b"/>
                          <a:pathLst>
                            <a:path w="9848" h="10162" fill="none" extrusionOk="0">
                              <a:moveTo>
                                <a:pt x="0" y="10161"/>
                              </a:moveTo>
                              <a:lnTo>
                                <a:pt x="9847"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5335;p68">
                          <a:extLst>
                            <a:ext uri="{FF2B5EF4-FFF2-40B4-BE49-F238E27FC236}">
                              <a16:creationId xmlns:a16="http://schemas.microsoft.com/office/drawing/2014/main" id="{49362EC4-820E-60E4-EA43-7A3D87881145}"/>
                            </a:ext>
                          </a:extLst>
                        </p:cNvPr>
                        <p:cNvSpPr/>
                        <p:nvPr/>
                      </p:nvSpPr>
                      <p:spPr>
                        <a:xfrm>
                          <a:off x="4763646" y="3516766"/>
                          <a:ext cx="20370" cy="52806"/>
                        </a:xfrm>
                        <a:custGeom>
                          <a:avLst/>
                          <a:gdLst/>
                          <a:ahLst/>
                          <a:cxnLst/>
                          <a:rect l="l" t="t" r="r" b="b"/>
                          <a:pathLst>
                            <a:path w="2590" h="6714" fill="none" extrusionOk="0">
                              <a:moveTo>
                                <a:pt x="0" y="6714"/>
                              </a:moveTo>
                              <a:lnTo>
                                <a:pt x="2589"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5336;p68">
                          <a:extLst>
                            <a:ext uri="{FF2B5EF4-FFF2-40B4-BE49-F238E27FC236}">
                              <a16:creationId xmlns:a16="http://schemas.microsoft.com/office/drawing/2014/main" id="{DB321887-4B58-2CBB-EC38-4F468099CE2F}"/>
                            </a:ext>
                          </a:extLst>
                        </p:cNvPr>
                        <p:cNvSpPr/>
                        <p:nvPr/>
                      </p:nvSpPr>
                      <p:spPr>
                        <a:xfrm>
                          <a:off x="4783151" y="3520565"/>
                          <a:ext cx="45861" cy="97432"/>
                        </a:xfrm>
                        <a:custGeom>
                          <a:avLst/>
                          <a:gdLst/>
                          <a:ahLst/>
                          <a:cxnLst/>
                          <a:rect l="l" t="t" r="r" b="b"/>
                          <a:pathLst>
                            <a:path w="5831" h="12388" fill="none" extrusionOk="0">
                              <a:moveTo>
                                <a:pt x="5831" y="12388"/>
                              </a:moveTo>
                              <a:lnTo>
                                <a:pt x="0"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5337;p68">
                          <a:extLst>
                            <a:ext uri="{FF2B5EF4-FFF2-40B4-BE49-F238E27FC236}">
                              <a16:creationId xmlns:a16="http://schemas.microsoft.com/office/drawing/2014/main" id="{6A033EDF-3BE3-A371-BD20-09C194FFC23F}"/>
                            </a:ext>
                          </a:extLst>
                        </p:cNvPr>
                        <p:cNvSpPr/>
                        <p:nvPr/>
                      </p:nvSpPr>
                      <p:spPr>
                        <a:xfrm>
                          <a:off x="4738242" y="3483175"/>
                          <a:ext cx="44917" cy="37398"/>
                        </a:xfrm>
                        <a:custGeom>
                          <a:avLst/>
                          <a:gdLst/>
                          <a:ahLst/>
                          <a:cxnLst/>
                          <a:rect l="l" t="t" r="r" b="b"/>
                          <a:pathLst>
                            <a:path w="5711" h="4755" fill="none" extrusionOk="0">
                              <a:moveTo>
                                <a:pt x="1" y="1"/>
                              </a:moveTo>
                              <a:lnTo>
                                <a:pt x="5710" y="4755"/>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5338;p68">
                          <a:extLst>
                            <a:ext uri="{FF2B5EF4-FFF2-40B4-BE49-F238E27FC236}">
                              <a16:creationId xmlns:a16="http://schemas.microsoft.com/office/drawing/2014/main" id="{B9F41BE4-C6D0-1F70-7D7F-2389CA7B79E9}"/>
                            </a:ext>
                          </a:extLst>
                        </p:cNvPr>
                        <p:cNvSpPr/>
                        <p:nvPr/>
                      </p:nvSpPr>
                      <p:spPr>
                        <a:xfrm>
                          <a:off x="4704941" y="3501823"/>
                          <a:ext cx="78217" cy="18750"/>
                        </a:xfrm>
                        <a:custGeom>
                          <a:avLst/>
                          <a:gdLst/>
                          <a:ahLst/>
                          <a:cxnLst/>
                          <a:rect l="l" t="t" r="r" b="b"/>
                          <a:pathLst>
                            <a:path w="9945" h="2384" fill="none" extrusionOk="0">
                              <a:moveTo>
                                <a:pt x="1" y="1"/>
                              </a:moveTo>
                              <a:lnTo>
                                <a:pt x="9944" y="2384"/>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5339;p68">
                          <a:extLst>
                            <a:ext uri="{FF2B5EF4-FFF2-40B4-BE49-F238E27FC236}">
                              <a16:creationId xmlns:a16="http://schemas.microsoft.com/office/drawing/2014/main" id="{4FD8E309-077B-349A-B4F0-C3C64FA03458}"/>
                            </a:ext>
                          </a:extLst>
                        </p:cNvPr>
                        <p:cNvSpPr/>
                        <p:nvPr/>
                      </p:nvSpPr>
                      <p:spPr>
                        <a:xfrm>
                          <a:off x="4668220" y="3520565"/>
                          <a:ext cx="115796" cy="19324"/>
                        </a:xfrm>
                        <a:custGeom>
                          <a:avLst/>
                          <a:gdLst/>
                          <a:ahLst/>
                          <a:cxnLst/>
                          <a:rect l="l" t="t" r="r" b="b"/>
                          <a:pathLst>
                            <a:path w="14723" h="2457" fill="none" extrusionOk="0">
                              <a:moveTo>
                                <a:pt x="0" y="2457"/>
                              </a:moveTo>
                              <a:lnTo>
                                <a:pt x="14722"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5340;p68">
                          <a:extLst>
                            <a:ext uri="{FF2B5EF4-FFF2-40B4-BE49-F238E27FC236}">
                              <a16:creationId xmlns:a16="http://schemas.microsoft.com/office/drawing/2014/main" id="{D476B5F4-2A80-E7D5-797A-E9741E6BD83B}"/>
                            </a:ext>
                          </a:extLst>
                        </p:cNvPr>
                        <p:cNvSpPr/>
                        <p:nvPr/>
                      </p:nvSpPr>
                      <p:spPr>
                        <a:xfrm>
                          <a:off x="4813117" y="3462915"/>
                          <a:ext cx="40347" cy="51193"/>
                        </a:xfrm>
                        <a:custGeom>
                          <a:avLst/>
                          <a:gdLst/>
                          <a:ahLst/>
                          <a:cxnLst/>
                          <a:rect l="l" t="t" r="r" b="b"/>
                          <a:pathLst>
                            <a:path w="5130" h="6509" fill="none" extrusionOk="0">
                              <a:moveTo>
                                <a:pt x="5130" y="6508"/>
                              </a:moveTo>
                              <a:lnTo>
                                <a:pt x="1"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5341;p68">
                          <a:extLst>
                            <a:ext uri="{FF2B5EF4-FFF2-40B4-BE49-F238E27FC236}">
                              <a16:creationId xmlns:a16="http://schemas.microsoft.com/office/drawing/2014/main" id="{C74F9A48-DBDB-7927-7C25-268673706F59}"/>
                            </a:ext>
                          </a:extLst>
                        </p:cNvPr>
                        <p:cNvSpPr/>
                        <p:nvPr/>
                      </p:nvSpPr>
                      <p:spPr>
                        <a:xfrm>
                          <a:off x="4787807" y="3462915"/>
                          <a:ext cx="25317" cy="55000"/>
                        </a:xfrm>
                        <a:custGeom>
                          <a:avLst/>
                          <a:gdLst/>
                          <a:ahLst/>
                          <a:cxnLst/>
                          <a:rect l="l" t="t" r="r" b="b"/>
                          <a:pathLst>
                            <a:path w="3219" h="6993" fill="none" extrusionOk="0">
                              <a:moveTo>
                                <a:pt x="1" y="6992"/>
                              </a:moveTo>
                              <a:lnTo>
                                <a:pt x="3219"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5342;p68">
                          <a:extLst>
                            <a:ext uri="{FF2B5EF4-FFF2-40B4-BE49-F238E27FC236}">
                              <a16:creationId xmlns:a16="http://schemas.microsoft.com/office/drawing/2014/main" id="{32603E50-2754-CB31-7D42-7A3A8BBAB13C}"/>
                            </a:ext>
                          </a:extLst>
                        </p:cNvPr>
                        <p:cNvSpPr/>
                        <p:nvPr/>
                      </p:nvSpPr>
                      <p:spPr>
                        <a:xfrm>
                          <a:off x="4781342" y="3514100"/>
                          <a:ext cx="72311" cy="6953"/>
                        </a:xfrm>
                        <a:custGeom>
                          <a:avLst/>
                          <a:gdLst/>
                          <a:ahLst/>
                          <a:cxnLst/>
                          <a:rect l="l" t="t" r="r" b="b"/>
                          <a:pathLst>
                            <a:path w="9194" h="884" fill="none" extrusionOk="0">
                              <a:moveTo>
                                <a:pt x="0" y="883"/>
                              </a:moveTo>
                              <a:lnTo>
                                <a:pt x="9194"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5343;p68">
                          <a:extLst>
                            <a:ext uri="{FF2B5EF4-FFF2-40B4-BE49-F238E27FC236}">
                              <a16:creationId xmlns:a16="http://schemas.microsoft.com/office/drawing/2014/main" id="{D8C15A12-F987-3A84-213C-8F9E78FEE3F5}"/>
                            </a:ext>
                          </a:extLst>
                        </p:cNvPr>
                        <p:cNvSpPr/>
                        <p:nvPr/>
                      </p:nvSpPr>
                      <p:spPr>
                        <a:xfrm>
                          <a:off x="4853645" y="3514100"/>
                          <a:ext cx="26175" cy="59184"/>
                        </a:xfrm>
                        <a:custGeom>
                          <a:avLst/>
                          <a:gdLst/>
                          <a:ahLst/>
                          <a:cxnLst/>
                          <a:rect l="l" t="t" r="r" b="b"/>
                          <a:pathLst>
                            <a:path w="3328" h="7525" fill="none" extrusionOk="0">
                              <a:moveTo>
                                <a:pt x="1" y="0"/>
                              </a:moveTo>
                              <a:lnTo>
                                <a:pt x="3328" y="7525"/>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5344;p68">
                          <a:extLst>
                            <a:ext uri="{FF2B5EF4-FFF2-40B4-BE49-F238E27FC236}">
                              <a16:creationId xmlns:a16="http://schemas.microsoft.com/office/drawing/2014/main" id="{9D1CAFFF-BE6E-0F1B-4FE0-20BBDDAD8BEE}"/>
                            </a:ext>
                          </a:extLst>
                        </p:cNvPr>
                        <p:cNvSpPr/>
                        <p:nvPr/>
                      </p:nvSpPr>
                      <p:spPr>
                        <a:xfrm>
                          <a:off x="4827392" y="3514100"/>
                          <a:ext cx="26261" cy="100381"/>
                        </a:xfrm>
                        <a:custGeom>
                          <a:avLst/>
                          <a:gdLst/>
                          <a:ahLst/>
                          <a:cxnLst/>
                          <a:rect l="l" t="t" r="r" b="b"/>
                          <a:pathLst>
                            <a:path w="3339" h="12763" fill="none" extrusionOk="0">
                              <a:moveTo>
                                <a:pt x="3339" y="0"/>
                              </a:moveTo>
                              <a:lnTo>
                                <a:pt x="0" y="12762"/>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4" name="Google Shape;5345;p68">
                          <a:extLst>
                            <a:ext uri="{FF2B5EF4-FFF2-40B4-BE49-F238E27FC236}">
                              <a16:creationId xmlns:a16="http://schemas.microsoft.com/office/drawing/2014/main" id="{6302A6FE-0F0A-2723-0ADE-E905DDFB085D}"/>
                            </a:ext>
                          </a:extLst>
                        </p:cNvPr>
                        <p:cNvGrpSpPr/>
                        <p:nvPr/>
                      </p:nvGrpSpPr>
                      <p:grpSpPr>
                        <a:xfrm>
                          <a:off x="4579164" y="3203653"/>
                          <a:ext cx="1244833" cy="1020397"/>
                          <a:chOff x="4579164" y="3203653"/>
                          <a:chExt cx="1244833" cy="1020397"/>
                        </a:xfrm>
                        <a:grpFill/>
                      </p:grpSpPr>
                      <p:sp>
                        <p:nvSpPr>
                          <p:cNvPr id="1925" name="Google Shape;5346;p68">
                            <a:extLst>
                              <a:ext uri="{FF2B5EF4-FFF2-40B4-BE49-F238E27FC236}">
                                <a16:creationId xmlns:a16="http://schemas.microsoft.com/office/drawing/2014/main" id="{541EA39F-4285-B996-30D8-5366F3C1440D}"/>
                              </a:ext>
                            </a:extLst>
                          </p:cNvPr>
                          <p:cNvSpPr/>
                          <p:nvPr/>
                        </p:nvSpPr>
                        <p:spPr>
                          <a:xfrm>
                            <a:off x="4879812" y="3466721"/>
                            <a:ext cx="74411" cy="106563"/>
                          </a:xfrm>
                          <a:custGeom>
                            <a:avLst/>
                            <a:gdLst/>
                            <a:ahLst/>
                            <a:cxnLst/>
                            <a:rect l="l" t="t" r="r" b="b"/>
                            <a:pathLst>
                              <a:path w="9461" h="13549" fill="none" extrusionOk="0">
                                <a:moveTo>
                                  <a:pt x="1" y="13549"/>
                                </a:moveTo>
                                <a:lnTo>
                                  <a:pt x="9460"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5347;p68">
                            <a:extLst>
                              <a:ext uri="{FF2B5EF4-FFF2-40B4-BE49-F238E27FC236}">
                                <a16:creationId xmlns:a16="http://schemas.microsoft.com/office/drawing/2014/main" id="{4CA614C6-2655-A1E6-273B-1C031E967369}"/>
                              </a:ext>
                            </a:extLst>
                          </p:cNvPr>
                          <p:cNvSpPr/>
                          <p:nvPr/>
                        </p:nvSpPr>
                        <p:spPr>
                          <a:xfrm>
                            <a:off x="4954215" y="3408017"/>
                            <a:ext cx="105989" cy="58712"/>
                          </a:xfrm>
                          <a:custGeom>
                            <a:avLst/>
                            <a:gdLst/>
                            <a:ahLst/>
                            <a:cxnLst/>
                            <a:rect l="l" t="t" r="r" b="b"/>
                            <a:pathLst>
                              <a:path w="13476" h="7465" fill="none" extrusionOk="0">
                                <a:moveTo>
                                  <a:pt x="0" y="7464"/>
                                </a:moveTo>
                                <a:lnTo>
                                  <a:pt x="13476"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5348;p68">
                            <a:extLst>
                              <a:ext uri="{FF2B5EF4-FFF2-40B4-BE49-F238E27FC236}">
                                <a16:creationId xmlns:a16="http://schemas.microsoft.com/office/drawing/2014/main" id="{4B7B5EC6-6EBA-15D5-E437-310D36BAD0F9}"/>
                              </a:ext>
                            </a:extLst>
                          </p:cNvPr>
                          <p:cNvSpPr/>
                          <p:nvPr/>
                        </p:nvSpPr>
                        <p:spPr>
                          <a:xfrm>
                            <a:off x="4953924" y="3465195"/>
                            <a:ext cx="119792" cy="54811"/>
                          </a:xfrm>
                          <a:custGeom>
                            <a:avLst/>
                            <a:gdLst/>
                            <a:ahLst/>
                            <a:cxnLst/>
                            <a:rect l="l" t="t" r="r" b="b"/>
                            <a:pathLst>
                              <a:path w="15231" h="6969" fill="none" extrusionOk="0">
                                <a:moveTo>
                                  <a:pt x="1" y="1"/>
                                </a:moveTo>
                                <a:lnTo>
                                  <a:pt x="15231" y="6968"/>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5349;p68">
                            <a:extLst>
                              <a:ext uri="{FF2B5EF4-FFF2-40B4-BE49-F238E27FC236}">
                                <a16:creationId xmlns:a16="http://schemas.microsoft.com/office/drawing/2014/main" id="{45AECA86-2A25-0A21-9D92-1FED7C731814}"/>
                              </a:ext>
                            </a:extLst>
                          </p:cNvPr>
                          <p:cNvSpPr/>
                          <p:nvPr/>
                        </p:nvSpPr>
                        <p:spPr>
                          <a:xfrm>
                            <a:off x="5073708" y="3521045"/>
                            <a:ext cx="26938" cy="71839"/>
                          </a:xfrm>
                          <a:custGeom>
                            <a:avLst/>
                            <a:gdLst/>
                            <a:ahLst/>
                            <a:cxnLst/>
                            <a:rect l="l" t="t" r="r" b="b"/>
                            <a:pathLst>
                              <a:path w="3425" h="9134" fill="none" extrusionOk="0">
                                <a:moveTo>
                                  <a:pt x="1" y="0"/>
                                </a:moveTo>
                                <a:lnTo>
                                  <a:pt x="3424" y="9133"/>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5350;p68">
                            <a:extLst>
                              <a:ext uri="{FF2B5EF4-FFF2-40B4-BE49-F238E27FC236}">
                                <a16:creationId xmlns:a16="http://schemas.microsoft.com/office/drawing/2014/main" id="{3DCBF145-2CC8-50AF-AFA0-914EA96E17CA}"/>
                              </a:ext>
                            </a:extLst>
                          </p:cNvPr>
                          <p:cNvSpPr/>
                          <p:nvPr/>
                        </p:nvSpPr>
                        <p:spPr>
                          <a:xfrm>
                            <a:off x="5100637" y="3586309"/>
                            <a:ext cx="26741" cy="81167"/>
                          </a:xfrm>
                          <a:custGeom>
                            <a:avLst/>
                            <a:gdLst/>
                            <a:ahLst/>
                            <a:cxnLst/>
                            <a:rect l="l" t="t" r="r" b="b"/>
                            <a:pathLst>
                              <a:path w="3400" h="10320" fill="none" extrusionOk="0">
                                <a:moveTo>
                                  <a:pt x="3399" y="10319"/>
                                </a:moveTo>
                                <a:lnTo>
                                  <a:pt x="0"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5351;p68">
                            <a:extLst>
                              <a:ext uri="{FF2B5EF4-FFF2-40B4-BE49-F238E27FC236}">
                                <a16:creationId xmlns:a16="http://schemas.microsoft.com/office/drawing/2014/main" id="{3F241E7E-735A-847D-548B-12F051014DB3}"/>
                              </a:ext>
                            </a:extLst>
                          </p:cNvPr>
                          <p:cNvSpPr/>
                          <p:nvPr/>
                        </p:nvSpPr>
                        <p:spPr>
                          <a:xfrm>
                            <a:off x="5088549" y="3252840"/>
                            <a:ext cx="693968" cy="520624"/>
                          </a:xfrm>
                          <a:custGeom>
                            <a:avLst/>
                            <a:gdLst/>
                            <a:ahLst/>
                            <a:cxnLst/>
                            <a:rect l="l" t="t" r="r" b="b"/>
                            <a:pathLst>
                              <a:path w="88235" h="66195" fill="none" extrusionOk="0">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5352;p68">
                            <a:extLst>
                              <a:ext uri="{FF2B5EF4-FFF2-40B4-BE49-F238E27FC236}">
                                <a16:creationId xmlns:a16="http://schemas.microsoft.com/office/drawing/2014/main" id="{B7DD1DBC-234F-8CEA-8F53-E1DA40426328}"/>
                              </a:ext>
                            </a:extLst>
                          </p:cNvPr>
                          <p:cNvSpPr/>
                          <p:nvPr/>
                        </p:nvSpPr>
                        <p:spPr>
                          <a:xfrm>
                            <a:off x="5060203" y="3203653"/>
                            <a:ext cx="544588" cy="316354"/>
                          </a:xfrm>
                          <a:custGeom>
                            <a:avLst/>
                            <a:gdLst/>
                            <a:ahLst/>
                            <a:cxnLst/>
                            <a:rect l="l" t="t" r="r" b="b"/>
                            <a:pathLst>
                              <a:path w="69242" h="40223" fill="none" extrusionOk="0">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5353;p68">
                            <a:extLst>
                              <a:ext uri="{FF2B5EF4-FFF2-40B4-BE49-F238E27FC236}">
                                <a16:creationId xmlns:a16="http://schemas.microsoft.com/office/drawing/2014/main" id="{DFDC88D8-A74C-B738-8BDE-917FE8175B13}"/>
                              </a:ext>
                            </a:extLst>
                          </p:cNvPr>
                          <p:cNvSpPr/>
                          <p:nvPr/>
                        </p:nvSpPr>
                        <p:spPr>
                          <a:xfrm>
                            <a:off x="5127371" y="3507533"/>
                            <a:ext cx="124739" cy="267835"/>
                          </a:xfrm>
                          <a:custGeom>
                            <a:avLst/>
                            <a:gdLst/>
                            <a:ahLst/>
                            <a:cxnLst/>
                            <a:rect l="l" t="t" r="r" b="b"/>
                            <a:pathLst>
                              <a:path w="15860" h="34054" fill="none" extrusionOk="0">
                                <a:moveTo>
                                  <a:pt x="9266" y="1"/>
                                </a:moveTo>
                                <a:lnTo>
                                  <a:pt x="10101" y="14396"/>
                                </a:lnTo>
                                <a:lnTo>
                                  <a:pt x="15859" y="34053"/>
                                </a:lnTo>
                                <a:lnTo>
                                  <a:pt x="0" y="19851"/>
                                </a:lnTo>
                                <a:lnTo>
                                  <a:pt x="1234" y="33642"/>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5354;p68">
                            <a:extLst>
                              <a:ext uri="{FF2B5EF4-FFF2-40B4-BE49-F238E27FC236}">
                                <a16:creationId xmlns:a16="http://schemas.microsoft.com/office/drawing/2014/main" id="{9D9287D9-3A6C-A388-34C7-C8A21A08CF43}"/>
                              </a:ext>
                            </a:extLst>
                          </p:cNvPr>
                          <p:cNvSpPr/>
                          <p:nvPr/>
                        </p:nvSpPr>
                        <p:spPr>
                          <a:xfrm>
                            <a:off x="5100637" y="3507533"/>
                            <a:ext cx="99618" cy="78784"/>
                          </a:xfrm>
                          <a:custGeom>
                            <a:avLst/>
                            <a:gdLst/>
                            <a:ahLst/>
                            <a:cxnLst/>
                            <a:rect l="l" t="t" r="r" b="b"/>
                            <a:pathLst>
                              <a:path w="12666" h="10017" fill="none" extrusionOk="0">
                                <a:moveTo>
                                  <a:pt x="0" y="10017"/>
                                </a:moveTo>
                                <a:lnTo>
                                  <a:pt x="12665"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5355;p68">
                            <a:extLst>
                              <a:ext uri="{FF2B5EF4-FFF2-40B4-BE49-F238E27FC236}">
                                <a16:creationId xmlns:a16="http://schemas.microsoft.com/office/drawing/2014/main" id="{6CA9C713-40D3-A1F5-2500-1E35A76617EA}"/>
                              </a:ext>
                            </a:extLst>
                          </p:cNvPr>
                          <p:cNvSpPr/>
                          <p:nvPr/>
                        </p:nvSpPr>
                        <p:spPr>
                          <a:xfrm>
                            <a:off x="5200248" y="3501068"/>
                            <a:ext cx="156514" cy="6473"/>
                          </a:xfrm>
                          <a:custGeom>
                            <a:avLst/>
                            <a:gdLst/>
                            <a:ahLst/>
                            <a:cxnLst/>
                            <a:rect l="l" t="t" r="r" b="b"/>
                            <a:pathLst>
                              <a:path w="19900" h="823" fill="none" extrusionOk="0">
                                <a:moveTo>
                                  <a:pt x="0" y="823"/>
                                </a:moveTo>
                                <a:lnTo>
                                  <a:pt x="19900"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5356;p68">
                            <a:extLst>
                              <a:ext uri="{FF2B5EF4-FFF2-40B4-BE49-F238E27FC236}">
                                <a16:creationId xmlns:a16="http://schemas.microsoft.com/office/drawing/2014/main" id="{B1454E85-2E27-0F3E-FABC-31CEA9942007}"/>
                              </a:ext>
                            </a:extLst>
                          </p:cNvPr>
                          <p:cNvSpPr/>
                          <p:nvPr/>
                        </p:nvSpPr>
                        <p:spPr>
                          <a:xfrm>
                            <a:off x="5127371" y="3507533"/>
                            <a:ext cx="72885" cy="155853"/>
                          </a:xfrm>
                          <a:custGeom>
                            <a:avLst/>
                            <a:gdLst/>
                            <a:ahLst/>
                            <a:cxnLst/>
                            <a:rect l="l" t="t" r="r" b="b"/>
                            <a:pathLst>
                              <a:path w="9267" h="19816" fill="none" extrusionOk="0">
                                <a:moveTo>
                                  <a:pt x="9266" y="1"/>
                                </a:moveTo>
                                <a:lnTo>
                                  <a:pt x="0" y="19815"/>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5357;p68">
                            <a:extLst>
                              <a:ext uri="{FF2B5EF4-FFF2-40B4-BE49-F238E27FC236}">
                                <a16:creationId xmlns:a16="http://schemas.microsoft.com/office/drawing/2014/main" id="{D9243560-1480-6C30-0A30-B2DE9819AF78}"/>
                              </a:ext>
                            </a:extLst>
                          </p:cNvPr>
                          <p:cNvSpPr/>
                          <p:nvPr/>
                        </p:nvSpPr>
                        <p:spPr>
                          <a:xfrm>
                            <a:off x="5352947" y="3384139"/>
                            <a:ext cx="126265" cy="117692"/>
                          </a:xfrm>
                          <a:custGeom>
                            <a:avLst/>
                            <a:gdLst/>
                            <a:ahLst/>
                            <a:cxnLst/>
                            <a:rect l="l" t="t" r="r" b="b"/>
                            <a:pathLst>
                              <a:path w="16054" h="14964" fill="none" extrusionOk="0">
                                <a:moveTo>
                                  <a:pt x="1" y="14964"/>
                                </a:moveTo>
                                <a:lnTo>
                                  <a:pt x="16053"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5358;p68">
                            <a:extLst>
                              <a:ext uri="{FF2B5EF4-FFF2-40B4-BE49-F238E27FC236}">
                                <a16:creationId xmlns:a16="http://schemas.microsoft.com/office/drawing/2014/main" id="{1043B79E-4269-4996-DEE8-6816D87CB870}"/>
                              </a:ext>
                            </a:extLst>
                          </p:cNvPr>
                          <p:cNvSpPr/>
                          <p:nvPr/>
                        </p:nvSpPr>
                        <p:spPr>
                          <a:xfrm>
                            <a:off x="5356753" y="3246375"/>
                            <a:ext cx="61567" cy="254700"/>
                          </a:xfrm>
                          <a:custGeom>
                            <a:avLst/>
                            <a:gdLst/>
                            <a:ahLst/>
                            <a:cxnLst/>
                            <a:rect l="l" t="t" r="r" b="b"/>
                            <a:pathLst>
                              <a:path w="7828" h="32384" fill="none" extrusionOk="0">
                                <a:moveTo>
                                  <a:pt x="1" y="32383"/>
                                </a:moveTo>
                                <a:lnTo>
                                  <a:pt x="7827"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5359;p68">
                            <a:extLst>
                              <a:ext uri="{FF2B5EF4-FFF2-40B4-BE49-F238E27FC236}">
                                <a16:creationId xmlns:a16="http://schemas.microsoft.com/office/drawing/2014/main" id="{95A506A6-7DE5-E1B6-B3F3-DF6F194CE920}"/>
                              </a:ext>
                            </a:extLst>
                          </p:cNvPr>
                          <p:cNvSpPr/>
                          <p:nvPr/>
                        </p:nvSpPr>
                        <p:spPr>
                          <a:xfrm>
                            <a:off x="5352947" y="3486698"/>
                            <a:ext cx="141483" cy="10571"/>
                          </a:xfrm>
                          <a:custGeom>
                            <a:avLst/>
                            <a:gdLst/>
                            <a:ahLst/>
                            <a:cxnLst/>
                            <a:rect l="l" t="t" r="r" b="b"/>
                            <a:pathLst>
                              <a:path w="17989" h="1344" fill="none" extrusionOk="0">
                                <a:moveTo>
                                  <a:pt x="1" y="1343"/>
                                </a:moveTo>
                                <a:lnTo>
                                  <a:pt x="17989"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5360;p68">
                            <a:extLst>
                              <a:ext uri="{FF2B5EF4-FFF2-40B4-BE49-F238E27FC236}">
                                <a16:creationId xmlns:a16="http://schemas.microsoft.com/office/drawing/2014/main" id="{0B9CF7B5-44AA-8EA1-5C84-F5316F2D1111}"/>
                              </a:ext>
                            </a:extLst>
                          </p:cNvPr>
                          <p:cNvSpPr/>
                          <p:nvPr/>
                        </p:nvSpPr>
                        <p:spPr>
                          <a:xfrm>
                            <a:off x="5353898" y="3501068"/>
                            <a:ext cx="18089" cy="136725"/>
                          </a:xfrm>
                          <a:custGeom>
                            <a:avLst/>
                            <a:gdLst/>
                            <a:ahLst/>
                            <a:cxnLst/>
                            <a:rect l="l" t="t" r="r" b="b"/>
                            <a:pathLst>
                              <a:path w="2300" h="17384" fill="none" extrusionOk="0">
                                <a:moveTo>
                                  <a:pt x="1" y="0"/>
                                </a:moveTo>
                                <a:lnTo>
                                  <a:pt x="2299" y="17383"/>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5361;p68">
                            <a:extLst>
                              <a:ext uri="{FF2B5EF4-FFF2-40B4-BE49-F238E27FC236}">
                                <a16:creationId xmlns:a16="http://schemas.microsoft.com/office/drawing/2014/main" id="{B9AB442B-EB99-F62C-98CD-5B398281776C}"/>
                              </a:ext>
                            </a:extLst>
                          </p:cNvPr>
                          <p:cNvSpPr/>
                          <p:nvPr/>
                        </p:nvSpPr>
                        <p:spPr>
                          <a:xfrm>
                            <a:off x="5206721" y="3620749"/>
                            <a:ext cx="102379" cy="98863"/>
                          </a:xfrm>
                          <a:custGeom>
                            <a:avLst/>
                            <a:gdLst/>
                            <a:ahLst/>
                            <a:cxnLst/>
                            <a:rect l="l" t="t" r="r" b="b"/>
                            <a:pathLst>
                              <a:path w="13017" h="12570" fill="none" extrusionOk="0">
                                <a:moveTo>
                                  <a:pt x="0" y="1"/>
                                </a:moveTo>
                                <a:lnTo>
                                  <a:pt x="13016" y="12569"/>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5362;p68">
                            <a:extLst>
                              <a:ext uri="{FF2B5EF4-FFF2-40B4-BE49-F238E27FC236}">
                                <a16:creationId xmlns:a16="http://schemas.microsoft.com/office/drawing/2014/main" id="{BE776D1E-4131-782E-8941-487358A88032}"/>
                              </a:ext>
                            </a:extLst>
                          </p:cNvPr>
                          <p:cNvSpPr/>
                          <p:nvPr/>
                        </p:nvSpPr>
                        <p:spPr>
                          <a:xfrm>
                            <a:off x="5293102" y="3715798"/>
                            <a:ext cx="15997" cy="101238"/>
                          </a:xfrm>
                          <a:custGeom>
                            <a:avLst/>
                            <a:gdLst/>
                            <a:ahLst/>
                            <a:cxnLst/>
                            <a:rect l="l" t="t" r="r" b="b"/>
                            <a:pathLst>
                              <a:path w="2034" h="12872" fill="none" extrusionOk="0">
                                <a:moveTo>
                                  <a:pt x="2033" y="0"/>
                                </a:moveTo>
                                <a:lnTo>
                                  <a:pt x="1" y="1287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5363;p68">
                            <a:extLst>
                              <a:ext uri="{FF2B5EF4-FFF2-40B4-BE49-F238E27FC236}">
                                <a16:creationId xmlns:a16="http://schemas.microsoft.com/office/drawing/2014/main" id="{32C192D8-F8B8-3C02-160B-738B3B7314FC}"/>
                              </a:ext>
                            </a:extLst>
                          </p:cNvPr>
                          <p:cNvSpPr/>
                          <p:nvPr/>
                        </p:nvSpPr>
                        <p:spPr>
                          <a:xfrm>
                            <a:off x="5127371" y="3659854"/>
                            <a:ext cx="92862" cy="134539"/>
                          </a:xfrm>
                          <a:custGeom>
                            <a:avLst/>
                            <a:gdLst/>
                            <a:ahLst/>
                            <a:cxnLst/>
                            <a:rect l="l" t="t" r="r" b="b"/>
                            <a:pathLst>
                              <a:path w="11807" h="17106" fill="none" extrusionOk="0">
                                <a:moveTo>
                                  <a:pt x="11807" y="17105"/>
                                </a:moveTo>
                                <a:lnTo>
                                  <a:pt x="0"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5364;p68">
                            <a:extLst>
                              <a:ext uri="{FF2B5EF4-FFF2-40B4-BE49-F238E27FC236}">
                                <a16:creationId xmlns:a16="http://schemas.microsoft.com/office/drawing/2014/main" id="{2DC5E1B9-E7D0-DB3E-3D84-A0CACA16BAB9}"/>
                              </a:ext>
                            </a:extLst>
                          </p:cNvPr>
                          <p:cNvSpPr/>
                          <p:nvPr/>
                        </p:nvSpPr>
                        <p:spPr>
                          <a:xfrm>
                            <a:off x="5479203" y="3327149"/>
                            <a:ext cx="150615" cy="56998"/>
                          </a:xfrm>
                          <a:custGeom>
                            <a:avLst/>
                            <a:gdLst/>
                            <a:ahLst/>
                            <a:cxnLst/>
                            <a:rect l="l" t="t" r="r" b="b"/>
                            <a:pathLst>
                              <a:path w="19150" h="7247" fill="none" extrusionOk="0">
                                <a:moveTo>
                                  <a:pt x="19149" y="0"/>
                                </a:moveTo>
                                <a:lnTo>
                                  <a:pt x="0" y="7246"/>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5365;p68">
                            <a:extLst>
                              <a:ext uri="{FF2B5EF4-FFF2-40B4-BE49-F238E27FC236}">
                                <a16:creationId xmlns:a16="http://schemas.microsoft.com/office/drawing/2014/main" id="{33245203-0F5D-217C-8AC7-374A8D031596}"/>
                              </a:ext>
                            </a:extLst>
                          </p:cNvPr>
                          <p:cNvSpPr/>
                          <p:nvPr/>
                        </p:nvSpPr>
                        <p:spPr>
                          <a:xfrm>
                            <a:off x="5371980" y="3633790"/>
                            <a:ext cx="59373" cy="4003"/>
                          </a:xfrm>
                          <a:custGeom>
                            <a:avLst/>
                            <a:gdLst/>
                            <a:ahLst/>
                            <a:cxnLst/>
                            <a:rect l="l" t="t" r="r" b="b"/>
                            <a:pathLst>
                              <a:path w="7549" h="509" fill="none" extrusionOk="0">
                                <a:moveTo>
                                  <a:pt x="0" y="508"/>
                                </a:moveTo>
                                <a:lnTo>
                                  <a:pt x="7549"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5366;p68">
                            <a:extLst>
                              <a:ext uri="{FF2B5EF4-FFF2-40B4-BE49-F238E27FC236}">
                                <a16:creationId xmlns:a16="http://schemas.microsoft.com/office/drawing/2014/main" id="{932CECDA-79B2-BC79-97C7-274009458CE0}"/>
                              </a:ext>
                            </a:extLst>
                          </p:cNvPr>
                          <p:cNvSpPr/>
                          <p:nvPr/>
                        </p:nvSpPr>
                        <p:spPr>
                          <a:xfrm>
                            <a:off x="5352947" y="3497261"/>
                            <a:ext cx="78406" cy="136536"/>
                          </a:xfrm>
                          <a:custGeom>
                            <a:avLst/>
                            <a:gdLst/>
                            <a:ahLst/>
                            <a:cxnLst/>
                            <a:rect l="l" t="t" r="r" b="b"/>
                            <a:pathLst>
                              <a:path w="9969" h="17360" fill="none" extrusionOk="0">
                                <a:moveTo>
                                  <a:pt x="9969" y="17359"/>
                                </a:moveTo>
                                <a:lnTo>
                                  <a:pt x="1"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5367;p68">
                            <a:extLst>
                              <a:ext uri="{FF2B5EF4-FFF2-40B4-BE49-F238E27FC236}">
                                <a16:creationId xmlns:a16="http://schemas.microsoft.com/office/drawing/2014/main" id="{18408628-C5D8-A39A-1B7A-59D1CD2EC47D}"/>
                              </a:ext>
                            </a:extLst>
                          </p:cNvPr>
                          <p:cNvSpPr/>
                          <p:nvPr/>
                        </p:nvSpPr>
                        <p:spPr>
                          <a:xfrm>
                            <a:off x="4917296" y="3466721"/>
                            <a:ext cx="40733" cy="122356"/>
                          </a:xfrm>
                          <a:custGeom>
                            <a:avLst/>
                            <a:gdLst/>
                            <a:ahLst/>
                            <a:cxnLst/>
                            <a:rect l="l" t="t" r="r" b="b"/>
                            <a:pathLst>
                              <a:path w="5179" h="15557" fill="none" extrusionOk="0">
                                <a:moveTo>
                                  <a:pt x="1" y="15557"/>
                                </a:moveTo>
                                <a:lnTo>
                                  <a:pt x="5178"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5368;p68">
                            <a:extLst>
                              <a:ext uri="{FF2B5EF4-FFF2-40B4-BE49-F238E27FC236}">
                                <a16:creationId xmlns:a16="http://schemas.microsoft.com/office/drawing/2014/main" id="{C64BD9C6-BA7D-4E8C-6857-64897380B869}"/>
                              </a:ext>
                            </a:extLst>
                          </p:cNvPr>
                          <p:cNvSpPr/>
                          <p:nvPr/>
                        </p:nvSpPr>
                        <p:spPr>
                          <a:xfrm>
                            <a:off x="5060203" y="3408017"/>
                            <a:ext cx="111416" cy="19513"/>
                          </a:xfrm>
                          <a:custGeom>
                            <a:avLst/>
                            <a:gdLst/>
                            <a:ahLst/>
                            <a:cxnLst/>
                            <a:rect l="l" t="t" r="r" b="b"/>
                            <a:pathLst>
                              <a:path w="14166" h="2481" fill="none" extrusionOk="0">
                                <a:moveTo>
                                  <a:pt x="0" y="0"/>
                                </a:moveTo>
                                <a:lnTo>
                                  <a:pt x="14165" y="248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5369;p68">
                            <a:extLst>
                              <a:ext uri="{FF2B5EF4-FFF2-40B4-BE49-F238E27FC236}">
                                <a16:creationId xmlns:a16="http://schemas.microsoft.com/office/drawing/2014/main" id="{9CFBA771-F9A2-E510-4651-1BEF441956AB}"/>
                              </a:ext>
                            </a:extLst>
                          </p:cNvPr>
                          <p:cNvSpPr/>
                          <p:nvPr/>
                        </p:nvSpPr>
                        <p:spPr>
                          <a:xfrm>
                            <a:off x="5127371" y="3620749"/>
                            <a:ext cx="79358" cy="42636"/>
                          </a:xfrm>
                          <a:custGeom>
                            <a:avLst/>
                            <a:gdLst/>
                            <a:ahLst/>
                            <a:cxnLst/>
                            <a:rect l="l" t="t" r="r" b="b"/>
                            <a:pathLst>
                              <a:path w="10090" h="5421" fill="none" extrusionOk="0">
                                <a:moveTo>
                                  <a:pt x="0" y="5420"/>
                                </a:moveTo>
                                <a:lnTo>
                                  <a:pt x="10089"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9" name="Google Shape;5370;p68">
                            <a:extLst>
                              <a:ext uri="{FF2B5EF4-FFF2-40B4-BE49-F238E27FC236}">
                                <a16:creationId xmlns:a16="http://schemas.microsoft.com/office/drawing/2014/main" id="{FB99B399-F60B-B7A9-2F71-BD2B623B5C99}"/>
                              </a:ext>
                            </a:extLst>
                          </p:cNvPr>
                          <p:cNvGrpSpPr/>
                          <p:nvPr/>
                        </p:nvGrpSpPr>
                        <p:grpSpPr>
                          <a:xfrm>
                            <a:off x="4579164" y="3203653"/>
                            <a:ext cx="1244833" cy="1020397"/>
                            <a:chOff x="4579164" y="3203653"/>
                            <a:chExt cx="1244833" cy="1020397"/>
                          </a:xfrm>
                          <a:grpFill/>
                        </p:grpSpPr>
                        <p:sp>
                          <p:nvSpPr>
                            <p:cNvPr id="1951" name="Google Shape;5371;p68">
                              <a:extLst>
                                <a:ext uri="{FF2B5EF4-FFF2-40B4-BE49-F238E27FC236}">
                                  <a16:creationId xmlns:a16="http://schemas.microsoft.com/office/drawing/2014/main" id="{E0822BF4-8B43-B65F-1E9B-995EF9BFCFD3}"/>
                                </a:ext>
                              </a:extLst>
                            </p:cNvPr>
                            <p:cNvSpPr/>
                            <p:nvPr/>
                          </p:nvSpPr>
                          <p:spPr>
                            <a:xfrm>
                              <a:off x="4949551" y="3708185"/>
                              <a:ext cx="37972" cy="3815"/>
                            </a:xfrm>
                            <a:custGeom>
                              <a:avLst/>
                              <a:gdLst/>
                              <a:ahLst/>
                              <a:cxnLst/>
                              <a:rect l="l" t="t" r="r" b="b"/>
                              <a:pathLst>
                                <a:path w="4828" h="485" fill="none" extrusionOk="0">
                                  <a:moveTo>
                                    <a:pt x="0" y="1"/>
                                  </a:moveTo>
                                  <a:lnTo>
                                    <a:pt x="4827" y="485"/>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2" name="Google Shape;5372;p68">
                              <a:extLst>
                                <a:ext uri="{FF2B5EF4-FFF2-40B4-BE49-F238E27FC236}">
                                  <a16:creationId xmlns:a16="http://schemas.microsoft.com/office/drawing/2014/main" id="{4A5CD2FA-74D6-9415-FB4C-5D8CA2D73C1C}"/>
                                </a:ext>
                              </a:extLst>
                            </p:cNvPr>
                            <p:cNvGrpSpPr/>
                            <p:nvPr/>
                          </p:nvGrpSpPr>
                          <p:grpSpPr>
                            <a:xfrm>
                              <a:off x="4579164" y="3203653"/>
                              <a:ext cx="1244833" cy="1020397"/>
                              <a:chOff x="4579164" y="3203653"/>
                              <a:chExt cx="1244833" cy="1020397"/>
                            </a:xfrm>
                            <a:grpFill/>
                          </p:grpSpPr>
                          <p:sp>
                            <p:nvSpPr>
                              <p:cNvPr id="1953" name="Google Shape;5373;p68">
                                <a:extLst>
                                  <a:ext uri="{FF2B5EF4-FFF2-40B4-BE49-F238E27FC236}">
                                    <a16:creationId xmlns:a16="http://schemas.microsoft.com/office/drawing/2014/main" id="{7047E4CA-F1B7-9AA6-542D-F2A560EE3F51}"/>
                                  </a:ext>
                                </a:extLst>
                              </p:cNvPr>
                              <p:cNvSpPr/>
                              <p:nvPr/>
                            </p:nvSpPr>
                            <p:spPr>
                              <a:xfrm>
                                <a:off x="4953357" y="3586309"/>
                                <a:ext cx="147288" cy="121884"/>
                              </a:xfrm>
                              <a:custGeom>
                                <a:avLst/>
                                <a:gdLst/>
                                <a:ahLst/>
                                <a:cxnLst/>
                                <a:rect l="l" t="t" r="r" b="b"/>
                                <a:pathLst>
                                  <a:path w="18727" h="15497" fill="none" extrusionOk="0">
                                    <a:moveTo>
                                      <a:pt x="18726" y="1"/>
                                    </a:moveTo>
                                    <a:lnTo>
                                      <a:pt x="0" y="15497"/>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5374;p68">
                                <a:extLst>
                                  <a:ext uri="{FF2B5EF4-FFF2-40B4-BE49-F238E27FC236}">
                                    <a16:creationId xmlns:a16="http://schemas.microsoft.com/office/drawing/2014/main" id="{4D941653-98B5-2B2B-7FA3-0352748FFB83}"/>
                                  </a:ext>
                                </a:extLst>
                              </p:cNvPr>
                              <p:cNvSpPr/>
                              <p:nvPr/>
                            </p:nvSpPr>
                            <p:spPr>
                              <a:xfrm>
                                <a:off x="4987515" y="3592876"/>
                                <a:ext cx="113130" cy="119123"/>
                              </a:xfrm>
                              <a:custGeom>
                                <a:avLst/>
                                <a:gdLst/>
                                <a:ahLst/>
                                <a:cxnLst/>
                                <a:rect l="l" t="t" r="r" b="b"/>
                                <a:pathLst>
                                  <a:path w="14384" h="15146" fill="none" extrusionOk="0">
                                    <a:moveTo>
                                      <a:pt x="0" y="15146"/>
                                    </a:moveTo>
                                    <a:lnTo>
                                      <a:pt x="14383"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5375;p68">
                                <a:extLst>
                                  <a:ext uri="{FF2B5EF4-FFF2-40B4-BE49-F238E27FC236}">
                                    <a16:creationId xmlns:a16="http://schemas.microsoft.com/office/drawing/2014/main" id="{C482336E-93B8-5C95-D67B-AFA9CF73C67C}"/>
                                  </a:ext>
                                </a:extLst>
                              </p:cNvPr>
                              <p:cNvSpPr/>
                              <p:nvPr/>
                            </p:nvSpPr>
                            <p:spPr>
                              <a:xfrm>
                                <a:off x="4913395" y="3708185"/>
                                <a:ext cx="39970" cy="45389"/>
                              </a:xfrm>
                              <a:custGeom>
                                <a:avLst/>
                                <a:gdLst/>
                                <a:ahLst/>
                                <a:cxnLst/>
                                <a:rect l="l" t="t" r="r" b="b"/>
                                <a:pathLst>
                                  <a:path w="5082" h="5771" fill="none" extrusionOk="0">
                                    <a:moveTo>
                                      <a:pt x="1" y="5771"/>
                                    </a:moveTo>
                                    <a:lnTo>
                                      <a:pt x="5081"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5376;p68">
                                <a:extLst>
                                  <a:ext uri="{FF2B5EF4-FFF2-40B4-BE49-F238E27FC236}">
                                    <a16:creationId xmlns:a16="http://schemas.microsoft.com/office/drawing/2014/main" id="{75BFDB51-514A-0BA1-00D5-EE6DBA6BBB2A}"/>
                                  </a:ext>
                                </a:extLst>
                              </p:cNvPr>
                              <p:cNvSpPr/>
                              <p:nvPr/>
                            </p:nvSpPr>
                            <p:spPr>
                              <a:xfrm>
                                <a:off x="4888943" y="3704378"/>
                                <a:ext cx="60616" cy="26080"/>
                              </a:xfrm>
                              <a:custGeom>
                                <a:avLst/>
                                <a:gdLst/>
                                <a:ahLst/>
                                <a:cxnLst/>
                                <a:rect l="l" t="t" r="r" b="b"/>
                                <a:pathLst>
                                  <a:path w="7707" h="3316" fill="none" extrusionOk="0">
                                    <a:moveTo>
                                      <a:pt x="1" y="3315"/>
                                    </a:moveTo>
                                    <a:lnTo>
                                      <a:pt x="7706"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5377;p68">
                                <a:extLst>
                                  <a:ext uri="{FF2B5EF4-FFF2-40B4-BE49-F238E27FC236}">
                                    <a16:creationId xmlns:a16="http://schemas.microsoft.com/office/drawing/2014/main" id="{ABEDE950-7953-1170-C3AC-A157E7B505E5}"/>
                                  </a:ext>
                                </a:extLst>
                              </p:cNvPr>
                              <p:cNvSpPr/>
                              <p:nvPr/>
                            </p:nvSpPr>
                            <p:spPr>
                              <a:xfrm>
                                <a:off x="4917296" y="3589069"/>
                                <a:ext cx="32262" cy="119123"/>
                              </a:xfrm>
                              <a:custGeom>
                                <a:avLst/>
                                <a:gdLst/>
                                <a:ahLst/>
                                <a:cxnLst/>
                                <a:rect l="l" t="t" r="r" b="b"/>
                                <a:pathLst>
                                  <a:path w="4102" h="15146" fill="none" extrusionOk="0">
                                    <a:moveTo>
                                      <a:pt x="1" y="1"/>
                                    </a:moveTo>
                                    <a:lnTo>
                                      <a:pt x="4101" y="15146"/>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5378;p68">
                                <a:extLst>
                                  <a:ext uri="{FF2B5EF4-FFF2-40B4-BE49-F238E27FC236}">
                                    <a16:creationId xmlns:a16="http://schemas.microsoft.com/office/drawing/2014/main" id="{CA825D45-D3DA-E979-F9B4-775823A90AA0}"/>
                                  </a:ext>
                                </a:extLst>
                              </p:cNvPr>
                              <p:cNvSpPr/>
                              <p:nvPr/>
                            </p:nvSpPr>
                            <p:spPr>
                              <a:xfrm>
                                <a:off x="4949551" y="3708185"/>
                                <a:ext cx="22840" cy="72885"/>
                              </a:xfrm>
                              <a:custGeom>
                                <a:avLst/>
                                <a:gdLst/>
                                <a:ahLst/>
                                <a:cxnLst/>
                                <a:rect l="l" t="t" r="r" b="b"/>
                                <a:pathLst>
                                  <a:path w="2904" h="9267" fill="none" extrusionOk="0">
                                    <a:moveTo>
                                      <a:pt x="0" y="1"/>
                                    </a:moveTo>
                                    <a:lnTo>
                                      <a:pt x="2904" y="9267"/>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5379;p68">
                                <a:extLst>
                                  <a:ext uri="{FF2B5EF4-FFF2-40B4-BE49-F238E27FC236}">
                                    <a16:creationId xmlns:a16="http://schemas.microsoft.com/office/drawing/2014/main" id="{A989CE3D-E953-820A-90DF-AFEADBEE90AC}"/>
                                  </a:ext>
                                </a:extLst>
                              </p:cNvPr>
                              <p:cNvSpPr/>
                              <p:nvPr/>
                            </p:nvSpPr>
                            <p:spPr>
                              <a:xfrm>
                                <a:off x="4912066" y="3752237"/>
                                <a:ext cx="60325" cy="28833"/>
                              </a:xfrm>
                              <a:custGeom>
                                <a:avLst/>
                                <a:gdLst/>
                                <a:ahLst/>
                                <a:cxnLst/>
                                <a:rect l="l" t="t" r="r" b="b"/>
                                <a:pathLst>
                                  <a:path w="7670" h="3666" fill="none" extrusionOk="0">
                                    <a:moveTo>
                                      <a:pt x="0" y="1"/>
                                    </a:moveTo>
                                    <a:lnTo>
                                      <a:pt x="7670" y="3666"/>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0" name="Google Shape;5380;p68">
                                <a:extLst>
                                  <a:ext uri="{FF2B5EF4-FFF2-40B4-BE49-F238E27FC236}">
                                    <a16:creationId xmlns:a16="http://schemas.microsoft.com/office/drawing/2014/main" id="{C3967F03-12AB-3E34-1F7C-DF38409483A3}"/>
                                  </a:ext>
                                </a:extLst>
                              </p:cNvPr>
                              <p:cNvGrpSpPr/>
                              <p:nvPr/>
                            </p:nvGrpSpPr>
                            <p:grpSpPr>
                              <a:xfrm>
                                <a:off x="4579164" y="3203653"/>
                                <a:ext cx="1244833" cy="1020397"/>
                                <a:chOff x="4579164" y="3203653"/>
                                <a:chExt cx="1244833" cy="1020397"/>
                              </a:xfrm>
                              <a:grpFill/>
                            </p:grpSpPr>
                            <p:sp>
                              <p:nvSpPr>
                                <p:cNvPr id="1964" name="Google Shape;5381;p68">
                                  <a:extLst>
                                    <a:ext uri="{FF2B5EF4-FFF2-40B4-BE49-F238E27FC236}">
                                      <a16:creationId xmlns:a16="http://schemas.microsoft.com/office/drawing/2014/main" id="{F6E986F0-2AAC-70B3-F9F4-552DDEFCBE3B}"/>
                                    </a:ext>
                                  </a:extLst>
                                </p:cNvPr>
                                <p:cNvSpPr/>
                                <p:nvPr/>
                              </p:nvSpPr>
                              <p:spPr>
                                <a:xfrm>
                                  <a:off x="4590301" y="3738347"/>
                                  <a:ext cx="92956" cy="91722"/>
                                </a:xfrm>
                                <a:custGeom>
                                  <a:avLst/>
                                  <a:gdLst/>
                                  <a:ahLst/>
                                  <a:cxnLst/>
                                  <a:rect l="l" t="t" r="r" b="b"/>
                                  <a:pathLst>
                                    <a:path w="11819" h="11662" fill="none" extrusionOk="0">
                                      <a:moveTo>
                                        <a:pt x="0" y="0"/>
                                      </a:moveTo>
                                      <a:lnTo>
                                        <a:pt x="11819" y="11662"/>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5382;p68">
                                  <a:extLst>
                                    <a:ext uri="{FF2B5EF4-FFF2-40B4-BE49-F238E27FC236}">
                                      <a16:creationId xmlns:a16="http://schemas.microsoft.com/office/drawing/2014/main" id="{E424CF19-2EDC-8EE3-8785-B90F6A03B1BF}"/>
                                    </a:ext>
                                  </a:extLst>
                                </p:cNvPr>
                                <p:cNvSpPr/>
                                <p:nvPr/>
                              </p:nvSpPr>
                              <p:spPr>
                                <a:xfrm>
                                  <a:off x="4683250" y="3652241"/>
                                  <a:ext cx="33591" cy="177828"/>
                                </a:xfrm>
                                <a:custGeom>
                                  <a:avLst/>
                                  <a:gdLst/>
                                  <a:ahLst/>
                                  <a:cxnLst/>
                                  <a:rect l="l" t="t" r="r" b="b"/>
                                  <a:pathLst>
                                    <a:path w="4271" h="22610" fill="none" extrusionOk="0">
                                      <a:moveTo>
                                        <a:pt x="1" y="22610"/>
                                      </a:moveTo>
                                      <a:lnTo>
                                        <a:pt x="4271"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5383;p68">
                                  <a:extLst>
                                    <a:ext uri="{FF2B5EF4-FFF2-40B4-BE49-F238E27FC236}">
                                      <a16:creationId xmlns:a16="http://schemas.microsoft.com/office/drawing/2014/main" id="{06AB43FE-37AA-729D-E08B-B3BDF4268632}"/>
                                    </a:ext>
                                  </a:extLst>
                                </p:cNvPr>
                                <p:cNvSpPr/>
                                <p:nvPr/>
                              </p:nvSpPr>
                              <p:spPr>
                                <a:xfrm>
                                  <a:off x="4716833" y="3652241"/>
                                  <a:ext cx="70982" cy="207707"/>
                                </a:xfrm>
                                <a:custGeom>
                                  <a:avLst/>
                                  <a:gdLst/>
                                  <a:ahLst/>
                                  <a:cxnLst/>
                                  <a:rect l="l" t="t" r="r" b="b"/>
                                  <a:pathLst>
                                    <a:path w="9025" h="26409" fill="none" extrusionOk="0">
                                      <a:moveTo>
                                        <a:pt x="1" y="1"/>
                                      </a:moveTo>
                                      <a:lnTo>
                                        <a:pt x="9025" y="26408"/>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5384;p68">
                                  <a:extLst>
                                    <a:ext uri="{FF2B5EF4-FFF2-40B4-BE49-F238E27FC236}">
                                      <a16:creationId xmlns:a16="http://schemas.microsoft.com/office/drawing/2014/main" id="{00237E86-11E2-996E-BF8F-FA3BB6522903}"/>
                                    </a:ext>
                                  </a:extLst>
                                </p:cNvPr>
                                <p:cNvSpPr/>
                                <p:nvPr/>
                              </p:nvSpPr>
                              <p:spPr>
                                <a:xfrm>
                                  <a:off x="4813117" y="3694578"/>
                                  <a:ext cx="44154" cy="139297"/>
                                </a:xfrm>
                                <a:custGeom>
                                  <a:avLst/>
                                  <a:gdLst/>
                                  <a:ahLst/>
                                  <a:cxnLst/>
                                  <a:rect l="l" t="t" r="r" b="b"/>
                                  <a:pathLst>
                                    <a:path w="5614" h="17711" fill="none" extrusionOk="0">
                                      <a:moveTo>
                                        <a:pt x="5614" y="17711"/>
                                      </a:moveTo>
                                      <a:lnTo>
                                        <a:pt x="1"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5385;p68">
                                  <a:extLst>
                                    <a:ext uri="{FF2B5EF4-FFF2-40B4-BE49-F238E27FC236}">
                                      <a16:creationId xmlns:a16="http://schemas.microsoft.com/office/drawing/2014/main" id="{9CBF3BF3-C2F7-7DEA-6DD6-64EBD8DB19AD}"/>
                                    </a:ext>
                                  </a:extLst>
                                </p:cNvPr>
                                <p:cNvSpPr/>
                                <p:nvPr/>
                              </p:nvSpPr>
                              <p:spPr>
                                <a:xfrm>
                                  <a:off x="4787807" y="3694578"/>
                                  <a:ext cx="25317" cy="165369"/>
                                </a:xfrm>
                                <a:custGeom>
                                  <a:avLst/>
                                  <a:gdLst/>
                                  <a:ahLst/>
                                  <a:cxnLst/>
                                  <a:rect l="l" t="t" r="r" b="b"/>
                                  <a:pathLst>
                                    <a:path w="3219" h="21026" fill="none" extrusionOk="0">
                                      <a:moveTo>
                                        <a:pt x="3219" y="1"/>
                                      </a:moveTo>
                                      <a:lnTo>
                                        <a:pt x="1" y="21025"/>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5386;p68">
                                  <a:extLst>
                                    <a:ext uri="{FF2B5EF4-FFF2-40B4-BE49-F238E27FC236}">
                                      <a16:creationId xmlns:a16="http://schemas.microsoft.com/office/drawing/2014/main" id="{8FA27381-F5FD-2CA5-5C58-A6F44D8FA211}"/>
                                    </a:ext>
                                  </a:extLst>
                                </p:cNvPr>
                                <p:cNvSpPr/>
                                <p:nvPr/>
                              </p:nvSpPr>
                              <p:spPr>
                                <a:xfrm>
                                  <a:off x="4683250" y="3830061"/>
                                  <a:ext cx="106374" cy="25223"/>
                                </a:xfrm>
                                <a:custGeom>
                                  <a:avLst/>
                                  <a:gdLst/>
                                  <a:ahLst/>
                                  <a:cxnLst/>
                                  <a:rect l="l" t="t" r="r" b="b"/>
                                  <a:pathLst>
                                    <a:path w="13525" h="3207" fill="none" extrusionOk="0">
                                      <a:moveTo>
                                        <a:pt x="1" y="1"/>
                                      </a:moveTo>
                                      <a:lnTo>
                                        <a:pt x="13525" y="3206"/>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5387;p68">
                                  <a:extLst>
                                    <a:ext uri="{FF2B5EF4-FFF2-40B4-BE49-F238E27FC236}">
                                      <a16:creationId xmlns:a16="http://schemas.microsoft.com/office/drawing/2014/main" id="{8B744E92-7002-8DC2-0519-43611E791E72}"/>
                                    </a:ext>
                                  </a:extLst>
                                </p:cNvPr>
                                <p:cNvSpPr/>
                                <p:nvPr/>
                              </p:nvSpPr>
                              <p:spPr>
                                <a:xfrm>
                                  <a:off x="4670980" y="3830061"/>
                                  <a:ext cx="12277" cy="79263"/>
                                </a:xfrm>
                                <a:custGeom>
                                  <a:avLst/>
                                  <a:gdLst/>
                                  <a:ahLst/>
                                  <a:cxnLst/>
                                  <a:rect l="l" t="t" r="r" b="b"/>
                                  <a:pathLst>
                                    <a:path w="1561" h="10078" fill="none" extrusionOk="0">
                                      <a:moveTo>
                                        <a:pt x="1561" y="1"/>
                                      </a:moveTo>
                                      <a:lnTo>
                                        <a:pt x="0" y="10077"/>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5388;p68">
                                  <a:extLst>
                                    <a:ext uri="{FF2B5EF4-FFF2-40B4-BE49-F238E27FC236}">
                                      <a16:creationId xmlns:a16="http://schemas.microsoft.com/office/drawing/2014/main" id="{285BF8E9-8DC3-C046-4040-C388EE70B43A}"/>
                                    </a:ext>
                                  </a:extLst>
                                </p:cNvPr>
                                <p:cNvSpPr/>
                                <p:nvPr/>
                              </p:nvSpPr>
                              <p:spPr>
                                <a:xfrm>
                                  <a:off x="4583828" y="3830061"/>
                                  <a:ext cx="99429" cy="34543"/>
                                </a:xfrm>
                                <a:custGeom>
                                  <a:avLst/>
                                  <a:gdLst/>
                                  <a:ahLst/>
                                  <a:cxnLst/>
                                  <a:rect l="l" t="t" r="r" b="b"/>
                                  <a:pathLst>
                                    <a:path w="12642" h="4392" fill="none" extrusionOk="0">
                                      <a:moveTo>
                                        <a:pt x="0" y="4392"/>
                                      </a:moveTo>
                                      <a:lnTo>
                                        <a:pt x="12642"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5389;p68">
                                  <a:extLst>
                                    <a:ext uri="{FF2B5EF4-FFF2-40B4-BE49-F238E27FC236}">
                                      <a16:creationId xmlns:a16="http://schemas.microsoft.com/office/drawing/2014/main" id="{39EE65FE-3726-FE41-EF27-5ED2B9CB8550}"/>
                                    </a:ext>
                                  </a:extLst>
                                </p:cNvPr>
                                <p:cNvSpPr/>
                                <p:nvPr/>
                              </p:nvSpPr>
                              <p:spPr>
                                <a:xfrm>
                                  <a:off x="4683250" y="3830061"/>
                                  <a:ext cx="50336" cy="117983"/>
                                </a:xfrm>
                                <a:custGeom>
                                  <a:avLst/>
                                  <a:gdLst/>
                                  <a:ahLst/>
                                  <a:cxnLst/>
                                  <a:rect l="l" t="t" r="r" b="b"/>
                                  <a:pathLst>
                                    <a:path w="6400" h="15001" fill="none" extrusionOk="0">
                                      <a:moveTo>
                                        <a:pt x="1" y="1"/>
                                      </a:moveTo>
                                      <a:lnTo>
                                        <a:pt x="6400" y="1500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5390;p68">
                                  <a:extLst>
                                    <a:ext uri="{FF2B5EF4-FFF2-40B4-BE49-F238E27FC236}">
                                      <a16:creationId xmlns:a16="http://schemas.microsoft.com/office/drawing/2014/main" id="{1F49EDB7-CAAD-3888-FEA6-B9268FE76E4B}"/>
                                    </a:ext>
                                  </a:extLst>
                                </p:cNvPr>
                                <p:cNvSpPr/>
                                <p:nvPr/>
                              </p:nvSpPr>
                              <p:spPr>
                                <a:xfrm>
                                  <a:off x="4733578" y="3855276"/>
                                  <a:ext cx="56046" cy="92768"/>
                                </a:xfrm>
                                <a:custGeom>
                                  <a:avLst/>
                                  <a:gdLst/>
                                  <a:ahLst/>
                                  <a:cxnLst/>
                                  <a:rect l="l" t="t" r="r" b="b"/>
                                  <a:pathLst>
                                    <a:path w="7126" h="11795" fill="none" extrusionOk="0">
                                      <a:moveTo>
                                        <a:pt x="1" y="11795"/>
                                      </a:moveTo>
                                      <a:lnTo>
                                        <a:pt x="7126"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5391;p68">
                                  <a:extLst>
                                    <a:ext uri="{FF2B5EF4-FFF2-40B4-BE49-F238E27FC236}">
                                      <a16:creationId xmlns:a16="http://schemas.microsoft.com/office/drawing/2014/main" id="{DCCE0A09-3FF1-6F74-89D4-D11078DCC98D}"/>
                                    </a:ext>
                                  </a:extLst>
                                </p:cNvPr>
                                <p:cNvSpPr/>
                                <p:nvPr/>
                              </p:nvSpPr>
                              <p:spPr>
                                <a:xfrm>
                                  <a:off x="4888943" y="3730450"/>
                                  <a:ext cx="34928" cy="89252"/>
                                </a:xfrm>
                                <a:custGeom>
                                  <a:avLst/>
                                  <a:gdLst/>
                                  <a:ahLst/>
                                  <a:cxnLst/>
                                  <a:rect l="l" t="t" r="r" b="b"/>
                                  <a:pathLst>
                                    <a:path w="4441" h="11348" fill="none" extrusionOk="0">
                                      <a:moveTo>
                                        <a:pt x="4440" y="11347"/>
                                      </a:moveTo>
                                      <a:lnTo>
                                        <a:pt x="1"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5392;p68">
                                  <a:extLst>
                                    <a:ext uri="{FF2B5EF4-FFF2-40B4-BE49-F238E27FC236}">
                                      <a16:creationId xmlns:a16="http://schemas.microsoft.com/office/drawing/2014/main" id="{9A9478B1-FF3F-407B-E88F-550C9531BECE}"/>
                                    </a:ext>
                                  </a:extLst>
                                </p:cNvPr>
                                <p:cNvSpPr/>
                                <p:nvPr/>
                              </p:nvSpPr>
                              <p:spPr>
                                <a:xfrm>
                                  <a:off x="4590301" y="3667468"/>
                                  <a:ext cx="49762" cy="70887"/>
                                </a:xfrm>
                                <a:custGeom>
                                  <a:avLst/>
                                  <a:gdLst/>
                                  <a:ahLst/>
                                  <a:cxnLst/>
                                  <a:rect l="l" t="t" r="r" b="b"/>
                                  <a:pathLst>
                                    <a:path w="6327" h="9013" fill="none" extrusionOk="0">
                                      <a:moveTo>
                                        <a:pt x="0" y="9012"/>
                                      </a:moveTo>
                                      <a:lnTo>
                                        <a:pt x="6327"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5393;p68">
                                  <a:extLst>
                                    <a:ext uri="{FF2B5EF4-FFF2-40B4-BE49-F238E27FC236}">
                                      <a16:creationId xmlns:a16="http://schemas.microsoft.com/office/drawing/2014/main" id="{56DA34DA-3CD7-63F8-6ABC-4CD477041BDF}"/>
                                    </a:ext>
                                  </a:extLst>
                                </p:cNvPr>
                                <p:cNvSpPr/>
                                <p:nvPr/>
                              </p:nvSpPr>
                              <p:spPr>
                                <a:xfrm>
                                  <a:off x="4640338" y="3648536"/>
                                  <a:ext cx="80593" cy="20268"/>
                                </a:xfrm>
                                <a:custGeom>
                                  <a:avLst/>
                                  <a:gdLst/>
                                  <a:ahLst/>
                                  <a:cxnLst/>
                                  <a:rect l="l" t="t" r="r" b="b"/>
                                  <a:pathLst>
                                    <a:path w="10247" h="2577" fill="none" extrusionOk="0">
                                      <a:moveTo>
                                        <a:pt x="1" y="2577"/>
                                      </a:moveTo>
                                      <a:lnTo>
                                        <a:pt x="10247"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7" name="Google Shape;5394;p68">
                                  <a:extLst>
                                    <a:ext uri="{FF2B5EF4-FFF2-40B4-BE49-F238E27FC236}">
                                      <a16:creationId xmlns:a16="http://schemas.microsoft.com/office/drawing/2014/main" id="{CBCD18A7-50DA-C1EA-F523-B058F48E23F0}"/>
                                    </a:ext>
                                  </a:extLst>
                                </p:cNvPr>
                                <p:cNvGrpSpPr/>
                                <p:nvPr/>
                              </p:nvGrpSpPr>
                              <p:grpSpPr>
                                <a:xfrm>
                                  <a:off x="4579164" y="3203653"/>
                                  <a:ext cx="1244833" cy="1020397"/>
                                  <a:chOff x="4579164" y="3203653"/>
                                  <a:chExt cx="1244833" cy="1020397"/>
                                </a:xfrm>
                                <a:grpFill/>
                              </p:grpSpPr>
                              <p:sp>
                                <p:nvSpPr>
                                  <p:cNvPr id="1978" name="Google Shape;5395;p68">
                                    <a:extLst>
                                      <a:ext uri="{FF2B5EF4-FFF2-40B4-BE49-F238E27FC236}">
                                        <a16:creationId xmlns:a16="http://schemas.microsoft.com/office/drawing/2014/main" id="{808A4378-6315-9B8C-FA45-13ECED5773B6}"/>
                                      </a:ext>
                                    </a:extLst>
                                  </p:cNvPr>
                                  <p:cNvSpPr/>
                                  <p:nvPr/>
                                </p:nvSpPr>
                                <p:spPr>
                                  <a:xfrm>
                                    <a:off x="4753083" y="3966015"/>
                                    <a:ext cx="92964" cy="53765"/>
                                  </a:xfrm>
                                  <a:custGeom>
                                    <a:avLst/>
                                    <a:gdLst/>
                                    <a:ahLst/>
                                    <a:cxnLst/>
                                    <a:rect l="l" t="t" r="r" b="b"/>
                                    <a:pathLst>
                                      <a:path w="11820" h="6836" fill="none" extrusionOk="0">
                                        <a:moveTo>
                                          <a:pt x="1" y="6836"/>
                                        </a:moveTo>
                                        <a:lnTo>
                                          <a:pt x="11819"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5396;p68">
                                    <a:extLst>
                                      <a:ext uri="{FF2B5EF4-FFF2-40B4-BE49-F238E27FC236}">
                                        <a16:creationId xmlns:a16="http://schemas.microsoft.com/office/drawing/2014/main" id="{35CABBFB-D762-84B1-F34D-B2E7619F7BD6}"/>
                                      </a:ext>
                                    </a:extLst>
                                  </p:cNvPr>
                                  <p:cNvSpPr/>
                                  <p:nvPr/>
                                </p:nvSpPr>
                                <p:spPr>
                                  <a:xfrm>
                                    <a:off x="4846040" y="3952794"/>
                                    <a:ext cx="103519" cy="13135"/>
                                  </a:xfrm>
                                  <a:custGeom>
                                    <a:avLst/>
                                    <a:gdLst/>
                                    <a:ahLst/>
                                    <a:cxnLst/>
                                    <a:rect l="l" t="t" r="r" b="b"/>
                                    <a:pathLst>
                                      <a:path w="13162" h="1670" fill="none" extrusionOk="0">
                                        <a:moveTo>
                                          <a:pt x="13161" y="0"/>
                                        </a:moveTo>
                                        <a:lnTo>
                                          <a:pt x="0" y="167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5397;p68">
                                    <a:extLst>
                                      <a:ext uri="{FF2B5EF4-FFF2-40B4-BE49-F238E27FC236}">
                                        <a16:creationId xmlns:a16="http://schemas.microsoft.com/office/drawing/2014/main" id="{B33B38ED-A86F-E550-4DB3-A6D6DBA0A530}"/>
                                      </a:ext>
                                    </a:extLst>
                                  </p:cNvPr>
                                  <p:cNvSpPr/>
                                  <p:nvPr/>
                                </p:nvSpPr>
                                <p:spPr>
                                  <a:xfrm>
                                    <a:off x="4846040" y="3962216"/>
                                    <a:ext cx="64800" cy="128066"/>
                                  </a:xfrm>
                                  <a:custGeom>
                                    <a:avLst/>
                                    <a:gdLst/>
                                    <a:ahLst/>
                                    <a:cxnLst/>
                                    <a:rect l="l" t="t" r="r" b="b"/>
                                    <a:pathLst>
                                      <a:path w="8239" h="16283" fill="none" extrusionOk="0">
                                        <a:moveTo>
                                          <a:pt x="0" y="0"/>
                                        </a:moveTo>
                                        <a:lnTo>
                                          <a:pt x="8238" y="16282"/>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5398;p68">
                                    <a:extLst>
                                      <a:ext uri="{FF2B5EF4-FFF2-40B4-BE49-F238E27FC236}">
                                        <a16:creationId xmlns:a16="http://schemas.microsoft.com/office/drawing/2014/main" id="{2B52D0F5-86E4-F5C6-91A9-E977D67B3826}"/>
                                      </a:ext>
                                    </a:extLst>
                                  </p:cNvPr>
                                  <p:cNvSpPr/>
                                  <p:nvPr/>
                                </p:nvSpPr>
                                <p:spPr>
                                  <a:xfrm>
                                    <a:off x="4842233" y="3962216"/>
                                    <a:ext cx="3815" cy="164787"/>
                                  </a:xfrm>
                                  <a:custGeom>
                                    <a:avLst/>
                                    <a:gdLst/>
                                    <a:ahLst/>
                                    <a:cxnLst/>
                                    <a:rect l="l" t="t" r="r" b="b"/>
                                    <a:pathLst>
                                      <a:path w="485" h="20952" fill="none" extrusionOk="0">
                                        <a:moveTo>
                                          <a:pt x="0" y="20952"/>
                                        </a:moveTo>
                                        <a:lnTo>
                                          <a:pt x="484"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5399;p68">
                                    <a:extLst>
                                      <a:ext uri="{FF2B5EF4-FFF2-40B4-BE49-F238E27FC236}">
                                        <a16:creationId xmlns:a16="http://schemas.microsoft.com/office/drawing/2014/main" id="{ED59097C-C5A4-5816-8CBF-D4F5D51BB089}"/>
                                      </a:ext>
                                    </a:extLst>
                                  </p:cNvPr>
                                  <p:cNvSpPr/>
                                  <p:nvPr/>
                                </p:nvSpPr>
                                <p:spPr>
                                  <a:xfrm>
                                    <a:off x="4842233" y="4123189"/>
                                    <a:ext cx="37587" cy="53002"/>
                                  </a:xfrm>
                                  <a:custGeom>
                                    <a:avLst/>
                                    <a:gdLst/>
                                    <a:ahLst/>
                                    <a:cxnLst/>
                                    <a:rect l="l" t="t" r="r" b="b"/>
                                    <a:pathLst>
                                      <a:path w="4779" h="6739" fill="none" extrusionOk="0">
                                        <a:moveTo>
                                          <a:pt x="4779" y="6739"/>
                                        </a:moveTo>
                                        <a:lnTo>
                                          <a:pt x="0"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5400;p68">
                                    <a:extLst>
                                      <a:ext uri="{FF2B5EF4-FFF2-40B4-BE49-F238E27FC236}">
                                        <a16:creationId xmlns:a16="http://schemas.microsoft.com/office/drawing/2014/main" id="{5355552F-2EB5-6413-DC05-FFBF3D0D2709}"/>
                                      </a:ext>
                                    </a:extLst>
                                  </p:cNvPr>
                                  <p:cNvSpPr/>
                                  <p:nvPr/>
                                </p:nvSpPr>
                                <p:spPr>
                                  <a:xfrm>
                                    <a:off x="4770779" y="4118525"/>
                                    <a:ext cx="71461" cy="4672"/>
                                  </a:xfrm>
                                  <a:custGeom>
                                    <a:avLst/>
                                    <a:gdLst/>
                                    <a:ahLst/>
                                    <a:cxnLst/>
                                    <a:rect l="l" t="t" r="r" b="b"/>
                                    <a:pathLst>
                                      <a:path w="9086" h="594" fill="none" extrusionOk="0">
                                        <a:moveTo>
                                          <a:pt x="9085" y="594"/>
                                        </a:moveTo>
                                        <a:lnTo>
                                          <a:pt x="1"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5401;p68">
                                    <a:extLst>
                                      <a:ext uri="{FF2B5EF4-FFF2-40B4-BE49-F238E27FC236}">
                                        <a16:creationId xmlns:a16="http://schemas.microsoft.com/office/drawing/2014/main" id="{C5CA2619-5C0D-B3BE-9777-7CF8B45FFCC1}"/>
                                      </a:ext>
                                    </a:extLst>
                                  </p:cNvPr>
                                  <p:cNvSpPr/>
                                  <p:nvPr/>
                                </p:nvSpPr>
                                <p:spPr>
                                  <a:xfrm>
                                    <a:off x="4842233" y="4090274"/>
                                    <a:ext cx="68606" cy="32923"/>
                                  </a:xfrm>
                                  <a:custGeom>
                                    <a:avLst/>
                                    <a:gdLst/>
                                    <a:ahLst/>
                                    <a:cxnLst/>
                                    <a:rect l="l" t="t" r="r" b="b"/>
                                    <a:pathLst>
                                      <a:path w="8723" h="4186" fill="none" extrusionOk="0">
                                        <a:moveTo>
                                          <a:pt x="0" y="4186"/>
                                        </a:moveTo>
                                        <a:lnTo>
                                          <a:pt x="8722"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5402;p68">
                                    <a:extLst>
                                      <a:ext uri="{FF2B5EF4-FFF2-40B4-BE49-F238E27FC236}">
                                        <a16:creationId xmlns:a16="http://schemas.microsoft.com/office/drawing/2014/main" id="{401AD785-0696-91E9-97E9-670CE53A2E71}"/>
                                      </a:ext>
                                    </a:extLst>
                                  </p:cNvPr>
                                  <p:cNvGrpSpPr/>
                                  <p:nvPr/>
                                </p:nvGrpSpPr>
                                <p:grpSpPr>
                                  <a:xfrm>
                                    <a:off x="4579164" y="3203653"/>
                                    <a:ext cx="1244833" cy="1020397"/>
                                    <a:chOff x="4579164" y="3203653"/>
                                    <a:chExt cx="1244833" cy="1020397"/>
                                  </a:xfrm>
                                  <a:grpFill/>
                                </p:grpSpPr>
                                <p:sp>
                                  <p:nvSpPr>
                                    <p:cNvPr id="1986" name="Google Shape;5403;p68">
                                      <a:extLst>
                                        <a:ext uri="{FF2B5EF4-FFF2-40B4-BE49-F238E27FC236}">
                                          <a16:creationId xmlns:a16="http://schemas.microsoft.com/office/drawing/2014/main" id="{34F624A8-9F56-5C96-8E4C-7CC9C88B4FCA}"/>
                                        </a:ext>
                                      </a:extLst>
                                    </p:cNvPr>
                                    <p:cNvSpPr/>
                                    <p:nvPr/>
                                  </p:nvSpPr>
                                  <p:spPr>
                                    <a:xfrm>
                                      <a:off x="4788476" y="3855276"/>
                                      <a:ext cx="57572" cy="110747"/>
                                    </a:xfrm>
                                    <a:custGeom>
                                      <a:avLst/>
                                      <a:gdLst/>
                                      <a:ahLst/>
                                      <a:cxnLst/>
                                      <a:rect l="l" t="t" r="r" b="b"/>
                                      <a:pathLst>
                                        <a:path w="7320" h="14081" fill="none" extrusionOk="0">
                                          <a:moveTo>
                                            <a:pt x="7319" y="14081"/>
                                          </a:moveTo>
                                          <a:lnTo>
                                            <a:pt x="1"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5404;p68">
                                      <a:extLst>
                                        <a:ext uri="{FF2B5EF4-FFF2-40B4-BE49-F238E27FC236}">
                                          <a16:creationId xmlns:a16="http://schemas.microsoft.com/office/drawing/2014/main" id="{780E3945-90C8-E492-3A2F-83D09CA1C58D}"/>
                                        </a:ext>
                                      </a:extLst>
                                    </p:cNvPr>
                                    <p:cNvSpPr/>
                                    <p:nvPr/>
                                  </p:nvSpPr>
                                  <p:spPr>
                                    <a:xfrm>
                                      <a:off x="4846040" y="3833867"/>
                                      <a:ext cx="11231" cy="132156"/>
                                    </a:xfrm>
                                    <a:custGeom>
                                      <a:avLst/>
                                      <a:gdLst/>
                                      <a:ahLst/>
                                      <a:cxnLst/>
                                      <a:rect l="l" t="t" r="r" b="b"/>
                                      <a:pathLst>
                                        <a:path w="1428" h="16803" fill="none" extrusionOk="0">
                                          <a:moveTo>
                                            <a:pt x="0" y="16803"/>
                                          </a:moveTo>
                                          <a:lnTo>
                                            <a:pt x="1428"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5405;p68">
                                      <a:extLst>
                                        <a:ext uri="{FF2B5EF4-FFF2-40B4-BE49-F238E27FC236}">
                                          <a16:creationId xmlns:a16="http://schemas.microsoft.com/office/drawing/2014/main" id="{5E4A2C82-D4A1-51FF-0B63-8D21B59AF954}"/>
                                        </a:ext>
                                      </a:extLst>
                                    </p:cNvPr>
                                    <p:cNvSpPr/>
                                    <p:nvPr/>
                                  </p:nvSpPr>
                                  <p:spPr>
                                    <a:xfrm>
                                      <a:off x="4761554" y="3854796"/>
                                      <a:ext cx="26261" cy="164984"/>
                                    </a:xfrm>
                                    <a:custGeom>
                                      <a:avLst/>
                                      <a:gdLst/>
                                      <a:ahLst/>
                                      <a:cxnLst/>
                                      <a:rect l="l" t="t" r="r" b="b"/>
                                      <a:pathLst>
                                        <a:path w="3339" h="20977" fill="none" extrusionOk="0">
                                          <a:moveTo>
                                            <a:pt x="0" y="20977"/>
                                          </a:moveTo>
                                          <a:lnTo>
                                            <a:pt x="3339"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5406;p68">
                                      <a:extLst>
                                        <a:ext uri="{FF2B5EF4-FFF2-40B4-BE49-F238E27FC236}">
                                          <a16:creationId xmlns:a16="http://schemas.microsoft.com/office/drawing/2014/main" id="{1C52171F-4D9E-BE01-52CE-89B98D96FAAA}"/>
                                        </a:ext>
                                      </a:extLst>
                                    </p:cNvPr>
                                    <p:cNvSpPr/>
                                    <p:nvPr/>
                                  </p:nvSpPr>
                                  <p:spPr>
                                    <a:xfrm>
                                      <a:off x="4846991" y="3818263"/>
                                      <a:ext cx="74025" cy="146242"/>
                                    </a:xfrm>
                                    <a:custGeom>
                                      <a:avLst/>
                                      <a:gdLst/>
                                      <a:ahLst/>
                                      <a:cxnLst/>
                                      <a:rect l="l" t="t" r="r" b="b"/>
                                      <a:pathLst>
                                        <a:path w="9412" h="18594" fill="none" extrusionOk="0">
                                          <a:moveTo>
                                            <a:pt x="0" y="18593"/>
                                          </a:moveTo>
                                          <a:lnTo>
                                            <a:pt x="9411"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5407;p68">
                                      <a:extLst>
                                        <a:ext uri="{FF2B5EF4-FFF2-40B4-BE49-F238E27FC236}">
                                          <a16:creationId xmlns:a16="http://schemas.microsoft.com/office/drawing/2014/main" id="{995AAAA8-1824-7158-8233-35B9ECCD58AC}"/>
                                        </a:ext>
                                      </a:extLst>
                                    </p:cNvPr>
                                    <p:cNvSpPr/>
                                    <p:nvPr/>
                                  </p:nvSpPr>
                                  <p:spPr>
                                    <a:xfrm>
                                      <a:off x="4927191" y="3823305"/>
                                      <a:ext cx="22368" cy="129497"/>
                                    </a:xfrm>
                                    <a:custGeom>
                                      <a:avLst/>
                                      <a:gdLst/>
                                      <a:ahLst/>
                                      <a:cxnLst/>
                                      <a:rect l="l" t="t" r="r" b="b"/>
                                      <a:pathLst>
                                        <a:path w="2844" h="16465" fill="none" extrusionOk="0">
                                          <a:moveTo>
                                            <a:pt x="1" y="1"/>
                                          </a:moveTo>
                                          <a:lnTo>
                                            <a:pt x="2843" y="16464"/>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1" name="Google Shape;5408;p68">
                                      <a:extLst>
                                        <a:ext uri="{FF2B5EF4-FFF2-40B4-BE49-F238E27FC236}">
                                          <a16:creationId xmlns:a16="http://schemas.microsoft.com/office/drawing/2014/main" id="{6EFC9E2B-CBE6-B1FE-552E-9F9FB1A3F008}"/>
                                        </a:ext>
                                      </a:extLst>
                                    </p:cNvPr>
                                    <p:cNvGrpSpPr/>
                                    <p:nvPr/>
                                  </p:nvGrpSpPr>
                                  <p:grpSpPr>
                                    <a:xfrm>
                                      <a:off x="4579164" y="3203653"/>
                                      <a:ext cx="1244833" cy="1020397"/>
                                      <a:chOff x="4579164" y="3203653"/>
                                      <a:chExt cx="1244833" cy="1020397"/>
                                    </a:xfrm>
                                    <a:grpFill/>
                                  </p:grpSpPr>
                                  <p:sp>
                                    <p:nvSpPr>
                                      <p:cNvPr id="1992" name="Google Shape;5409;p68">
                                        <a:extLst>
                                          <a:ext uri="{FF2B5EF4-FFF2-40B4-BE49-F238E27FC236}">
                                            <a16:creationId xmlns:a16="http://schemas.microsoft.com/office/drawing/2014/main" id="{B1C0CAA0-FAD1-2D0B-C464-4B826C8B93A1}"/>
                                          </a:ext>
                                        </a:extLst>
                                      </p:cNvPr>
                                      <p:cNvSpPr/>
                                      <p:nvPr/>
                                    </p:nvSpPr>
                                    <p:spPr>
                                      <a:xfrm>
                                        <a:off x="4579164" y="3652241"/>
                                        <a:ext cx="422626" cy="571809"/>
                                      </a:xfrm>
                                      <a:custGeom>
                                        <a:avLst/>
                                        <a:gdLst/>
                                        <a:ahLst/>
                                        <a:cxnLst/>
                                        <a:rect l="l" t="t" r="r" b="b"/>
                                        <a:pathLst>
                                          <a:path w="53735" h="72703" fill="none" extrusionOk="0">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5410;p68">
                                        <a:extLst>
                                          <a:ext uri="{FF2B5EF4-FFF2-40B4-BE49-F238E27FC236}">
                                            <a16:creationId xmlns:a16="http://schemas.microsoft.com/office/drawing/2014/main" id="{FE0B3677-B85A-2A7C-5414-41D66EB7D16F}"/>
                                          </a:ext>
                                        </a:extLst>
                                      </p:cNvPr>
                                      <p:cNvSpPr/>
                                      <p:nvPr/>
                                    </p:nvSpPr>
                                    <p:spPr>
                                      <a:xfrm>
                                        <a:off x="4617986" y="3203653"/>
                                        <a:ext cx="1206011" cy="684357"/>
                                      </a:xfrm>
                                      <a:custGeom>
                                        <a:avLst/>
                                        <a:gdLst/>
                                        <a:ahLst/>
                                        <a:cxnLst/>
                                        <a:rect l="l" t="t" r="r" b="b"/>
                                        <a:pathLst>
                                          <a:path w="153339" h="87013" fill="none" extrusionOk="0">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5411;p68">
                                        <a:extLst>
                                          <a:ext uri="{FF2B5EF4-FFF2-40B4-BE49-F238E27FC236}">
                                            <a16:creationId xmlns:a16="http://schemas.microsoft.com/office/drawing/2014/main" id="{3A0BCDEC-840B-6BC8-579D-185C54844160}"/>
                                          </a:ext>
                                        </a:extLst>
                                      </p:cNvPr>
                                      <p:cNvSpPr/>
                                      <p:nvPr/>
                                    </p:nvSpPr>
                                    <p:spPr>
                                      <a:xfrm>
                                        <a:off x="4906356" y="3466721"/>
                                        <a:ext cx="194289" cy="358880"/>
                                      </a:xfrm>
                                      <a:custGeom>
                                        <a:avLst/>
                                        <a:gdLst/>
                                        <a:ahLst/>
                                        <a:cxnLst/>
                                        <a:rect l="l" t="t" r="r" b="b"/>
                                        <a:pathLst>
                                          <a:path w="24703" h="45630" fill="none" extrusionOk="0">
                                            <a:moveTo>
                                              <a:pt x="8396" y="39968"/>
                                            </a:moveTo>
                                            <a:lnTo>
                                              <a:pt x="9835" y="45629"/>
                                            </a:lnTo>
                                            <a:lnTo>
                                              <a:pt x="11626" y="36786"/>
                                            </a:lnTo>
                                            <a:lnTo>
                                              <a:pt x="5492" y="30218"/>
                                            </a:lnTo>
                                            <a:lnTo>
                                              <a:pt x="1" y="25016"/>
                                            </a:lnTo>
                                            <a:lnTo>
                                              <a:pt x="1392" y="16040"/>
                                            </a:lnTo>
                                            <a:lnTo>
                                              <a:pt x="24702" y="15206"/>
                                            </a:lnTo>
                                            <a:lnTo>
                                              <a:pt x="6472"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5412;p68">
                                        <a:extLst>
                                          <a:ext uri="{FF2B5EF4-FFF2-40B4-BE49-F238E27FC236}">
                                            <a16:creationId xmlns:a16="http://schemas.microsoft.com/office/drawing/2014/main" id="{B49A15A0-4F49-6369-B650-C6C36AFF0756}"/>
                                          </a:ext>
                                        </a:extLst>
                                      </p:cNvPr>
                                      <p:cNvSpPr/>
                                      <p:nvPr/>
                                    </p:nvSpPr>
                                    <p:spPr>
                                      <a:xfrm>
                                        <a:off x="4972383" y="3756043"/>
                                        <a:ext cx="25412" cy="25026"/>
                                      </a:xfrm>
                                      <a:custGeom>
                                        <a:avLst/>
                                        <a:gdLst/>
                                        <a:ahLst/>
                                        <a:cxnLst/>
                                        <a:rect l="l" t="t" r="r" b="b"/>
                                        <a:pathLst>
                                          <a:path w="3231" h="3182" fill="none" extrusionOk="0">
                                            <a:moveTo>
                                              <a:pt x="1" y="3182"/>
                                            </a:moveTo>
                                            <a:lnTo>
                                              <a:pt x="3231"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961" name="Google Shape;5413;p68">
                                <a:extLst>
                                  <a:ext uri="{FF2B5EF4-FFF2-40B4-BE49-F238E27FC236}">
                                    <a16:creationId xmlns:a16="http://schemas.microsoft.com/office/drawing/2014/main" id="{59CD42A9-7B72-5D62-D487-9542A1D3C015}"/>
                                  </a:ext>
                                </a:extLst>
                              </p:cNvPr>
                              <p:cNvSpPr/>
                              <p:nvPr/>
                            </p:nvSpPr>
                            <p:spPr>
                              <a:xfrm>
                                <a:off x="4890375" y="3688019"/>
                                <a:ext cx="5144" cy="43769"/>
                              </a:xfrm>
                              <a:custGeom>
                                <a:avLst/>
                                <a:gdLst/>
                                <a:ahLst/>
                                <a:cxnLst/>
                                <a:rect l="l" t="t" r="r" b="b"/>
                                <a:pathLst>
                                  <a:path w="654" h="5565" fill="none" extrusionOk="0">
                                    <a:moveTo>
                                      <a:pt x="653" y="0"/>
                                    </a:moveTo>
                                    <a:lnTo>
                                      <a:pt x="0" y="5565"/>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5414;p68">
                                <a:extLst>
                                  <a:ext uri="{FF2B5EF4-FFF2-40B4-BE49-F238E27FC236}">
                                    <a16:creationId xmlns:a16="http://schemas.microsoft.com/office/drawing/2014/main" id="{0B373D01-43F1-5B9A-6B34-57051E92CCA0}"/>
                                  </a:ext>
                                </a:extLst>
                              </p:cNvPr>
                              <p:cNvSpPr/>
                              <p:nvPr/>
                            </p:nvSpPr>
                            <p:spPr>
                              <a:xfrm>
                                <a:off x="4899317" y="3688019"/>
                                <a:ext cx="54048" cy="20174"/>
                              </a:xfrm>
                              <a:custGeom>
                                <a:avLst/>
                                <a:gdLst/>
                                <a:ahLst/>
                                <a:cxnLst/>
                                <a:rect l="l" t="t" r="r" b="b"/>
                                <a:pathLst>
                                  <a:path w="6872" h="2565" fill="none" extrusionOk="0">
                                    <a:moveTo>
                                      <a:pt x="0" y="0"/>
                                    </a:moveTo>
                                    <a:lnTo>
                                      <a:pt x="6871" y="2565"/>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5415;p68">
                                <a:extLst>
                                  <a:ext uri="{FF2B5EF4-FFF2-40B4-BE49-F238E27FC236}">
                                    <a16:creationId xmlns:a16="http://schemas.microsoft.com/office/drawing/2014/main" id="{FBB83645-1850-D840-1056-7447ED56FCE4}"/>
                                  </a:ext>
                                </a:extLst>
                              </p:cNvPr>
                              <p:cNvSpPr/>
                              <p:nvPr/>
                            </p:nvSpPr>
                            <p:spPr>
                              <a:xfrm>
                                <a:off x="4862690" y="3700571"/>
                                <a:ext cx="27693" cy="31216"/>
                              </a:xfrm>
                              <a:custGeom>
                                <a:avLst/>
                                <a:gdLst/>
                                <a:ahLst/>
                                <a:cxnLst/>
                                <a:rect l="l" t="t" r="r" b="b"/>
                                <a:pathLst>
                                  <a:path w="3521" h="3969" fill="none" extrusionOk="0">
                                    <a:moveTo>
                                      <a:pt x="0" y="1"/>
                                    </a:moveTo>
                                    <a:lnTo>
                                      <a:pt x="3520" y="3969"/>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50" name="Google Shape;5416;p68">
                            <a:extLst>
                              <a:ext uri="{FF2B5EF4-FFF2-40B4-BE49-F238E27FC236}">
                                <a16:creationId xmlns:a16="http://schemas.microsoft.com/office/drawing/2014/main" id="{C7A386E8-C692-4D74-F4AC-F0D7C89EF86A}"/>
                              </a:ext>
                            </a:extLst>
                          </p:cNvPr>
                          <p:cNvSpPr/>
                          <p:nvPr/>
                        </p:nvSpPr>
                        <p:spPr>
                          <a:xfrm>
                            <a:off x="4953924" y="3297081"/>
                            <a:ext cx="146053" cy="168122"/>
                          </a:xfrm>
                          <a:custGeom>
                            <a:avLst/>
                            <a:gdLst/>
                            <a:ahLst/>
                            <a:cxnLst/>
                            <a:rect l="l" t="t" r="r" b="b"/>
                            <a:pathLst>
                              <a:path w="18570" h="21376" fill="none" extrusionOk="0">
                                <a:moveTo>
                                  <a:pt x="1" y="21376"/>
                                </a:moveTo>
                                <a:lnTo>
                                  <a:pt x="18569"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1578" name="Google Shape;5417;p68">
                  <a:extLst>
                    <a:ext uri="{FF2B5EF4-FFF2-40B4-BE49-F238E27FC236}">
                      <a16:creationId xmlns:a16="http://schemas.microsoft.com/office/drawing/2014/main" id="{076A6D28-AFBC-DCA1-E3F6-7339CC4AB7C9}"/>
                    </a:ext>
                  </a:extLst>
                </p:cNvPr>
                <p:cNvGrpSpPr/>
                <p:nvPr/>
              </p:nvGrpSpPr>
              <p:grpSpPr>
                <a:xfrm>
                  <a:off x="4595437" y="3598775"/>
                  <a:ext cx="37776" cy="32451"/>
                  <a:chOff x="4595437" y="3598775"/>
                  <a:chExt cx="37776" cy="32451"/>
                </a:xfrm>
                <a:grpFill/>
              </p:grpSpPr>
              <p:sp>
                <p:nvSpPr>
                  <p:cNvPr id="1893" name="Google Shape;5418;p68">
                    <a:extLst>
                      <a:ext uri="{FF2B5EF4-FFF2-40B4-BE49-F238E27FC236}">
                        <a16:creationId xmlns:a16="http://schemas.microsoft.com/office/drawing/2014/main" id="{9BA22700-25C5-3F9F-71BD-342E82042E73}"/>
                      </a:ext>
                    </a:extLst>
                  </p:cNvPr>
                  <p:cNvSpPr/>
                  <p:nvPr/>
                </p:nvSpPr>
                <p:spPr>
                  <a:xfrm>
                    <a:off x="4595437" y="3598775"/>
                    <a:ext cx="37776" cy="32451"/>
                  </a:xfrm>
                  <a:custGeom>
                    <a:avLst/>
                    <a:gdLst/>
                    <a:ahLst/>
                    <a:cxnLst/>
                    <a:rect l="l" t="t" r="r" b="b"/>
                    <a:pathLst>
                      <a:path w="4803" h="4126" extrusionOk="0">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5419;p68">
                    <a:extLst>
                      <a:ext uri="{FF2B5EF4-FFF2-40B4-BE49-F238E27FC236}">
                        <a16:creationId xmlns:a16="http://schemas.microsoft.com/office/drawing/2014/main" id="{07A70187-1D84-1481-449C-A4EBA8F8D419}"/>
                      </a:ext>
                    </a:extLst>
                  </p:cNvPr>
                  <p:cNvSpPr/>
                  <p:nvPr/>
                </p:nvSpPr>
                <p:spPr>
                  <a:xfrm>
                    <a:off x="4610561" y="3608480"/>
                    <a:ext cx="13040" cy="13040"/>
                  </a:xfrm>
                  <a:custGeom>
                    <a:avLst/>
                    <a:gdLst/>
                    <a:ahLst/>
                    <a:cxnLst/>
                    <a:rect l="l" t="t" r="r" b="b"/>
                    <a:pathLst>
                      <a:path w="1658" h="1658" extrusionOk="0">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5420;p68">
                  <a:extLst>
                    <a:ext uri="{FF2B5EF4-FFF2-40B4-BE49-F238E27FC236}">
                      <a16:creationId xmlns:a16="http://schemas.microsoft.com/office/drawing/2014/main" id="{241562CD-DD75-C938-C8CD-198D9BE298FE}"/>
                    </a:ext>
                  </a:extLst>
                </p:cNvPr>
                <p:cNvGrpSpPr/>
                <p:nvPr/>
              </p:nvGrpSpPr>
              <p:grpSpPr>
                <a:xfrm>
                  <a:off x="4641864" y="3524443"/>
                  <a:ext cx="37776" cy="32380"/>
                  <a:chOff x="4641864" y="3524443"/>
                  <a:chExt cx="37776" cy="32380"/>
                </a:xfrm>
                <a:grpFill/>
              </p:grpSpPr>
              <p:sp>
                <p:nvSpPr>
                  <p:cNvPr id="1891" name="Google Shape;5421;p68">
                    <a:extLst>
                      <a:ext uri="{FF2B5EF4-FFF2-40B4-BE49-F238E27FC236}">
                        <a16:creationId xmlns:a16="http://schemas.microsoft.com/office/drawing/2014/main" id="{A5B69E67-7140-CF76-6848-9FB6B75CCD1B}"/>
                      </a:ext>
                    </a:extLst>
                  </p:cNvPr>
                  <p:cNvSpPr/>
                  <p:nvPr/>
                </p:nvSpPr>
                <p:spPr>
                  <a:xfrm>
                    <a:off x="4641864" y="3524443"/>
                    <a:ext cx="37776" cy="32380"/>
                  </a:xfrm>
                  <a:custGeom>
                    <a:avLst/>
                    <a:gdLst/>
                    <a:ahLst/>
                    <a:cxnLst/>
                    <a:rect l="l" t="t" r="r" b="b"/>
                    <a:pathLst>
                      <a:path w="4803" h="4117" extrusionOk="0">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5422;p68">
                    <a:extLst>
                      <a:ext uri="{FF2B5EF4-FFF2-40B4-BE49-F238E27FC236}">
                        <a16:creationId xmlns:a16="http://schemas.microsoft.com/office/drawing/2014/main" id="{C600013D-0AAC-CAD5-41C8-992AE218B224}"/>
                      </a:ext>
                    </a:extLst>
                  </p:cNvPr>
                  <p:cNvSpPr/>
                  <p:nvPr/>
                </p:nvSpPr>
                <p:spPr>
                  <a:xfrm>
                    <a:off x="4656988" y="3534077"/>
                    <a:ext cx="13048" cy="13040"/>
                  </a:xfrm>
                  <a:custGeom>
                    <a:avLst/>
                    <a:gdLst/>
                    <a:ahLst/>
                    <a:cxnLst/>
                    <a:rect l="l" t="t" r="r" b="b"/>
                    <a:pathLst>
                      <a:path w="1659" h="1658" extrusionOk="0">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5423;p68">
                  <a:extLst>
                    <a:ext uri="{FF2B5EF4-FFF2-40B4-BE49-F238E27FC236}">
                      <a16:creationId xmlns:a16="http://schemas.microsoft.com/office/drawing/2014/main" id="{212B0235-2C06-06DE-A0BD-DECC4E1ED89A}"/>
                    </a:ext>
                  </a:extLst>
                </p:cNvPr>
                <p:cNvGrpSpPr/>
                <p:nvPr/>
              </p:nvGrpSpPr>
              <p:grpSpPr>
                <a:xfrm>
                  <a:off x="4648431" y="3893901"/>
                  <a:ext cx="37776" cy="32357"/>
                  <a:chOff x="4648431" y="3893901"/>
                  <a:chExt cx="37776" cy="32357"/>
                </a:xfrm>
                <a:grpFill/>
              </p:grpSpPr>
              <p:sp>
                <p:nvSpPr>
                  <p:cNvPr id="1889" name="Google Shape;5424;p68">
                    <a:extLst>
                      <a:ext uri="{FF2B5EF4-FFF2-40B4-BE49-F238E27FC236}">
                        <a16:creationId xmlns:a16="http://schemas.microsoft.com/office/drawing/2014/main" id="{B6A2F461-895C-7583-0314-6435DBA833E1}"/>
                      </a:ext>
                    </a:extLst>
                  </p:cNvPr>
                  <p:cNvSpPr/>
                  <p:nvPr/>
                </p:nvSpPr>
                <p:spPr>
                  <a:xfrm>
                    <a:off x="4648431" y="3893901"/>
                    <a:ext cx="37776" cy="32357"/>
                  </a:xfrm>
                  <a:custGeom>
                    <a:avLst/>
                    <a:gdLst/>
                    <a:ahLst/>
                    <a:cxnLst/>
                    <a:rect l="l" t="t" r="r" b="b"/>
                    <a:pathLst>
                      <a:path w="4803" h="4114" extrusionOk="0">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5425;p68">
                    <a:extLst>
                      <a:ext uri="{FF2B5EF4-FFF2-40B4-BE49-F238E27FC236}">
                        <a16:creationId xmlns:a16="http://schemas.microsoft.com/office/drawing/2014/main" id="{DFE0C540-C6C4-547E-B85D-18A88845A1E8}"/>
                      </a:ext>
                    </a:extLst>
                  </p:cNvPr>
                  <p:cNvSpPr/>
                  <p:nvPr/>
                </p:nvSpPr>
                <p:spPr>
                  <a:xfrm>
                    <a:off x="4663556" y="3903606"/>
                    <a:ext cx="13040" cy="13040"/>
                  </a:xfrm>
                  <a:custGeom>
                    <a:avLst/>
                    <a:gdLst/>
                    <a:ahLst/>
                    <a:cxnLst/>
                    <a:rect l="l" t="t" r="r" b="b"/>
                    <a:pathLst>
                      <a:path w="1658" h="1658" extrusionOk="0">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1" name="Google Shape;5426;p68">
                  <a:extLst>
                    <a:ext uri="{FF2B5EF4-FFF2-40B4-BE49-F238E27FC236}">
                      <a16:creationId xmlns:a16="http://schemas.microsoft.com/office/drawing/2014/main" id="{093011BA-AF69-69E5-5D68-2E96B4DBB9A2}"/>
                    </a:ext>
                  </a:extLst>
                </p:cNvPr>
                <p:cNvGrpSpPr/>
                <p:nvPr/>
              </p:nvGrpSpPr>
              <p:grpSpPr>
                <a:xfrm>
                  <a:off x="4567752" y="3722908"/>
                  <a:ext cx="37870" cy="32380"/>
                  <a:chOff x="4567752" y="3722908"/>
                  <a:chExt cx="37870" cy="32380"/>
                </a:xfrm>
                <a:grpFill/>
              </p:grpSpPr>
              <p:sp>
                <p:nvSpPr>
                  <p:cNvPr id="1887" name="Google Shape;5427;p68">
                    <a:extLst>
                      <a:ext uri="{FF2B5EF4-FFF2-40B4-BE49-F238E27FC236}">
                        <a16:creationId xmlns:a16="http://schemas.microsoft.com/office/drawing/2014/main" id="{1B64D7F8-8B19-CC67-EAD9-E24764D190B9}"/>
                      </a:ext>
                    </a:extLst>
                  </p:cNvPr>
                  <p:cNvSpPr/>
                  <p:nvPr/>
                </p:nvSpPr>
                <p:spPr>
                  <a:xfrm>
                    <a:off x="4567752" y="3722908"/>
                    <a:ext cx="37870" cy="32380"/>
                  </a:xfrm>
                  <a:custGeom>
                    <a:avLst/>
                    <a:gdLst/>
                    <a:ahLst/>
                    <a:cxnLst/>
                    <a:rect l="l" t="t" r="r" b="b"/>
                    <a:pathLst>
                      <a:path w="4815" h="4117" extrusionOk="0">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5428;p68">
                    <a:extLst>
                      <a:ext uri="{FF2B5EF4-FFF2-40B4-BE49-F238E27FC236}">
                        <a16:creationId xmlns:a16="http://schemas.microsoft.com/office/drawing/2014/main" id="{480B89E7-CAA5-D55F-D773-F09ADCD7201A}"/>
                      </a:ext>
                    </a:extLst>
                  </p:cNvPr>
                  <p:cNvSpPr/>
                  <p:nvPr/>
                </p:nvSpPr>
                <p:spPr>
                  <a:xfrm>
                    <a:off x="4580690" y="3732543"/>
                    <a:ext cx="15227" cy="13064"/>
                  </a:xfrm>
                  <a:custGeom>
                    <a:avLst/>
                    <a:gdLst/>
                    <a:ahLst/>
                    <a:cxnLst/>
                    <a:rect l="l" t="t" r="r" b="b"/>
                    <a:pathLst>
                      <a:path w="1936" h="1661" extrusionOk="0">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2" name="Google Shape;5429;p68">
                  <a:extLst>
                    <a:ext uri="{FF2B5EF4-FFF2-40B4-BE49-F238E27FC236}">
                      <a16:creationId xmlns:a16="http://schemas.microsoft.com/office/drawing/2014/main" id="{46D16284-096D-1651-E27A-DB00E1EF821C}"/>
                    </a:ext>
                  </a:extLst>
                </p:cNvPr>
                <p:cNvGrpSpPr/>
                <p:nvPr/>
              </p:nvGrpSpPr>
              <p:grpSpPr>
                <a:xfrm>
                  <a:off x="4617506" y="3652052"/>
                  <a:ext cx="37783" cy="32357"/>
                  <a:chOff x="4617506" y="3652052"/>
                  <a:chExt cx="37783" cy="32357"/>
                </a:xfrm>
                <a:grpFill/>
              </p:grpSpPr>
              <p:sp>
                <p:nvSpPr>
                  <p:cNvPr id="1885" name="Google Shape;5430;p68">
                    <a:extLst>
                      <a:ext uri="{FF2B5EF4-FFF2-40B4-BE49-F238E27FC236}">
                        <a16:creationId xmlns:a16="http://schemas.microsoft.com/office/drawing/2014/main" id="{94B98847-CD98-4A7C-F1FC-855DF7EF0B0D}"/>
                      </a:ext>
                    </a:extLst>
                  </p:cNvPr>
                  <p:cNvSpPr/>
                  <p:nvPr/>
                </p:nvSpPr>
                <p:spPr>
                  <a:xfrm>
                    <a:off x="4617506" y="3652052"/>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5431;p68">
                    <a:extLst>
                      <a:ext uri="{FF2B5EF4-FFF2-40B4-BE49-F238E27FC236}">
                        <a16:creationId xmlns:a16="http://schemas.microsoft.com/office/drawing/2014/main" id="{566CC6BD-AD09-42B2-9C90-FD3BB137E0E9}"/>
                      </a:ext>
                    </a:extLst>
                  </p:cNvPr>
                  <p:cNvSpPr/>
                  <p:nvPr/>
                </p:nvSpPr>
                <p:spPr>
                  <a:xfrm>
                    <a:off x="4632638" y="3661758"/>
                    <a:ext cx="13040" cy="13040"/>
                  </a:xfrm>
                  <a:custGeom>
                    <a:avLst/>
                    <a:gdLst/>
                    <a:ahLst/>
                    <a:cxnLst/>
                    <a:rect l="l" t="t" r="r" b="b"/>
                    <a:pathLst>
                      <a:path w="1658" h="1658" extrusionOk="0">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3" name="Google Shape;5432;p68">
                  <a:extLst>
                    <a:ext uri="{FF2B5EF4-FFF2-40B4-BE49-F238E27FC236}">
                      <a16:creationId xmlns:a16="http://schemas.microsoft.com/office/drawing/2014/main" id="{6843ED9A-BC0F-110A-0559-659E421F25C1}"/>
                    </a:ext>
                  </a:extLst>
                </p:cNvPr>
                <p:cNvGrpSpPr/>
                <p:nvPr/>
              </p:nvGrpSpPr>
              <p:grpSpPr>
                <a:xfrm>
                  <a:off x="4739005" y="3554149"/>
                  <a:ext cx="37870" cy="32357"/>
                  <a:chOff x="4739005" y="3554149"/>
                  <a:chExt cx="37870" cy="32357"/>
                </a:xfrm>
                <a:grpFill/>
              </p:grpSpPr>
              <p:sp>
                <p:nvSpPr>
                  <p:cNvPr id="1883" name="Google Shape;5433;p68">
                    <a:extLst>
                      <a:ext uri="{FF2B5EF4-FFF2-40B4-BE49-F238E27FC236}">
                        <a16:creationId xmlns:a16="http://schemas.microsoft.com/office/drawing/2014/main" id="{E8BDCA6E-1DA9-7361-7BC6-2B4A10D66B04}"/>
                      </a:ext>
                    </a:extLst>
                  </p:cNvPr>
                  <p:cNvSpPr/>
                  <p:nvPr/>
                </p:nvSpPr>
                <p:spPr>
                  <a:xfrm>
                    <a:off x="4739005" y="3554149"/>
                    <a:ext cx="37870" cy="32357"/>
                  </a:xfrm>
                  <a:custGeom>
                    <a:avLst/>
                    <a:gdLst/>
                    <a:ahLst/>
                    <a:cxnLst/>
                    <a:rect l="l" t="t" r="r" b="b"/>
                    <a:pathLst>
                      <a:path w="4815" h="4114" extrusionOk="0">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5434;p68">
                    <a:extLst>
                      <a:ext uri="{FF2B5EF4-FFF2-40B4-BE49-F238E27FC236}">
                        <a16:creationId xmlns:a16="http://schemas.microsoft.com/office/drawing/2014/main" id="{9376E79B-D4E6-2A8A-0DAF-88710FB22E2A}"/>
                      </a:ext>
                    </a:extLst>
                  </p:cNvPr>
                  <p:cNvSpPr/>
                  <p:nvPr/>
                </p:nvSpPr>
                <p:spPr>
                  <a:xfrm>
                    <a:off x="4751943" y="3563854"/>
                    <a:ext cx="15227" cy="13048"/>
                  </a:xfrm>
                  <a:custGeom>
                    <a:avLst/>
                    <a:gdLst/>
                    <a:ahLst/>
                    <a:cxnLst/>
                    <a:rect l="l" t="t" r="r" b="b"/>
                    <a:pathLst>
                      <a:path w="1936" h="1659" extrusionOk="0">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4" name="Google Shape;5435;p68">
                  <a:extLst>
                    <a:ext uri="{FF2B5EF4-FFF2-40B4-BE49-F238E27FC236}">
                      <a16:creationId xmlns:a16="http://schemas.microsoft.com/office/drawing/2014/main" id="{087B3911-CD49-7869-3EBD-0855B96E519F}"/>
                    </a:ext>
                  </a:extLst>
                </p:cNvPr>
                <p:cNvGrpSpPr/>
                <p:nvPr/>
              </p:nvGrpSpPr>
              <p:grpSpPr>
                <a:xfrm>
                  <a:off x="4806557" y="3630258"/>
                  <a:ext cx="37776" cy="32364"/>
                  <a:chOff x="4806557" y="3630258"/>
                  <a:chExt cx="37776" cy="32364"/>
                </a:xfrm>
                <a:grpFill/>
              </p:grpSpPr>
              <p:sp>
                <p:nvSpPr>
                  <p:cNvPr id="1881" name="Google Shape;5436;p68">
                    <a:extLst>
                      <a:ext uri="{FF2B5EF4-FFF2-40B4-BE49-F238E27FC236}">
                        <a16:creationId xmlns:a16="http://schemas.microsoft.com/office/drawing/2014/main" id="{1A245290-1A66-C8DC-EC74-A297A19D0F64}"/>
                      </a:ext>
                    </a:extLst>
                  </p:cNvPr>
                  <p:cNvSpPr/>
                  <p:nvPr/>
                </p:nvSpPr>
                <p:spPr>
                  <a:xfrm>
                    <a:off x="4806557" y="3630258"/>
                    <a:ext cx="37776" cy="32364"/>
                  </a:xfrm>
                  <a:custGeom>
                    <a:avLst/>
                    <a:gdLst/>
                    <a:ahLst/>
                    <a:cxnLst/>
                    <a:rect l="l" t="t" r="r" b="b"/>
                    <a:pathLst>
                      <a:path w="4803" h="4115" extrusionOk="0">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5437;p68">
                    <a:extLst>
                      <a:ext uri="{FF2B5EF4-FFF2-40B4-BE49-F238E27FC236}">
                        <a16:creationId xmlns:a16="http://schemas.microsoft.com/office/drawing/2014/main" id="{0F50AA8A-79CD-D889-8FD6-4DD0A54F4519}"/>
                      </a:ext>
                    </a:extLst>
                  </p:cNvPr>
                  <p:cNvSpPr/>
                  <p:nvPr/>
                </p:nvSpPr>
                <p:spPr>
                  <a:xfrm>
                    <a:off x="4819495" y="3639972"/>
                    <a:ext cx="15227" cy="13040"/>
                  </a:xfrm>
                  <a:custGeom>
                    <a:avLst/>
                    <a:gdLst/>
                    <a:ahLst/>
                    <a:cxnLst/>
                    <a:rect l="l" t="t" r="r" b="b"/>
                    <a:pathLst>
                      <a:path w="1936" h="1658" extrusionOk="0">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5438;p68">
                  <a:extLst>
                    <a:ext uri="{FF2B5EF4-FFF2-40B4-BE49-F238E27FC236}">
                      <a16:creationId xmlns:a16="http://schemas.microsoft.com/office/drawing/2014/main" id="{7276C93B-4735-2050-644A-1194101A6960}"/>
                    </a:ext>
                  </a:extLst>
                </p:cNvPr>
                <p:cNvGrpSpPr/>
                <p:nvPr/>
              </p:nvGrpSpPr>
              <p:grpSpPr>
                <a:xfrm>
                  <a:off x="4737007" y="4004357"/>
                  <a:ext cx="37870" cy="32357"/>
                  <a:chOff x="4737007" y="4004357"/>
                  <a:chExt cx="37870" cy="32357"/>
                </a:xfrm>
                <a:grpFill/>
              </p:grpSpPr>
              <p:sp>
                <p:nvSpPr>
                  <p:cNvPr id="1879" name="Google Shape;5439;p68">
                    <a:extLst>
                      <a:ext uri="{FF2B5EF4-FFF2-40B4-BE49-F238E27FC236}">
                        <a16:creationId xmlns:a16="http://schemas.microsoft.com/office/drawing/2014/main" id="{1D059CDF-EDAF-A393-1286-1BC17BCFD7AC}"/>
                      </a:ext>
                    </a:extLst>
                  </p:cNvPr>
                  <p:cNvSpPr/>
                  <p:nvPr/>
                </p:nvSpPr>
                <p:spPr>
                  <a:xfrm>
                    <a:off x="4737007" y="4004357"/>
                    <a:ext cx="37870" cy="32357"/>
                  </a:xfrm>
                  <a:custGeom>
                    <a:avLst/>
                    <a:gdLst/>
                    <a:ahLst/>
                    <a:cxnLst/>
                    <a:rect l="l" t="t" r="r" b="b"/>
                    <a:pathLst>
                      <a:path w="4815" h="4114" extrusionOk="0">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5440;p68">
                    <a:extLst>
                      <a:ext uri="{FF2B5EF4-FFF2-40B4-BE49-F238E27FC236}">
                        <a16:creationId xmlns:a16="http://schemas.microsoft.com/office/drawing/2014/main" id="{48803694-5864-BB1D-FF40-03E2AB567096}"/>
                      </a:ext>
                    </a:extLst>
                  </p:cNvPr>
                  <p:cNvSpPr/>
                  <p:nvPr/>
                </p:nvSpPr>
                <p:spPr>
                  <a:xfrm>
                    <a:off x="4752131" y="4014062"/>
                    <a:ext cx="13040" cy="13048"/>
                  </a:xfrm>
                  <a:custGeom>
                    <a:avLst/>
                    <a:gdLst/>
                    <a:ahLst/>
                    <a:cxnLst/>
                    <a:rect l="l" t="t" r="r" b="b"/>
                    <a:pathLst>
                      <a:path w="1658" h="1659" extrusionOk="0">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6" name="Google Shape;5441;p68">
                  <a:extLst>
                    <a:ext uri="{FF2B5EF4-FFF2-40B4-BE49-F238E27FC236}">
                      <a16:creationId xmlns:a16="http://schemas.microsoft.com/office/drawing/2014/main" id="{F17821DB-CFF3-9620-1692-6743D9239676}"/>
                    </a:ext>
                  </a:extLst>
                </p:cNvPr>
                <p:cNvGrpSpPr/>
                <p:nvPr/>
              </p:nvGrpSpPr>
              <p:grpSpPr>
                <a:xfrm>
                  <a:off x="4773634" y="4208627"/>
                  <a:ext cx="37776" cy="32357"/>
                  <a:chOff x="4773634" y="4208627"/>
                  <a:chExt cx="37776" cy="32357"/>
                </a:xfrm>
                <a:grpFill/>
              </p:grpSpPr>
              <p:sp>
                <p:nvSpPr>
                  <p:cNvPr id="1877" name="Google Shape;5442;p68">
                    <a:extLst>
                      <a:ext uri="{FF2B5EF4-FFF2-40B4-BE49-F238E27FC236}">
                        <a16:creationId xmlns:a16="http://schemas.microsoft.com/office/drawing/2014/main" id="{D042C089-8929-723E-42D3-88E63F52A634}"/>
                      </a:ext>
                    </a:extLst>
                  </p:cNvPr>
                  <p:cNvSpPr/>
                  <p:nvPr/>
                </p:nvSpPr>
                <p:spPr>
                  <a:xfrm>
                    <a:off x="4773634" y="4208627"/>
                    <a:ext cx="37776" cy="32357"/>
                  </a:xfrm>
                  <a:custGeom>
                    <a:avLst/>
                    <a:gdLst/>
                    <a:ahLst/>
                    <a:cxnLst/>
                    <a:rect l="l" t="t" r="r" b="b"/>
                    <a:pathLst>
                      <a:path w="4803" h="4114" extrusionOk="0">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5443;p68">
                    <a:extLst>
                      <a:ext uri="{FF2B5EF4-FFF2-40B4-BE49-F238E27FC236}">
                        <a16:creationId xmlns:a16="http://schemas.microsoft.com/office/drawing/2014/main" id="{DFC5777E-5817-D211-ABF1-C002BBC35743}"/>
                      </a:ext>
                    </a:extLst>
                  </p:cNvPr>
                  <p:cNvSpPr/>
                  <p:nvPr/>
                </p:nvSpPr>
                <p:spPr>
                  <a:xfrm>
                    <a:off x="4788664" y="4218332"/>
                    <a:ext cx="13048" cy="13040"/>
                  </a:xfrm>
                  <a:custGeom>
                    <a:avLst/>
                    <a:gdLst/>
                    <a:ahLst/>
                    <a:cxnLst/>
                    <a:rect l="l" t="t" r="r" b="b"/>
                    <a:pathLst>
                      <a:path w="1659"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5444;p68">
                  <a:extLst>
                    <a:ext uri="{FF2B5EF4-FFF2-40B4-BE49-F238E27FC236}">
                      <a16:creationId xmlns:a16="http://schemas.microsoft.com/office/drawing/2014/main" id="{97187E88-2763-36FE-0C16-0B4FDCF459A1}"/>
                    </a:ext>
                  </a:extLst>
                </p:cNvPr>
                <p:cNvGrpSpPr/>
                <p:nvPr/>
              </p:nvGrpSpPr>
              <p:grpSpPr>
                <a:xfrm>
                  <a:off x="4888282" y="4074764"/>
                  <a:ext cx="37776" cy="32451"/>
                  <a:chOff x="4888282" y="4074764"/>
                  <a:chExt cx="37776" cy="32451"/>
                </a:xfrm>
                <a:grpFill/>
              </p:grpSpPr>
              <p:sp>
                <p:nvSpPr>
                  <p:cNvPr id="1875" name="Google Shape;5445;p68">
                    <a:extLst>
                      <a:ext uri="{FF2B5EF4-FFF2-40B4-BE49-F238E27FC236}">
                        <a16:creationId xmlns:a16="http://schemas.microsoft.com/office/drawing/2014/main" id="{5A30A437-BC33-E5FD-CAE9-E48669BD5098}"/>
                      </a:ext>
                    </a:extLst>
                  </p:cNvPr>
                  <p:cNvSpPr/>
                  <p:nvPr/>
                </p:nvSpPr>
                <p:spPr>
                  <a:xfrm>
                    <a:off x="4888282" y="4074764"/>
                    <a:ext cx="37776" cy="32451"/>
                  </a:xfrm>
                  <a:custGeom>
                    <a:avLst/>
                    <a:gdLst/>
                    <a:ahLst/>
                    <a:cxnLst/>
                    <a:rect l="l" t="t" r="r" b="b"/>
                    <a:pathLst>
                      <a:path w="4803" h="4126" extrusionOk="0">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5446;p68">
                    <a:extLst>
                      <a:ext uri="{FF2B5EF4-FFF2-40B4-BE49-F238E27FC236}">
                        <a16:creationId xmlns:a16="http://schemas.microsoft.com/office/drawing/2014/main" id="{A466B3FA-244A-A635-9706-AACE9A55B915}"/>
                      </a:ext>
                    </a:extLst>
                  </p:cNvPr>
                  <p:cNvSpPr/>
                  <p:nvPr/>
                </p:nvSpPr>
                <p:spPr>
                  <a:xfrm>
                    <a:off x="4901220" y="4084470"/>
                    <a:ext cx="15227" cy="13064"/>
                  </a:xfrm>
                  <a:custGeom>
                    <a:avLst/>
                    <a:gdLst/>
                    <a:ahLst/>
                    <a:cxnLst/>
                    <a:rect l="l" t="t" r="r" b="b"/>
                    <a:pathLst>
                      <a:path w="1936" h="1661" extrusionOk="0">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8" name="Google Shape;5447;p68">
                  <a:extLst>
                    <a:ext uri="{FF2B5EF4-FFF2-40B4-BE49-F238E27FC236}">
                      <a16:creationId xmlns:a16="http://schemas.microsoft.com/office/drawing/2014/main" id="{41E55482-0B36-8F3B-657C-25FEC4534EA6}"/>
                    </a:ext>
                  </a:extLst>
                </p:cNvPr>
                <p:cNvGrpSpPr/>
                <p:nvPr/>
              </p:nvGrpSpPr>
              <p:grpSpPr>
                <a:xfrm>
                  <a:off x="4901315" y="3804271"/>
                  <a:ext cx="37776" cy="32364"/>
                  <a:chOff x="4901315" y="3804271"/>
                  <a:chExt cx="37776" cy="32364"/>
                </a:xfrm>
                <a:grpFill/>
              </p:grpSpPr>
              <p:sp>
                <p:nvSpPr>
                  <p:cNvPr id="1873" name="Google Shape;5448;p68">
                    <a:extLst>
                      <a:ext uri="{FF2B5EF4-FFF2-40B4-BE49-F238E27FC236}">
                        <a16:creationId xmlns:a16="http://schemas.microsoft.com/office/drawing/2014/main" id="{50DC8E98-2179-EACA-9ADA-8D21A5F2C34B}"/>
                      </a:ext>
                    </a:extLst>
                  </p:cNvPr>
                  <p:cNvSpPr/>
                  <p:nvPr/>
                </p:nvSpPr>
                <p:spPr>
                  <a:xfrm>
                    <a:off x="4901315" y="3804271"/>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5449;p68">
                    <a:extLst>
                      <a:ext uri="{FF2B5EF4-FFF2-40B4-BE49-F238E27FC236}">
                        <a16:creationId xmlns:a16="http://schemas.microsoft.com/office/drawing/2014/main" id="{21DAFEF6-8DDA-75D5-28E4-315D604CAB7D}"/>
                      </a:ext>
                    </a:extLst>
                  </p:cNvPr>
                  <p:cNvSpPr/>
                  <p:nvPr/>
                </p:nvSpPr>
                <p:spPr>
                  <a:xfrm>
                    <a:off x="4914253" y="3813985"/>
                    <a:ext cx="15235" cy="13040"/>
                  </a:xfrm>
                  <a:custGeom>
                    <a:avLst/>
                    <a:gdLst/>
                    <a:ahLst/>
                    <a:cxnLst/>
                    <a:rect l="l" t="t" r="r" b="b"/>
                    <a:pathLst>
                      <a:path w="1937" h="1658" extrusionOk="0">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9" name="Google Shape;5450;p68">
                  <a:extLst>
                    <a:ext uri="{FF2B5EF4-FFF2-40B4-BE49-F238E27FC236}">
                      <a16:creationId xmlns:a16="http://schemas.microsoft.com/office/drawing/2014/main" id="{B70DD3DC-B97B-B739-2130-CE07D0B153E3}"/>
                    </a:ext>
                  </a:extLst>
                </p:cNvPr>
                <p:cNvGrpSpPr/>
                <p:nvPr/>
              </p:nvGrpSpPr>
              <p:grpSpPr>
                <a:xfrm>
                  <a:off x="4866394" y="3715035"/>
                  <a:ext cx="37846" cy="32357"/>
                  <a:chOff x="4866394" y="3715035"/>
                  <a:chExt cx="37846" cy="32357"/>
                </a:xfrm>
                <a:grpFill/>
              </p:grpSpPr>
              <p:sp>
                <p:nvSpPr>
                  <p:cNvPr id="1871" name="Google Shape;5451;p68">
                    <a:extLst>
                      <a:ext uri="{FF2B5EF4-FFF2-40B4-BE49-F238E27FC236}">
                        <a16:creationId xmlns:a16="http://schemas.microsoft.com/office/drawing/2014/main" id="{E771F7D5-47F8-76AE-FBA7-B6876303A129}"/>
                      </a:ext>
                    </a:extLst>
                  </p:cNvPr>
                  <p:cNvSpPr/>
                  <p:nvPr/>
                </p:nvSpPr>
                <p:spPr>
                  <a:xfrm>
                    <a:off x="4866394" y="3715035"/>
                    <a:ext cx="37846" cy="32357"/>
                  </a:xfrm>
                  <a:custGeom>
                    <a:avLst/>
                    <a:gdLst/>
                    <a:ahLst/>
                    <a:cxnLst/>
                    <a:rect l="l" t="t" r="r" b="b"/>
                    <a:pathLst>
                      <a:path w="4812" h="4114" extrusionOk="0">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5452;p68">
                    <a:extLst>
                      <a:ext uri="{FF2B5EF4-FFF2-40B4-BE49-F238E27FC236}">
                        <a16:creationId xmlns:a16="http://schemas.microsoft.com/office/drawing/2014/main" id="{396E1F06-BC0F-1EE8-38DA-6BC9ABFAF085}"/>
                      </a:ext>
                    </a:extLst>
                  </p:cNvPr>
                  <p:cNvSpPr/>
                  <p:nvPr/>
                </p:nvSpPr>
                <p:spPr>
                  <a:xfrm>
                    <a:off x="4879340" y="3724646"/>
                    <a:ext cx="15227" cy="13103"/>
                  </a:xfrm>
                  <a:custGeom>
                    <a:avLst/>
                    <a:gdLst/>
                    <a:ahLst/>
                    <a:cxnLst/>
                    <a:rect l="l" t="t" r="r" b="b"/>
                    <a:pathLst>
                      <a:path w="1936" h="1666" extrusionOk="0">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0" name="Google Shape;5453;p68">
                  <a:extLst>
                    <a:ext uri="{FF2B5EF4-FFF2-40B4-BE49-F238E27FC236}">
                      <a16:creationId xmlns:a16="http://schemas.microsoft.com/office/drawing/2014/main" id="{DADD790C-2347-2051-F740-F41AD7330DA9}"/>
                    </a:ext>
                  </a:extLst>
                </p:cNvPr>
                <p:cNvGrpSpPr/>
                <p:nvPr/>
              </p:nvGrpSpPr>
              <p:grpSpPr>
                <a:xfrm>
                  <a:off x="4979233" y="3839798"/>
                  <a:ext cx="37878" cy="32420"/>
                  <a:chOff x="4979233" y="3839798"/>
                  <a:chExt cx="37878" cy="32420"/>
                </a:xfrm>
                <a:grpFill/>
              </p:grpSpPr>
              <p:sp>
                <p:nvSpPr>
                  <p:cNvPr id="1869" name="Google Shape;5454;p68">
                    <a:extLst>
                      <a:ext uri="{FF2B5EF4-FFF2-40B4-BE49-F238E27FC236}">
                        <a16:creationId xmlns:a16="http://schemas.microsoft.com/office/drawing/2014/main" id="{8EA66F48-F271-C9AF-9527-DDC7CD1B4E13}"/>
                      </a:ext>
                    </a:extLst>
                  </p:cNvPr>
                  <p:cNvSpPr/>
                  <p:nvPr/>
                </p:nvSpPr>
                <p:spPr>
                  <a:xfrm>
                    <a:off x="4979233" y="3839798"/>
                    <a:ext cx="37878" cy="32420"/>
                  </a:xfrm>
                  <a:custGeom>
                    <a:avLst/>
                    <a:gdLst/>
                    <a:ahLst/>
                    <a:cxnLst/>
                    <a:rect l="l" t="t" r="r" b="b"/>
                    <a:pathLst>
                      <a:path w="4816" h="4122" extrusionOk="0">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5455;p68">
                    <a:extLst>
                      <a:ext uri="{FF2B5EF4-FFF2-40B4-BE49-F238E27FC236}">
                        <a16:creationId xmlns:a16="http://schemas.microsoft.com/office/drawing/2014/main" id="{BD35BEA7-3B52-9950-1DA4-423F4F8872CC}"/>
                      </a:ext>
                    </a:extLst>
                  </p:cNvPr>
                  <p:cNvSpPr/>
                  <p:nvPr/>
                </p:nvSpPr>
                <p:spPr>
                  <a:xfrm>
                    <a:off x="4994366" y="384947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5456;p68">
                  <a:extLst>
                    <a:ext uri="{FF2B5EF4-FFF2-40B4-BE49-F238E27FC236}">
                      <a16:creationId xmlns:a16="http://schemas.microsoft.com/office/drawing/2014/main" id="{4EBBAD2A-C4CD-ADE3-0CBC-431EB7516DA5}"/>
                    </a:ext>
                  </a:extLst>
                </p:cNvPr>
                <p:cNvGrpSpPr/>
                <p:nvPr/>
              </p:nvGrpSpPr>
              <p:grpSpPr>
                <a:xfrm>
                  <a:off x="4790662" y="3679147"/>
                  <a:ext cx="37783" cy="32380"/>
                  <a:chOff x="4790662" y="3679147"/>
                  <a:chExt cx="37783" cy="32380"/>
                </a:xfrm>
                <a:grpFill/>
              </p:grpSpPr>
              <p:sp>
                <p:nvSpPr>
                  <p:cNvPr id="1867" name="Google Shape;5457;p68">
                    <a:extLst>
                      <a:ext uri="{FF2B5EF4-FFF2-40B4-BE49-F238E27FC236}">
                        <a16:creationId xmlns:a16="http://schemas.microsoft.com/office/drawing/2014/main" id="{82C45E65-8C90-9175-A7E8-4003A32627FD}"/>
                      </a:ext>
                    </a:extLst>
                  </p:cNvPr>
                  <p:cNvSpPr/>
                  <p:nvPr/>
                </p:nvSpPr>
                <p:spPr>
                  <a:xfrm>
                    <a:off x="4790662" y="3679147"/>
                    <a:ext cx="37783" cy="32380"/>
                  </a:xfrm>
                  <a:custGeom>
                    <a:avLst/>
                    <a:gdLst/>
                    <a:ahLst/>
                    <a:cxnLst/>
                    <a:rect l="l" t="t" r="r" b="b"/>
                    <a:pathLst>
                      <a:path w="4804" h="4117" extrusionOk="0">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5458;p68">
                    <a:extLst>
                      <a:ext uri="{FF2B5EF4-FFF2-40B4-BE49-F238E27FC236}">
                        <a16:creationId xmlns:a16="http://schemas.microsoft.com/office/drawing/2014/main" id="{AB8E164A-9159-1A61-07E6-2533D1B8041E}"/>
                      </a:ext>
                    </a:extLst>
                  </p:cNvPr>
                  <p:cNvSpPr/>
                  <p:nvPr/>
                </p:nvSpPr>
                <p:spPr>
                  <a:xfrm>
                    <a:off x="4803506" y="3688774"/>
                    <a:ext cx="15235" cy="13072"/>
                  </a:xfrm>
                  <a:custGeom>
                    <a:avLst/>
                    <a:gdLst/>
                    <a:ahLst/>
                    <a:cxnLst/>
                    <a:rect l="l" t="t" r="r" b="b"/>
                    <a:pathLst>
                      <a:path w="1937" h="1662" extrusionOk="0">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2" name="Google Shape;5459;p68">
                  <a:extLst>
                    <a:ext uri="{FF2B5EF4-FFF2-40B4-BE49-F238E27FC236}">
                      <a16:creationId xmlns:a16="http://schemas.microsoft.com/office/drawing/2014/main" id="{B1A5D649-81ED-41EC-649D-4CA66D40D5FC}"/>
                    </a:ext>
                  </a:extLst>
                </p:cNvPr>
                <p:cNvGrpSpPr/>
                <p:nvPr/>
              </p:nvGrpSpPr>
              <p:grpSpPr>
                <a:xfrm>
                  <a:off x="4857263" y="3557861"/>
                  <a:ext cx="37776" cy="32357"/>
                  <a:chOff x="4857263" y="3557861"/>
                  <a:chExt cx="37776" cy="32357"/>
                </a:xfrm>
                <a:grpFill/>
              </p:grpSpPr>
              <p:sp>
                <p:nvSpPr>
                  <p:cNvPr id="1865" name="Google Shape;5460;p68">
                    <a:extLst>
                      <a:ext uri="{FF2B5EF4-FFF2-40B4-BE49-F238E27FC236}">
                        <a16:creationId xmlns:a16="http://schemas.microsoft.com/office/drawing/2014/main" id="{E041043D-58E7-CF96-FEA3-F5DCCDC49022}"/>
                      </a:ext>
                    </a:extLst>
                  </p:cNvPr>
                  <p:cNvSpPr/>
                  <p:nvPr/>
                </p:nvSpPr>
                <p:spPr>
                  <a:xfrm>
                    <a:off x="4857263" y="3557861"/>
                    <a:ext cx="37776" cy="32357"/>
                  </a:xfrm>
                  <a:custGeom>
                    <a:avLst/>
                    <a:gdLst/>
                    <a:ahLst/>
                    <a:cxnLst/>
                    <a:rect l="l" t="t" r="r" b="b"/>
                    <a:pathLst>
                      <a:path w="4803" h="4114" extrusionOk="0">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5461;p68">
                    <a:extLst>
                      <a:ext uri="{FF2B5EF4-FFF2-40B4-BE49-F238E27FC236}">
                        <a16:creationId xmlns:a16="http://schemas.microsoft.com/office/drawing/2014/main" id="{86AA1017-108E-6DC2-D70D-3BED105A3C69}"/>
                      </a:ext>
                    </a:extLst>
                  </p:cNvPr>
                  <p:cNvSpPr/>
                  <p:nvPr/>
                </p:nvSpPr>
                <p:spPr>
                  <a:xfrm>
                    <a:off x="4870106" y="3567566"/>
                    <a:ext cx="15329" cy="13040"/>
                  </a:xfrm>
                  <a:custGeom>
                    <a:avLst/>
                    <a:gdLst/>
                    <a:ahLst/>
                    <a:cxnLst/>
                    <a:rect l="l" t="t" r="r" b="b"/>
                    <a:pathLst>
                      <a:path w="1949" h="1658" extrusionOk="0">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3" name="Google Shape;5462;p68">
                  <a:extLst>
                    <a:ext uri="{FF2B5EF4-FFF2-40B4-BE49-F238E27FC236}">
                      <a16:creationId xmlns:a16="http://schemas.microsoft.com/office/drawing/2014/main" id="{EA28C551-1A3C-0A8F-43AF-D61064005195}"/>
                    </a:ext>
                  </a:extLst>
                </p:cNvPr>
                <p:cNvGrpSpPr/>
                <p:nvPr/>
              </p:nvGrpSpPr>
              <p:grpSpPr>
                <a:xfrm>
                  <a:off x="4883902" y="3648033"/>
                  <a:ext cx="37783" cy="32380"/>
                  <a:chOff x="4883902" y="3648033"/>
                  <a:chExt cx="37783" cy="32380"/>
                </a:xfrm>
                <a:grpFill/>
              </p:grpSpPr>
              <p:sp>
                <p:nvSpPr>
                  <p:cNvPr id="1863" name="Google Shape;5463;p68">
                    <a:extLst>
                      <a:ext uri="{FF2B5EF4-FFF2-40B4-BE49-F238E27FC236}">
                        <a16:creationId xmlns:a16="http://schemas.microsoft.com/office/drawing/2014/main" id="{1BA0EC08-7795-34F6-18D2-3DAC95B3F22F}"/>
                      </a:ext>
                    </a:extLst>
                  </p:cNvPr>
                  <p:cNvSpPr/>
                  <p:nvPr/>
                </p:nvSpPr>
                <p:spPr>
                  <a:xfrm>
                    <a:off x="4883902" y="3648033"/>
                    <a:ext cx="37783" cy="32380"/>
                  </a:xfrm>
                  <a:custGeom>
                    <a:avLst/>
                    <a:gdLst/>
                    <a:ahLst/>
                    <a:cxnLst/>
                    <a:rect l="l" t="t" r="r" b="b"/>
                    <a:pathLst>
                      <a:path w="4804" h="4117" extrusionOk="0">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5464;p68">
                    <a:extLst>
                      <a:ext uri="{FF2B5EF4-FFF2-40B4-BE49-F238E27FC236}">
                        <a16:creationId xmlns:a16="http://schemas.microsoft.com/office/drawing/2014/main" id="{FB6C627F-10CD-E277-5231-FC66E6A34EFA}"/>
                      </a:ext>
                    </a:extLst>
                  </p:cNvPr>
                  <p:cNvSpPr/>
                  <p:nvPr/>
                </p:nvSpPr>
                <p:spPr>
                  <a:xfrm>
                    <a:off x="4896745" y="3657668"/>
                    <a:ext cx="15329" cy="13009"/>
                  </a:xfrm>
                  <a:custGeom>
                    <a:avLst/>
                    <a:gdLst/>
                    <a:ahLst/>
                    <a:cxnLst/>
                    <a:rect l="l" t="t" r="r" b="b"/>
                    <a:pathLst>
                      <a:path w="1949" h="1654" extrusionOk="0">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5465;p68">
                  <a:extLst>
                    <a:ext uri="{FF2B5EF4-FFF2-40B4-BE49-F238E27FC236}">
                      <a16:creationId xmlns:a16="http://schemas.microsoft.com/office/drawing/2014/main" id="{FE5082B7-855F-7882-DB44-B302CA6EA80C}"/>
                    </a:ext>
                  </a:extLst>
                </p:cNvPr>
                <p:cNvGrpSpPr/>
                <p:nvPr/>
              </p:nvGrpSpPr>
              <p:grpSpPr>
                <a:xfrm>
                  <a:off x="4907780" y="3347220"/>
                  <a:ext cx="37878" cy="32357"/>
                  <a:chOff x="4907780" y="3347220"/>
                  <a:chExt cx="37878" cy="32357"/>
                </a:xfrm>
                <a:grpFill/>
              </p:grpSpPr>
              <p:sp>
                <p:nvSpPr>
                  <p:cNvPr id="1861" name="Google Shape;5466;p68">
                    <a:extLst>
                      <a:ext uri="{FF2B5EF4-FFF2-40B4-BE49-F238E27FC236}">
                        <a16:creationId xmlns:a16="http://schemas.microsoft.com/office/drawing/2014/main" id="{289EF2BB-E340-D608-0C48-C55A2633BDC6}"/>
                      </a:ext>
                    </a:extLst>
                  </p:cNvPr>
                  <p:cNvSpPr/>
                  <p:nvPr/>
                </p:nvSpPr>
                <p:spPr>
                  <a:xfrm>
                    <a:off x="4907780" y="3347220"/>
                    <a:ext cx="37878" cy="32357"/>
                  </a:xfrm>
                  <a:custGeom>
                    <a:avLst/>
                    <a:gdLst/>
                    <a:ahLst/>
                    <a:cxnLst/>
                    <a:rect l="l" t="t" r="r" b="b"/>
                    <a:pathLst>
                      <a:path w="4816" h="4114" extrusionOk="0">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5467;p68">
                    <a:extLst>
                      <a:ext uri="{FF2B5EF4-FFF2-40B4-BE49-F238E27FC236}">
                        <a16:creationId xmlns:a16="http://schemas.microsoft.com/office/drawing/2014/main" id="{0FF87BB3-BBB4-D9F7-5A8A-CDAB5CC034C1}"/>
                      </a:ext>
                    </a:extLst>
                  </p:cNvPr>
                  <p:cNvSpPr/>
                  <p:nvPr/>
                </p:nvSpPr>
                <p:spPr>
                  <a:xfrm>
                    <a:off x="4922912" y="3356926"/>
                    <a:ext cx="13040" cy="13040"/>
                  </a:xfrm>
                  <a:custGeom>
                    <a:avLst/>
                    <a:gdLst/>
                    <a:ahLst/>
                    <a:cxnLst/>
                    <a:rect l="l" t="t" r="r" b="b"/>
                    <a:pathLst>
                      <a:path w="1658" h="1658" extrusionOk="0">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5468;p68">
                  <a:extLst>
                    <a:ext uri="{FF2B5EF4-FFF2-40B4-BE49-F238E27FC236}">
                      <a16:creationId xmlns:a16="http://schemas.microsoft.com/office/drawing/2014/main" id="{A96625A8-7071-4210-C875-E1D332FCA355}"/>
                    </a:ext>
                  </a:extLst>
                </p:cNvPr>
                <p:cNvGrpSpPr/>
                <p:nvPr/>
              </p:nvGrpSpPr>
              <p:grpSpPr>
                <a:xfrm>
                  <a:off x="5065048" y="3738150"/>
                  <a:ext cx="37783" cy="32364"/>
                  <a:chOff x="5065048" y="3738150"/>
                  <a:chExt cx="37783" cy="32364"/>
                </a:xfrm>
                <a:grpFill/>
              </p:grpSpPr>
              <p:sp>
                <p:nvSpPr>
                  <p:cNvPr id="1859" name="Google Shape;5469;p68">
                    <a:extLst>
                      <a:ext uri="{FF2B5EF4-FFF2-40B4-BE49-F238E27FC236}">
                        <a16:creationId xmlns:a16="http://schemas.microsoft.com/office/drawing/2014/main" id="{1EC9CCB8-BD7E-5421-A822-A96147AB70E8}"/>
                      </a:ext>
                    </a:extLst>
                  </p:cNvPr>
                  <p:cNvSpPr/>
                  <p:nvPr/>
                </p:nvSpPr>
                <p:spPr>
                  <a:xfrm>
                    <a:off x="5065048" y="3738150"/>
                    <a:ext cx="37783" cy="32364"/>
                  </a:xfrm>
                  <a:custGeom>
                    <a:avLst/>
                    <a:gdLst/>
                    <a:ahLst/>
                    <a:cxnLst/>
                    <a:rect l="l" t="t" r="r" b="b"/>
                    <a:pathLst>
                      <a:path w="4804" h="4115" extrusionOk="0">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5470;p68">
                    <a:extLst>
                      <a:ext uri="{FF2B5EF4-FFF2-40B4-BE49-F238E27FC236}">
                        <a16:creationId xmlns:a16="http://schemas.microsoft.com/office/drawing/2014/main" id="{4EF11FCE-B0AB-DAF1-13E8-26C959401F4A}"/>
                      </a:ext>
                    </a:extLst>
                  </p:cNvPr>
                  <p:cNvSpPr/>
                  <p:nvPr/>
                </p:nvSpPr>
                <p:spPr>
                  <a:xfrm>
                    <a:off x="5077994" y="3747761"/>
                    <a:ext cx="15227" cy="13072"/>
                  </a:xfrm>
                  <a:custGeom>
                    <a:avLst/>
                    <a:gdLst/>
                    <a:ahLst/>
                    <a:cxnLst/>
                    <a:rect l="l" t="t" r="r" b="b"/>
                    <a:pathLst>
                      <a:path w="1936" h="1662" extrusionOk="0">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6" name="Google Shape;5471;p68">
                  <a:extLst>
                    <a:ext uri="{FF2B5EF4-FFF2-40B4-BE49-F238E27FC236}">
                      <a16:creationId xmlns:a16="http://schemas.microsoft.com/office/drawing/2014/main" id="{AECCC0C6-5A95-6C34-2572-50D208036DE2}"/>
                    </a:ext>
                  </a:extLst>
                </p:cNvPr>
                <p:cNvGrpSpPr/>
                <p:nvPr/>
              </p:nvGrpSpPr>
              <p:grpSpPr>
                <a:xfrm>
                  <a:off x="5071616" y="3284615"/>
                  <a:ext cx="37783" cy="32357"/>
                  <a:chOff x="5071616" y="3284615"/>
                  <a:chExt cx="37783" cy="32357"/>
                </a:xfrm>
                <a:grpFill/>
              </p:grpSpPr>
              <p:sp>
                <p:nvSpPr>
                  <p:cNvPr id="1857" name="Google Shape;5472;p68">
                    <a:extLst>
                      <a:ext uri="{FF2B5EF4-FFF2-40B4-BE49-F238E27FC236}">
                        <a16:creationId xmlns:a16="http://schemas.microsoft.com/office/drawing/2014/main" id="{05D6BC3E-6CE9-F88A-E780-B66DB600A0DC}"/>
                      </a:ext>
                    </a:extLst>
                  </p:cNvPr>
                  <p:cNvSpPr/>
                  <p:nvPr/>
                </p:nvSpPr>
                <p:spPr>
                  <a:xfrm>
                    <a:off x="5071616" y="3284615"/>
                    <a:ext cx="37783" cy="32357"/>
                  </a:xfrm>
                  <a:custGeom>
                    <a:avLst/>
                    <a:gdLst/>
                    <a:ahLst/>
                    <a:cxnLst/>
                    <a:rect l="l" t="t" r="r" b="b"/>
                    <a:pathLst>
                      <a:path w="4804" h="4114" extrusionOk="0">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5473;p68">
                    <a:extLst>
                      <a:ext uri="{FF2B5EF4-FFF2-40B4-BE49-F238E27FC236}">
                        <a16:creationId xmlns:a16="http://schemas.microsoft.com/office/drawing/2014/main" id="{5105ED19-400C-4216-3726-D92064BF1D2A}"/>
                      </a:ext>
                    </a:extLst>
                  </p:cNvPr>
                  <p:cNvSpPr/>
                  <p:nvPr/>
                </p:nvSpPr>
                <p:spPr>
                  <a:xfrm>
                    <a:off x="5086646" y="3294320"/>
                    <a:ext cx="13048" cy="13048"/>
                  </a:xfrm>
                  <a:custGeom>
                    <a:avLst/>
                    <a:gdLst/>
                    <a:ahLst/>
                    <a:cxnLst/>
                    <a:rect l="l" t="t" r="r" b="b"/>
                    <a:pathLst>
                      <a:path w="1659" h="1659" extrusionOk="0">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7" name="Google Shape;5474;p68">
                  <a:extLst>
                    <a:ext uri="{FF2B5EF4-FFF2-40B4-BE49-F238E27FC236}">
                      <a16:creationId xmlns:a16="http://schemas.microsoft.com/office/drawing/2014/main" id="{2A51183E-8F2F-0A02-8EFE-F6FB8DD77E1A}"/>
                    </a:ext>
                  </a:extLst>
                </p:cNvPr>
                <p:cNvGrpSpPr/>
                <p:nvPr/>
              </p:nvGrpSpPr>
              <p:grpSpPr>
                <a:xfrm>
                  <a:off x="5389291" y="3759921"/>
                  <a:ext cx="37783" cy="32380"/>
                  <a:chOff x="5389291" y="3759921"/>
                  <a:chExt cx="37783" cy="32380"/>
                </a:xfrm>
                <a:grpFill/>
              </p:grpSpPr>
              <p:sp>
                <p:nvSpPr>
                  <p:cNvPr id="1855" name="Google Shape;5475;p68">
                    <a:extLst>
                      <a:ext uri="{FF2B5EF4-FFF2-40B4-BE49-F238E27FC236}">
                        <a16:creationId xmlns:a16="http://schemas.microsoft.com/office/drawing/2014/main" id="{BB1D4097-2DE8-71B6-8801-5CA632807BF4}"/>
                      </a:ext>
                    </a:extLst>
                  </p:cNvPr>
                  <p:cNvSpPr/>
                  <p:nvPr/>
                </p:nvSpPr>
                <p:spPr>
                  <a:xfrm>
                    <a:off x="5389291" y="3759921"/>
                    <a:ext cx="37783" cy="32380"/>
                  </a:xfrm>
                  <a:custGeom>
                    <a:avLst/>
                    <a:gdLst/>
                    <a:ahLst/>
                    <a:cxnLst/>
                    <a:rect l="l" t="t" r="r" b="b"/>
                    <a:pathLst>
                      <a:path w="4804" h="4117" extrusionOk="0">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5476;p68">
                    <a:extLst>
                      <a:ext uri="{FF2B5EF4-FFF2-40B4-BE49-F238E27FC236}">
                        <a16:creationId xmlns:a16="http://schemas.microsoft.com/office/drawing/2014/main" id="{E3D4457A-1E9D-5B73-FA47-5D6B7C9AF100}"/>
                      </a:ext>
                    </a:extLst>
                  </p:cNvPr>
                  <p:cNvSpPr/>
                  <p:nvPr/>
                </p:nvSpPr>
                <p:spPr>
                  <a:xfrm>
                    <a:off x="5402229" y="3769555"/>
                    <a:ext cx="15235" cy="13064"/>
                  </a:xfrm>
                  <a:custGeom>
                    <a:avLst/>
                    <a:gdLst/>
                    <a:ahLst/>
                    <a:cxnLst/>
                    <a:rect l="l" t="t" r="r" b="b"/>
                    <a:pathLst>
                      <a:path w="1937" h="1661" extrusionOk="0">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8" name="Google Shape;5477;p68">
                  <a:extLst>
                    <a:ext uri="{FF2B5EF4-FFF2-40B4-BE49-F238E27FC236}">
                      <a16:creationId xmlns:a16="http://schemas.microsoft.com/office/drawing/2014/main" id="{C4C9CDA9-5A54-0F81-65B4-E8B6D0637D19}"/>
                    </a:ext>
                  </a:extLst>
                </p:cNvPr>
                <p:cNvGrpSpPr/>
                <p:nvPr/>
              </p:nvGrpSpPr>
              <p:grpSpPr>
                <a:xfrm>
                  <a:off x="5431534" y="3632932"/>
                  <a:ext cx="37878" cy="32451"/>
                  <a:chOff x="5431534" y="3632932"/>
                  <a:chExt cx="37878" cy="32451"/>
                </a:xfrm>
                <a:grpFill/>
              </p:grpSpPr>
              <p:sp>
                <p:nvSpPr>
                  <p:cNvPr id="1853" name="Google Shape;5478;p68">
                    <a:extLst>
                      <a:ext uri="{FF2B5EF4-FFF2-40B4-BE49-F238E27FC236}">
                        <a16:creationId xmlns:a16="http://schemas.microsoft.com/office/drawing/2014/main" id="{E3FA9727-18A9-7C31-7165-5B6748F5E0A4}"/>
                      </a:ext>
                    </a:extLst>
                  </p:cNvPr>
                  <p:cNvSpPr/>
                  <p:nvPr/>
                </p:nvSpPr>
                <p:spPr>
                  <a:xfrm>
                    <a:off x="5431534" y="3632932"/>
                    <a:ext cx="37878" cy="32451"/>
                  </a:xfrm>
                  <a:custGeom>
                    <a:avLst/>
                    <a:gdLst/>
                    <a:ahLst/>
                    <a:cxnLst/>
                    <a:rect l="l" t="t" r="r" b="b"/>
                    <a:pathLst>
                      <a:path w="4816" h="4126" extrusionOk="0">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5479;p68">
                    <a:extLst>
                      <a:ext uri="{FF2B5EF4-FFF2-40B4-BE49-F238E27FC236}">
                        <a16:creationId xmlns:a16="http://schemas.microsoft.com/office/drawing/2014/main" id="{00D87838-78B8-947D-3DAC-385B6B69AF61}"/>
                      </a:ext>
                    </a:extLst>
                  </p:cNvPr>
                  <p:cNvSpPr/>
                  <p:nvPr/>
                </p:nvSpPr>
                <p:spPr>
                  <a:xfrm>
                    <a:off x="5444472" y="3642638"/>
                    <a:ext cx="15235" cy="13064"/>
                  </a:xfrm>
                  <a:custGeom>
                    <a:avLst/>
                    <a:gdLst/>
                    <a:ahLst/>
                    <a:cxnLst/>
                    <a:rect l="l" t="t" r="r" b="b"/>
                    <a:pathLst>
                      <a:path w="1937" h="1661" extrusionOk="0">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5480;p68">
                  <a:extLst>
                    <a:ext uri="{FF2B5EF4-FFF2-40B4-BE49-F238E27FC236}">
                      <a16:creationId xmlns:a16="http://schemas.microsoft.com/office/drawing/2014/main" id="{B426F25C-37F8-7019-74C2-37B58501251F}"/>
                    </a:ext>
                  </a:extLst>
                </p:cNvPr>
                <p:cNvGrpSpPr/>
                <p:nvPr/>
              </p:nvGrpSpPr>
              <p:grpSpPr>
                <a:xfrm>
                  <a:off x="5540755" y="3544829"/>
                  <a:ext cx="37783" cy="32357"/>
                  <a:chOff x="5540755" y="3544829"/>
                  <a:chExt cx="37783" cy="32357"/>
                </a:xfrm>
                <a:grpFill/>
              </p:grpSpPr>
              <p:sp>
                <p:nvSpPr>
                  <p:cNvPr id="1851" name="Google Shape;5481;p68">
                    <a:extLst>
                      <a:ext uri="{FF2B5EF4-FFF2-40B4-BE49-F238E27FC236}">
                        <a16:creationId xmlns:a16="http://schemas.microsoft.com/office/drawing/2014/main" id="{AEE03470-3DD9-3D1F-6C09-F8511C4CA891}"/>
                      </a:ext>
                    </a:extLst>
                  </p:cNvPr>
                  <p:cNvSpPr/>
                  <p:nvPr/>
                </p:nvSpPr>
                <p:spPr>
                  <a:xfrm>
                    <a:off x="5540755" y="3544829"/>
                    <a:ext cx="37783" cy="32357"/>
                  </a:xfrm>
                  <a:custGeom>
                    <a:avLst/>
                    <a:gdLst/>
                    <a:ahLst/>
                    <a:cxnLst/>
                    <a:rect l="l" t="t" r="r" b="b"/>
                    <a:pathLst>
                      <a:path w="4804" h="4114" extrusionOk="0">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5482;p68">
                    <a:extLst>
                      <a:ext uri="{FF2B5EF4-FFF2-40B4-BE49-F238E27FC236}">
                        <a16:creationId xmlns:a16="http://schemas.microsoft.com/office/drawing/2014/main" id="{2463A245-D500-5F40-0841-689F8E9AF56D}"/>
                      </a:ext>
                    </a:extLst>
                  </p:cNvPr>
                  <p:cNvSpPr/>
                  <p:nvPr/>
                </p:nvSpPr>
                <p:spPr>
                  <a:xfrm>
                    <a:off x="5553693" y="3554534"/>
                    <a:ext cx="15235" cy="13040"/>
                  </a:xfrm>
                  <a:custGeom>
                    <a:avLst/>
                    <a:gdLst/>
                    <a:ahLst/>
                    <a:cxnLst/>
                    <a:rect l="l" t="t" r="r" b="b"/>
                    <a:pathLst>
                      <a:path w="1937" h="1658" extrusionOk="0">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5483;p68">
                  <a:extLst>
                    <a:ext uri="{FF2B5EF4-FFF2-40B4-BE49-F238E27FC236}">
                      <a16:creationId xmlns:a16="http://schemas.microsoft.com/office/drawing/2014/main" id="{AE7DCFAF-1F79-E64E-3FF7-6D773735405C}"/>
                    </a:ext>
                  </a:extLst>
                </p:cNvPr>
                <p:cNvGrpSpPr/>
                <p:nvPr/>
              </p:nvGrpSpPr>
              <p:grpSpPr>
                <a:xfrm>
                  <a:off x="5579293" y="3412107"/>
                  <a:ext cx="37776" cy="32357"/>
                  <a:chOff x="5579293" y="3412107"/>
                  <a:chExt cx="37776" cy="32357"/>
                </a:xfrm>
                <a:grpFill/>
              </p:grpSpPr>
              <p:sp>
                <p:nvSpPr>
                  <p:cNvPr id="1849" name="Google Shape;5484;p68">
                    <a:extLst>
                      <a:ext uri="{FF2B5EF4-FFF2-40B4-BE49-F238E27FC236}">
                        <a16:creationId xmlns:a16="http://schemas.microsoft.com/office/drawing/2014/main" id="{DF660F55-936D-5386-F8AF-52B0642CD48D}"/>
                      </a:ext>
                    </a:extLst>
                  </p:cNvPr>
                  <p:cNvSpPr/>
                  <p:nvPr/>
                </p:nvSpPr>
                <p:spPr>
                  <a:xfrm>
                    <a:off x="5579293" y="3412107"/>
                    <a:ext cx="37776" cy="32357"/>
                  </a:xfrm>
                  <a:custGeom>
                    <a:avLst/>
                    <a:gdLst/>
                    <a:ahLst/>
                    <a:cxnLst/>
                    <a:rect l="l" t="t" r="r" b="b"/>
                    <a:pathLst>
                      <a:path w="4803" h="4114" extrusionOk="0">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5485;p68">
                    <a:extLst>
                      <a:ext uri="{FF2B5EF4-FFF2-40B4-BE49-F238E27FC236}">
                        <a16:creationId xmlns:a16="http://schemas.microsoft.com/office/drawing/2014/main" id="{6FFC49B2-81B5-1B53-755F-457CB1C7E18D}"/>
                      </a:ext>
                    </a:extLst>
                  </p:cNvPr>
                  <p:cNvSpPr/>
                  <p:nvPr/>
                </p:nvSpPr>
                <p:spPr>
                  <a:xfrm>
                    <a:off x="5594418" y="3421812"/>
                    <a:ext cx="13040" cy="13040"/>
                  </a:xfrm>
                  <a:custGeom>
                    <a:avLst/>
                    <a:gdLst/>
                    <a:ahLst/>
                    <a:cxnLst/>
                    <a:rect l="l" t="t" r="r" b="b"/>
                    <a:pathLst>
                      <a:path w="1658" h="1658" extrusionOk="0">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5486;p68">
                  <a:extLst>
                    <a:ext uri="{FF2B5EF4-FFF2-40B4-BE49-F238E27FC236}">
                      <a16:creationId xmlns:a16="http://schemas.microsoft.com/office/drawing/2014/main" id="{061F29C5-552E-A8E9-7C5E-82864F28BAE0}"/>
                    </a:ext>
                  </a:extLst>
                </p:cNvPr>
                <p:cNvGrpSpPr/>
                <p:nvPr/>
              </p:nvGrpSpPr>
              <p:grpSpPr>
                <a:xfrm>
                  <a:off x="5801346" y="3284615"/>
                  <a:ext cx="37783" cy="32357"/>
                  <a:chOff x="5801346" y="3284615"/>
                  <a:chExt cx="37783" cy="32357"/>
                </a:xfrm>
                <a:grpFill/>
              </p:grpSpPr>
              <p:sp>
                <p:nvSpPr>
                  <p:cNvPr id="1847" name="Google Shape;5487;p68">
                    <a:extLst>
                      <a:ext uri="{FF2B5EF4-FFF2-40B4-BE49-F238E27FC236}">
                        <a16:creationId xmlns:a16="http://schemas.microsoft.com/office/drawing/2014/main" id="{A8382991-25DC-A823-A895-CBE5E6ABE576}"/>
                      </a:ext>
                    </a:extLst>
                  </p:cNvPr>
                  <p:cNvSpPr/>
                  <p:nvPr/>
                </p:nvSpPr>
                <p:spPr>
                  <a:xfrm>
                    <a:off x="5801346" y="3284615"/>
                    <a:ext cx="37783" cy="32357"/>
                  </a:xfrm>
                  <a:custGeom>
                    <a:avLst/>
                    <a:gdLst/>
                    <a:ahLst/>
                    <a:cxnLst/>
                    <a:rect l="l" t="t" r="r" b="b"/>
                    <a:pathLst>
                      <a:path w="4804" h="4114" extrusionOk="0">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5488;p68">
                    <a:extLst>
                      <a:ext uri="{FF2B5EF4-FFF2-40B4-BE49-F238E27FC236}">
                        <a16:creationId xmlns:a16="http://schemas.microsoft.com/office/drawing/2014/main" id="{B6A04DF0-802C-1815-36B6-5F165BEF60A9}"/>
                      </a:ext>
                    </a:extLst>
                  </p:cNvPr>
                  <p:cNvSpPr/>
                  <p:nvPr/>
                </p:nvSpPr>
                <p:spPr>
                  <a:xfrm>
                    <a:off x="5816478" y="3294320"/>
                    <a:ext cx="13040" cy="13048"/>
                  </a:xfrm>
                  <a:custGeom>
                    <a:avLst/>
                    <a:gdLst/>
                    <a:ahLst/>
                    <a:cxnLst/>
                    <a:rect l="l" t="t" r="r" b="b"/>
                    <a:pathLst>
                      <a:path w="1658" h="1659" extrusionOk="0">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02" name="Google Shape;5489;p68">
                  <a:extLst>
                    <a:ext uri="{FF2B5EF4-FFF2-40B4-BE49-F238E27FC236}">
                      <a16:creationId xmlns:a16="http://schemas.microsoft.com/office/drawing/2014/main" id="{C626FC64-82E1-CBB0-A10C-E2B33678CCFF}"/>
                    </a:ext>
                  </a:extLst>
                </p:cNvPr>
                <p:cNvGrpSpPr/>
                <p:nvPr/>
              </p:nvGrpSpPr>
              <p:grpSpPr>
                <a:xfrm>
                  <a:off x="5763578" y="3399067"/>
                  <a:ext cx="37776" cy="32364"/>
                  <a:chOff x="5763578" y="3399067"/>
                  <a:chExt cx="37776" cy="32364"/>
                </a:xfrm>
                <a:grpFill/>
              </p:grpSpPr>
              <p:sp>
                <p:nvSpPr>
                  <p:cNvPr id="1845" name="Google Shape;5490;p68">
                    <a:extLst>
                      <a:ext uri="{FF2B5EF4-FFF2-40B4-BE49-F238E27FC236}">
                        <a16:creationId xmlns:a16="http://schemas.microsoft.com/office/drawing/2014/main" id="{1FBF8825-5D63-198E-B1D3-5C9B9931807C}"/>
                      </a:ext>
                    </a:extLst>
                  </p:cNvPr>
                  <p:cNvSpPr/>
                  <p:nvPr/>
                </p:nvSpPr>
                <p:spPr>
                  <a:xfrm>
                    <a:off x="5763578" y="3399067"/>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5491;p68">
                    <a:extLst>
                      <a:ext uri="{FF2B5EF4-FFF2-40B4-BE49-F238E27FC236}">
                        <a16:creationId xmlns:a16="http://schemas.microsoft.com/office/drawing/2014/main" id="{99C59D92-BE7F-E958-5173-8B04F7A4B561}"/>
                      </a:ext>
                    </a:extLst>
                  </p:cNvPr>
                  <p:cNvSpPr/>
                  <p:nvPr/>
                </p:nvSpPr>
                <p:spPr>
                  <a:xfrm>
                    <a:off x="5776516" y="3408780"/>
                    <a:ext cx="15235" cy="13040"/>
                  </a:xfrm>
                  <a:custGeom>
                    <a:avLst/>
                    <a:gdLst/>
                    <a:ahLst/>
                    <a:cxnLst/>
                    <a:rect l="l" t="t" r="r" b="b"/>
                    <a:pathLst>
                      <a:path w="1937" h="1658" extrusionOk="0">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3" name="Google Shape;5492;p68">
                  <a:extLst>
                    <a:ext uri="{FF2B5EF4-FFF2-40B4-BE49-F238E27FC236}">
                      <a16:creationId xmlns:a16="http://schemas.microsoft.com/office/drawing/2014/main" id="{52E333EF-85B7-2E14-D261-B6342DEF5D79}"/>
                    </a:ext>
                  </a:extLst>
                </p:cNvPr>
                <p:cNvGrpSpPr/>
                <p:nvPr/>
              </p:nvGrpSpPr>
              <p:grpSpPr>
                <a:xfrm>
                  <a:off x="5395858" y="3230952"/>
                  <a:ext cx="37776" cy="32364"/>
                  <a:chOff x="5395858" y="3230952"/>
                  <a:chExt cx="37776" cy="32364"/>
                </a:xfrm>
                <a:grpFill/>
              </p:grpSpPr>
              <p:sp>
                <p:nvSpPr>
                  <p:cNvPr id="1843" name="Google Shape;5493;p68">
                    <a:extLst>
                      <a:ext uri="{FF2B5EF4-FFF2-40B4-BE49-F238E27FC236}">
                        <a16:creationId xmlns:a16="http://schemas.microsoft.com/office/drawing/2014/main" id="{E7D60143-1551-4B43-9758-C23DE4451CD3}"/>
                      </a:ext>
                    </a:extLst>
                  </p:cNvPr>
                  <p:cNvSpPr/>
                  <p:nvPr/>
                </p:nvSpPr>
                <p:spPr>
                  <a:xfrm>
                    <a:off x="5395858" y="3230952"/>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5494;p68">
                    <a:extLst>
                      <a:ext uri="{FF2B5EF4-FFF2-40B4-BE49-F238E27FC236}">
                        <a16:creationId xmlns:a16="http://schemas.microsoft.com/office/drawing/2014/main" id="{9C7DCFC4-0531-234D-1B74-74FF5612B5D7}"/>
                      </a:ext>
                    </a:extLst>
                  </p:cNvPr>
                  <p:cNvSpPr/>
                  <p:nvPr/>
                </p:nvSpPr>
                <p:spPr>
                  <a:xfrm>
                    <a:off x="5408702" y="3240571"/>
                    <a:ext cx="15227" cy="13064"/>
                  </a:xfrm>
                  <a:custGeom>
                    <a:avLst/>
                    <a:gdLst/>
                    <a:ahLst/>
                    <a:cxnLst/>
                    <a:rect l="l" t="t" r="r" b="b"/>
                    <a:pathLst>
                      <a:path w="1936" h="1661" extrusionOk="0">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4" name="Google Shape;5495;p68">
                  <a:extLst>
                    <a:ext uri="{FF2B5EF4-FFF2-40B4-BE49-F238E27FC236}">
                      <a16:creationId xmlns:a16="http://schemas.microsoft.com/office/drawing/2014/main" id="{F7BE16AF-A457-B56B-8BF0-FB5765CB87B6}"/>
                    </a:ext>
                  </a:extLst>
                </p:cNvPr>
                <p:cNvGrpSpPr/>
                <p:nvPr/>
              </p:nvGrpSpPr>
              <p:grpSpPr>
                <a:xfrm>
                  <a:off x="5264088" y="3188237"/>
                  <a:ext cx="37776" cy="32357"/>
                  <a:chOff x="5264088" y="3188237"/>
                  <a:chExt cx="37776" cy="32357"/>
                </a:xfrm>
                <a:grpFill/>
              </p:grpSpPr>
              <p:sp>
                <p:nvSpPr>
                  <p:cNvPr id="1841" name="Google Shape;5496;p68">
                    <a:extLst>
                      <a:ext uri="{FF2B5EF4-FFF2-40B4-BE49-F238E27FC236}">
                        <a16:creationId xmlns:a16="http://schemas.microsoft.com/office/drawing/2014/main" id="{3866C012-D867-78F1-3B95-01C47C62A958}"/>
                      </a:ext>
                    </a:extLst>
                  </p:cNvPr>
                  <p:cNvSpPr/>
                  <p:nvPr/>
                </p:nvSpPr>
                <p:spPr>
                  <a:xfrm>
                    <a:off x="5264088" y="3188237"/>
                    <a:ext cx="37776" cy="32357"/>
                  </a:xfrm>
                  <a:custGeom>
                    <a:avLst/>
                    <a:gdLst/>
                    <a:ahLst/>
                    <a:cxnLst/>
                    <a:rect l="l" t="t" r="r" b="b"/>
                    <a:pathLst>
                      <a:path w="4803" h="4114" extrusionOk="0">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5497;p68">
                    <a:extLst>
                      <a:ext uri="{FF2B5EF4-FFF2-40B4-BE49-F238E27FC236}">
                        <a16:creationId xmlns:a16="http://schemas.microsoft.com/office/drawing/2014/main" id="{792D6AFD-0CA5-F9E6-E920-6A809948C0DB}"/>
                      </a:ext>
                    </a:extLst>
                  </p:cNvPr>
                  <p:cNvSpPr/>
                  <p:nvPr/>
                </p:nvSpPr>
                <p:spPr>
                  <a:xfrm>
                    <a:off x="5279212" y="3197943"/>
                    <a:ext cx="13048" cy="13048"/>
                  </a:xfrm>
                  <a:custGeom>
                    <a:avLst/>
                    <a:gdLst/>
                    <a:ahLst/>
                    <a:cxnLst/>
                    <a:rect l="l" t="t" r="r" b="b"/>
                    <a:pathLst>
                      <a:path w="1659" h="1659" extrusionOk="0">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5" name="Google Shape;5498;p68">
                  <a:extLst>
                    <a:ext uri="{FF2B5EF4-FFF2-40B4-BE49-F238E27FC236}">
                      <a16:creationId xmlns:a16="http://schemas.microsoft.com/office/drawing/2014/main" id="{5FAB0127-BAD1-FA2D-AFF5-09D7F0BD46E5}"/>
                    </a:ext>
                  </a:extLst>
                </p:cNvPr>
                <p:cNvGrpSpPr/>
                <p:nvPr/>
              </p:nvGrpSpPr>
              <p:grpSpPr>
                <a:xfrm>
                  <a:off x="5585758" y="3237425"/>
                  <a:ext cx="37878" cy="32357"/>
                  <a:chOff x="5585758" y="3237425"/>
                  <a:chExt cx="37878" cy="32357"/>
                </a:xfrm>
                <a:grpFill/>
              </p:grpSpPr>
              <p:sp>
                <p:nvSpPr>
                  <p:cNvPr id="1839" name="Google Shape;5499;p68">
                    <a:extLst>
                      <a:ext uri="{FF2B5EF4-FFF2-40B4-BE49-F238E27FC236}">
                        <a16:creationId xmlns:a16="http://schemas.microsoft.com/office/drawing/2014/main" id="{42F4034B-CBFA-E0BA-A523-EC54524C01B6}"/>
                      </a:ext>
                    </a:extLst>
                  </p:cNvPr>
                  <p:cNvSpPr/>
                  <p:nvPr/>
                </p:nvSpPr>
                <p:spPr>
                  <a:xfrm>
                    <a:off x="5585758" y="3237425"/>
                    <a:ext cx="37878" cy="32357"/>
                  </a:xfrm>
                  <a:custGeom>
                    <a:avLst/>
                    <a:gdLst/>
                    <a:ahLst/>
                    <a:cxnLst/>
                    <a:rect l="l" t="t" r="r" b="b"/>
                    <a:pathLst>
                      <a:path w="4816" h="4114" extrusionOk="0">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5500;p68">
                    <a:extLst>
                      <a:ext uri="{FF2B5EF4-FFF2-40B4-BE49-F238E27FC236}">
                        <a16:creationId xmlns:a16="http://schemas.microsoft.com/office/drawing/2014/main" id="{7BBC75E0-0B15-0117-50B3-0482B70BE2D1}"/>
                      </a:ext>
                    </a:extLst>
                  </p:cNvPr>
                  <p:cNvSpPr/>
                  <p:nvPr/>
                </p:nvSpPr>
                <p:spPr>
                  <a:xfrm>
                    <a:off x="5598696" y="3247130"/>
                    <a:ext cx="15235" cy="13048"/>
                  </a:xfrm>
                  <a:custGeom>
                    <a:avLst/>
                    <a:gdLst/>
                    <a:ahLst/>
                    <a:cxnLst/>
                    <a:rect l="l" t="t" r="r" b="b"/>
                    <a:pathLst>
                      <a:path w="1937" h="1659" extrusionOk="0">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6" name="Google Shape;5501;p68">
                  <a:extLst>
                    <a:ext uri="{FF2B5EF4-FFF2-40B4-BE49-F238E27FC236}">
                      <a16:creationId xmlns:a16="http://schemas.microsoft.com/office/drawing/2014/main" id="{68DC2A68-97F9-AD1C-FDE8-6425DB0277C4}"/>
                    </a:ext>
                  </a:extLst>
                </p:cNvPr>
                <p:cNvGrpSpPr/>
                <p:nvPr/>
              </p:nvGrpSpPr>
              <p:grpSpPr>
                <a:xfrm>
                  <a:off x="4874196" y="3291088"/>
                  <a:ext cx="37878" cy="32451"/>
                  <a:chOff x="4874196" y="3291088"/>
                  <a:chExt cx="37878" cy="32451"/>
                </a:xfrm>
                <a:grpFill/>
              </p:grpSpPr>
              <p:sp>
                <p:nvSpPr>
                  <p:cNvPr id="1837" name="Google Shape;5502;p68">
                    <a:extLst>
                      <a:ext uri="{FF2B5EF4-FFF2-40B4-BE49-F238E27FC236}">
                        <a16:creationId xmlns:a16="http://schemas.microsoft.com/office/drawing/2014/main" id="{9A98748F-3B5B-D0D4-CCD7-9172AA79A59E}"/>
                      </a:ext>
                    </a:extLst>
                  </p:cNvPr>
                  <p:cNvSpPr/>
                  <p:nvPr/>
                </p:nvSpPr>
                <p:spPr>
                  <a:xfrm>
                    <a:off x="4874196"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5503;p68">
                    <a:extLst>
                      <a:ext uri="{FF2B5EF4-FFF2-40B4-BE49-F238E27FC236}">
                        <a16:creationId xmlns:a16="http://schemas.microsoft.com/office/drawing/2014/main" id="{4BEB2FCA-99F7-8D91-E1C6-D2B9670BDFD2}"/>
                      </a:ext>
                    </a:extLst>
                  </p:cNvPr>
                  <p:cNvSpPr/>
                  <p:nvPr/>
                </p:nvSpPr>
                <p:spPr>
                  <a:xfrm>
                    <a:off x="4889328" y="3300793"/>
                    <a:ext cx="13040" cy="13040"/>
                  </a:xfrm>
                  <a:custGeom>
                    <a:avLst/>
                    <a:gdLst/>
                    <a:ahLst/>
                    <a:cxnLst/>
                    <a:rect l="l" t="t" r="r" b="b"/>
                    <a:pathLst>
                      <a:path w="1658" h="1658" extrusionOk="0">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7" name="Google Shape;5504;p68">
                  <a:extLst>
                    <a:ext uri="{FF2B5EF4-FFF2-40B4-BE49-F238E27FC236}">
                      <a16:creationId xmlns:a16="http://schemas.microsoft.com/office/drawing/2014/main" id="{0704FA60-66A5-CB81-C9C5-E42354D4AC18}"/>
                    </a:ext>
                  </a:extLst>
                </p:cNvPr>
                <p:cNvGrpSpPr/>
                <p:nvPr/>
              </p:nvGrpSpPr>
              <p:grpSpPr>
                <a:xfrm>
                  <a:off x="5197770" y="3785466"/>
                  <a:ext cx="37783" cy="32427"/>
                  <a:chOff x="5197770" y="3785466"/>
                  <a:chExt cx="37783" cy="32427"/>
                </a:xfrm>
                <a:grpFill/>
              </p:grpSpPr>
              <p:sp>
                <p:nvSpPr>
                  <p:cNvPr id="1835" name="Google Shape;5505;p68">
                    <a:extLst>
                      <a:ext uri="{FF2B5EF4-FFF2-40B4-BE49-F238E27FC236}">
                        <a16:creationId xmlns:a16="http://schemas.microsoft.com/office/drawing/2014/main" id="{B4A2C625-FC39-C0A6-D1BB-F2E6250C9AA3}"/>
                      </a:ext>
                    </a:extLst>
                  </p:cNvPr>
                  <p:cNvSpPr/>
                  <p:nvPr/>
                </p:nvSpPr>
                <p:spPr>
                  <a:xfrm>
                    <a:off x="5197770" y="3785466"/>
                    <a:ext cx="37783" cy="32427"/>
                  </a:xfrm>
                  <a:custGeom>
                    <a:avLst/>
                    <a:gdLst/>
                    <a:ahLst/>
                    <a:cxnLst/>
                    <a:rect l="l" t="t" r="r" b="b"/>
                    <a:pathLst>
                      <a:path w="4804" h="4123" extrusionOk="0">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5506;p68">
                    <a:extLst>
                      <a:ext uri="{FF2B5EF4-FFF2-40B4-BE49-F238E27FC236}">
                        <a16:creationId xmlns:a16="http://schemas.microsoft.com/office/drawing/2014/main" id="{ECB54C5E-8B7C-F730-DCAC-7CE96D4D2E37}"/>
                      </a:ext>
                    </a:extLst>
                  </p:cNvPr>
                  <p:cNvSpPr/>
                  <p:nvPr/>
                </p:nvSpPr>
                <p:spPr>
                  <a:xfrm>
                    <a:off x="5212808" y="3795148"/>
                    <a:ext cx="13040" cy="13040"/>
                  </a:xfrm>
                  <a:custGeom>
                    <a:avLst/>
                    <a:gdLst/>
                    <a:ahLst/>
                    <a:cxnLst/>
                    <a:rect l="l" t="t" r="r" b="b"/>
                    <a:pathLst>
                      <a:path w="1658" h="1658" extrusionOk="0">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8" name="Google Shape;5507;p68">
                  <a:extLst>
                    <a:ext uri="{FF2B5EF4-FFF2-40B4-BE49-F238E27FC236}">
                      <a16:creationId xmlns:a16="http://schemas.microsoft.com/office/drawing/2014/main" id="{92B0FE02-8D49-78A0-EA53-8D186EB75CE0}"/>
                    </a:ext>
                  </a:extLst>
                </p:cNvPr>
                <p:cNvGrpSpPr/>
                <p:nvPr/>
              </p:nvGrpSpPr>
              <p:grpSpPr>
                <a:xfrm>
                  <a:off x="5177699" y="3492117"/>
                  <a:ext cx="37776" cy="32357"/>
                  <a:chOff x="5177699" y="3492117"/>
                  <a:chExt cx="37776" cy="32357"/>
                </a:xfrm>
                <a:grpFill/>
              </p:grpSpPr>
              <p:sp>
                <p:nvSpPr>
                  <p:cNvPr id="1833" name="Google Shape;5508;p68">
                    <a:extLst>
                      <a:ext uri="{FF2B5EF4-FFF2-40B4-BE49-F238E27FC236}">
                        <a16:creationId xmlns:a16="http://schemas.microsoft.com/office/drawing/2014/main" id="{CFE441FE-F7B6-9E48-E002-3199CBA74255}"/>
                      </a:ext>
                    </a:extLst>
                  </p:cNvPr>
                  <p:cNvSpPr/>
                  <p:nvPr/>
                </p:nvSpPr>
                <p:spPr>
                  <a:xfrm>
                    <a:off x="5177699" y="3492117"/>
                    <a:ext cx="37776" cy="32357"/>
                  </a:xfrm>
                  <a:custGeom>
                    <a:avLst/>
                    <a:gdLst/>
                    <a:ahLst/>
                    <a:cxnLst/>
                    <a:rect l="l" t="t" r="r" b="b"/>
                    <a:pathLst>
                      <a:path w="4803" h="4114" extrusionOk="0">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5509;p68">
                    <a:extLst>
                      <a:ext uri="{FF2B5EF4-FFF2-40B4-BE49-F238E27FC236}">
                        <a16:creationId xmlns:a16="http://schemas.microsoft.com/office/drawing/2014/main" id="{AFD0114D-F595-9D6E-B618-1ED196D1092B}"/>
                      </a:ext>
                    </a:extLst>
                  </p:cNvPr>
                  <p:cNvSpPr/>
                  <p:nvPr/>
                </p:nvSpPr>
                <p:spPr>
                  <a:xfrm>
                    <a:off x="5192823" y="3501823"/>
                    <a:ext cx="13048" cy="13048"/>
                  </a:xfrm>
                  <a:custGeom>
                    <a:avLst/>
                    <a:gdLst/>
                    <a:ahLst/>
                    <a:cxnLst/>
                    <a:rect l="l" t="t" r="r" b="b"/>
                    <a:pathLst>
                      <a:path w="1659" h="1659" extrusionOk="0">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5510;p68">
                  <a:extLst>
                    <a:ext uri="{FF2B5EF4-FFF2-40B4-BE49-F238E27FC236}">
                      <a16:creationId xmlns:a16="http://schemas.microsoft.com/office/drawing/2014/main" id="{EEC9B9E8-07C7-D23A-32AC-2B6365FD4996}"/>
                    </a:ext>
                  </a:extLst>
                </p:cNvPr>
                <p:cNvGrpSpPr/>
                <p:nvPr/>
              </p:nvGrpSpPr>
              <p:grpSpPr>
                <a:xfrm>
                  <a:off x="5349431" y="3622346"/>
                  <a:ext cx="37870" cy="32380"/>
                  <a:chOff x="5349431" y="3622346"/>
                  <a:chExt cx="37870" cy="32380"/>
                </a:xfrm>
                <a:grpFill/>
              </p:grpSpPr>
              <p:sp>
                <p:nvSpPr>
                  <p:cNvPr id="1831" name="Google Shape;5511;p68">
                    <a:extLst>
                      <a:ext uri="{FF2B5EF4-FFF2-40B4-BE49-F238E27FC236}">
                        <a16:creationId xmlns:a16="http://schemas.microsoft.com/office/drawing/2014/main" id="{986D3073-D7E5-504F-A038-2C9705E9C351}"/>
                      </a:ext>
                    </a:extLst>
                  </p:cNvPr>
                  <p:cNvSpPr/>
                  <p:nvPr/>
                </p:nvSpPr>
                <p:spPr>
                  <a:xfrm>
                    <a:off x="5349431" y="3622346"/>
                    <a:ext cx="37870" cy="32380"/>
                  </a:xfrm>
                  <a:custGeom>
                    <a:avLst/>
                    <a:gdLst/>
                    <a:ahLst/>
                    <a:cxnLst/>
                    <a:rect l="l" t="t" r="r" b="b"/>
                    <a:pathLst>
                      <a:path w="4815" h="4117" extrusionOk="0">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5512;p68">
                    <a:extLst>
                      <a:ext uri="{FF2B5EF4-FFF2-40B4-BE49-F238E27FC236}">
                        <a16:creationId xmlns:a16="http://schemas.microsoft.com/office/drawing/2014/main" id="{AA21BA80-0E9A-A5AA-A14D-121F68FEF640}"/>
                      </a:ext>
                    </a:extLst>
                  </p:cNvPr>
                  <p:cNvSpPr/>
                  <p:nvPr/>
                </p:nvSpPr>
                <p:spPr>
                  <a:xfrm>
                    <a:off x="5362369" y="3632075"/>
                    <a:ext cx="15227" cy="13040"/>
                  </a:xfrm>
                  <a:custGeom>
                    <a:avLst/>
                    <a:gdLst/>
                    <a:ahLst/>
                    <a:cxnLst/>
                    <a:rect l="l" t="t" r="r" b="b"/>
                    <a:pathLst>
                      <a:path w="1936" h="1658" extrusionOk="0">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0" name="Google Shape;5513;p68">
                  <a:extLst>
                    <a:ext uri="{FF2B5EF4-FFF2-40B4-BE49-F238E27FC236}">
                      <a16:creationId xmlns:a16="http://schemas.microsoft.com/office/drawing/2014/main" id="{12CCDD94-B1F7-4B2B-9201-5B405668FB39}"/>
                    </a:ext>
                  </a:extLst>
                </p:cNvPr>
                <p:cNvGrpSpPr/>
                <p:nvPr/>
              </p:nvGrpSpPr>
              <p:grpSpPr>
                <a:xfrm>
                  <a:off x="5068855" y="3563980"/>
                  <a:ext cx="53954" cy="46223"/>
                  <a:chOff x="5068855" y="3563980"/>
                  <a:chExt cx="53954" cy="46223"/>
                </a:xfrm>
                <a:grpFill/>
              </p:grpSpPr>
              <p:sp>
                <p:nvSpPr>
                  <p:cNvPr id="1829" name="Google Shape;5514;p68">
                    <a:extLst>
                      <a:ext uri="{FF2B5EF4-FFF2-40B4-BE49-F238E27FC236}">
                        <a16:creationId xmlns:a16="http://schemas.microsoft.com/office/drawing/2014/main" id="{287ECED0-0B61-DCAE-8617-BF4F851E89EB}"/>
                      </a:ext>
                    </a:extLst>
                  </p:cNvPr>
                  <p:cNvSpPr/>
                  <p:nvPr/>
                </p:nvSpPr>
                <p:spPr>
                  <a:xfrm>
                    <a:off x="5068855" y="3563980"/>
                    <a:ext cx="53954" cy="46223"/>
                  </a:xfrm>
                  <a:custGeom>
                    <a:avLst/>
                    <a:gdLst/>
                    <a:ahLst/>
                    <a:cxnLst/>
                    <a:rect l="l" t="t" r="r" b="b"/>
                    <a:pathLst>
                      <a:path w="6860" h="5877" extrusionOk="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5515;p68">
                    <a:extLst>
                      <a:ext uri="{FF2B5EF4-FFF2-40B4-BE49-F238E27FC236}">
                        <a16:creationId xmlns:a16="http://schemas.microsoft.com/office/drawing/2014/main" id="{BAF74DB4-C91D-A1F3-7633-02E11EEB2B7B}"/>
                      </a:ext>
                    </a:extLst>
                  </p:cNvPr>
                  <p:cNvSpPr/>
                  <p:nvPr/>
                </p:nvSpPr>
                <p:spPr>
                  <a:xfrm>
                    <a:off x="5086268" y="3573654"/>
                    <a:ext cx="26835" cy="26843"/>
                  </a:xfrm>
                  <a:custGeom>
                    <a:avLst/>
                    <a:gdLst/>
                    <a:ahLst/>
                    <a:cxnLst/>
                    <a:rect l="l" t="t" r="r" b="b"/>
                    <a:pathLst>
                      <a:path w="3412" h="3413" extrusionOk="0">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1" name="Google Shape;5516;p68">
                  <a:extLst>
                    <a:ext uri="{FF2B5EF4-FFF2-40B4-BE49-F238E27FC236}">
                      <a16:creationId xmlns:a16="http://schemas.microsoft.com/office/drawing/2014/main" id="{F48F0434-A043-FE91-08BC-3B55680B4A9E}"/>
                    </a:ext>
                  </a:extLst>
                </p:cNvPr>
                <p:cNvGrpSpPr/>
                <p:nvPr/>
              </p:nvGrpSpPr>
              <p:grpSpPr>
                <a:xfrm>
                  <a:off x="5037654" y="3392507"/>
                  <a:ext cx="37870" cy="32451"/>
                  <a:chOff x="5037654" y="3392507"/>
                  <a:chExt cx="37870" cy="32451"/>
                </a:xfrm>
                <a:grpFill/>
              </p:grpSpPr>
              <p:sp>
                <p:nvSpPr>
                  <p:cNvPr id="1827" name="Google Shape;5517;p68">
                    <a:extLst>
                      <a:ext uri="{FF2B5EF4-FFF2-40B4-BE49-F238E27FC236}">
                        <a16:creationId xmlns:a16="http://schemas.microsoft.com/office/drawing/2014/main" id="{BBE15524-4C37-F950-67BF-A1A12062BA09}"/>
                      </a:ext>
                    </a:extLst>
                  </p:cNvPr>
                  <p:cNvSpPr/>
                  <p:nvPr/>
                </p:nvSpPr>
                <p:spPr>
                  <a:xfrm>
                    <a:off x="5037654" y="3392507"/>
                    <a:ext cx="37870" cy="32451"/>
                  </a:xfrm>
                  <a:custGeom>
                    <a:avLst/>
                    <a:gdLst/>
                    <a:ahLst/>
                    <a:cxnLst/>
                    <a:rect l="l" t="t" r="r" b="b"/>
                    <a:pathLst>
                      <a:path w="4815" h="4126" extrusionOk="0">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5518;p68">
                    <a:extLst>
                      <a:ext uri="{FF2B5EF4-FFF2-40B4-BE49-F238E27FC236}">
                        <a16:creationId xmlns:a16="http://schemas.microsoft.com/office/drawing/2014/main" id="{580041D7-BA19-7C19-C90B-7AB4FDE80C74}"/>
                      </a:ext>
                    </a:extLst>
                  </p:cNvPr>
                  <p:cNvSpPr/>
                  <p:nvPr/>
                </p:nvSpPr>
                <p:spPr>
                  <a:xfrm>
                    <a:off x="5050592" y="3402213"/>
                    <a:ext cx="15227" cy="13064"/>
                  </a:xfrm>
                  <a:custGeom>
                    <a:avLst/>
                    <a:gdLst/>
                    <a:ahLst/>
                    <a:cxnLst/>
                    <a:rect l="l" t="t" r="r" b="b"/>
                    <a:pathLst>
                      <a:path w="1936" h="1661" extrusionOk="0">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2" name="Google Shape;5519;p68">
                  <a:extLst>
                    <a:ext uri="{FF2B5EF4-FFF2-40B4-BE49-F238E27FC236}">
                      <a16:creationId xmlns:a16="http://schemas.microsoft.com/office/drawing/2014/main" id="{31FBFDB3-7D8A-8E82-54CA-BA64D1470173}"/>
                    </a:ext>
                  </a:extLst>
                </p:cNvPr>
                <p:cNvGrpSpPr/>
                <p:nvPr/>
              </p:nvGrpSpPr>
              <p:grpSpPr>
                <a:xfrm>
                  <a:off x="5456560" y="3368629"/>
                  <a:ext cx="37870" cy="32451"/>
                  <a:chOff x="5456560" y="3368629"/>
                  <a:chExt cx="37870" cy="32451"/>
                </a:xfrm>
                <a:grpFill/>
              </p:grpSpPr>
              <p:sp>
                <p:nvSpPr>
                  <p:cNvPr id="1825" name="Google Shape;5520;p68">
                    <a:extLst>
                      <a:ext uri="{FF2B5EF4-FFF2-40B4-BE49-F238E27FC236}">
                        <a16:creationId xmlns:a16="http://schemas.microsoft.com/office/drawing/2014/main" id="{F6651F76-35CC-9465-E28C-B1D8DF1B2CD2}"/>
                      </a:ext>
                    </a:extLst>
                  </p:cNvPr>
                  <p:cNvSpPr/>
                  <p:nvPr/>
                </p:nvSpPr>
                <p:spPr>
                  <a:xfrm>
                    <a:off x="5456560" y="3368629"/>
                    <a:ext cx="37870" cy="32451"/>
                  </a:xfrm>
                  <a:custGeom>
                    <a:avLst/>
                    <a:gdLst/>
                    <a:ahLst/>
                    <a:cxnLst/>
                    <a:rect l="l" t="t" r="r" b="b"/>
                    <a:pathLst>
                      <a:path w="4815" h="4126" extrusionOk="0">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5521;p68">
                    <a:extLst>
                      <a:ext uri="{FF2B5EF4-FFF2-40B4-BE49-F238E27FC236}">
                        <a16:creationId xmlns:a16="http://schemas.microsoft.com/office/drawing/2014/main" id="{6A0C8FD2-13F3-D975-0E87-95AE0BDE1C03}"/>
                      </a:ext>
                    </a:extLst>
                  </p:cNvPr>
                  <p:cNvSpPr/>
                  <p:nvPr/>
                </p:nvSpPr>
                <p:spPr>
                  <a:xfrm>
                    <a:off x="5469498" y="3378334"/>
                    <a:ext cx="15227" cy="13064"/>
                  </a:xfrm>
                  <a:custGeom>
                    <a:avLst/>
                    <a:gdLst/>
                    <a:ahLst/>
                    <a:cxnLst/>
                    <a:rect l="l" t="t" r="r" b="b"/>
                    <a:pathLst>
                      <a:path w="1936" h="1661" extrusionOk="0">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5522;p68">
                  <a:extLst>
                    <a:ext uri="{FF2B5EF4-FFF2-40B4-BE49-F238E27FC236}">
                      <a16:creationId xmlns:a16="http://schemas.microsoft.com/office/drawing/2014/main" id="{3518E797-7A06-D2F7-80BA-8F235840C62F}"/>
                    </a:ext>
                  </a:extLst>
                </p:cNvPr>
                <p:cNvGrpSpPr/>
                <p:nvPr/>
              </p:nvGrpSpPr>
              <p:grpSpPr>
                <a:xfrm>
                  <a:off x="4755749" y="3501516"/>
                  <a:ext cx="46246" cy="39608"/>
                  <a:chOff x="4755749" y="3501516"/>
                  <a:chExt cx="46246" cy="39608"/>
                </a:xfrm>
                <a:grpFill/>
              </p:grpSpPr>
              <p:sp>
                <p:nvSpPr>
                  <p:cNvPr id="1823" name="Google Shape;5523;p68">
                    <a:extLst>
                      <a:ext uri="{FF2B5EF4-FFF2-40B4-BE49-F238E27FC236}">
                        <a16:creationId xmlns:a16="http://schemas.microsoft.com/office/drawing/2014/main" id="{4ECE8DC8-AD19-8618-B335-C07F6CB4ED77}"/>
                      </a:ext>
                    </a:extLst>
                  </p:cNvPr>
                  <p:cNvSpPr/>
                  <p:nvPr/>
                </p:nvSpPr>
                <p:spPr>
                  <a:xfrm>
                    <a:off x="4755749" y="3501516"/>
                    <a:ext cx="46246" cy="39608"/>
                  </a:xfrm>
                  <a:custGeom>
                    <a:avLst/>
                    <a:gdLst/>
                    <a:ahLst/>
                    <a:cxnLst/>
                    <a:rect l="l" t="t" r="r" b="b"/>
                    <a:pathLst>
                      <a:path w="5880" h="5036" extrusionOk="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5524;p68">
                    <a:extLst>
                      <a:ext uri="{FF2B5EF4-FFF2-40B4-BE49-F238E27FC236}">
                        <a16:creationId xmlns:a16="http://schemas.microsoft.com/office/drawing/2014/main" id="{186DF1E4-2095-C710-7554-39745D67BFEE}"/>
                      </a:ext>
                    </a:extLst>
                  </p:cNvPr>
                  <p:cNvSpPr/>
                  <p:nvPr/>
                </p:nvSpPr>
                <p:spPr>
                  <a:xfrm>
                    <a:off x="4768687" y="3511245"/>
                    <a:ext cx="23697" cy="20221"/>
                  </a:xfrm>
                  <a:custGeom>
                    <a:avLst/>
                    <a:gdLst/>
                    <a:ahLst/>
                    <a:cxnLst/>
                    <a:rect l="l" t="t" r="r" b="b"/>
                    <a:pathLst>
                      <a:path w="3013" h="2571" extrusionOk="0">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5525;p68">
                  <a:extLst>
                    <a:ext uri="{FF2B5EF4-FFF2-40B4-BE49-F238E27FC236}">
                      <a16:creationId xmlns:a16="http://schemas.microsoft.com/office/drawing/2014/main" id="{94A50A2F-2291-D785-AAEC-FC8C7DFEC3FC}"/>
                    </a:ext>
                  </a:extLst>
                </p:cNvPr>
                <p:cNvGrpSpPr/>
                <p:nvPr/>
              </p:nvGrpSpPr>
              <p:grpSpPr>
                <a:xfrm>
                  <a:off x="4681346" y="3485582"/>
                  <a:ext cx="37783" cy="32427"/>
                  <a:chOff x="4681346" y="3485582"/>
                  <a:chExt cx="37783" cy="32427"/>
                </a:xfrm>
                <a:grpFill/>
              </p:grpSpPr>
              <p:sp>
                <p:nvSpPr>
                  <p:cNvPr id="1821" name="Google Shape;5526;p68">
                    <a:extLst>
                      <a:ext uri="{FF2B5EF4-FFF2-40B4-BE49-F238E27FC236}">
                        <a16:creationId xmlns:a16="http://schemas.microsoft.com/office/drawing/2014/main" id="{11C5C338-F0E2-BDA4-2972-1A66AED52385}"/>
                      </a:ext>
                    </a:extLst>
                  </p:cNvPr>
                  <p:cNvSpPr/>
                  <p:nvPr/>
                </p:nvSpPr>
                <p:spPr>
                  <a:xfrm>
                    <a:off x="4681346" y="3485582"/>
                    <a:ext cx="37783" cy="32427"/>
                  </a:xfrm>
                  <a:custGeom>
                    <a:avLst/>
                    <a:gdLst/>
                    <a:ahLst/>
                    <a:cxnLst/>
                    <a:rect l="l" t="t" r="r" b="b"/>
                    <a:pathLst>
                      <a:path w="4804" h="4123" extrusionOk="0">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5527;p68">
                    <a:extLst>
                      <a:ext uri="{FF2B5EF4-FFF2-40B4-BE49-F238E27FC236}">
                        <a16:creationId xmlns:a16="http://schemas.microsoft.com/office/drawing/2014/main" id="{4FCDE3B0-C9ED-83A2-BF8C-FADA47130BA4}"/>
                      </a:ext>
                    </a:extLst>
                  </p:cNvPr>
                  <p:cNvSpPr/>
                  <p:nvPr/>
                </p:nvSpPr>
                <p:spPr>
                  <a:xfrm>
                    <a:off x="4696479" y="3495263"/>
                    <a:ext cx="13040" cy="13040"/>
                  </a:xfrm>
                  <a:custGeom>
                    <a:avLst/>
                    <a:gdLst/>
                    <a:ahLst/>
                    <a:cxnLst/>
                    <a:rect l="l" t="t" r="r" b="b"/>
                    <a:pathLst>
                      <a:path w="1658" h="1658" extrusionOk="0">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5" name="Google Shape;5528;p68">
                  <a:extLst>
                    <a:ext uri="{FF2B5EF4-FFF2-40B4-BE49-F238E27FC236}">
                      <a16:creationId xmlns:a16="http://schemas.microsoft.com/office/drawing/2014/main" id="{6E5427E3-CB27-A549-C4A7-9EB232C032D0}"/>
                    </a:ext>
                  </a:extLst>
                </p:cNvPr>
                <p:cNvGrpSpPr/>
                <p:nvPr/>
              </p:nvGrpSpPr>
              <p:grpSpPr>
                <a:xfrm>
                  <a:off x="4767067" y="3291088"/>
                  <a:ext cx="37878" cy="32451"/>
                  <a:chOff x="4767067" y="3291088"/>
                  <a:chExt cx="37878" cy="32451"/>
                </a:xfrm>
                <a:grpFill/>
              </p:grpSpPr>
              <p:sp>
                <p:nvSpPr>
                  <p:cNvPr id="1819" name="Google Shape;5529;p68">
                    <a:extLst>
                      <a:ext uri="{FF2B5EF4-FFF2-40B4-BE49-F238E27FC236}">
                        <a16:creationId xmlns:a16="http://schemas.microsoft.com/office/drawing/2014/main" id="{73076CD3-F09A-EBD2-AE55-1605C1B02FED}"/>
                      </a:ext>
                    </a:extLst>
                  </p:cNvPr>
                  <p:cNvSpPr/>
                  <p:nvPr/>
                </p:nvSpPr>
                <p:spPr>
                  <a:xfrm>
                    <a:off x="4767067" y="3291088"/>
                    <a:ext cx="37878" cy="32451"/>
                  </a:xfrm>
                  <a:custGeom>
                    <a:avLst/>
                    <a:gdLst/>
                    <a:ahLst/>
                    <a:cxnLst/>
                    <a:rect l="l" t="t" r="r" b="b"/>
                    <a:pathLst>
                      <a:path w="4816" h="4126" extrusionOk="0">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5530;p68">
                    <a:extLst>
                      <a:ext uri="{FF2B5EF4-FFF2-40B4-BE49-F238E27FC236}">
                        <a16:creationId xmlns:a16="http://schemas.microsoft.com/office/drawing/2014/main" id="{B77D4AE3-3683-CF3F-0799-749463EA07C6}"/>
                      </a:ext>
                    </a:extLst>
                  </p:cNvPr>
                  <p:cNvSpPr/>
                  <p:nvPr/>
                </p:nvSpPr>
                <p:spPr>
                  <a:xfrm>
                    <a:off x="4780036" y="3300888"/>
                    <a:ext cx="15203" cy="13009"/>
                  </a:xfrm>
                  <a:custGeom>
                    <a:avLst/>
                    <a:gdLst/>
                    <a:ahLst/>
                    <a:cxnLst/>
                    <a:rect l="l" t="t" r="r" b="b"/>
                    <a:pathLst>
                      <a:path w="1933" h="1654" extrusionOk="0">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6" name="Google Shape;5531;p68">
                  <a:extLst>
                    <a:ext uri="{FF2B5EF4-FFF2-40B4-BE49-F238E27FC236}">
                      <a16:creationId xmlns:a16="http://schemas.microsoft.com/office/drawing/2014/main" id="{E660BCA7-D9DA-E6CF-7269-698BE8A9D0FC}"/>
                    </a:ext>
                  </a:extLst>
                </p:cNvPr>
                <p:cNvGrpSpPr/>
                <p:nvPr/>
              </p:nvGrpSpPr>
              <p:grpSpPr>
                <a:xfrm>
                  <a:off x="4687819" y="3405539"/>
                  <a:ext cx="37776" cy="32451"/>
                  <a:chOff x="4687819" y="3405539"/>
                  <a:chExt cx="37776" cy="32451"/>
                </a:xfrm>
                <a:grpFill/>
              </p:grpSpPr>
              <p:sp>
                <p:nvSpPr>
                  <p:cNvPr id="1817" name="Google Shape;5532;p68">
                    <a:extLst>
                      <a:ext uri="{FF2B5EF4-FFF2-40B4-BE49-F238E27FC236}">
                        <a16:creationId xmlns:a16="http://schemas.microsoft.com/office/drawing/2014/main" id="{21126447-7813-1A55-263C-DB75324C4A00}"/>
                      </a:ext>
                    </a:extLst>
                  </p:cNvPr>
                  <p:cNvSpPr/>
                  <p:nvPr/>
                </p:nvSpPr>
                <p:spPr>
                  <a:xfrm>
                    <a:off x="4687819" y="3405539"/>
                    <a:ext cx="37776" cy="32451"/>
                  </a:xfrm>
                  <a:custGeom>
                    <a:avLst/>
                    <a:gdLst/>
                    <a:ahLst/>
                    <a:cxnLst/>
                    <a:rect l="l" t="t" r="r" b="b"/>
                    <a:pathLst>
                      <a:path w="4803" h="4126" extrusionOk="0">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5533;p68">
                    <a:extLst>
                      <a:ext uri="{FF2B5EF4-FFF2-40B4-BE49-F238E27FC236}">
                        <a16:creationId xmlns:a16="http://schemas.microsoft.com/office/drawing/2014/main" id="{18132F83-95A1-D0F6-D3FB-380A9AC84D1D}"/>
                      </a:ext>
                    </a:extLst>
                  </p:cNvPr>
                  <p:cNvSpPr/>
                  <p:nvPr/>
                </p:nvSpPr>
                <p:spPr>
                  <a:xfrm>
                    <a:off x="4702944" y="3415245"/>
                    <a:ext cx="13040" cy="13048"/>
                  </a:xfrm>
                  <a:custGeom>
                    <a:avLst/>
                    <a:gdLst/>
                    <a:ahLst/>
                    <a:cxnLst/>
                    <a:rect l="l" t="t" r="r" b="b"/>
                    <a:pathLst>
                      <a:path w="1658" h="1659" extrusionOk="0">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7" name="Google Shape;5534;p68">
                  <a:extLst>
                    <a:ext uri="{FF2B5EF4-FFF2-40B4-BE49-F238E27FC236}">
                      <a16:creationId xmlns:a16="http://schemas.microsoft.com/office/drawing/2014/main" id="{EC975865-CB82-D675-F6B8-8E6272F8E740}"/>
                    </a:ext>
                  </a:extLst>
                </p:cNvPr>
                <p:cNvGrpSpPr/>
                <p:nvPr/>
              </p:nvGrpSpPr>
              <p:grpSpPr>
                <a:xfrm>
                  <a:off x="4923101" y="3444809"/>
                  <a:ext cx="52813" cy="45318"/>
                  <a:chOff x="4923101" y="3444809"/>
                  <a:chExt cx="52813" cy="45318"/>
                </a:xfrm>
                <a:grpFill/>
              </p:grpSpPr>
              <p:sp>
                <p:nvSpPr>
                  <p:cNvPr id="1815" name="Google Shape;5535;p68">
                    <a:extLst>
                      <a:ext uri="{FF2B5EF4-FFF2-40B4-BE49-F238E27FC236}">
                        <a16:creationId xmlns:a16="http://schemas.microsoft.com/office/drawing/2014/main" id="{9BCF226A-306B-82CC-E8FD-F8E6FE81BBD7}"/>
                      </a:ext>
                    </a:extLst>
                  </p:cNvPr>
                  <p:cNvSpPr/>
                  <p:nvPr/>
                </p:nvSpPr>
                <p:spPr>
                  <a:xfrm>
                    <a:off x="4923101" y="3444809"/>
                    <a:ext cx="52813" cy="45318"/>
                  </a:xfrm>
                  <a:custGeom>
                    <a:avLst/>
                    <a:gdLst/>
                    <a:ahLst/>
                    <a:cxnLst/>
                    <a:rect l="l" t="t" r="r" b="b"/>
                    <a:pathLst>
                      <a:path w="6715" h="5762" extrusionOk="0">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5536;p68">
                    <a:extLst>
                      <a:ext uri="{FF2B5EF4-FFF2-40B4-BE49-F238E27FC236}">
                        <a16:creationId xmlns:a16="http://schemas.microsoft.com/office/drawing/2014/main" id="{6FD409AE-9F97-D237-9B04-45F5D2CFB078}"/>
                      </a:ext>
                    </a:extLst>
                  </p:cNvPr>
                  <p:cNvSpPr/>
                  <p:nvPr/>
                </p:nvSpPr>
                <p:spPr>
                  <a:xfrm>
                    <a:off x="4936039" y="3454538"/>
                    <a:ext cx="30265" cy="25915"/>
                  </a:xfrm>
                  <a:custGeom>
                    <a:avLst/>
                    <a:gdLst/>
                    <a:ahLst/>
                    <a:cxnLst/>
                    <a:rect l="l" t="t" r="r" b="b"/>
                    <a:pathLst>
                      <a:path w="3848" h="3295" extrusionOk="0">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8" name="Google Shape;5537;p68">
                  <a:extLst>
                    <a:ext uri="{FF2B5EF4-FFF2-40B4-BE49-F238E27FC236}">
                      <a16:creationId xmlns:a16="http://schemas.microsoft.com/office/drawing/2014/main" id="{CFBA092C-467C-4F63-6BC2-B253F2592053}"/>
                    </a:ext>
                  </a:extLst>
                </p:cNvPr>
                <p:cNvGrpSpPr/>
                <p:nvPr/>
              </p:nvGrpSpPr>
              <p:grpSpPr>
                <a:xfrm>
                  <a:off x="4846040" y="3654750"/>
                  <a:ext cx="31405" cy="26993"/>
                  <a:chOff x="4846040" y="3654750"/>
                  <a:chExt cx="31405" cy="26993"/>
                </a:xfrm>
                <a:grpFill/>
              </p:grpSpPr>
              <p:sp>
                <p:nvSpPr>
                  <p:cNvPr id="1813" name="Google Shape;5538;p68">
                    <a:extLst>
                      <a:ext uri="{FF2B5EF4-FFF2-40B4-BE49-F238E27FC236}">
                        <a16:creationId xmlns:a16="http://schemas.microsoft.com/office/drawing/2014/main" id="{1D85B8B7-DFE2-4D5F-FFA6-FA3A5FD5D012}"/>
                      </a:ext>
                    </a:extLst>
                  </p:cNvPr>
                  <p:cNvSpPr/>
                  <p:nvPr/>
                </p:nvSpPr>
                <p:spPr>
                  <a:xfrm>
                    <a:off x="4846040" y="3654750"/>
                    <a:ext cx="31405" cy="26993"/>
                  </a:xfrm>
                  <a:custGeom>
                    <a:avLst/>
                    <a:gdLst/>
                    <a:ahLst/>
                    <a:cxnLst/>
                    <a:rect l="l" t="t" r="r" b="b"/>
                    <a:pathLst>
                      <a:path w="3993" h="3432" extrusionOk="0">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5539;p68">
                    <a:extLst>
                      <a:ext uri="{FF2B5EF4-FFF2-40B4-BE49-F238E27FC236}">
                        <a16:creationId xmlns:a16="http://schemas.microsoft.com/office/drawing/2014/main" id="{F8236B56-5ACC-32D2-0303-B61B34AA8545}"/>
                      </a:ext>
                    </a:extLst>
                  </p:cNvPr>
                  <p:cNvSpPr/>
                  <p:nvPr/>
                </p:nvSpPr>
                <p:spPr>
                  <a:xfrm>
                    <a:off x="4858883" y="3664424"/>
                    <a:ext cx="8856" cy="7676"/>
                  </a:xfrm>
                  <a:custGeom>
                    <a:avLst/>
                    <a:gdLst/>
                    <a:ahLst/>
                    <a:cxnLst/>
                    <a:rect l="l" t="t" r="r" b="b"/>
                    <a:pathLst>
                      <a:path w="1126" h="976" extrusionOk="0">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9" name="Google Shape;5540;p68">
                  <a:extLst>
                    <a:ext uri="{FF2B5EF4-FFF2-40B4-BE49-F238E27FC236}">
                      <a16:creationId xmlns:a16="http://schemas.microsoft.com/office/drawing/2014/main" id="{C476AE8E-1FEC-9ABB-E936-7AAE07177ACB}"/>
                    </a:ext>
                  </a:extLst>
                </p:cNvPr>
                <p:cNvGrpSpPr/>
                <p:nvPr/>
              </p:nvGrpSpPr>
              <p:grpSpPr>
                <a:xfrm>
                  <a:off x="4925673" y="3691700"/>
                  <a:ext cx="40253" cy="34472"/>
                  <a:chOff x="4925673" y="3691700"/>
                  <a:chExt cx="40253" cy="34472"/>
                </a:xfrm>
                <a:grpFill/>
              </p:grpSpPr>
              <p:sp>
                <p:nvSpPr>
                  <p:cNvPr id="1811" name="Google Shape;5541;p68">
                    <a:extLst>
                      <a:ext uri="{FF2B5EF4-FFF2-40B4-BE49-F238E27FC236}">
                        <a16:creationId xmlns:a16="http://schemas.microsoft.com/office/drawing/2014/main" id="{936725E3-CFD1-2170-5604-446A400CE7E5}"/>
                      </a:ext>
                    </a:extLst>
                  </p:cNvPr>
                  <p:cNvSpPr/>
                  <p:nvPr/>
                </p:nvSpPr>
                <p:spPr>
                  <a:xfrm>
                    <a:off x="4925673" y="3691700"/>
                    <a:ext cx="40253" cy="34472"/>
                  </a:xfrm>
                  <a:custGeom>
                    <a:avLst/>
                    <a:gdLst/>
                    <a:ahLst/>
                    <a:cxnLst/>
                    <a:rect l="l" t="t" r="r" b="b"/>
                    <a:pathLst>
                      <a:path w="5118" h="4383" extrusionOk="0">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5542;p68">
                    <a:extLst>
                      <a:ext uri="{FF2B5EF4-FFF2-40B4-BE49-F238E27FC236}">
                        <a16:creationId xmlns:a16="http://schemas.microsoft.com/office/drawing/2014/main" id="{4EFD02CF-559F-28B4-32A4-0E34FCA61747}"/>
                      </a:ext>
                    </a:extLst>
                  </p:cNvPr>
                  <p:cNvSpPr/>
                  <p:nvPr/>
                </p:nvSpPr>
                <p:spPr>
                  <a:xfrm>
                    <a:off x="4938516" y="3701334"/>
                    <a:ext cx="17704" cy="15187"/>
                  </a:xfrm>
                  <a:custGeom>
                    <a:avLst/>
                    <a:gdLst/>
                    <a:ahLst/>
                    <a:cxnLst/>
                    <a:rect l="l" t="t" r="r" b="b"/>
                    <a:pathLst>
                      <a:path w="2251" h="1931" extrusionOk="0">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0" name="Google Shape;5543;p68">
                  <a:extLst>
                    <a:ext uri="{FF2B5EF4-FFF2-40B4-BE49-F238E27FC236}">
                      <a16:creationId xmlns:a16="http://schemas.microsoft.com/office/drawing/2014/main" id="{24063979-83EF-35CF-AE45-28601588C836}"/>
                    </a:ext>
                  </a:extLst>
                </p:cNvPr>
                <p:cNvGrpSpPr/>
                <p:nvPr/>
              </p:nvGrpSpPr>
              <p:grpSpPr>
                <a:xfrm>
                  <a:off x="4894653" y="3740848"/>
                  <a:ext cx="31405" cy="26906"/>
                  <a:chOff x="4894653" y="3740848"/>
                  <a:chExt cx="31405" cy="26906"/>
                </a:xfrm>
                <a:grpFill/>
              </p:grpSpPr>
              <p:sp>
                <p:nvSpPr>
                  <p:cNvPr id="1809" name="Google Shape;5544;p68">
                    <a:extLst>
                      <a:ext uri="{FF2B5EF4-FFF2-40B4-BE49-F238E27FC236}">
                        <a16:creationId xmlns:a16="http://schemas.microsoft.com/office/drawing/2014/main" id="{8BBA7C8C-A4A2-5D5F-ECBF-E4199B99839B}"/>
                      </a:ext>
                    </a:extLst>
                  </p:cNvPr>
                  <p:cNvSpPr/>
                  <p:nvPr/>
                </p:nvSpPr>
                <p:spPr>
                  <a:xfrm>
                    <a:off x="4894653" y="3740848"/>
                    <a:ext cx="31405" cy="26906"/>
                  </a:xfrm>
                  <a:custGeom>
                    <a:avLst/>
                    <a:gdLst/>
                    <a:ahLst/>
                    <a:cxnLst/>
                    <a:rect l="l" t="t" r="r" b="b"/>
                    <a:pathLst>
                      <a:path w="3993" h="3421" extrusionOk="0">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5545;p68">
                    <a:extLst>
                      <a:ext uri="{FF2B5EF4-FFF2-40B4-BE49-F238E27FC236}">
                        <a16:creationId xmlns:a16="http://schemas.microsoft.com/office/drawing/2014/main" id="{65B6ACA6-5DFC-8AE0-C1AE-B6825BEB4B29}"/>
                      </a:ext>
                    </a:extLst>
                  </p:cNvPr>
                  <p:cNvSpPr/>
                  <p:nvPr/>
                </p:nvSpPr>
                <p:spPr>
                  <a:xfrm>
                    <a:off x="4907497" y="3750522"/>
                    <a:ext cx="8950" cy="7605"/>
                  </a:xfrm>
                  <a:custGeom>
                    <a:avLst/>
                    <a:gdLst/>
                    <a:ahLst/>
                    <a:cxnLst/>
                    <a:rect l="l" t="t" r="r" b="b"/>
                    <a:pathLst>
                      <a:path w="1138" h="967" extrusionOk="0">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5546;p68">
                  <a:extLst>
                    <a:ext uri="{FF2B5EF4-FFF2-40B4-BE49-F238E27FC236}">
                      <a16:creationId xmlns:a16="http://schemas.microsoft.com/office/drawing/2014/main" id="{DD8D447F-3338-C2BA-2C32-3791D676F447}"/>
                    </a:ext>
                  </a:extLst>
                </p:cNvPr>
                <p:cNvGrpSpPr/>
                <p:nvPr/>
              </p:nvGrpSpPr>
              <p:grpSpPr>
                <a:xfrm>
                  <a:off x="4962300" y="3696348"/>
                  <a:ext cx="38255" cy="32773"/>
                  <a:chOff x="4962300" y="3696348"/>
                  <a:chExt cx="38255" cy="32773"/>
                </a:xfrm>
                <a:grpFill/>
              </p:grpSpPr>
              <p:sp>
                <p:nvSpPr>
                  <p:cNvPr id="1807" name="Google Shape;5547;p68">
                    <a:extLst>
                      <a:ext uri="{FF2B5EF4-FFF2-40B4-BE49-F238E27FC236}">
                        <a16:creationId xmlns:a16="http://schemas.microsoft.com/office/drawing/2014/main" id="{7A3ED6D2-2413-A373-01F7-0147D009F5B3}"/>
                      </a:ext>
                    </a:extLst>
                  </p:cNvPr>
                  <p:cNvSpPr/>
                  <p:nvPr/>
                </p:nvSpPr>
                <p:spPr>
                  <a:xfrm>
                    <a:off x="4962300" y="3696348"/>
                    <a:ext cx="38255" cy="32773"/>
                  </a:xfrm>
                  <a:custGeom>
                    <a:avLst/>
                    <a:gdLst/>
                    <a:ahLst/>
                    <a:cxnLst/>
                    <a:rect l="l" t="t" r="r" b="b"/>
                    <a:pathLst>
                      <a:path w="4864" h="4167" extrusionOk="0">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5548;p68">
                    <a:extLst>
                      <a:ext uri="{FF2B5EF4-FFF2-40B4-BE49-F238E27FC236}">
                        <a16:creationId xmlns:a16="http://schemas.microsoft.com/office/drawing/2014/main" id="{A906742F-F45D-E0A9-94B8-6A7282698D61}"/>
                      </a:ext>
                    </a:extLst>
                  </p:cNvPr>
                  <p:cNvSpPr/>
                  <p:nvPr/>
                </p:nvSpPr>
                <p:spPr>
                  <a:xfrm>
                    <a:off x="4975238" y="3706093"/>
                    <a:ext cx="15612" cy="13386"/>
                  </a:xfrm>
                  <a:custGeom>
                    <a:avLst/>
                    <a:gdLst/>
                    <a:ahLst/>
                    <a:cxnLst/>
                    <a:rect l="l" t="t" r="r" b="b"/>
                    <a:pathLst>
                      <a:path w="1985" h="1702" extrusionOk="0">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2" name="Google Shape;5549;p68">
                  <a:extLst>
                    <a:ext uri="{FF2B5EF4-FFF2-40B4-BE49-F238E27FC236}">
                      <a16:creationId xmlns:a16="http://schemas.microsoft.com/office/drawing/2014/main" id="{019D5076-0174-FEEF-C362-995442A72F03}"/>
                    </a:ext>
                  </a:extLst>
                </p:cNvPr>
                <p:cNvGrpSpPr/>
                <p:nvPr/>
              </p:nvGrpSpPr>
              <p:grpSpPr>
                <a:xfrm>
                  <a:off x="4980185" y="3743349"/>
                  <a:ext cx="31499" cy="26969"/>
                  <a:chOff x="4980185" y="3743349"/>
                  <a:chExt cx="31499" cy="26969"/>
                </a:xfrm>
                <a:grpFill/>
              </p:grpSpPr>
              <p:sp>
                <p:nvSpPr>
                  <p:cNvPr id="1805" name="Google Shape;5550;p68">
                    <a:extLst>
                      <a:ext uri="{FF2B5EF4-FFF2-40B4-BE49-F238E27FC236}">
                        <a16:creationId xmlns:a16="http://schemas.microsoft.com/office/drawing/2014/main" id="{17E4E38A-4340-62F4-6C2C-03362BD37B9D}"/>
                      </a:ext>
                    </a:extLst>
                  </p:cNvPr>
                  <p:cNvSpPr/>
                  <p:nvPr/>
                </p:nvSpPr>
                <p:spPr>
                  <a:xfrm>
                    <a:off x="4980185" y="3743349"/>
                    <a:ext cx="31499" cy="26969"/>
                  </a:xfrm>
                  <a:custGeom>
                    <a:avLst/>
                    <a:gdLst/>
                    <a:ahLst/>
                    <a:cxnLst/>
                    <a:rect l="l" t="t" r="r" b="b"/>
                    <a:pathLst>
                      <a:path w="4005" h="3429" extrusionOk="0">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5551;p68">
                    <a:extLst>
                      <a:ext uri="{FF2B5EF4-FFF2-40B4-BE49-F238E27FC236}">
                        <a16:creationId xmlns:a16="http://schemas.microsoft.com/office/drawing/2014/main" id="{E921DC59-AEDE-DCC1-31A3-096DB3A639B5}"/>
                      </a:ext>
                    </a:extLst>
                  </p:cNvPr>
                  <p:cNvSpPr/>
                  <p:nvPr/>
                </p:nvSpPr>
                <p:spPr>
                  <a:xfrm>
                    <a:off x="4993123" y="3753094"/>
                    <a:ext cx="8856" cy="7605"/>
                  </a:xfrm>
                  <a:custGeom>
                    <a:avLst/>
                    <a:gdLst/>
                    <a:ahLst/>
                    <a:cxnLst/>
                    <a:rect l="l" t="t" r="r" b="b"/>
                    <a:pathLst>
                      <a:path w="1126" h="967" extrusionOk="0">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5552;p68">
                  <a:extLst>
                    <a:ext uri="{FF2B5EF4-FFF2-40B4-BE49-F238E27FC236}">
                      <a16:creationId xmlns:a16="http://schemas.microsoft.com/office/drawing/2014/main" id="{72FBB933-F650-D5FC-1B54-5EA53561D6C8}"/>
                    </a:ext>
                  </a:extLst>
                </p:cNvPr>
                <p:cNvGrpSpPr/>
                <p:nvPr/>
              </p:nvGrpSpPr>
              <p:grpSpPr>
                <a:xfrm>
                  <a:off x="5013768" y="3734312"/>
                  <a:ext cx="31499" cy="26969"/>
                  <a:chOff x="5013768" y="3734312"/>
                  <a:chExt cx="31499" cy="26969"/>
                </a:xfrm>
                <a:grpFill/>
              </p:grpSpPr>
              <p:sp>
                <p:nvSpPr>
                  <p:cNvPr id="1803" name="Google Shape;5553;p68">
                    <a:extLst>
                      <a:ext uri="{FF2B5EF4-FFF2-40B4-BE49-F238E27FC236}">
                        <a16:creationId xmlns:a16="http://schemas.microsoft.com/office/drawing/2014/main" id="{AC4D8CD4-C29C-9BCE-60D8-D222DFD21B1C}"/>
                      </a:ext>
                    </a:extLst>
                  </p:cNvPr>
                  <p:cNvSpPr/>
                  <p:nvPr/>
                </p:nvSpPr>
                <p:spPr>
                  <a:xfrm>
                    <a:off x="5013768" y="3734312"/>
                    <a:ext cx="31499" cy="26969"/>
                  </a:xfrm>
                  <a:custGeom>
                    <a:avLst/>
                    <a:gdLst/>
                    <a:ahLst/>
                    <a:cxnLst/>
                    <a:rect l="l" t="t" r="r" b="b"/>
                    <a:pathLst>
                      <a:path w="4005" h="3429" extrusionOk="0">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5554;p68">
                    <a:extLst>
                      <a:ext uri="{FF2B5EF4-FFF2-40B4-BE49-F238E27FC236}">
                        <a16:creationId xmlns:a16="http://schemas.microsoft.com/office/drawing/2014/main" id="{E3EB8009-9628-D34C-6D48-4D5EE631C445}"/>
                      </a:ext>
                    </a:extLst>
                  </p:cNvPr>
                  <p:cNvSpPr/>
                  <p:nvPr/>
                </p:nvSpPr>
                <p:spPr>
                  <a:xfrm>
                    <a:off x="5028043" y="3743963"/>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5555;p68">
                  <a:extLst>
                    <a:ext uri="{FF2B5EF4-FFF2-40B4-BE49-F238E27FC236}">
                      <a16:creationId xmlns:a16="http://schemas.microsoft.com/office/drawing/2014/main" id="{EB5EB874-F38F-EE36-8194-E534C4367F8F}"/>
                    </a:ext>
                  </a:extLst>
                </p:cNvPr>
                <p:cNvGrpSpPr/>
                <p:nvPr/>
              </p:nvGrpSpPr>
              <p:grpSpPr>
                <a:xfrm>
                  <a:off x="5036703" y="3764545"/>
                  <a:ext cx="31499" cy="26898"/>
                  <a:chOff x="5036703" y="3764545"/>
                  <a:chExt cx="31499" cy="26898"/>
                </a:xfrm>
                <a:grpFill/>
              </p:grpSpPr>
              <p:sp>
                <p:nvSpPr>
                  <p:cNvPr id="1801" name="Google Shape;5556;p68">
                    <a:extLst>
                      <a:ext uri="{FF2B5EF4-FFF2-40B4-BE49-F238E27FC236}">
                        <a16:creationId xmlns:a16="http://schemas.microsoft.com/office/drawing/2014/main" id="{8731E783-F95B-1031-94AD-2C13212ADDF3}"/>
                      </a:ext>
                    </a:extLst>
                  </p:cNvPr>
                  <p:cNvSpPr/>
                  <p:nvPr/>
                </p:nvSpPr>
                <p:spPr>
                  <a:xfrm>
                    <a:off x="5036703" y="3764545"/>
                    <a:ext cx="31499" cy="26898"/>
                  </a:xfrm>
                  <a:custGeom>
                    <a:avLst/>
                    <a:gdLst/>
                    <a:ahLst/>
                    <a:cxnLst/>
                    <a:rect l="l" t="t" r="r" b="b"/>
                    <a:pathLst>
                      <a:path w="4005" h="3420" extrusionOk="0">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5557;p68">
                    <a:extLst>
                      <a:ext uri="{FF2B5EF4-FFF2-40B4-BE49-F238E27FC236}">
                        <a16:creationId xmlns:a16="http://schemas.microsoft.com/office/drawing/2014/main" id="{AA34C7A2-9F01-0ECC-C65B-B0530F166C98}"/>
                      </a:ext>
                    </a:extLst>
                  </p:cNvPr>
                  <p:cNvSpPr/>
                  <p:nvPr/>
                </p:nvSpPr>
                <p:spPr>
                  <a:xfrm>
                    <a:off x="5049641" y="3774211"/>
                    <a:ext cx="8856" cy="7605"/>
                  </a:xfrm>
                  <a:custGeom>
                    <a:avLst/>
                    <a:gdLst/>
                    <a:ahLst/>
                    <a:cxnLst/>
                    <a:rect l="l" t="t" r="r" b="b"/>
                    <a:pathLst>
                      <a:path w="1126" h="967" extrusionOk="0">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5558;p68">
                  <a:extLst>
                    <a:ext uri="{FF2B5EF4-FFF2-40B4-BE49-F238E27FC236}">
                      <a16:creationId xmlns:a16="http://schemas.microsoft.com/office/drawing/2014/main" id="{2878BD09-78BB-2C99-3ECF-F3BC1D185504}"/>
                    </a:ext>
                  </a:extLst>
                </p:cNvPr>
                <p:cNvGrpSpPr/>
                <p:nvPr/>
              </p:nvGrpSpPr>
              <p:grpSpPr>
                <a:xfrm>
                  <a:off x="4953546" y="3768352"/>
                  <a:ext cx="31405" cy="26898"/>
                  <a:chOff x="4953546" y="3768352"/>
                  <a:chExt cx="31405" cy="26898"/>
                </a:xfrm>
                <a:grpFill/>
              </p:grpSpPr>
              <p:sp>
                <p:nvSpPr>
                  <p:cNvPr id="1799" name="Google Shape;5559;p68">
                    <a:extLst>
                      <a:ext uri="{FF2B5EF4-FFF2-40B4-BE49-F238E27FC236}">
                        <a16:creationId xmlns:a16="http://schemas.microsoft.com/office/drawing/2014/main" id="{81522E87-BB77-8C5F-542A-50C11A5145BD}"/>
                      </a:ext>
                    </a:extLst>
                  </p:cNvPr>
                  <p:cNvSpPr/>
                  <p:nvPr/>
                </p:nvSpPr>
                <p:spPr>
                  <a:xfrm>
                    <a:off x="4953546" y="3768352"/>
                    <a:ext cx="31405" cy="26898"/>
                  </a:xfrm>
                  <a:custGeom>
                    <a:avLst/>
                    <a:gdLst/>
                    <a:ahLst/>
                    <a:cxnLst/>
                    <a:rect l="l" t="t" r="r" b="b"/>
                    <a:pathLst>
                      <a:path w="3993" h="3420" extrusionOk="0">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5560;p68">
                    <a:extLst>
                      <a:ext uri="{FF2B5EF4-FFF2-40B4-BE49-F238E27FC236}">
                        <a16:creationId xmlns:a16="http://schemas.microsoft.com/office/drawing/2014/main" id="{068284EB-5CC6-23EE-1313-2603568A915F}"/>
                      </a:ext>
                    </a:extLst>
                  </p:cNvPr>
                  <p:cNvSpPr/>
                  <p:nvPr/>
                </p:nvSpPr>
                <p:spPr>
                  <a:xfrm>
                    <a:off x="4966390" y="3778018"/>
                    <a:ext cx="8950" cy="7684"/>
                  </a:xfrm>
                  <a:custGeom>
                    <a:avLst/>
                    <a:gdLst/>
                    <a:ahLst/>
                    <a:cxnLst/>
                    <a:rect l="l" t="t" r="r" b="b"/>
                    <a:pathLst>
                      <a:path w="1138" h="977" extrusionOk="0">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6" name="Google Shape;5561;p68">
                  <a:extLst>
                    <a:ext uri="{FF2B5EF4-FFF2-40B4-BE49-F238E27FC236}">
                      <a16:creationId xmlns:a16="http://schemas.microsoft.com/office/drawing/2014/main" id="{3D6B45B6-0F3E-BCFA-3CFB-001A3901A30E}"/>
                    </a:ext>
                  </a:extLst>
                </p:cNvPr>
                <p:cNvGrpSpPr/>
                <p:nvPr/>
              </p:nvGrpSpPr>
              <p:grpSpPr>
                <a:xfrm>
                  <a:off x="4964770" y="3814016"/>
                  <a:ext cx="31499" cy="26993"/>
                  <a:chOff x="4964770" y="3814016"/>
                  <a:chExt cx="31499" cy="26993"/>
                </a:xfrm>
                <a:grpFill/>
              </p:grpSpPr>
              <p:sp>
                <p:nvSpPr>
                  <p:cNvPr id="1797" name="Google Shape;5562;p68">
                    <a:extLst>
                      <a:ext uri="{FF2B5EF4-FFF2-40B4-BE49-F238E27FC236}">
                        <a16:creationId xmlns:a16="http://schemas.microsoft.com/office/drawing/2014/main" id="{16EAF516-7A89-6903-33C1-57D9EE612ECC}"/>
                      </a:ext>
                    </a:extLst>
                  </p:cNvPr>
                  <p:cNvSpPr/>
                  <p:nvPr/>
                </p:nvSpPr>
                <p:spPr>
                  <a:xfrm>
                    <a:off x="4964770" y="3814016"/>
                    <a:ext cx="31499" cy="26993"/>
                  </a:xfrm>
                  <a:custGeom>
                    <a:avLst/>
                    <a:gdLst/>
                    <a:ahLst/>
                    <a:cxnLst/>
                    <a:rect l="l" t="t" r="r" b="b"/>
                    <a:pathLst>
                      <a:path w="4005" h="3432" extrusionOk="0">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5563;p68">
                    <a:extLst>
                      <a:ext uri="{FF2B5EF4-FFF2-40B4-BE49-F238E27FC236}">
                        <a16:creationId xmlns:a16="http://schemas.microsoft.com/office/drawing/2014/main" id="{B2F06165-6D18-C4ED-692A-4144B06A97D2}"/>
                      </a:ext>
                    </a:extLst>
                  </p:cNvPr>
                  <p:cNvSpPr/>
                  <p:nvPr/>
                </p:nvSpPr>
                <p:spPr>
                  <a:xfrm>
                    <a:off x="4977715" y="3823690"/>
                    <a:ext cx="8856" cy="7676"/>
                  </a:xfrm>
                  <a:custGeom>
                    <a:avLst/>
                    <a:gdLst/>
                    <a:ahLst/>
                    <a:cxnLst/>
                    <a:rect l="l" t="t" r="r" b="b"/>
                    <a:pathLst>
                      <a:path w="1126" h="976" extrusionOk="0">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5564;p68">
                  <a:extLst>
                    <a:ext uri="{FF2B5EF4-FFF2-40B4-BE49-F238E27FC236}">
                      <a16:creationId xmlns:a16="http://schemas.microsoft.com/office/drawing/2014/main" id="{1A81BC84-9274-F7C1-CFEE-20430BF745E3}"/>
                    </a:ext>
                  </a:extLst>
                </p:cNvPr>
                <p:cNvGrpSpPr/>
                <p:nvPr/>
              </p:nvGrpSpPr>
              <p:grpSpPr>
                <a:xfrm>
                  <a:off x="4923290" y="3800504"/>
                  <a:ext cx="31468" cy="26898"/>
                  <a:chOff x="4923290" y="3800504"/>
                  <a:chExt cx="31468" cy="26898"/>
                </a:xfrm>
                <a:grpFill/>
              </p:grpSpPr>
              <p:sp>
                <p:nvSpPr>
                  <p:cNvPr id="1795" name="Google Shape;5565;p68">
                    <a:extLst>
                      <a:ext uri="{FF2B5EF4-FFF2-40B4-BE49-F238E27FC236}">
                        <a16:creationId xmlns:a16="http://schemas.microsoft.com/office/drawing/2014/main" id="{10611F6D-78AD-8BB3-ED5E-E07F9B3C0D6C}"/>
                      </a:ext>
                    </a:extLst>
                  </p:cNvPr>
                  <p:cNvSpPr/>
                  <p:nvPr/>
                </p:nvSpPr>
                <p:spPr>
                  <a:xfrm>
                    <a:off x="4923290" y="3800504"/>
                    <a:ext cx="31468" cy="26898"/>
                  </a:xfrm>
                  <a:custGeom>
                    <a:avLst/>
                    <a:gdLst/>
                    <a:ahLst/>
                    <a:cxnLst/>
                    <a:rect l="l" t="t" r="r" b="b"/>
                    <a:pathLst>
                      <a:path w="4001" h="3420" extrusionOk="0">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5566;p68">
                    <a:extLst>
                      <a:ext uri="{FF2B5EF4-FFF2-40B4-BE49-F238E27FC236}">
                        <a16:creationId xmlns:a16="http://schemas.microsoft.com/office/drawing/2014/main" id="{0A92410A-5A04-3089-9672-9A59BE3FC1C2}"/>
                      </a:ext>
                    </a:extLst>
                  </p:cNvPr>
                  <p:cNvSpPr/>
                  <p:nvPr/>
                </p:nvSpPr>
                <p:spPr>
                  <a:xfrm>
                    <a:off x="4937470" y="3810178"/>
                    <a:ext cx="7613" cy="7621"/>
                  </a:xfrm>
                  <a:custGeom>
                    <a:avLst/>
                    <a:gdLst/>
                    <a:ahLst/>
                    <a:cxnLst/>
                    <a:rect l="l" t="t" r="r" b="b"/>
                    <a:pathLst>
                      <a:path w="968"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8" name="Google Shape;5567;p68">
                  <a:extLst>
                    <a:ext uri="{FF2B5EF4-FFF2-40B4-BE49-F238E27FC236}">
                      <a16:creationId xmlns:a16="http://schemas.microsoft.com/office/drawing/2014/main" id="{72AD0043-54FA-FDA9-6289-A7F121C81133}"/>
                    </a:ext>
                  </a:extLst>
                </p:cNvPr>
                <p:cNvGrpSpPr/>
                <p:nvPr/>
              </p:nvGrpSpPr>
              <p:grpSpPr>
                <a:xfrm>
                  <a:off x="5108534" y="3650943"/>
                  <a:ext cx="31405" cy="26993"/>
                  <a:chOff x="5108534" y="3650943"/>
                  <a:chExt cx="31405" cy="26993"/>
                </a:xfrm>
                <a:grpFill/>
              </p:grpSpPr>
              <p:sp>
                <p:nvSpPr>
                  <p:cNvPr id="1793" name="Google Shape;5568;p68">
                    <a:extLst>
                      <a:ext uri="{FF2B5EF4-FFF2-40B4-BE49-F238E27FC236}">
                        <a16:creationId xmlns:a16="http://schemas.microsoft.com/office/drawing/2014/main" id="{85B45DD7-6D69-BBB3-68AA-3119DD4EFEFC}"/>
                      </a:ext>
                    </a:extLst>
                  </p:cNvPr>
                  <p:cNvSpPr/>
                  <p:nvPr/>
                </p:nvSpPr>
                <p:spPr>
                  <a:xfrm>
                    <a:off x="5108534" y="3650943"/>
                    <a:ext cx="31405" cy="26993"/>
                  </a:xfrm>
                  <a:custGeom>
                    <a:avLst/>
                    <a:gdLst/>
                    <a:ahLst/>
                    <a:cxnLst/>
                    <a:rect l="l" t="t" r="r" b="b"/>
                    <a:pathLst>
                      <a:path w="3993" h="3432" extrusionOk="0">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5569;p68">
                    <a:extLst>
                      <a:ext uri="{FF2B5EF4-FFF2-40B4-BE49-F238E27FC236}">
                        <a16:creationId xmlns:a16="http://schemas.microsoft.com/office/drawing/2014/main" id="{50C29560-C8CD-8D53-ED3F-5F476507E209}"/>
                      </a:ext>
                    </a:extLst>
                  </p:cNvPr>
                  <p:cNvSpPr/>
                  <p:nvPr/>
                </p:nvSpPr>
                <p:spPr>
                  <a:xfrm>
                    <a:off x="5122707" y="3660617"/>
                    <a:ext cx="7621" cy="7621"/>
                  </a:xfrm>
                  <a:custGeom>
                    <a:avLst/>
                    <a:gdLst/>
                    <a:ahLst/>
                    <a:cxnLst/>
                    <a:rect l="l" t="t" r="r" b="b"/>
                    <a:pathLst>
                      <a:path w="969" h="969" extrusionOk="0">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5570;p68">
                  <a:extLst>
                    <a:ext uri="{FF2B5EF4-FFF2-40B4-BE49-F238E27FC236}">
                      <a16:creationId xmlns:a16="http://schemas.microsoft.com/office/drawing/2014/main" id="{44DDC0FA-23C1-BE40-F751-B6D6BFBDC8A6}"/>
                    </a:ext>
                  </a:extLst>
                </p:cNvPr>
                <p:cNvGrpSpPr/>
                <p:nvPr/>
              </p:nvGrpSpPr>
              <p:grpSpPr>
                <a:xfrm>
                  <a:off x="5119380" y="3760739"/>
                  <a:ext cx="31499" cy="26993"/>
                  <a:chOff x="5119380" y="3760739"/>
                  <a:chExt cx="31499" cy="26993"/>
                </a:xfrm>
                <a:grpFill/>
              </p:grpSpPr>
              <p:sp>
                <p:nvSpPr>
                  <p:cNvPr id="1791" name="Google Shape;5571;p68">
                    <a:extLst>
                      <a:ext uri="{FF2B5EF4-FFF2-40B4-BE49-F238E27FC236}">
                        <a16:creationId xmlns:a16="http://schemas.microsoft.com/office/drawing/2014/main" id="{D0E1929B-9ECF-E286-FE8E-296AEFA93687}"/>
                      </a:ext>
                    </a:extLst>
                  </p:cNvPr>
                  <p:cNvSpPr/>
                  <p:nvPr/>
                </p:nvSpPr>
                <p:spPr>
                  <a:xfrm>
                    <a:off x="5119380" y="3760739"/>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5572;p68">
                    <a:extLst>
                      <a:ext uri="{FF2B5EF4-FFF2-40B4-BE49-F238E27FC236}">
                        <a16:creationId xmlns:a16="http://schemas.microsoft.com/office/drawing/2014/main" id="{D4865EF9-886F-576D-8799-A6F8632792DE}"/>
                      </a:ext>
                    </a:extLst>
                  </p:cNvPr>
                  <p:cNvSpPr/>
                  <p:nvPr/>
                </p:nvSpPr>
                <p:spPr>
                  <a:xfrm>
                    <a:off x="5132318" y="3770405"/>
                    <a:ext cx="8856" cy="7653"/>
                  </a:xfrm>
                  <a:custGeom>
                    <a:avLst/>
                    <a:gdLst/>
                    <a:ahLst/>
                    <a:cxnLst/>
                    <a:rect l="l" t="t" r="r" b="b"/>
                    <a:pathLst>
                      <a:path w="1126" h="973" extrusionOk="0">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5573;p68">
                  <a:extLst>
                    <a:ext uri="{FF2B5EF4-FFF2-40B4-BE49-F238E27FC236}">
                      <a16:creationId xmlns:a16="http://schemas.microsoft.com/office/drawing/2014/main" id="{0060AE1E-7D8E-EBF4-B399-D193F6DFC935}"/>
                    </a:ext>
                  </a:extLst>
                </p:cNvPr>
                <p:cNvGrpSpPr/>
                <p:nvPr/>
              </p:nvGrpSpPr>
              <p:grpSpPr>
                <a:xfrm>
                  <a:off x="5119380" y="3788235"/>
                  <a:ext cx="31499" cy="26993"/>
                  <a:chOff x="5119380" y="3788235"/>
                  <a:chExt cx="31499" cy="26993"/>
                </a:xfrm>
                <a:grpFill/>
              </p:grpSpPr>
              <p:sp>
                <p:nvSpPr>
                  <p:cNvPr id="1789" name="Google Shape;5574;p68">
                    <a:extLst>
                      <a:ext uri="{FF2B5EF4-FFF2-40B4-BE49-F238E27FC236}">
                        <a16:creationId xmlns:a16="http://schemas.microsoft.com/office/drawing/2014/main" id="{F52C09AB-5B5B-3AC1-35BF-E2BD9C9C9CD0}"/>
                      </a:ext>
                    </a:extLst>
                  </p:cNvPr>
                  <p:cNvSpPr/>
                  <p:nvPr/>
                </p:nvSpPr>
                <p:spPr>
                  <a:xfrm>
                    <a:off x="5119380" y="3788235"/>
                    <a:ext cx="31499" cy="26993"/>
                  </a:xfrm>
                  <a:custGeom>
                    <a:avLst/>
                    <a:gdLst/>
                    <a:ahLst/>
                    <a:cxnLst/>
                    <a:rect l="l" t="t" r="r" b="b"/>
                    <a:pathLst>
                      <a:path w="4005" h="3432" extrusionOk="0">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5575;p68">
                    <a:extLst>
                      <a:ext uri="{FF2B5EF4-FFF2-40B4-BE49-F238E27FC236}">
                        <a16:creationId xmlns:a16="http://schemas.microsoft.com/office/drawing/2014/main" id="{2DF4B8FE-4EB6-85F2-17E6-A8603F59BE53}"/>
                      </a:ext>
                    </a:extLst>
                  </p:cNvPr>
                  <p:cNvSpPr/>
                  <p:nvPr/>
                </p:nvSpPr>
                <p:spPr>
                  <a:xfrm>
                    <a:off x="5132318" y="3797901"/>
                    <a:ext cx="8856" cy="7605"/>
                  </a:xfrm>
                  <a:custGeom>
                    <a:avLst/>
                    <a:gdLst/>
                    <a:ahLst/>
                    <a:cxnLst/>
                    <a:rect l="l" t="t" r="r" b="b"/>
                    <a:pathLst>
                      <a:path w="1126" h="967" extrusionOk="0">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1" name="Google Shape;5576;p68">
                  <a:extLst>
                    <a:ext uri="{FF2B5EF4-FFF2-40B4-BE49-F238E27FC236}">
                      <a16:creationId xmlns:a16="http://schemas.microsoft.com/office/drawing/2014/main" id="{409CA4DD-51AA-6C09-2B04-21C385EC20B0}"/>
                    </a:ext>
                  </a:extLst>
                </p:cNvPr>
                <p:cNvGrpSpPr/>
                <p:nvPr/>
              </p:nvGrpSpPr>
              <p:grpSpPr>
                <a:xfrm>
                  <a:off x="5158005" y="3875284"/>
                  <a:ext cx="31405" cy="27001"/>
                  <a:chOff x="5158005" y="3875284"/>
                  <a:chExt cx="31405" cy="27001"/>
                </a:xfrm>
                <a:grpFill/>
              </p:grpSpPr>
              <p:sp>
                <p:nvSpPr>
                  <p:cNvPr id="1787" name="Google Shape;5577;p68">
                    <a:extLst>
                      <a:ext uri="{FF2B5EF4-FFF2-40B4-BE49-F238E27FC236}">
                        <a16:creationId xmlns:a16="http://schemas.microsoft.com/office/drawing/2014/main" id="{38433817-3821-1ED2-051B-B324EA853EE1}"/>
                      </a:ext>
                    </a:extLst>
                  </p:cNvPr>
                  <p:cNvSpPr/>
                  <p:nvPr/>
                </p:nvSpPr>
                <p:spPr>
                  <a:xfrm>
                    <a:off x="5158005" y="3875284"/>
                    <a:ext cx="31405" cy="27001"/>
                  </a:xfrm>
                  <a:custGeom>
                    <a:avLst/>
                    <a:gdLst/>
                    <a:ahLst/>
                    <a:cxnLst/>
                    <a:rect l="l" t="t" r="r" b="b"/>
                    <a:pathLst>
                      <a:path w="3993" h="3433" extrusionOk="0">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5578;p68">
                    <a:extLst>
                      <a:ext uri="{FF2B5EF4-FFF2-40B4-BE49-F238E27FC236}">
                        <a16:creationId xmlns:a16="http://schemas.microsoft.com/office/drawing/2014/main" id="{0B64603B-98C9-AFE2-2D3C-313A5E5EFBCF}"/>
                      </a:ext>
                    </a:extLst>
                  </p:cNvPr>
                  <p:cNvSpPr/>
                  <p:nvPr/>
                </p:nvSpPr>
                <p:spPr>
                  <a:xfrm>
                    <a:off x="5170848" y="3884958"/>
                    <a:ext cx="8950" cy="7645"/>
                  </a:xfrm>
                  <a:custGeom>
                    <a:avLst/>
                    <a:gdLst/>
                    <a:ahLst/>
                    <a:cxnLst/>
                    <a:rect l="l" t="t" r="r" b="b"/>
                    <a:pathLst>
                      <a:path w="1138" h="972" extrusionOk="0">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5579;p68">
                  <a:extLst>
                    <a:ext uri="{FF2B5EF4-FFF2-40B4-BE49-F238E27FC236}">
                      <a16:creationId xmlns:a16="http://schemas.microsoft.com/office/drawing/2014/main" id="{A3B5CB5C-578D-C440-9A42-E4A55CDAEECA}"/>
                    </a:ext>
                  </a:extLst>
                </p:cNvPr>
                <p:cNvGrpSpPr/>
                <p:nvPr/>
              </p:nvGrpSpPr>
              <p:grpSpPr>
                <a:xfrm>
                  <a:off x="5233163" y="3764545"/>
                  <a:ext cx="31499" cy="26898"/>
                  <a:chOff x="5233163" y="3764545"/>
                  <a:chExt cx="31499" cy="26898"/>
                </a:xfrm>
                <a:grpFill/>
              </p:grpSpPr>
              <p:sp>
                <p:nvSpPr>
                  <p:cNvPr id="1785" name="Google Shape;5580;p68">
                    <a:extLst>
                      <a:ext uri="{FF2B5EF4-FFF2-40B4-BE49-F238E27FC236}">
                        <a16:creationId xmlns:a16="http://schemas.microsoft.com/office/drawing/2014/main" id="{1DF07EE3-B1ED-B6EA-A3B7-FDF5129EB47A}"/>
                      </a:ext>
                    </a:extLst>
                  </p:cNvPr>
                  <p:cNvSpPr/>
                  <p:nvPr/>
                </p:nvSpPr>
                <p:spPr>
                  <a:xfrm>
                    <a:off x="5233163" y="3764545"/>
                    <a:ext cx="31499" cy="26898"/>
                  </a:xfrm>
                  <a:custGeom>
                    <a:avLst/>
                    <a:gdLst/>
                    <a:ahLst/>
                    <a:cxnLst/>
                    <a:rect l="l" t="t" r="r" b="b"/>
                    <a:pathLst>
                      <a:path w="4005" h="3420" extrusionOk="0">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5581;p68">
                    <a:extLst>
                      <a:ext uri="{FF2B5EF4-FFF2-40B4-BE49-F238E27FC236}">
                        <a16:creationId xmlns:a16="http://schemas.microsoft.com/office/drawing/2014/main" id="{AAE1C664-F435-9651-15C4-D57490D56A81}"/>
                      </a:ext>
                    </a:extLst>
                  </p:cNvPr>
                  <p:cNvSpPr/>
                  <p:nvPr/>
                </p:nvSpPr>
                <p:spPr>
                  <a:xfrm>
                    <a:off x="5246108" y="3774211"/>
                    <a:ext cx="8856" cy="7590"/>
                  </a:xfrm>
                  <a:custGeom>
                    <a:avLst/>
                    <a:gdLst/>
                    <a:ahLst/>
                    <a:cxnLst/>
                    <a:rect l="l" t="t" r="r" b="b"/>
                    <a:pathLst>
                      <a:path w="1126" h="965" extrusionOk="0">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5582;p68">
                  <a:extLst>
                    <a:ext uri="{FF2B5EF4-FFF2-40B4-BE49-F238E27FC236}">
                      <a16:creationId xmlns:a16="http://schemas.microsoft.com/office/drawing/2014/main" id="{5FF5AD32-2487-3A83-D59F-06E330C6539C}"/>
                    </a:ext>
                  </a:extLst>
                </p:cNvPr>
                <p:cNvGrpSpPr/>
                <p:nvPr/>
              </p:nvGrpSpPr>
              <p:grpSpPr>
                <a:xfrm>
                  <a:off x="5276168" y="3805545"/>
                  <a:ext cx="31499" cy="26906"/>
                  <a:chOff x="5276168" y="3805545"/>
                  <a:chExt cx="31499" cy="26906"/>
                </a:xfrm>
                <a:grpFill/>
              </p:grpSpPr>
              <p:sp>
                <p:nvSpPr>
                  <p:cNvPr id="1783" name="Google Shape;5583;p68">
                    <a:extLst>
                      <a:ext uri="{FF2B5EF4-FFF2-40B4-BE49-F238E27FC236}">
                        <a16:creationId xmlns:a16="http://schemas.microsoft.com/office/drawing/2014/main" id="{AFE68196-D78F-1FCD-306B-B96DC0BA9773}"/>
                      </a:ext>
                    </a:extLst>
                  </p:cNvPr>
                  <p:cNvSpPr/>
                  <p:nvPr/>
                </p:nvSpPr>
                <p:spPr>
                  <a:xfrm>
                    <a:off x="5276168" y="3805545"/>
                    <a:ext cx="31499" cy="26906"/>
                  </a:xfrm>
                  <a:custGeom>
                    <a:avLst/>
                    <a:gdLst/>
                    <a:ahLst/>
                    <a:cxnLst/>
                    <a:rect l="l" t="t" r="r" b="b"/>
                    <a:pathLst>
                      <a:path w="4005" h="3421" extrusionOk="0">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5584;p68">
                    <a:extLst>
                      <a:ext uri="{FF2B5EF4-FFF2-40B4-BE49-F238E27FC236}">
                        <a16:creationId xmlns:a16="http://schemas.microsoft.com/office/drawing/2014/main" id="{8D983CA7-94AF-4310-416F-34BCEF700999}"/>
                      </a:ext>
                    </a:extLst>
                  </p:cNvPr>
                  <p:cNvSpPr/>
                  <p:nvPr/>
                </p:nvSpPr>
                <p:spPr>
                  <a:xfrm>
                    <a:off x="5289106" y="3815219"/>
                    <a:ext cx="8856" cy="7605"/>
                  </a:xfrm>
                  <a:custGeom>
                    <a:avLst/>
                    <a:gdLst/>
                    <a:ahLst/>
                    <a:cxnLst/>
                    <a:rect l="l" t="t" r="r" b="b"/>
                    <a:pathLst>
                      <a:path w="1126" h="967" extrusionOk="0">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4" name="Google Shape;5585;p68">
                  <a:extLst>
                    <a:ext uri="{FF2B5EF4-FFF2-40B4-BE49-F238E27FC236}">
                      <a16:creationId xmlns:a16="http://schemas.microsoft.com/office/drawing/2014/main" id="{0B5BED18-2CBC-F220-D21A-D8E92F2D98EE}"/>
                    </a:ext>
                  </a:extLst>
                </p:cNvPr>
                <p:cNvGrpSpPr/>
                <p:nvPr/>
              </p:nvGrpSpPr>
              <p:grpSpPr>
                <a:xfrm>
                  <a:off x="5294053" y="3851933"/>
                  <a:ext cx="31405" cy="26945"/>
                  <a:chOff x="5294053" y="3851933"/>
                  <a:chExt cx="31405" cy="26945"/>
                </a:xfrm>
                <a:grpFill/>
              </p:grpSpPr>
              <p:sp>
                <p:nvSpPr>
                  <p:cNvPr id="1781" name="Google Shape;5586;p68">
                    <a:extLst>
                      <a:ext uri="{FF2B5EF4-FFF2-40B4-BE49-F238E27FC236}">
                        <a16:creationId xmlns:a16="http://schemas.microsoft.com/office/drawing/2014/main" id="{2797B4AF-67F1-A70C-A139-447F70E39C27}"/>
                      </a:ext>
                    </a:extLst>
                  </p:cNvPr>
                  <p:cNvSpPr/>
                  <p:nvPr/>
                </p:nvSpPr>
                <p:spPr>
                  <a:xfrm>
                    <a:off x="5294053" y="3851933"/>
                    <a:ext cx="31405" cy="26945"/>
                  </a:xfrm>
                  <a:custGeom>
                    <a:avLst/>
                    <a:gdLst/>
                    <a:ahLst/>
                    <a:cxnLst/>
                    <a:rect l="l" t="t" r="r" b="b"/>
                    <a:pathLst>
                      <a:path w="3993" h="3426" extrusionOk="0">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5587;p68">
                    <a:extLst>
                      <a:ext uri="{FF2B5EF4-FFF2-40B4-BE49-F238E27FC236}">
                        <a16:creationId xmlns:a16="http://schemas.microsoft.com/office/drawing/2014/main" id="{5DBF0F31-6E12-B195-1EA3-051EB0BF1155}"/>
                      </a:ext>
                    </a:extLst>
                  </p:cNvPr>
                  <p:cNvSpPr/>
                  <p:nvPr/>
                </p:nvSpPr>
                <p:spPr>
                  <a:xfrm>
                    <a:off x="5308234" y="3861552"/>
                    <a:ext cx="7621" cy="7621"/>
                  </a:xfrm>
                  <a:custGeom>
                    <a:avLst/>
                    <a:gdLst/>
                    <a:ahLst/>
                    <a:cxnLst/>
                    <a:rect l="l" t="t" r="r" b="b"/>
                    <a:pathLst>
                      <a:path w="969" h="969" extrusionOk="0">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5" name="Google Shape;5588;p68">
                  <a:extLst>
                    <a:ext uri="{FF2B5EF4-FFF2-40B4-BE49-F238E27FC236}">
                      <a16:creationId xmlns:a16="http://schemas.microsoft.com/office/drawing/2014/main" id="{351AD436-9C21-A02B-6899-E3B9A5E4B92E}"/>
                    </a:ext>
                  </a:extLst>
                </p:cNvPr>
                <p:cNvGrpSpPr/>
                <p:nvPr/>
              </p:nvGrpSpPr>
              <p:grpSpPr>
                <a:xfrm>
                  <a:off x="5341723" y="3851902"/>
                  <a:ext cx="31405" cy="26977"/>
                  <a:chOff x="5341723" y="3851902"/>
                  <a:chExt cx="31405" cy="26977"/>
                </a:xfrm>
                <a:grpFill/>
              </p:grpSpPr>
              <p:sp>
                <p:nvSpPr>
                  <p:cNvPr id="1779" name="Google Shape;5589;p68">
                    <a:extLst>
                      <a:ext uri="{FF2B5EF4-FFF2-40B4-BE49-F238E27FC236}">
                        <a16:creationId xmlns:a16="http://schemas.microsoft.com/office/drawing/2014/main" id="{79F64E7E-2099-D424-BD1E-641A4656085B}"/>
                      </a:ext>
                    </a:extLst>
                  </p:cNvPr>
                  <p:cNvSpPr/>
                  <p:nvPr/>
                </p:nvSpPr>
                <p:spPr>
                  <a:xfrm>
                    <a:off x="5341723" y="3851902"/>
                    <a:ext cx="31405" cy="26977"/>
                  </a:xfrm>
                  <a:custGeom>
                    <a:avLst/>
                    <a:gdLst/>
                    <a:ahLst/>
                    <a:cxnLst/>
                    <a:rect l="l" t="t" r="r" b="b"/>
                    <a:pathLst>
                      <a:path w="3993" h="3430" extrusionOk="0">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5590;p68">
                    <a:extLst>
                      <a:ext uri="{FF2B5EF4-FFF2-40B4-BE49-F238E27FC236}">
                        <a16:creationId xmlns:a16="http://schemas.microsoft.com/office/drawing/2014/main" id="{518EB0AE-D132-1DA1-0BFC-4F38A3A040EC}"/>
                      </a:ext>
                    </a:extLst>
                  </p:cNvPr>
                  <p:cNvSpPr/>
                  <p:nvPr/>
                </p:nvSpPr>
                <p:spPr>
                  <a:xfrm>
                    <a:off x="5354567" y="3861647"/>
                    <a:ext cx="8950" cy="7590"/>
                  </a:xfrm>
                  <a:custGeom>
                    <a:avLst/>
                    <a:gdLst/>
                    <a:ahLst/>
                    <a:cxnLst/>
                    <a:rect l="l" t="t" r="r" b="b"/>
                    <a:pathLst>
                      <a:path w="1138" h="965" extrusionOk="0">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5591;p68">
                  <a:extLst>
                    <a:ext uri="{FF2B5EF4-FFF2-40B4-BE49-F238E27FC236}">
                      <a16:creationId xmlns:a16="http://schemas.microsoft.com/office/drawing/2014/main" id="{0C5496A5-E63A-4700-2A6C-3A40DFD61BE1}"/>
                    </a:ext>
                  </a:extLst>
                </p:cNvPr>
                <p:cNvGrpSpPr/>
                <p:nvPr/>
              </p:nvGrpSpPr>
              <p:grpSpPr>
                <a:xfrm>
                  <a:off x="5054871" y="3507855"/>
                  <a:ext cx="31405" cy="26993"/>
                  <a:chOff x="5054871" y="3507855"/>
                  <a:chExt cx="31405" cy="26993"/>
                </a:xfrm>
                <a:grpFill/>
              </p:grpSpPr>
              <p:sp>
                <p:nvSpPr>
                  <p:cNvPr id="1777" name="Google Shape;5592;p68">
                    <a:extLst>
                      <a:ext uri="{FF2B5EF4-FFF2-40B4-BE49-F238E27FC236}">
                        <a16:creationId xmlns:a16="http://schemas.microsoft.com/office/drawing/2014/main" id="{1C906925-FA64-48EF-6404-2C3633AA3772}"/>
                      </a:ext>
                    </a:extLst>
                  </p:cNvPr>
                  <p:cNvSpPr/>
                  <p:nvPr/>
                </p:nvSpPr>
                <p:spPr>
                  <a:xfrm>
                    <a:off x="5054871" y="3507855"/>
                    <a:ext cx="31405" cy="26993"/>
                  </a:xfrm>
                  <a:custGeom>
                    <a:avLst/>
                    <a:gdLst/>
                    <a:ahLst/>
                    <a:cxnLst/>
                    <a:rect l="l" t="t" r="r" b="b"/>
                    <a:pathLst>
                      <a:path w="3993" h="3432" extrusionOk="0">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5593;p68">
                    <a:extLst>
                      <a:ext uri="{FF2B5EF4-FFF2-40B4-BE49-F238E27FC236}">
                        <a16:creationId xmlns:a16="http://schemas.microsoft.com/office/drawing/2014/main" id="{F1433C0B-0547-910A-467C-6A6E1242EBF9}"/>
                      </a:ext>
                    </a:extLst>
                  </p:cNvPr>
                  <p:cNvSpPr/>
                  <p:nvPr/>
                </p:nvSpPr>
                <p:spPr>
                  <a:xfrm>
                    <a:off x="5067715" y="3517521"/>
                    <a:ext cx="8950" cy="7605"/>
                  </a:xfrm>
                  <a:custGeom>
                    <a:avLst/>
                    <a:gdLst/>
                    <a:ahLst/>
                    <a:cxnLst/>
                    <a:rect l="l" t="t" r="r" b="b"/>
                    <a:pathLst>
                      <a:path w="1138" h="967" extrusionOk="0">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5594;p68">
                  <a:extLst>
                    <a:ext uri="{FF2B5EF4-FFF2-40B4-BE49-F238E27FC236}">
                      <a16:creationId xmlns:a16="http://schemas.microsoft.com/office/drawing/2014/main" id="{E7AC8BB8-3494-FEEB-1FFA-A19A64140371}"/>
                    </a:ext>
                  </a:extLst>
                </p:cNvPr>
                <p:cNvGrpSpPr/>
                <p:nvPr/>
              </p:nvGrpSpPr>
              <p:grpSpPr>
                <a:xfrm>
                  <a:off x="4876579" y="3675325"/>
                  <a:ext cx="31405" cy="26969"/>
                  <a:chOff x="4876579" y="3675325"/>
                  <a:chExt cx="31405" cy="26969"/>
                </a:xfrm>
                <a:grpFill/>
              </p:grpSpPr>
              <p:sp>
                <p:nvSpPr>
                  <p:cNvPr id="1775" name="Google Shape;5595;p68">
                    <a:extLst>
                      <a:ext uri="{FF2B5EF4-FFF2-40B4-BE49-F238E27FC236}">
                        <a16:creationId xmlns:a16="http://schemas.microsoft.com/office/drawing/2014/main" id="{DBC1AA53-A8B3-BC11-774A-36DB99CCDAB8}"/>
                      </a:ext>
                    </a:extLst>
                  </p:cNvPr>
                  <p:cNvSpPr/>
                  <p:nvPr/>
                </p:nvSpPr>
                <p:spPr>
                  <a:xfrm>
                    <a:off x="4876579" y="3675325"/>
                    <a:ext cx="31405" cy="26969"/>
                  </a:xfrm>
                  <a:custGeom>
                    <a:avLst/>
                    <a:gdLst/>
                    <a:ahLst/>
                    <a:cxnLst/>
                    <a:rect l="l" t="t" r="r" b="b"/>
                    <a:pathLst>
                      <a:path w="3993" h="3429" extrusionOk="0">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5596;p68">
                    <a:extLst>
                      <a:ext uri="{FF2B5EF4-FFF2-40B4-BE49-F238E27FC236}">
                        <a16:creationId xmlns:a16="http://schemas.microsoft.com/office/drawing/2014/main" id="{CB4D69A3-A178-BFCC-4971-378F6CBD1587}"/>
                      </a:ext>
                    </a:extLst>
                  </p:cNvPr>
                  <p:cNvSpPr/>
                  <p:nvPr/>
                </p:nvSpPr>
                <p:spPr>
                  <a:xfrm>
                    <a:off x="4889517" y="3684975"/>
                    <a:ext cx="8856" cy="7676"/>
                  </a:xfrm>
                  <a:custGeom>
                    <a:avLst/>
                    <a:gdLst/>
                    <a:ahLst/>
                    <a:cxnLst/>
                    <a:rect l="l" t="t" r="r" b="b"/>
                    <a:pathLst>
                      <a:path w="1126" h="976" extrusionOk="0">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8" name="Google Shape;5597;p68">
                  <a:extLst>
                    <a:ext uri="{FF2B5EF4-FFF2-40B4-BE49-F238E27FC236}">
                      <a16:creationId xmlns:a16="http://schemas.microsoft.com/office/drawing/2014/main" id="{24252F0A-D63A-0B80-01A5-B5C294A5C13A}"/>
                    </a:ext>
                  </a:extLst>
                </p:cNvPr>
                <p:cNvGrpSpPr/>
                <p:nvPr/>
              </p:nvGrpSpPr>
              <p:grpSpPr>
                <a:xfrm>
                  <a:off x="4842233" y="3688333"/>
                  <a:ext cx="31405" cy="26993"/>
                  <a:chOff x="4842233" y="3688333"/>
                  <a:chExt cx="31405" cy="26993"/>
                </a:xfrm>
                <a:grpFill/>
              </p:grpSpPr>
              <p:sp>
                <p:nvSpPr>
                  <p:cNvPr id="1773" name="Google Shape;5598;p68">
                    <a:extLst>
                      <a:ext uri="{FF2B5EF4-FFF2-40B4-BE49-F238E27FC236}">
                        <a16:creationId xmlns:a16="http://schemas.microsoft.com/office/drawing/2014/main" id="{9CBF7EC6-2B3B-8B29-1646-F8B71AF92183}"/>
                      </a:ext>
                    </a:extLst>
                  </p:cNvPr>
                  <p:cNvSpPr/>
                  <p:nvPr/>
                </p:nvSpPr>
                <p:spPr>
                  <a:xfrm>
                    <a:off x="4842233" y="3688333"/>
                    <a:ext cx="31405" cy="26993"/>
                  </a:xfrm>
                  <a:custGeom>
                    <a:avLst/>
                    <a:gdLst/>
                    <a:ahLst/>
                    <a:cxnLst/>
                    <a:rect l="l" t="t" r="r" b="b"/>
                    <a:pathLst>
                      <a:path w="3993" h="3432" extrusionOk="0">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5599;p68">
                    <a:extLst>
                      <a:ext uri="{FF2B5EF4-FFF2-40B4-BE49-F238E27FC236}">
                        <a16:creationId xmlns:a16="http://schemas.microsoft.com/office/drawing/2014/main" id="{5F3E32C1-408E-715A-468C-94FB5EF0F9DC}"/>
                      </a:ext>
                    </a:extLst>
                  </p:cNvPr>
                  <p:cNvSpPr/>
                  <p:nvPr/>
                </p:nvSpPr>
                <p:spPr>
                  <a:xfrm>
                    <a:off x="4855076" y="3698094"/>
                    <a:ext cx="8856" cy="7590"/>
                  </a:xfrm>
                  <a:custGeom>
                    <a:avLst/>
                    <a:gdLst/>
                    <a:ahLst/>
                    <a:cxnLst/>
                    <a:rect l="l" t="t" r="r" b="b"/>
                    <a:pathLst>
                      <a:path w="1126" h="965" extrusionOk="0">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9" name="Google Shape;5600;p68">
                  <a:extLst>
                    <a:ext uri="{FF2B5EF4-FFF2-40B4-BE49-F238E27FC236}">
                      <a16:creationId xmlns:a16="http://schemas.microsoft.com/office/drawing/2014/main" id="{C0EB8186-D983-8F85-A1F5-82D942D70DA0}"/>
                    </a:ext>
                  </a:extLst>
                </p:cNvPr>
                <p:cNvGrpSpPr/>
                <p:nvPr/>
              </p:nvGrpSpPr>
              <p:grpSpPr>
                <a:xfrm>
                  <a:off x="5187876" y="3608032"/>
                  <a:ext cx="31405" cy="27001"/>
                  <a:chOff x="5187876" y="3608032"/>
                  <a:chExt cx="31405" cy="27001"/>
                </a:xfrm>
                <a:grpFill/>
              </p:grpSpPr>
              <p:sp>
                <p:nvSpPr>
                  <p:cNvPr id="1771" name="Google Shape;5601;p68">
                    <a:extLst>
                      <a:ext uri="{FF2B5EF4-FFF2-40B4-BE49-F238E27FC236}">
                        <a16:creationId xmlns:a16="http://schemas.microsoft.com/office/drawing/2014/main" id="{76E89F97-8074-E7C0-BA97-AAB357009012}"/>
                      </a:ext>
                    </a:extLst>
                  </p:cNvPr>
                  <p:cNvSpPr/>
                  <p:nvPr/>
                </p:nvSpPr>
                <p:spPr>
                  <a:xfrm>
                    <a:off x="5187876" y="3608032"/>
                    <a:ext cx="31405" cy="27001"/>
                  </a:xfrm>
                  <a:custGeom>
                    <a:avLst/>
                    <a:gdLst/>
                    <a:ahLst/>
                    <a:cxnLst/>
                    <a:rect l="l" t="t" r="r" b="b"/>
                    <a:pathLst>
                      <a:path w="3993" h="3433" extrusionOk="0">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5602;p68">
                    <a:extLst>
                      <a:ext uri="{FF2B5EF4-FFF2-40B4-BE49-F238E27FC236}">
                        <a16:creationId xmlns:a16="http://schemas.microsoft.com/office/drawing/2014/main" id="{7BEC0D44-D13D-DB8F-111C-93DE329369EF}"/>
                      </a:ext>
                    </a:extLst>
                  </p:cNvPr>
                  <p:cNvSpPr/>
                  <p:nvPr/>
                </p:nvSpPr>
                <p:spPr>
                  <a:xfrm>
                    <a:off x="5202057" y="3617706"/>
                    <a:ext cx="7621" cy="7621"/>
                  </a:xfrm>
                  <a:custGeom>
                    <a:avLst/>
                    <a:gdLst/>
                    <a:ahLst/>
                    <a:cxnLst/>
                    <a:rect l="l" t="t" r="r" b="b"/>
                    <a:pathLst>
                      <a:path w="969"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0" name="Google Shape;5603;p68">
                  <a:extLst>
                    <a:ext uri="{FF2B5EF4-FFF2-40B4-BE49-F238E27FC236}">
                      <a16:creationId xmlns:a16="http://schemas.microsoft.com/office/drawing/2014/main" id="{33C5AF14-A696-CA96-7780-E0359AAEC5D2}"/>
                    </a:ext>
                  </a:extLst>
                </p:cNvPr>
                <p:cNvSpPr/>
                <p:nvPr/>
              </p:nvSpPr>
              <p:spPr>
                <a:xfrm>
                  <a:off x="5142589" y="3410030"/>
                  <a:ext cx="42542" cy="36525"/>
                </a:xfrm>
                <a:custGeom>
                  <a:avLst/>
                  <a:gdLst/>
                  <a:ahLst/>
                  <a:cxnLst/>
                  <a:rect l="l" t="t" r="r" b="b"/>
                  <a:pathLst>
                    <a:path w="5409" h="4644" extrusionOk="0">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5604;p68">
                  <a:extLst>
                    <a:ext uri="{FF2B5EF4-FFF2-40B4-BE49-F238E27FC236}">
                      <a16:creationId xmlns:a16="http://schemas.microsoft.com/office/drawing/2014/main" id="{8EE42E1A-A209-BB32-B7C4-345FBEEC345E}"/>
                    </a:ext>
                  </a:extLst>
                </p:cNvPr>
                <p:cNvSpPr/>
                <p:nvPr/>
              </p:nvSpPr>
              <p:spPr>
                <a:xfrm>
                  <a:off x="5158382" y="3419720"/>
                  <a:ext cx="17138" cy="17130"/>
                </a:xfrm>
                <a:custGeom>
                  <a:avLst/>
                  <a:gdLst/>
                  <a:ahLst/>
                  <a:cxnLst/>
                  <a:rect l="l" t="t" r="r" b="b"/>
                  <a:pathLst>
                    <a:path w="2179" h="2178" extrusionOk="0">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2" name="Google Shape;5605;p68">
                  <a:extLst>
                    <a:ext uri="{FF2B5EF4-FFF2-40B4-BE49-F238E27FC236}">
                      <a16:creationId xmlns:a16="http://schemas.microsoft.com/office/drawing/2014/main" id="{600862BF-5C67-D1B7-0E97-51ECAAEF6EFE}"/>
                    </a:ext>
                  </a:extLst>
                </p:cNvPr>
                <p:cNvGrpSpPr/>
                <p:nvPr/>
              </p:nvGrpSpPr>
              <p:grpSpPr>
                <a:xfrm>
                  <a:off x="5269224" y="3304167"/>
                  <a:ext cx="40253" cy="34402"/>
                  <a:chOff x="5269224" y="3304167"/>
                  <a:chExt cx="40253" cy="34402"/>
                </a:xfrm>
                <a:grpFill/>
              </p:grpSpPr>
              <p:sp>
                <p:nvSpPr>
                  <p:cNvPr id="1769" name="Google Shape;5606;p68">
                    <a:extLst>
                      <a:ext uri="{FF2B5EF4-FFF2-40B4-BE49-F238E27FC236}">
                        <a16:creationId xmlns:a16="http://schemas.microsoft.com/office/drawing/2014/main" id="{AEAA42F9-AB91-DFA0-A11D-F32A7AF72295}"/>
                      </a:ext>
                    </a:extLst>
                  </p:cNvPr>
                  <p:cNvSpPr/>
                  <p:nvPr/>
                </p:nvSpPr>
                <p:spPr>
                  <a:xfrm>
                    <a:off x="5269224" y="3304167"/>
                    <a:ext cx="40253" cy="34402"/>
                  </a:xfrm>
                  <a:custGeom>
                    <a:avLst/>
                    <a:gdLst/>
                    <a:ahLst/>
                    <a:cxnLst/>
                    <a:rect l="l" t="t" r="r" b="b"/>
                    <a:pathLst>
                      <a:path w="5118" h="4374" extrusionOk="0">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5607;p68">
                    <a:extLst>
                      <a:ext uri="{FF2B5EF4-FFF2-40B4-BE49-F238E27FC236}">
                        <a16:creationId xmlns:a16="http://schemas.microsoft.com/office/drawing/2014/main" id="{8C892E95-E868-6921-4712-6E5955168FC3}"/>
                      </a:ext>
                    </a:extLst>
                  </p:cNvPr>
                  <p:cNvSpPr/>
                  <p:nvPr/>
                </p:nvSpPr>
                <p:spPr>
                  <a:xfrm>
                    <a:off x="5284639" y="3313826"/>
                    <a:ext cx="15132" cy="15140"/>
                  </a:xfrm>
                  <a:custGeom>
                    <a:avLst/>
                    <a:gdLst/>
                    <a:ahLst/>
                    <a:cxnLst/>
                    <a:rect l="l" t="t" r="r" b="b"/>
                    <a:pathLst>
                      <a:path w="1924" h="1925" extrusionOk="0">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3" name="Google Shape;5608;p68">
                  <a:extLst>
                    <a:ext uri="{FF2B5EF4-FFF2-40B4-BE49-F238E27FC236}">
                      <a16:creationId xmlns:a16="http://schemas.microsoft.com/office/drawing/2014/main" id="{BF0FF833-C548-90DB-370F-D473CB3219CF}"/>
                    </a:ext>
                  </a:extLst>
                </p:cNvPr>
                <p:cNvGrpSpPr/>
                <p:nvPr/>
              </p:nvGrpSpPr>
              <p:grpSpPr>
                <a:xfrm>
                  <a:off x="5327354" y="3476615"/>
                  <a:ext cx="49864" cy="42723"/>
                  <a:chOff x="5327354" y="3476615"/>
                  <a:chExt cx="49864" cy="42723"/>
                </a:xfrm>
                <a:grpFill/>
              </p:grpSpPr>
              <p:sp>
                <p:nvSpPr>
                  <p:cNvPr id="1767" name="Google Shape;5609;p68">
                    <a:extLst>
                      <a:ext uri="{FF2B5EF4-FFF2-40B4-BE49-F238E27FC236}">
                        <a16:creationId xmlns:a16="http://schemas.microsoft.com/office/drawing/2014/main" id="{E3564B5F-1720-6FD5-C25F-B09022C3C448}"/>
                      </a:ext>
                    </a:extLst>
                  </p:cNvPr>
                  <p:cNvSpPr/>
                  <p:nvPr/>
                </p:nvSpPr>
                <p:spPr>
                  <a:xfrm>
                    <a:off x="5327354" y="3476615"/>
                    <a:ext cx="49864" cy="42723"/>
                  </a:xfrm>
                  <a:custGeom>
                    <a:avLst/>
                    <a:gdLst/>
                    <a:ahLst/>
                    <a:cxnLst/>
                    <a:rect l="l" t="t" r="r" b="b"/>
                    <a:pathLst>
                      <a:path w="6340" h="5432" extrusionOk="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5610;p68">
                    <a:extLst>
                      <a:ext uri="{FF2B5EF4-FFF2-40B4-BE49-F238E27FC236}">
                        <a16:creationId xmlns:a16="http://schemas.microsoft.com/office/drawing/2014/main" id="{27C36254-4FF2-77C6-3660-CAFAD0F1D5F7}"/>
                      </a:ext>
                    </a:extLst>
                  </p:cNvPr>
                  <p:cNvSpPr/>
                  <p:nvPr/>
                </p:nvSpPr>
                <p:spPr>
                  <a:xfrm>
                    <a:off x="5340197" y="3486321"/>
                    <a:ext cx="27315" cy="23406"/>
                  </a:xfrm>
                  <a:custGeom>
                    <a:avLst/>
                    <a:gdLst/>
                    <a:ahLst/>
                    <a:cxnLst/>
                    <a:rect l="l" t="t" r="r" b="b"/>
                    <a:pathLst>
                      <a:path w="3473" h="2976" extrusionOk="0">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4" name="Google Shape;5611;p68">
                  <a:extLst>
                    <a:ext uri="{FF2B5EF4-FFF2-40B4-BE49-F238E27FC236}">
                      <a16:creationId xmlns:a16="http://schemas.microsoft.com/office/drawing/2014/main" id="{B3992105-15B3-B043-F444-640094443A54}"/>
                    </a:ext>
                  </a:extLst>
                </p:cNvPr>
                <p:cNvSpPr/>
                <p:nvPr/>
              </p:nvSpPr>
              <p:spPr>
                <a:xfrm>
                  <a:off x="5290255" y="3703080"/>
                  <a:ext cx="31397" cy="26898"/>
                </a:xfrm>
                <a:custGeom>
                  <a:avLst/>
                  <a:gdLst/>
                  <a:ahLst/>
                  <a:cxnLst/>
                  <a:rect l="l" t="t" r="r" b="b"/>
                  <a:pathLst>
                    <a:path w="3992" h="3420" extrusionOk="0">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5612;p68">
                  <a:extLst>
                    <a:ext uri="{FF2B5EF4-FFF2-40B4-BE49-F238E27FC236}">
                      <a16:creationId xmlns:a16="http://schemas.microsoft.com/office/drawing/2014/main" id="{D8D6F0F1-A96D-982F-C255-52E4AA6C2EFB}"/>
                    </a:ext>
                  </a:extLst>
                </p:cNvPr>
                <p:cNvSpPr/>
                <p:nvPr/>
              </p:nvSpPr>
              <p:spPr>
                <a:xfrm>
                  <a:off x="5304427" y="3712754"/>
                  <a:ext cx="7621" cy="7621"/>
                </a:xfrm>
                <a:custGeom>
                  <a:avLst/>
                  <a:gdLst/>
                  <a:ahLst/>
                  <a:cxnLst/>
                  <a:rect l="l" t="t" r="r" b="b"/>
                  <a:pathLst>
                    <a:path w="969" h="969"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6" name="Google Shape;5613;p68">
                  <a:extLst>
                    <a:ext uri="{FF2B5EF4-FFF2-40B4-BE49-F238E27FC236}">
                      <a16:creationId xmlns:a16="http://schemas.microsoft.com/office/drawing/2014/main" id="{E91AA340-1054-78DB-0CAC-58649A54793F}"/>
                    </a:ext>
                  </a:extLst>
                </p:cNvPr>
                <p:cNvGrpSpPr/>
                <p:nvPr/>
              </p:nvGrpSpPr>
              <p:grpSpPr>
                <a:xfrm>
                  <a:off x="5341723" y="3775957"/>
                  <a:ext cx="31405" cy="26898"/>
                  <a:chOff x="5341723" y="3775957"/>
                  <a:chExt cx="31405" cy="26898"/>
                </a:xfrm>
                <a:grpFill/>
              </p:grpSpPr>
              <p:sp>
                <p:nvSpPr>
                  <p:cNvPr id="1765" name="Google Shape;5614;p68">
                    <a:extLst>
                      <a:ext uri="{FF2B5EF4-FFF2-40B4-BE49-F238E27FC236}">
                        <a16:creationId xmlns:a16="http://schemas.microsoft.com/office/drawing/2014/main" id="{E1465EC2-6AFF-96F9-38F4-4108B8DCFD4A}"/>
                      </a:ext>
                    </a:extLst>
                  </p:cNvPr>
                  <p:cNvSpPr/>
                  <p:nvPr/>
                </p:nvSpPr>
                <p:spPr>
                  <a:xfrm>
                    <a:off x="5341723" y="3775957"/>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5615;p68">
                    <a:extLst>
                      <a:ext uri="{FF2B5EF4-FFF2-40B4-BE49-F238E27FC236}">
                        <a16:creationId xmlns:a16="http://schemas.microsoft.com/office/drawing/2014/main" id="{78C9FD93-ED60-EA82-4259-D110733AF305}"/>
                      </a:ext>
                    </a:extLst>
                  </p:cNvPr>
                  <p:cNvSpPr/>
                  <p:nvPr/>
                </p:nvSpPr>
                <p:spPr>
                  <a:xfrm>
                    <a:off x="5354567" y="3785631"/>
                    <a:ext cx="8950" cy="7605"/>
                  </a:xfrm>
                  <a:custGeom>
                    <a:avLst/>
                    <a:gdLst/>
                    <a:ahLst/>
                    <a:cxnLst/>
                    <a:rect l="l" t="t" r="r" b="b"/>
                    <a:pathLst>
                      <a:path w="1138" h="967" extrusionOk="0">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5616;p68">
                  <a:extLst>
                    <a:ext uri="{FF2B5EF4-FFF2-40B4-BE49-F238E27FC236}">
                      <a16:creationId xmlns:a16="http://schemas.microsoft.com/office/drawing/2014/main" id="{2D989B74-3BE7-9FD5-391F-755858366FE1}"/>
                    </a:ext>
                  </a:extLst>
                </p:cNvPr>
                <p:cNvGrpSpPr/>
                <p:nvPr/>
              </p:nvGrpSpPr>
              <p:grpSpPr>
                <a:xfrm>
                  <a:off x="5439053" y="3699274"/>
                  <a:ext cx="31405" cy="26898"/>
                  <a:chOff x="5439053" y="3699274"/>
                  <a:chExt cx="31405" cy="26898"/>
                </a:xfrm>
                <a:grpFill/>
              </p:grpSpPr>
              <p:sp>
                <p:nvSpPr>
                  <p:cNvPr id="1763" name="Google Shape;5617;p68">
                    <a:extLst>
                      <a:ext uri="{FF2B5EF4-FFF2-40B4-BE49-F238E27FC236}">
                        <a16:creationId xmlns:a16="http://schemas.microsoft.com/office/drawing/2014/main" id="{13A5D880-1DF4-7BEF-7A49-F176390B3DD7}"/>
                      </a:ext>
                    </a:extLst>
                  </p:cNvPr>
                  <p:cNvSpPr/>
                  <p:nvPr/>
                </p:nvSpPr>
                <p:spPr>
                  <a:xfrm>
                    <a:off x="5439053" y="3699274"/>
                    <a:ext cx="31405" cy="26898"/>
                  </a:xfrm>
                  <a:custGeom>
                    <a:avLst/>
                    <a:gdLst/>
                    <a:ahLst/>
                    <a:cxnLst/>
                    <a:rect l="l" t="t" r="r" b="b"/>
                    <a:pathLst>
                      <a:path w="3993" h="3420" extrusionOk="0">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5618;p68">
                    <a:extLst>
                      <a:ext uri="{FF2B5EF4-FFF2-40B4-BE49-F238E27FC236}">
                        <a16:creationId xmlns:a16="http://schemas.microsoft.com/office/drawing/2014/main" id="{EEF3A4A4-7FA1-CCE9-9E10-A3C3380A4F55}"/>
                      </a:ext>
                    </a:extLst>
                  </p:cNvPr>
                  <p:cNvSpPr/>
                  <p:nvPr/>
                </p:nvSpPr>
                <p:spPr>
                  <a:xfrm>
                    <a:off x="5453225" y="3708948"/>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8" name="Google Shape;5619;p68">
                  <a:extLst>
                    <a:ext uri="{FF2B5EF4-FFF2-40B4-BE49-F238E27FC236}">
                      <a16:creationId xmlns:a16="http://schemas.microsoft.com/office/drawing/2014/main" id="{85288368-92E5-2418-916C-28FD59DA784F}"/>
                    </a:ext>
                  </a:extLst>
                </p:cNvPr>
                <p:cNvGrpSpPr/>
                <p:nvPr/>
              </p:nvGrpSpPr>
              <p:grpSpPr>
                <a:xfrm>
                  <a:off x="5412414" y="3622307"/>
                  <a:ext cx="31499" cy="26993"/>
                  <a:chOff x="5412414" y="3622307"/>
                  <a:chExt cx="31499" cy="26993"/>
                </a:xfrm>
                <a:grpFill/>
              </p:grpSpPr>
              <p:sp>
                <p:nvSpPr>
                  <p:cNvPr id="1761" name="Google Shape;5620;p68">
                    <a:extLst>
                      <a:ext uri="{FF2B5EF4-FFF2-40B4-BE49-F238E27FC236}">
                        <a16:creationId xmlns:a16="http://schemas.microsoft.com/office/drawing/2014/main" id="{8AE18E6B-0EFF-00C2-33C6-FCBB4413628D}"/>
                      </a:ext>
                    </a:extLst>
                  </p:cNvPr>
                  <p:cNvSpPr/>
                  <p:nvPr/>
                </p:nvSpPr>
                <p:spPr>
                  <a:xfrm>
                    <a:off x="5412414" y="3622307"/>
                    <a:ext cx="31499" cy="26993"/>
                  </a:xfrm>
                  <a:custGeom>
                    <a:avLst/>
                    <a:gdLst/>
                    <a:ahLst/>
                    <a:cxnLst/>
                    <a:rect l="l" t="t" r="r" b="b"/>
                    <a:pathLst>
                      <a:path w="4005" h="3432" extrusionOk="0">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5621;p68">
                    <a:extLst>
                      <a:ext uri="{FF2B5EF4-FFF2-40B4-BE49-F238E27FC236}">
                        <a16:creationId xmlns:a16="http://schemas.microsoft.com/office/drawing/2014/main" id="{2603CD1C-ABCC-80DA-C76E-D1A3F45B69CF}"/>
                      </a:ext>
                    </a:extLst>
                  </p:cNvPr>
                  <p:cNvSpPr/>
                  <p:nvPr/>
                </p:nvSpPr>
                <p:spPr>
                  <a:xfrm>
                    <a:off x="5426681" y="3632075"/>
                    <a:ext cx="7527" cy="7519"/>
                  </a:xfrm>
                  <a:custGeom>
                    <a:avLst/>
                    <a:gdLst/>
                    <a:ahLst/>
                    <a:cxnLst/>
                    <a:rect l="l" t="t" r="r" b="b"/>
                    <a:pathLst>
                      <a:path w="957" h="956" extrusionOk="0">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9" name="Google Shape;5622;p68">
                  <a:extLst>
                    <a:ext uri="{FF2B5EF4-FFF2-40B4-BE49-F238E27FC236}">
                      <a16:creationId xmlns:a16="http://schemas.microsoft.com/office/drawing/2014/main" id="{826BA6F5-B499-27B6-EAEB-EFD0422C49E5}"/>
                    </a:ext>
                  </a:extLst>
                </p:cNvPr>
                <p:cNvGrpSpPr/>
                <p:nvPr/>
              </p:nvGrpSpPr>
              <p:grpSpPr>
                <a:xfrm>
                  <a:off x="5476254" y="3473949"/>
                  <a:ext cx="26835" cy="26930"/>
                  <a:chOff x="5476254" y="3473949"/>
                  <a:chExt cx="26835" cy="26930"/>
                </a:xfrm>
                <a:grpFill/>
              </p:grpSpPr>
              <p:sp>
                <p:nvSpPr>
                  <p:cNvPr id="1759" name="Google Shape;5623;p68">
                    <a:extLst>
                      <a:ext uri="{FF2B5EF4-FFF2-40B4-BE49-F238E27FC236}">
                        <a16:creationId xmlns:a16="http://schemas.microsoft.com/office/drawing/2014/main" id="{8DC5DCA9-64DA-CAE6-1A54-907522486CB8}"/>
                      </a:ext>
                    </a:extLst>
                  </p:cNvPr>
                  <p:cNvSpPr/>
                  <p:nvPr/>
                </p:nvSpPr>
                <p:spPr>
                  <a:xfrm>
                    <a:off x="5476254" y="3473949"/>
                    <a:ext cx="26835" cy="26930"/>
                  </a:xfrm>
                  <a:custGeom>
                    <a:avLst/>
                    <a:gdLst/>
                    <a:ahLst/>
                    <a:cxnLst/>
                    <a:rect l="l" t="t" r="r" b="b"/>
                    <a:pathLst>
                      <a:path w="3412" h="3424" extrusionOk="0">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5624;p68">
                    <a:extLst>
                      <a:ext uri="{FF2B5EF4-FFF2-40B4-BE49-F238E27FC236}">
                        <a16:creationId xmlns:a16="http://schemas.microsoft.com/office/drawing/2014/main" id="{975DBEC8-FD59-76E0-4D68-5FA182FE867C}"/>
                      </a:ext>
                    </a:extLst>
                  </p:cNvPr>
                  <p:cNvSpPr/>
                  <p:nvPr/>
                </p:nvSpPr>
                <p:spPr>
                  <a:xfrm>
                    <a:off x="5485857" y="3483655"/>
                    <a:ext cx="7621" cy="7621"/>
                  </a:xfrm>
                  <a:custGeom>
                    <a:avLst/>
                    <a:gdLst/>
                    <a:ahLst/>
                    <a:cxnLst/>
                    <a:rect l="l" t="t" r="r" b="b"/>
                    <a:pathLst>
                      <a:path w="969" h="969"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5625;p68">
                  <a:extLst>
                    <a:ext uri="{FF2B5EF4-FFF2-40B4-BE49-F238E27FC236}">
                      <a16:creationId xmlns:a16="http://schemas.microsoft.com/office/drawing/2014/main" id="{DD136143-5EE0-9034-AAB2-B7883690A853}"/>
                    </a:ext>
                  </a:extLst>
                </p:cNvPr>
                <p:cNvGrpSpPr/>
                <p:nvPr/>
              </p:nvGrpSpPr>
              <p:grpSpPr>
                <a:xfrm>
                  <a:off x="5564547" y="3481594"/>
                  <a:ext cx="31397" cy="26898"/>
                  <a:chOff x="5564547" y="3481594"/>
                  <a:chExt cx="31397" cy="26898"/>
                </a:xfrm>
                <a:grpFill/>
              </p:grpSpPr>
              <p:sp>
                <p:nvSpPr>
                  <p:cNvPr id="1757" name="Google Shape;5626;p68">
                    <a:extLst>
                      <a:ext uri="{FF2B5EF4-FFF2-40B4-BE49-F238E27FC236}">
                        <a16:creationId xmlns:a16="http://schemas.microsoft.com/office/drawing/2014/main" id="{3D3C435F-F792-35E3-9B72-677E4AC294C6}"/>
                      </a:ext>
                    </a:extLst>
                  </p:cNvPr>
                  <p:cNvSpPr/>
                  <p:nvPr/>
                </p:nvSpPr>
                <p:spPr>
                  <a:xfrm>
                    <a:off x="5564547" y="3481594"/>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5627;p68">
                    <a:extLst>
                      <a:ext uri="{FF2B5EF4-FFF2-40B4-BE49-F238E27FC236}">
                        <a16:creationId xmlns:a16="http://schemas.microsoft.com/office/drawing/2014/main" id="{15A5FCBB-F809-40E7-E6BB-4B1DCEEDE08D}"/>
                      </a:ext>
                    </a:extLst>
                  </p:cNvPr>
                  <p:cNvSpPr/>
                  <p:nvPr/>
                </p:nvSpPr>
                <p:spPr>
                  <a:xfrm>
                    <a:off x="5578719" y="3491268"/>
                    <a:ext cx="7621" cy="7613"/>
                  </a:xfrm>
                  <a:custGeom>
                    <a:avLst/>
                    <a:gdLst/>
                    <a:ahLst/>
                    <a:cxnLst/>
                    <a:rect l="l" t="t" r="r" b="b"/>
                    <a:pathLst>
                      <a:path w="969"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1" name="Google Shape;5628;p68">
                  <a:extLst>
                    <a:ext uri="{FF2B5EF4-FFF2-40B4-BE49-F238E27FC236}">
                      <a16:creationId xmlns:a16="http://schemas.microsoft.com/office/drawing/2014/main" id="{7D053F74-1257-B61C-1537-47980B9007A0}"/>
                    </a:ext>
                  </a:extLst>
                </p:cNvPr>
                <p:cNvGrpSpPr/>
                <p:nvPr/>
              </p:nvGrpSpPr>
              <p:grpSpPr>
                <a:xfrm>
                  <a:off x="5534101" y="3470174"/>
                  <a:ext cx="31397" cy="26906"/>
                  <a:chOff x="5534101" y="3470174"/>
                  <a:chExt cx="31397" cy="26906"/>
                </a:xfrm>
                <a:grpFill/>
              </p:grpSpPr>
              <p:sp>
                <p:nvSpPr>
                  <p:cNvPr id="1755" name="Google Shape;5629;p68">
                    <a:extLst>
                      <a:ext uri="{FF2B5EF4-FFF2-40B4-BE49-F238E27FC236}">
                        <a16:creationId xmlns:a16="http://schemas.microsoft.com/office/drawing/2014/main" id="{7012644E-AFD8-7A1F-552E-764D3E4413DA}"/>
                      </a:ext>
                    </a:extLst>
                  </p:cNvPr>
                  <p:cNvSpPr/>
                  <p:nvPr/>
                </p:nvSpPr>
                <p:spPr>
                  <a:xfrm>
                    <a:off x="5534101" y="3470174"/>
                    <a:ext cx="31397" cy="26906"/>
                  </a:xfrm>
                  <a:custGeom>
                    <a:avLst/>
                    <a:gdLst/>
                    <a:ahLst/>
                    <a:cxnLst/>
                    <a:rect l="l" t="t" r="r" b="b"/>
                    <a:pathLst>
                      <a:path w="3992" h="3421" extrusionOk="0">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5630;p68">
                    <a:extLst>
                      <a:ext uri="{FF2B5EF4-FFF2-40B4-BE49-F238E27FC236}">
                        <a16:creationId xmlns:a16="http://schemas.microsoft.com/office/drawing/2014/main" id="{13290340-C1D9-6C94-8CEA-E6C6E1AA9414}"/>
                      </a:ext>
                    </a:extLst>
                  </p:cNvPr>
                  <p:cNvSpPr/>
                  <p:nvPr/>
                </p:nvSpPr>
                <p:spPr>
                  <a:xfrm>
                    <a:off x="5546945" y="3479848"/>
                    <a:ext cx="8950" cy="7582"/>
                  </a:xfrm>
                  <a:custGeom>
                    <a:avLst/>
                    <a:gdLst/>
                    <a:ahLst/>
                    <a:cxnLst/>
                    <a:rect l="l" t="t" r="r" b="b"/>
                    <a:pathLst>
                      <a:path w="1138" h="964" extrusionOk="0">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2" name="Google Shape;5631;p68">
                  <a:extLst>
                    <a:ext uri="{FF2B5EF4-FFF2-40B4-BE49-F238E27FC236}">
                      <a16:creationId xmlns:a16="http://schemas.microsoft.com/office/drawing/2014/main" id="{E177084A-B5C9-F8A1-81C8-AEC503629DAF}"/>
                    </a:ext>
                  </a:extLst>
                </p:cNvPr>
                <p:cNvGrpSpPr/>
                <p:nvPr/>
              </p:nvGrpSpPr>
              <p:grpSpPr>
                <a:xfrm>
                  <a:off x="5610879" y="3314486"/>
                  <a:ext cx="31499" cy="26938"/>
                  <a:chOff x="5610879" y="3314486"/>
                  <a:chExt cx="31499" cy="26938"/>
                </a:xfrm>
                <a:grpFill/>
              </p:grpSpPr>
              <p:sp>
                <p:nvSpPr>
                  <p:cNvPr id="1753" name="Google Shape;5632;p68">
                    <a:extLst>
                      <a:ext uri="{FF2B5EF4-FFF2-40B4-BE49-F238E27FC236}">
                        <a16:creationId xmlns:a16="http://schemas.microsoft.com/office/drawing/2014/main" id="{1D5DE53E-81F5-C49C-568B-748F257018BC}"/>
                      </a:ext>
                    </a:extLst>
                  </p:cNvPr>
                  <p:cNvSpPr/>
                  <p:nvPr/>
                </p:nvSpPr>
                <p:spPr>
                  <a:xfrm>
                    <a:off x="5610879" y="3314486"/>
                    <a:ext cx="31499" cy="26938"/>
                  </a:xfrm>
                  <a:custGeom>
                    <a:avLst/>
                    <a:gdLst/>
                    <a:ahLst/>
                    <a:cxnLst/>
                    <a:rect l="l" t="t" r="r" b="b"/>
                    <a:pathLst>
                      <a:path w="4005" h="3425" extrusionOk="0">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5633;p68">
                    <a:extLst>
                      <a:ext uri="{FF2B5EF4-FFF2-40B4-BE49-F238E27FC236}">
                        <a16:creationId xmlns:a16="http://schemas.microsoft.com/office/drawing/2014/main" id="{A01AE135-C8FC-CF06-B8C5-348FAAAD1A26}"/>
                      </a:ext>
                    </a:extLst>
                  </p:cNvPr>
                  <p:cNvSpPr/>
                  <p:nvPr/>
                </p:nvSpPr>
                <p:spPr>
                  <a:xfrm>
                    <a:off x="5623817" y="3324192"/>
                    <a:ext cx="8950" cy="7590"/>
                  </a:xfrm>
                  <a:custGeom>
                    <a:avLst/>
                    <a:gdLst/>
                    <a:ahLst/>
                    <a:cxnLst/>
                    <a:rect l="l" t="t" r="r" b="b"/>
                    <a:pathLst>
                      <a:path w="1138" h="965" extrusionOk="0">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3" name="Google Shape;5634;p68">
                  <a:extLst>
                    <a:ext uri="{FF2B5EF4-FFF2-40B4-BE49-F238E27FC236}">
                      <a16:creationId xmlns:a16="http://schemas.microsoft.com/office/drawing/2014/main" id="{636F83FF-0474-18D8-F3FA-645FA1B3739A}"/>
                    </a:ext>
                  </a:extLst>
                </p:cNvPr>
                <p:cNvGrpSpPr/>
                <p:nvPr/>
              </p:nvGrpSpPr>
              <p:grpSpPr>
                <a:xfrm>
                  <a:off x="4834525" y="3501382"/>
                  <a:ext cx="31499" cy="26898"/>
                  <a:chOff x="4834525" y="3501382"/>
                  <a:chExt cx="31499" cy="26898"/>
                </a:xfrm>
                <a:grpFill/>
              </p:grpSpPr>
              <p:sp>
                <p:nvSpPr>
                  <p:cNvPr id="1751" name="Google Shape;5635;p68">
                    <a:extLst>
                      <a:ext uri="{FF2B5EF4-FFF2-40B4-BE49-F238E27FC236}">
                        <a16:creationId xmlns:a16="http://schemas.microsoft.com/office/drawing/2014/main" id="{479924DF-3556-C5D5-320A-48D89B33D4DE}"/>
                      </a:ext>
                    </a:extLst>
                  </p:cNvPr>
                  <p:cNvSpPr/>
                  <p:nvPr/>
                </p:nvSpPr>
                <p:spPr>
                  <a:xfrm>
                    <a:off x="4834525" y="3501382"/>
                    <a:ext cx="31499" cy="26898"/>
                  </a:xfrm>
                  <a:custGeom>
                    <a:avLst/>
                    <a:gdLst/>
                    <a:ahLst/>
                    <a:cxnLst/>
                    <a:rect l="l" t="t" r="r" b="b"/>
                    <a:pathLst>
                      <a:path w="4005" h="3420" extrusionOk="0">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5636;p68">
                    <a:extLst>
                      <a:ext uri="{FF2B5EF4-FFF2-40B4-BE49-F238E27FC236}">
                        <a16:creationId xmlns:a16="http://schemas.microsoft.com/office/drawing/2014/main" id="{3EFA359E-5F0D-1763-2864-11A62794C1E2}"/>
                      </a:ext>
                    </a:extLst>
                  </p:cNvPr>
                  <p:cNvSpPr/>
                  <p:nvPr/>
                </p:nvSpPr>
                <p:spPr>
                  <a:xfrm>
                    <a:off x="4847463" y="3511056"/>
                    <a:ext cx="8950" cy="7605"/>
                  </a:xfrm>
                  <a:custGeom>
                    <a:avLst/>
                    <a:gdLst/>
                    <a:ahLst/>
                    <a:cxnLst/>
                    <a:rect l="l" t="t" r="r" b="b"/>
                    <a:pathLst>
                      <a:path w="1138" h="967" extrusionOk="0">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5637;p68">
                  <a:extLst>
                    <a:ext uri="{FF2B5EF4-FFF2-40B4-BE49-F238E27FC236}">
                      <a16:creationId xmlns:a16="http://schemas.microsoft.com/office/drawing/2014/main" id="{8A9F90DE-945F-2945-9E5B-BA6847821D47}"/>
                    </a:ext>
                  </a:extLst>
                </p:cNvPr>
                <p:cNvGrpSpPr/>
                <p:nvPr/>
              </p:nvGrpSpPr>
              <p:grpSpPr>
                <a:xfrm>
                  <a:off x="4898460" y="3580158"/>
                  <a:ext cx="31405" cy="26898"/>
                  <a:chOff x="4898460" y="3580158"/>
                  <a:chExt cx="31405" cy="26898"/>
                </a:xfrm>
                <a:grpFill/>
              </p:grpSpPr>
              <p:sp>
                <p:nvSpPr>
                  <p:cNvPr id="1749" name="Google Shape;5638;p68">
                    <a:extLst>
                      <a:ext uri="{FF2B5EF4-FFF2-40B4-BE49-F238E27FC236}">
                        <a16:creationId xmlns:a16="http://schemas.microsoft.com/office/drawing/2014/main" id="{AC1699D0-2F5B-62CB-7DDE-FE19881AA89B}"/>
                      </a:ext>
                    </a:extLst>
                  </p:cNvPr>
                  <p:cNvSpPr/>
                  <p:nvPr/>
                </p:nvSpPr>
                <p:spPr>
                  <a:xfrm>
                    <a:off x="4898460" y="3580158"/>
                    <a:ext cx="31405" cy="26898"/>
                  </a:xfrm>
                  <a:custGeom>
                    <a:avLst/>
                    <a:gdLst/>
                    <a:ahLst/>
                    <a:cxnLst/>
                    <a:rect l="l" t="t" r="r" b="b"/>
                    <a:pathLst>
                      <a:path w="3993" h="3420" extrusionOk="0">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5639;p68">
                    <a:extLst>
                      <a:ext uri="{FF2B5EF4-FFF2-40B4-BE49-F238E27FC236}">
                        <a16:creationId xmlns:a16="http://schemas.microsoft.com/office/drawing/2014/main" id="{B91FD61D-E7A6-2938-232E-8C3C7D87CBF9}"/>
                      </a:ext>
                    </a:extLst>
                  </p:cNvPr>
                  <p:cNvSpPr/>
                  <p:nvPr/>
                </p:nvSpPr>
                <p:spPr>
                  <a:xfrm>
                    <a:off x="4911303" y="3589832"/>
                    <a:ext cx="8950" cy="7605"/>
                  </a:xfrm>
                  <a:custGeom>
                    <a:avLst/>
                    <a:gdLst/>
                    <a:ahLst/>
                    <a:cxnLst/>
                    <a:rect l="l" t="t" r="r" b="b"/>
                    <a:pathLst>
                      <a:path w="1138" h="967" extrusionOk="0">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5640;p68">
                  <a:extLst>
                    <a:ext uri="{FF2B5EF4-FFF2-40B4-BE49-F238E27FC236}">
                      <a16:creationId xmlns:a16="http://schemas.microsoft.com/office/drawing/2014/main" id="{27A3133F-6161-716E-0ECA-912411C657B8}"/>
                    </a:ext>
                  </a:extLst>
                </p:cNvPr>
                <p:cNvGrpSpPr/>
                <p:nvPr/>
              </p:nvGrpSpPr>
              <p:grpSpPr>
                <a:xfrm>
                  <a:off x="4882667" y="3608032"/>
                  <a:ext cx="31499" cy="27001"/>
                  <a:chOff x="4882667" y="3608032"/>
                  <a:chExt cx="31499" cy="27001"/>
                </a:xfrm>
                <a:grpFill/>
              </p:grpSpPr>
              <p:sp>
                <p:nvSpPr>
                  <p:cNvPr id="1747" name="Google Shape;5641;p68">
                    <a:extLst>
                      <a:ext uri="{FF2B5EF4-FFF2-40B4-BE49-F238E27FC236}">
                        <a16:creationId xmlns:a16="http://schemas.microsoft.com/office/drawing/2014/main" id="{E4183EEC-2DC8-453C-19FA-5C5487D55126}"/>
                      </a:ext>
                    </a:extLst>
                  </p:cNvPr>
                  <p:cNvSpPr/>
                  <p:nvPr/>
                </p:nvSpPr>
                <p:spPr>
                  <a:xfrm>
                    <a:off x="4882667" y="3608032"/>
                    <a:ext cx="31499" cy="27001"/>
                  </a:xfrm>
                  <a:custGeom>
                    <a:avLst/>
                    <a:gdLst/>
                    <a:ahLst/>
                    <a:cxnLst/>
                    <a:rect l="l" t="t" r="r" b="b"/>
                    <a:pathLst>
                      <a:path w="4005" h="3433" extrusionOk="0">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5642;p68">
                    <a:extLst>
                      <a:ext uri="{FF2B5EF4-FFF2-40B4-BE49-F238E27FC236}">
                        <a16:creationId xmlns:a16="http://schemas.microsoft.com/office/drawing/2014/main" id="{144C5314-72D2-0BD8-3E2E-BDFCA53DD65D}"/>
                      </a:ext>
                    </a:extLst>
                  </p:cNvPr>
                  <p:cNvSpPr/>
                  <p:nvPr/>
                </p:nvSpPr>
                <p:spPr>
                  <a:xfrm>
                    <a:off x="4895605" y="3617706"/>
                    <a:ext cx="8950" cy="7653"/>
                  </a:xfrm>
                  <a:custGeom>
                    <a:avLst/>
                    <a:gdLst/>
                    <a:ahLst/>
                    <a:cxnLst/>
                    <a:rect l="l" t="t" r="r" b="b"/>
                    <a:pathLst>
                      <a:path w="1138" h="973" extrusionOk="0">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5643;p68">
                  <a:extLst>
                    <a:ext uri="{FF2B5EF4-FFF2-40B4-BE49-F238E27FC236}">
                      <a16:creationId xmlns:a16="http://schemas.microsoft.com/office/drawing/2014/main" id="{2F39FE8F-190B-BE96-2EAD-3150F2C8BAEE}"/>
                    </a:ext>
                  </a:extLst>
                </p:cNvPr>
                <p:cNvGrpSpPr/>
                <p:nvPr/>
              </p:nvGrpSpPr>
              <p:grpSpPr>
                <a:xfrm>
                  <a:off x="4843373" y="3631407"/>
                  <a:ext cx="16273" cy="16186"/>
                  <a:chOff x="4843373" y="3631407"/>
                  <a:chExt cx="16273" cy="16186"/>
                </a:xfrm>
                <a:grpFill/>
              </p:grpSpPr>
              <p:sp>
                <p:nvSpPr>
                  <p:cNvPr id="1745" name="Google Shape;5644;p68">
                    <a:extLst>
                      <a:ext uri="{FF2B5EF4-FFF2-40B4-BE49-F238E27FC236}">
                        <a16:creationId xmlns:a16="http://schemas.microsoft.com/office/drawing/2014/main" id="{009A2E64-8A02-7B76-E483-3EA4BC3A408B}"/>
                      </a:ext>
                    </a:extLst>
                  </p:cNvPr>
                  <p:cNvSpPr/>
                  <p:nvPr/>
                </p:nvSpPr>
                <p:spPr>
                  <a:xfrm>
                    <a:off x="4843373" y="3631407"/>
                    <a:ext cx="16273" cy="16186"/>
                  </a:xfrm>
                  <a:custGeom>
                    <a:avLst/>
                    <a:gdLst/>
                    <a:ahLst/>
                    <a:cxnLst/>
                    <a:rect l="l" t="t" r="r" b="b"/>
                    <a:pathLst>
                      <a:path w="2069" h="2058" extrusionOk="0">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5645;p68">
                    <a:extLst>
                      <a:ext uri="{FF2B5EF4-FFF2-40B4-BE49-F238E27FC236}">
                        <a16:creationId xmlns:a16="http://schemas.microsoft.com/office/drawing/2014/main" id="{F7DE2DA7-144D-E64D-6309-CF8537BD34C2}"/>
                      </a:ext>
                    </a:extLst>
                  </p:cNvPr>
                  <p:cNvSpPr/>
                  <p:nvPr/>
                </p:nvSpPr>
                <p:spPr>
                  <a:xfrm>
                    <a:off x="4849178" y="3637211"/>
                    <a:ext cx="4672" cy="4577"/>
                  </a:xfrm>
                  <a:custGeom>
                    <a:avLst/>
                    <a:gdLst/>
                    <a:ahLst/>
                    <a:cxnLst/>
                    <a:rect l="l" t="t" r="r" b="b"/>
                    <a:pathLst>
                      <a:path w="594" h="582" extrusionOk="0">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7" name="Google Shape;5646;p68">
                  <a:extLst>
                    <a:ext uri="{FF2B5EF4-FFF2-40B4-BE49-F238E27FC236}">
                      <a16:creationId xmlns:a16="http://schemas.microsoft.com/office/drawing/2014/main" id="{142E1A23-DC3A-980E-BE04-F3FBE29161C9}"/>
                    </a:ext>
                  </a:extLst>
                </p:cNvPr>
                <p:cNvGrpSpPr/>
                <p:nvPr/>
              </p:nvGrpSpPr>
              <p:grpSpPr>
                <a:xfrm>
                  <a:off x="4727773" y="3591578"/>
                  <a:ext cx="31499" cy="26898"/>
                  <a:chOff x="4727773" y="3591578"/>
                  <a:chExt cx="31499" cy="26898"/>
                </a:xfrm>
                <a:grpFill/>
              </p:grpSpPr>
              <p:sp>
                <p:nvSpPr>
                  <p:cNvPr id="1743" name="Google Shape;5647;p68">
                    <a:extLst>
                      <a:ext uri="{FF2B5EF4-FFF2-40B4-BE49-F238E27FC236}">
                        <a16:creationId xmlns:a16="http://schemas.microsoft.com/office/drawing/2014/main" id="{F532E921-B822-0E5F-B9CD-3D97CCBD302B}"/>
                      </a:ext>
                    </a:extLst>
                  </p:cNvPr>
                  <p:cNvSpPr/>
                  <p:nvPr/>
                </p:nvSpPr>
                <p:spPr>
                  <a:xfrm>
                    <a:off x="4727773" y="3591578"/>
                    <a:ext cx="31499" cy="26898"/>
                  </a:xfrm>
                  <a:custGeom>
                    <a:avLst/>
                    <a:gdLst/>
                    <a:ahLst/>
                    <a:cxnLst/>
                    <a:rect l="l" t="t" r="r" b="b"/>
                    <a:pathLst>
                      <a:path w="4005" h="3420" extrusionOk="0">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5648;p68">
                    <a:extLst>
                      <a:ext uri="{FF2B5EF4-FFF2-40B4-BE49-F238E27FC236}">
                        <a16:creationId xmlns:a16="http://schemas.microsoft.com/office/drawing/2014/main" id="{DDCF29E6-CF31-6EB0-2419-A3F09124D6FD}"/>
                      </a:ext>
                    </a:extLst>
                  </p:cNvPr>
                  <p:cNvSpPr/>
                  <p:nvPr/>
                </p:nvSpPr>
                <p:spPr>
                  <a:xfrm>
                    <a:off x="4740719" y="3601244"/>
                    <a:ext cx="8856" cy="7590"/>
                  </a:xfrm>
                  <a:custGeom>
                    <a:avLst/>
                    <a:gdLst/>
                    <a:ahLst/>
                    <a:cxnLst/>
                    <a:rect l="l" t="t" r="r" b="b"/>
                    <a:pathLst>
                      <a:path w="1126" h="965" extrusionOk="0">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8" name="Google Shape;5649;p68">
                  <a:extLst>
                    <a:ext uri="{FF2B5EF4-FFF2-40B4-BE49-F238E27FC236}">
                      <a16:creationId xmlns:a16="http://schemas.microsoft.com/office/drawing/2014/main" id="{9B765478-1646-153B-894F-D67040F3C43C}"/>
                    </a:ext>
                  </a:extLst>
                </p:cNvPr>
                <p:cNvSpPr/>
                <p:nvPr/>
              </p:nvSpPr>
              <p:spPr>
                <a:xfrm>
                  <a:off x="4652041" y="3622590"/>
                  <a:ext cx="31405" cy="26906"/>
                </a:xfrm>
                <a:custGeom>
                  <a:avLst/>
                  <a:gdLst/>
                  <a:ahLst/>
                  <a:cxnLst/>
                  <a:rect l="l" t="t" r="r" b="b"/>
                  <a:pathLst>
                    <a:path w="3993" h="3421" extrusionOk="0">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5650;p68">
                  <a:extLst>
                    <a:ext uri="{FF2B5EF4-FFF2-40B4-BE49-F238E27FC236}">
                      <a16:creationId xmlns:a16="http://schemas.microsoft.com/office/drawing/2014/main" id="{97956314-7965-FDCE-EBFC-9EA66D261792}"/>
                    </a:ext>
                  </a:extLst>
                </p:cNvPr>
                <p:cNvSpPr/>
                <p:nvPr/>
              </p:nvSpPr>
              <p:spPr>
                <a:xfrm>
                  <a:off x="4666222" y="3632264"/>
                  <a:ext cx="7613" cy="7621"/>
                </a:xfrm>
                <a:custGeom>
                  <a:avLst/>
                  <a:gdLst/>
                  <a:ahLst/>
                  <a:cxnLst/>
                  <a:rect l="l" t="t" r="r" b="b"/>
                  <a:pathLst>
                    <a:path w="968" h="969" extrusionOk="0">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0" name="Google Shape;5651;p68">
                  <a:extLst>
                    <a:ext uri="{FF2B5EF4-FFF2-40B4-BE49-F238E27FC236}">
                      <a16:creationId xmlns:a16="http://schemas.microsoft.com/office/drawing/2014/main" id="{C79B6E19-3958-7583-DE0D-D53605268C4F}"/>
                    </a:ext>
                  </a:extLst>
                </p:cNvPr>
                <p:cNvGrpSpPr/>
                <p:nvPr/>
              </p:nvGrpSpPr>
              <p:grpSpPr>
                <a:xfrm>
                  <a:off x="4609421" y="3577398"/>
                  <a:ext cx="31499" cy="27001"/>
                  <a:chOff x="4609421" y="3577398"/>
                  <a:chExt cx="31499" cy="27001"/>
                </a:xfrm>
                <a:grpFill/>
              </p:grpSpPr>
              <p:sp>
                <p:nvSpPr>
                  <p:cNvPr id="1741" name="Google Shape;5652;p68">
                    <a:extLst>
                      <a:ext uri="{FF2B5EF4-FFF2-40B4-BE49-F238E27FC236}">
                        <a16:creationId xmlns:a16="http://schemas.microsoft.com/office/drawing/2014/main" id="{89A9C7E3-4A64-9255-CF25-A811B36FD054}"/>
                      </a:ext>
                    </a:extLst>
                  </p:cNvPr>
                  <p:cNvSpPr/>
                  <p:nvPr/>
                </p:nvSpPr>
                <p:spPr>
                  <a:xfrm>
                    <a:off x="4609421" y="3577398"/>
                    <a:ext cx="31499" cy="27001"/>
                  </a:xfrm>
                  <a:custGeom>
                    <a:avLst/>
                    <a:gdLst/>
                    <a:ahLst/>
                    <a:cxnLst/>
                    <a:rect l="l" t="t" r="r" b="b"/>
                    <a:pathLst>
                      <a:path w="4005" h="3433" extrusionOk="0">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5653;p68">
                    <a:extLst>
                      <a:ext uri="{FF2B5EF4-FFF2-40B4-BE49-F238E27FC236}">
                        <a16:creationId xmlns:a16="http://schemas.microsoft.com/office/drawing/2014/main" id="{1C97A3E5-A37B-F849-30A5-2EF9FC75B747}"/>
                      </a:ext>
                    </a:extLst>
                  </p:cNvPr>
                  <p:cNvSpPr/>
                  <p:nvPr/>
                </p:nvSpPr>
                <p:spPr>
                  <a:xfrm>
                    <a:off x="4623594" y="3587072"/>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1" name="Google Shape;5654;p68">
                  <a:extLst>
                    <a:ext uri="{FF2B5EF4-FFF2-40B4-BE49-F238E27FC236}">
                      <a16:creationId xmlns:a16="http://schemas.microsoft.com/office/drawing/2014/main" id="{7E1FC300-3E42-D34B-27E0-42477A7F6892}"/>
                    </a:ext>
                  </a:extLst>
                </p:cNvPr>
                <p:cNvGrpSpPr/>
                <p:nvPr/>
              </p:nvGrpSpPr>
              <p:grpSpPr>
                <a:xfrm>
                  <a:off x="4649289" y="3577398"/>
                  <a:ext cx="31499" cy="27001"/>
                  <a:chOff x="4649289" y="3577398"/>
                  <a:chExt cx="31499" cy="27001"/>
                </a:xfrm>
                <a:grpFill/>
              </p:grpSpPr>
              <p:sp>
                <p:nvSpPr>
                  <p:cNvPr id="1739" name="Google Shape;5655;p68">
                    <a:extLst>
                      <a:ext uri="{FF2B5EF4-FFF2-40B4-BE49-F238E27FC236}">
                        <a16:creationId xmlns:a16="http://schemas.microsoft.com/office/drawing/2014/main" id="{542F2719-DC29-0DD6-1B57-D32C9184596E}"/>
                      </a:ext>
                    </a:extLst>
                  </p:cNvPr>
                  <p:cNvSpPr/>
                  <p:nvPr/>
                </p:nvSpPr>
                <p:spPr>
                  <a:xfrm>
                    <a:off x="4649289" y="3577398"/>
                    <a:ext cx="31499" cy="27001"/>
                  </a:xfrm>
                  <a:custGeom>
                    <a:avLst/>
                    <a:gdLst/>
                    <a:ahLst/>
                    <a:cxnLst/>
                    <a:rect l="l" t="t" r="r" b="b"/>
                    <a:pathLst>
                      <a:path w="4005" h="3433" extrusionOk="0">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5656;p68">
                    <a:extLst>
                      <a:ext uri="{FF2B5EF4-FFF2-40B4-BE49-F238E27FC236}">
                        <a16:creationId xmlns:a16="http://schemas.microsoft.com/office/drawing/2014/main" id="{6E6D649F-8363-CC2B-01DE-AE4216638963}"/>
                      </a:ext>
                    </a:extLst>
                  </p:cNvPr>
                  <p:cNvSpPr/>
                  <p:nvPr/>
                </p:nvSpPr>
                <p:spPr>
                  <a:xfrm>
                    <a:off x="4662227" y="3587072"/>
                    <a:ext cx="8856" cy="7676"/>
                  </a:xfrm>
                  <a:custGeom>
                    <a:avLst/>
                    <a:gdLst/>
                    <a:ahLst/>
                    <a:cxnLst/>
                    <a:rect l="l" t="t" r="r" b="b"/>
                    <a:pathLst>
                      <a:path w="1126" h="976" extrusionOk="0">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5657;p68">
                  <a:extLst>
                    <a:ext uri="{FF2B5EF4-FFF2-40B4-BE49-F238E27FC236}">
                      <a16:creationId xmlns:a16="http://schemas.microsoft.com/office/drawing/2014/main" id="{9B24FE56-9E71-159D-68ED-DC10E7B3F6B8}"/>
                    </a:ext>
                  </a:extLst>
                </p:cNvPr>
                <p:cNvGrpSpPr/>
                <p:nvPr/>
              </p:nvGrpSpPr>
              <p:grpSpPr>
                <a:xfrm>
                  <a:off x="4605614" y="3639523"/>
                  <a:ext cx="31499" cy="26906"/>
                  <a:chOff x="4605614" y="3639523"/>
                  <a:chExt cx="31499" cy="26906"/>
                </a:xfrm>
                <a:grpFill/>
              </p:grpSpPr>
              <p:sp>
                <p:nvSpPr>
                  <p:cNvPr id="1737" name="Google Shape;5658;p68">
                    <a:extLst>
                      <a:ext uri="{FF2B5EF4-FFF2-40B4-BE49-F238E27FC236}">
                        <a16:creationId xmlns:a16="http://schemas.microsoft.com/office/drawing/2014/main" id="{1E24A286-7410-99EE-6682-FB0C18EE991A}"/>
                      </a:ext>
                    </a:extLst>
                  </p:cNvPr>
                  <p:cNvSpPr/>
                  <p:nvPr/>
                </p:nvSpPr>
                <p:spPr>
                  <a:xfrm>
                    <a:off x="4605614" y="3639523"/>
                    <a:ext cx="31499" cy="26906"/>
                  </a:xfrm>
                  <a:custGeom>
                    <a:avLst/>
                    <a:gdLst/>
                    <a:ahLst/>
                    <a:cxnLst/>
                    <a:rect l="l" t="t" r="r" b="b"/>
                    <a:pathLst>
                      <a:path w="4005" h="3421" extrusionOk="0">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5659;p68">
                    <a:extLst>
                      <a:ext uri="{FF2B5EF4-FFF2-40B4-BE49-F238E27FC236}">
                        <a16:creationId xmlns:a16="http://schemas.microsoft.com/office/drawing/2014/main" id="{FEC1AD7A-4DE4-1335-D011-B8D176736FC2}"/>
                      </a:ext>
                    </a:extLst>
                  </p:cNvPr>
                  <p:cNvSpPr/>
                  <p:nvPr/>
                </p:nvSpPr>
                <p:spPr>
                  <a:xfrm>
                    <a:off x="4619795" y="3649197"/>
                    <a:ext cx="7613" cy="7621"/>
                  </a:xfrm>
                  <a:custGeom>
                    <a:avLst/>
                    <a:gdLst/>
                    <a:ahLst/>
                    <a:cxnLst/>
                    <a:rect l="l" t="t" r="r" b="b"/>
                    <a:pathLst>
                      <a:path w="968" h="969" extrusionOk="0">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3" name="Google Shape;5660;p68">
                  <a:extLst>
                    <a:ext uri="{FF2B5EF4-FFF2-40B4-BE49-F238E27FC236}">
                      <a16:creationId xmlns:a16="http://schemas.microsoft.com/office/drawing/2014/main" id="{69677538-9115-508D-3641-2DFB533EAA71}"/>
                    </a:ext>
                  </a:extLst>
                </p:cNvPr>
                <p:cNvGrpSpPr/>
                <p:nvPr/>
              </p:nvGrpSpPr>
              <p:grpSpPr>
                <a:xfrm>
                  <a:off x="4785149" y="3618846"/>
                  <a:ext cx="26930" cy="26843"/>
                  <a:chOff x="4785149" y="3618846"/>
                  <a:chExt cx="26930" cy="26843"/>
                </a:xfrm>
                <a:grpFill/>
              </p:grpSpPr>
              <p:sp>
                <p:nvSpPr>
                  <p:cNvPr id="1735" name="Google Shape;5661;p68">
                    <a:extLst>
                      <a:ext uri="{FF2B5EF4-FFF2-40B4-BE49-F238E27FC236}">
                        <a16:creationId xmlns:a16="http://schemas.microsoft.com/office/drawing/2014/main" id="{D52A6B1B-7140-F162-86AC-01C9064DB1CB}"/>
                      </a:ext>
                    </a:extLst>
                  </p:cNvPr>
                  <p:cNvSpPr/>
                  <p:nvPr/>
                </p:nvSpPr>
                <p:spPr>
                  <a:xfrm>
                    <a:off x="4785149" y="3618846"/>
                    <a:ext cx="26930" cy="26843"/>
                  </a:xfrm>
                  <a:custGeom>
                    <a:avLst/>
                    <a:gdLst/>
                    <a:ahLst/>
                    <a:cxnLst/>
                    <a:rect l="l" t="t" r="r" b="b"/>
                    <a:pathLst>
                      <a:path w="3424" h="3413" extrusionOk="0">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5662;p68">
                    <a:extLst>
                      <a:ext uri="{FF2B5EF4-FFF2-40B4-BE49-F238E27FC236}">
                        <a16:creationId xmlns:a16="http://schemas.microsoft.com/office/drawing/2014/main" id="{E7F696F5-CB71-2E59-74B5-5A9600E5BA07}"/>
                      </a:ext>
                    </a:extLst>
                  </p:cNvPr>
                  <p:cNvSpPr/>
                  <p:nvPr/>
                </p:nvSpPr>
                <p:spPr>
                  <a:xfrm>
                    <a:off x="4793611" y="3628457"/>
                    <a:ext cx="8856" cy="7590"/>
                  </a:xfrm>
                  <a:custGeom>
                    <a:avLst/>
                    <a:gdLst/>
                    <a:ahLst/>
                    <a:cxnLst/>
                    <a:rect l="l" t="t" r="r" b="b"/>
                    <a:pathLst>
                      <a:path w="1126" h="965" extrusionOk="0">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5663;p68">
                  <a:extLst>
                    <a:ext uri="{FF2B5EF4-FFF2-40B4-BE49-F238E27FC236}">
                      <a16:creationId xmlns:a16="http://schemas.microsoft.com/office/drawing/2014/main" id="{CA4B0BDE-5A24-2A14-3111-F172CCF877C8}"/>
                    </a:ext>
                  </a:extLst>
                </p:cNvPr>
                <p:cNvGrpSpPr/>
                <p:nvPr/>
              </p:nvGrpSpPr>
              <p:grpSpPr>
                <a:xfrm>
                  <a:off x="4810167" y="3601567"/>
                  <a:ext cx="31405" cy="26898"/>
                  <a:chOff x="4810167" y="3601567"/>
                  <a:chExt cx="31405" cy="26898"/>
                </a:xfrm>
                <a:grpFill/>
              </p:grpSpPr>
              <p:sp>
                <p:nvSpPr>
                  <p:cNvPr id="1733" name="Google Shape;5664;p68">
                    <a:extLst>
                      <a:ext uri="{FF2B5EF4-FFF2-40B4-BE49-F238E27FC236}">
                        <a16:creationId xmlns:a16="http://schemas.microsoft.com/office/drawing/2014/main" id="{3E73CBB7-E4AA-A506-F5CF-E61C96DCFDE5}"/>
                      </a:ext>
                    </a:extLst>
                  </p:cNvPr>
                  <p:cNvSpPr/>
                  <p:nvPr/>
                </p:nvSpPr>
                <p:spPr>
                  <a:xfrm>
                    <a:off x="4810167" y="3601567"/>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5665;p68">
                    <a:extLst>
                      <a:ext uri="{FF2B5EF4-FFF2-40B4-BE49-F238E27FC236}">
                        <a16:creationId xmlns:a16="http://schemas.microsoft.com/office/drawing/2014/main" id="{4C82823F-4CC4-3925-8FDA-62104E9E42DE}"/>
                      </a:ext>
                    </a:extLst>
                  </p:cNvPr>
                  <p:cNvSpPr/>
                  <p:nvPr/>
                </p:nvSpPr>
                <p:spPr>
                  <a:xfrm>
                    <a:off x="4824348" y="3611241"/>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5" name="Google Shape;5666;p68">
                  <a:extLst>
                    <a:ext uri="{FF2B5EF4-FFF2-40B4-BE49-F238E27FC236}">
                      <a16:creationId xmlns:a16="http://schemas.microsoft.com/office/drawing/2014/main" id="{0F78C926-65DA-7506-B2B4-C89445707057}"/>
                    </a:ext>
                  </a:extLst>
                </p:cNvPr>
                <p:cNvGrpSpPr/>
                <p:nvPr/>
              </p:nvGrpSpPr>
              <p:grpSpPr>
                <a:xfrm>
                  <a:off x="4831002" y="3373230"/>
                  <a:ext cx="31405" cy="26898"/>
                  <a:chOff x="4831002" y="3373230"/>
                  <a:chExt cx="31405" cy="26898"/>
                </a:xfrm>
                <a:grpFill/>
              </p:grpSpPr>
              <p:sp>
                <p:nvSpPr>
                  <p:cNvPr id="1731" name="Google Shape;5667;p68">
                    <a:extLst>
                      <a:ext uri="{FF2B5EF4-FFF2-40B4-BE49-F238E27FC236}">
                        <a16:creationId xmlns:a16="http://schemas.microsoft.com/office/drawing/2014/main" id="{F91FCE88-0A8A-C35A-A9C4-D7A83C26F8F4}"/>
                      </a:ext>
                    </a:extLst>
                  </p:cNvPr>
                  <p:cNvSpPr/>
                  <p:nvPr/>
                </p:nvSpPr>
                <p:spPr>
                  <a:xfrm>
                    <a:off x="4831002" y="3373230"/>
                    <a:ext cx="31405" cy="26898"/>
                  </a:xfrm>
                  <a:custGeom>
                    <a:avLst/>
                    <a:gdLst/>
                    <a:ahLst/>
                    <a:cxnLst/>
                    <a:rect l="l" t="t" r="r" b="b"/>
                    <a:pathLst>
                      <a:path w="3993" h="3420" extrusionOk="0">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5668;p68">
                    <a:extLst>
                      <a:ext uri="{FF2B5EF4-FFF2-40B4-BE49-F238E27FC236}">
                        <a16:creationId xmlns:a16="http://schemas.microsoft.com/office/drawing/2014/main" id="{37A7DF24-7C81-D03C-0494-E2624EE4798F}"/>
                      </a:ext>
                    </a:extLst>
                  </p:cNvPr>
                  <p:cNvSpPr/>
                  <p:nvPr/>
                </p:nvSpPr>
                <p:spPr>
                  <a:xfrm>
                    <a:off x="4845182" y="3382896"/>
                    <a:ext cx="7519" cy="7621"/>
                  </a:xfrm>
                  <a:custGeom>
                    <a:avLst/>
                    <a:gdLst/>
                    <a:ahLst/>
                    <a:cxnLst/>
                    <a:rect l="l" t="t" r="r" b="b"/>
                    <a:pathLst>
                      <a:path w="956" h="969" extrusionOk="0">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6" name="Google Shape;5669;p68">
                  <a:extLst>
                    <a:ext uri="{FF2B5EF4-FFF2-40B4-BE49-F238E27FC236}">
                      <a16:creationId xmlns:a16="http://schemas.microsoft.com/office/drawing/2014/main" id="{856A6E0A-0FC5-4D5C-F05C-0CA49614FC0C}"/>
                    </a:ext>
                  </a:extLst>
                </p:cNvPr>
                <p:cNvGrpSpPr/>
                <p:nvPr/>
              </p:nvGrpSpPr>
              <p:grpSpPr>
                <a:xfrm>
                  <a:off x="4719311" y="3355054"/>
                  <a:ext cx="31499" cy="27001"/>
                  <a:chOff x="4719311" y="3355054"/>
                  <a:chExt cx="31499" cy="27001"/>
                </a:xfrm>
                <a:grpFill/>
              </p:grpSpPr>
              <p:sp>
                <p:nvSpPr>
                  <p:cNvPr id="1729" name="Google Shape;5670;p68">
                    <a:extLst>
                      <a:ext uri="{FF2B5EF4-FFF2-40B4-BE49-F238E27FC236}">
                        <a16:creationId xmlns:a16="http://schemas.microsoft.com/office/drawing/2014/main" id="{33D08BC6-6BCE-F985-EA13-B1A4815F89EA}"/>
                      </a:ext>
                    </a:extLst>
                  </p:cNvPr>
                  <p:cNvSpPr/>
                  <p:nvPr/>
                </p:nvSpPr>
                <p:spPr>
                  <a:xfrm>
                    <a:off x="4719311" y="3355054"/>
                    <a:ext cx="31499" cy="27001"/>
                  </a:xfrm>
                  <a:custGeom>
                    <a:avLst/>
                    <a:gdLst/>
                    <a:ahLst/>
                    <a:cxnLst/>
                    <a:rect l="l" t="t" r="r" b="b"/>
                    <a:pathLst>
                      <a:path w="4005" h="3433" extrusionOk="0">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5671;p68">
                    <a:extLst>
                      <a:ext uri="{FF2B5EF4-FFF2-40B4-BE49-F238E27FC236}">
                        <a16:creationId xmlns:a16="http://schemas.microsoft.com/office/drawing/2014/main" id="{F09E9419-2546-557D-3840-432496FBD035}"/>
                      </a:ext>
                    </a:extLst>
                  </p:cNvPr>
                  <p:cNvSpPr/>
                  <p:nvPr/>
                </p:nvSpPr>
                <p:spPr>
                  <a:xfrm>
                    <a:off x="4733578" y="3364822"/>
                    <a:ext cx="7527" cy="7527"/>
                  </a:xfrm>
                  <a:custGeom>
                    <a:avLst/>
                    <a:gdLst/>
                    <a:ahLst/>
                    <a:cxnLst/>
                    <a:rect l="l" t="t" r="r" b="b"/>
                    <a:pathLst>
                      <a:path w="957" h="957" extrusionOk="0">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5672;p68">
                  <a:extLst>
                    <a:ext uri="{FF2B5EF4-FFF2-40B4-BE49-F238E27FC236}">
                      <a16:creationId xmlns:a16="http://schemas.microsoft.com/office/drawing/2014/main" id="{FE17DEF6-DE8E-B934-1FDC-A3C09C21C4D4}"/>
                    </a:ext>
                  </a:extLst>
                </p:cNvPr>
                <p:cNvGrpSpPr/>
                <p:nvPr/>
              </p:nvGrpSpPr>
              <p:grpSpPr>
                <a:xfrm>
                  <a:off x="4798755" y="3450260"/>
                  <a:ext cx="26930" cy="26930"/>
                  <a:chOff x="4798755" y="3450260"/>
                  <a:chExt cx="26930" cy="26930"/>
                </a:xfrm>
                <a:grpFill/>
              </p:grpSpPr>
              <p:sp>
                <p:nvSpPr>
                  <p:cNvPr id="1727" name="Google Shape;5673;p68">
                    <a:extLst>
                      <a:ext uri="{FF2B5EF4-FFF2-40B4-BE49-F238E27FC236}">
                        <a16:creationId xmlns:a16="http://schemas.microsoft.com/office/drawing/2014/main" id="{53F3D915-FF8B-D0DE-6E75-221DD6D2FEA1}"/>
                      </a:ext>
                    </a:extLst>
                  </p:cNvPr>
                  <p:cNvSpPr/>
                  <p:nvPr/>
                </p:nvSpPr>
                <p:spPr>
                  <a:xfrm>
                    <a:off x="4798755" y="3450260"/>
                    <a:ext cx="26930" cy="26930"/>
                  </a:xfrm>
                  <a:custGeom>
                    <a:avLst/>
                    <a:gdLst/>
                    <a:ahLst/>
                    <a:cxnLst/>
                    <a:rect l="l" t="t" r="r" b="b"/>
                    <a:pathLst>
                      <a:path w="3424" h="3424" extrusionOk="0">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5674;p68">
                    <a:extLst>
                      <a:ext uri="{FF2B5EF4-FFF2-40B4-BE49-F238E27FC236}">
                        <a16:creationId xmlns:a16="http://schemas.microsoft.com/office/drawing/2014/main" id="{2E9E1551-1CF8-DF2C-2CBF-D37B82253DDF}"/>
                      </a:ext>
                    </a:extLst>
                  </p:cNvPr>
                  <p:cNvSpPr/>
                  <p:nvPr/>
                </p:nvSpPr>
                <p:spPr>
                  <a:xfrm>
                    <a:off x="4807218" y="3459871"/>
                    <a:ext cx="8856" cy="7605"/>
                  </a:xfrm>
                  <a:custGeom>
                    <a:avLst/>
                    <a:gdLst/>
                    <a:ahLst/>
                    <a:cxnLst/>
                    <a:rect l="l" t="t" r="r" b="b"/>
                    <a:pathLst>
                      <a:path w="1126" h="967" extrusionOk="0">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5675;p68">
                  <a:extLst>
                    <a:ext uri="{FF2B5EF4-FFF2-40B4-BE49-F238E27FC236}">
                      <a16:creationId xmlns:a16="http://schemas.microsoft.com/office/drawing/2014/main" id="{38DCE75B-C255-ADC4-3813-D17797BF0F83}"/>
                    </a:ext>
                  </a:extLst>
                </p:cNvPr>
                <p:cNvGrpSpPr/>
                <p:nvPr/>
              </p:nvGrpSpPr>
              <p:grpSpPr>
                <a:xfrm>
                  <a:off x="4645576" y="3467555"/>
                  <a:ext cx="31405" cy="26953"/>
                  <a:chOff x="4645576" y="3467555"/>
                  <a:chExt cx="31405" cy="26953"/>
                </a:xfrm>
                <a:grpFill/>
              </p:grpSpPr>
              <p:sp>
                <p:nvSpPr>
                  <p:cNvPr id="1725" name="Google Shape;5676;p68">
                    <a:extLst>
                      <a:ext uri="{FF2B5EF4-FFF2-40B4-BE49-F238E27FC236}">
                        <a16:creationId xmlns:a16="http://schemas.microsoft.com/office/drawing/2014/main" id="{1EAA1377-8218-3161-B2CE-42FD046F188B}"/>
                      </a:ext>
                    </a:extLst>
                  </p:cNvPr>
                  <p:cNvSpPr/>
                  <p:nvPr/>
                </p:nvSpPr>
                <p:spPr>
                  <a:xfrm>
                    <a:off x="4645576" y="3467555"/>
                    <a:ext cx="31405" cy="26953"/>
                  </a:xfrm>
                  <a:custGeom>
                    <a:avLst/>
                    <a:gdLst/>
                    <a:ahLst/>
                    <a:cxnLst/>
                    <a:rect l="l" t="t" r="r" b="b"/>
                    <a:pathLst>
                      <a:path w="3993" h="3427" extrusionOk="0">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5677;p68">
                    <a:extLst>
                      <a:ext uri="{FF2B5EF4-FFF2-40B4-BE49-F238E27FC236}">
                        <a16:creationId xmlns:a16="http://schemas.microsoft.com/office/drawing/2014/main" id="{CB6DCF91-D0A2-37F0-638C-60431A860334}"/>
                      </a:ext>
                    </a:extLst>
                  </p:cNvPr>
                  <p:cNvSpPr/>
                  <p:nvPr/>
                </p:nvSpPr>
                <p:spPr>
                  <a:xfrm>
                    <a:off x="4659749" y="3477182"/>
                    <a:ext cx="7527" cy="7621"/>
                  </a:xfrm>
                  <a:custGeom>
                    <a:avLst/>
                    <a:gdLst/>
                    <a:ahLst/>
                    <a:cxnLst/>
                    <a:rect l="l" t="t" r="r" b="b"/>
                    <a:pathLst>
                      <a:path w="957" h="969" extrusionOk="0">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9" name="Google Shape;5678;p68">
                  <a:extLst>
                    <a:ext uri="{FF2B5EF4-FFF2-40B4-BE49-F238E27FC236}">
                      <a16:creationId xmlns:a16="http://schemas.microsoft.com/office/drawing/2014/main" id="{60D07C17-4FC2-0B18-FA55-0F46B73EF2FE}"/>
                    </a:ext>
                  </a:extLst>
                </p:cNvPr>
                <p:cNvGrpSpPr/>
                <p:nvPr/>
              </p:nvGrpSpPr>
              <p:grpSpPr>
                <a:xfrm>
                  <a:off x="4687631" y="3583965"/>
                  <a:ext cx="31499" cy="26898"/>
                  <a:chOff x="4687631" y="3583965"/>
                  <a:chExt cx="31499" cy="26898"/>
                </a:xfrm>
                <a:grpFill/>
              </p:grpSpPr>
              <p:sp>
                <p:nvSpPr>
                  <p:cNvPr id="1723" name="Google Shape;5679;p68">
                    <a:extLst>
                      <a:ext uri="{FF2B5EF4-FFF2-40B4-BE49-F238E27FC236}">
                        <a16:creationId xmlns:a16="http://schemas.microsoft.com/office/drawing/2014/main" id="{32DAC115-BC36-0105-8A4D-00B441A2B061}"/>
                      </a:ext>
                    </a:extLst>
                  </p:cNvPr>
                  <p:cNvSpPr/>
                  <p:nvPr/>
                </p:nvSpPr>
                <p:spPr>
                  <a:xfrm>
                    <a:off x="4687631" y="3583965"/>
                    <a:ext cx="31499" cy="26898"/>
                  </a:xfrm>
                  <a:custGeom>
                    <a:avLst/>
                    <a:gdLst/>
                    <a:ahLst/>
                    <a:cxnLst/>
                    <a:rect l="l" t="t" r="r" b="b"/>
                    <a:pathLst>
                      <a:path w="4005" h="3420" extrusionOk="0">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5680;p68">
                    <a:extLst>
                      <a:ext uri="{FF2B5EF4-FFF2-40B4-BE49-F238E27FC236}">
                        <a16:creationId xmlns:a16="http://schemas.microsoft.com/office/drawing/2014/main" id="{02B48CC6-4D33-C1D2-90AE-A70C77AB32C3}"/>
                      </a:ext>
                    </a:extLst>
                  </p:cNvPr>
                  <p:cNvSpPr/>
                  <p:nvPr/>
                </p:nvSpPr>
                <p:spPr>
                  <a:xfrm>
                    <a:off x="4700568" y="3593639"/>
                    <a:ext cx="8950" cy="7582"/>
                  </a:xfrm>
                  <a:custGeom>
                    <a:avLst/>
                    <a:gdLst/>
                    <a:ahLst/>
                    <a:cxnLst/>
                    <a:rect l="l" t="t" r="r" b="b"/>
                    <a:pathLst>
                      <a:path w="1138" h="964" extrusionOk="0">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0" name="Google Shape;5681;p68">
                  <a:extLst>
                    <a:ext uri="{FF2B5EF4-FFF2-40B4-BE49-F238E27FC236}">
                      <a16:creationId xmlns:a16="http://schemas.microsoft.com/office/drawing/2014/main" id="{A10D3F50-F24C-26B9-76C7-B09B5119E7DB}"/>
                    </a:ext>
                  </a:extLst>
                </p:cNvPr>
                <p:cNvGrpSpPr/>
                <p:nvPr/>
              </p:nvGrpSpPr>
              <p:grpSpPr>
                <a:xfrm>
                  <a:off x="4719311" y="3471314"/>
                  <a:ext cx="31499" cy="27001"/>
                  <a:chOff x="4719311" y="3471314"/>
                  <a:chExt cx="31499" cy="27001"/>
                </a:xfrm>
                <a:grpFill/>
              </p:grpSpPr>
              <p:sp>
                <p:nvSpPr>
                  <p:cNvPr id="1721" name="Google Shape;5682;p68">
                    <a:extLst>
                      <a:ext uri="{FF2B5EF4-FFF2-40B4-BE49-F238E27FC236}">
                        <a16:creationId xmlns:a16="http://schemas.microsoft.com/office/drawing/2014/main" id="{98427811-D727-D877-F96E-E6A544DAAE11}"/>
                      </a:ext>
                    </a:extLst>
                  </p:cNvPr>
                  <p:cNvSpPr/>
                  <p:nvPr/>
                </p:nvSpPr>
                <p:spPr>
                  <a:xfrm>
                    <a:off x="4719311" y="3471314"/>
                    <a:ext cx="31499" cy="27001"/>
                  </a:xfrm>
                  <a:custGeom>
                    <a:avLst/>
                    <a:gdLst/>
                    <a:ahLst/>
                    <a:cxnLst/>
                    <a:rect l="l" t="t" r="r" b="b"/>
                    <a:pathLst>
                      <a:path w="4005" h="3433" extrusionOk="0">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5683;p68">
                    <a:extLst>
                      <a:ext uri="{FF2B5EF4-FFF2-40B4-BE49-F238E27FC236}">
                        <a16:creationId xmlns:a16="http://schemas.microsoft.com/office/drawing/2014/main" id="{8315071B-2E6E-F175-0766-1590475AF246}"/>
                      </a:ext>
                    </a:extLst>
                  </p:cNvPr>
                  <p:cNvSpPr/>
                  <p:nvPr/>
                </p:nvSpPr>
                <p:spPr>
                  <a:xfrm>
                    <a:off x="4732249"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1" name="Google Shape;5684;p68">
                  <a:extLst>
                    <a:ext uri="{FF2B5EF4-FFF2-40B4-BE49-F238E27FC236}">
                      <a16:creationId xmlns:a16="http://schemas.microsoft.com/office/drawing/2014/main" id="{AE4907AA-6BC9-F5E0-EB83-B83E9C8B9E81}"/>
                    </a:ext>
                  </a:extLst>
                </p:cNvPr>
                <p:cNvGrpSpPr/>
                <p:nvPr/>
              </p:nvGrpSpPr>
              <p:grpSpPr>
                <a:xfrm>
                  <a:off x="4719311" y="3434404"/>
                  <a:ext cx="31499" cy="26898"/>
                  <a:chOff x="4719311" y="3434404"/>
                  <a:chExt cx="31499" cy="26898"/>
                </a:xfrm>
                <a:grpFill/>
              </p:grpSpPr>
              <p:sp>
                <p:nvSpPr>
                  <p:cNvPr id="1719" name="Google Shape;5685;p68">
                    <a:extLst>
                      <a:ext uri="{FF2B5EF4-FFF2-40B4-BE49-F238E27FC236}">
                        <a16:creationId xmlns:a16="http://schemas.microsoft.com/office/drawing/2014/main" id="{80D71296-6B6A-5A7D-C724-EC93E2132151}"/>
                      </a:ext>
                    </a:extLst>
                  </p:cNvPr>
                  <p:cNvSpPr/>
                  <p:nvPr/>
                </p:nvSpPr>
                <p:spPr>
                  <a:xfrm>
                    <a:off x="4719311" y="3434404"/>
                    <a:ext cx="31499" cy="26898"/>
                  </a:xfrm>
                  <a:custGeom>
                    <a:avLst/>
                    <a:gdLst/>
                    <a:ahLst/>
                    <a:cxnLst/>
                    <a:rect l="l" t="t" r="r" b="b"/>
                    <a:pathLst>
                      <a:path w="4005" h="3420" extrusionOk="0">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5686;p68">
                    <a:extLst>
                      <a:ext uri="{FF2B5EF4-FFF2-40B4-BE49-F238E27FC236}">
                        <a16:creationId xmlns:a16="http://schemas.microsoft.com/office/drawing/2014/main" id="{E6A9AB3E-2421-697C-A87A-D062B6B7F074}"/>
                      </a:ext>
                    </a:extLst>
                  </p:cNvPr>
                  <p:cNvSpPr/>
                  <p:nvPr/>
                </p:nvSpPr>
                <p:spPr>
                  <a:xfrm>
                    <a:off x="4732249" y="3444078"/>
                    <a:ext cx="8856" cy="7582"/>
                  </a:xfrm>
                  <a:custGeom>
                    <a:avLst/>
                    <a:gdLst/>
                    <a:ahLst/>
                    <a:cxnLst/>
                    <a:rect l="l" t="t" r="r" b="b"/>
                    <a:pathLst>
                      <a:path w="1126" h="964" extrusionOk="0">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5687;p68">
                  <a:extLst>
                    <a:ext uri="{FF2B5EF4-FFF2-40B4-BE49-F238E27FC236}">
                      <a16:creationId xmlns:a16="http://schemas.microsoft.com/office/drawing/2014/main" id="{485F4530-7967-EDF7-F4DA-021C3A82EAE0}"/>
                    </a:ext>
                  </a:extLst>
                </p:cNvPr>
                <p:cNvGrpSpPr/>
                <p:nvPr/>
              </p:nvGrpSpPr>
              <p:grpSpPr>
                <a:xfrm>
                  <a:off x="4768876" y="3401772"/>
                  <a:ext cx="31499" cy="26898"/>
                  <a:chOff x="4768876" y="3401772"/>
                  <a:chExt cx="31499" cy="26898"/>
                </a:xfrm>
                <a:grpFill/>
              </p:grpSpPr>
              <p:sp>
                <p:nvSpPr>
                  <p:cNvPr id="1717" name="Google Shape;5688;p68">
                    <a:extLst>
                      <a:ext uri="{FF2B5EF4-FFF2-40B4-BE49-F238E27FC236}">
                        <a16:creationId xmlns:a16="http://schemas.microsoft.com/office/drawing/2014/main" id="{A94D5BA7-F3B8-4E76-9413-279C02EEEDAC}"/>
                      </a:ext>
                    </a:extLst>
                  </p:cNvPr>
                  <p:cNvSpPr/>
                  <p:nvPr/>
                </p:nvSpPr>
                <p:spPr>
                  <a:xfrm>
                    <a:off x="4768876" y="3401772"/>
                    <a:ext cx="31499" cy="26898"/>
                  </a:xfrm>
                  <a:custGeom>
                    <a:avLst/>
                    <a:gdLst/>
                    <a:ahLst/>
                    <a:cxnLst/>
                    <a:rect l="l" t="t" r="r" b="b"/>
                    <a:pathLst>
                      <a:path w="4005" h="3420" extrusionOk="0">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5689;p68">
                    <a:extLst>
                      <a:ext uri="{FF2B5EF4-FFF2-40B4-BE49-F238E27FC236}">
                        <a16:creationId xmlns:a16="http://schemas.microsoft.com/office/drawing/2014/main" id="{785F8354-DA27-56C1-0E75-B7D9E56724B3}"/>
                      </a:ext>
                    </a:extLst>
                  </p:cNvPr>
                  <p:cNvSpPr/>
                  <p:nvPr/>
                </p:nvSpPr>
                <p:spPr>
                  <a:xfrm>
                    <a:off x="4783057" y="3411438"/>
                    <a:ext cx="7613" cy="7621"/>
                  </a:xfrm>
                  <a:custGeom>
                    <a:avLst/>
                    <a:gdLst/>
                    <a:ahLst/>
                    <a:cxnLst/>
                    <a:rect l="l" t="t" r="r" b="b"/>
                    <a:pathLst>
                      <a:path w="968" h="969" extrusionOk="0">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3" name="Google Shape;5690;p68">
                  <a:extLst>
                    <a:ext uri="{FF2B5EF4-FFF2-40B4-BE49-F238E27FC236}">
                      <a16:creationId xmlns:a16="http://schemas.microsoft.com/office/drawing/2014/main" id="{0BB6C19B-8B77-DBBA-1F69-4AE9E341C3B3}"/>
                    </a:ext>
                  </a:extLst>
                </p:cNvPr>
                <p:cNvGrpSpPr/>
                <p:nvPr/>
              </p:nvGrpSpPr>
              <p:grpSpPr>
                <a:xfrm>
                  <a:off x="4762214" y="3471377"/>
                  <a:ext cx="26938" cy="26938"/>
                  <a:chOff x="4762214" y="3471377"/>
                  <a:chExt cx="26938" cy="26938"/>
                </a:xfrm>
                <a:grpFill/>
              </p:grpSpPr>
              <p:sp>
                <p:nvSpPr>
                  <p:cNvPr id="1715" name="Google Shape;5691;p68">
                    <a:extLst>
                      <a:ext uri="{FF2B5EF4-FFF2-40B4-BE49-F238E27FC236}">
                        <a16:creationId xmlns:a16="http://schemas.microsoft.com/office/drawing/2014/main" id="{4231C4D2-4C44-A085-0A77-3371F2ADD8EA}"/>
                      </a:ext>
                    </a:extLst>
                  </p:cNvPr>
                  <p:cNvSpPr/>
                  <p:nvPr/>
                </p:nvSpPr>
                <p:spPr>
                  <a:xfrm>
                    <a:off x="4762214" y="3471377"/>
                    <a:ext cx="26938" cy="26938"/>
                  </a:xfrm>
                  <a:custGeom>
                    <a:avLst/>
                    <a:gdLst/>
                    <a:ahLst/>
                    <a:cxnLst/>
                    <a:rect l="l" t="t" r="r" b="b"/>
                    <a:pathLst>
                      <a:path w="3425" h="3425" extrusionOk="0">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5692;p68">
                    <a:extLst>
                      <a:ext uri="{FF2B5EF4-FFF2-40B4-BE49-F238E27FC236}">
                        <a16:creationId xmlns:a16="http://schemas.microsoft.com/office/drawing/2014/main" id="{852BCD4A-C968-BFE2-8454-65602BEEAE0C}"/>
                      </a:ext>
                    </a:extLst>
                  </p:cNvPr>
                  <p:cNvSpPr/>
                  <p:nvPr/>
                </p:nvSpPr>
                <p:spPr>
                  <a:xfrm>
                    <a:off x="4770591" y="3480988"/>
                    <a:ext cx="8856" cy="7605"/>
                  </a:xfrm>
                  <a:custGeom>
                    <a:avLst/>
                    <a:gdLst/>
                    <a:ahLst/>
                    <a:cxnLst/>
                    <a:rect l="l" t="t" r="r" b="b"/>
                    <a:pathLst>
                      <a:path w="1126" h="967" extrusionOk="0">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4" name="Google Shape;5693;p68">
                  <a:extLst>
                    <a:ext uri="{FF2B5EF4-FFF2-40B4-BE49-F238E27FC236}">
                      <a16:creationId xmlns:a16="http://schemas.microsoft.com/office/drawing/2014/main" id="{7AA82EB3-F23D-54E6-E79E-A82EB80D49D9}"/>
                    </a:ext>
                  </a:extLst>
                </p:cNvPr>
                <p:cNvGrpSpPr/>
                <p:nvPr/>
              </p:nvGrpSpPr>
              <p:grpSpPr>
                <a:xfrm>
                  <a:off x="4790473" y="3344782"/>
                  <a:ext cx="31405" cy="26898"/>
                  <a:chOff x="4790473" y="3344782"/>
                  <a:chExt cx="31405" cy="26898"/>
                </a:xfrm>
                <a:grpFill/>
              </p:grpSpPr>
              <p:sp>
                <p:nvSpPr>
                  <p:cNvPr id="1713" name="Google Shape;5694;p68">
                    <a:extLst>
                      <a:ext uri="{FF2B5EF4-FFF2-40B4-BE49-F238E27FC236}">
                        <a16:creationId xmlns:a16="http://schemas.microsoft.com/office/drawing/2014/main" id="{C8146F01-05C6-2BED-F33F-4AB2FD18773E}"/>
                      </a:ext>
                    </a:extLst>
                  </p:cNvPr>
                  <p:cNvSpPr/>
                  <p:nvPr/>
                </p:nvSpPr>
                <p:spPr>
                  <a:xfrm>
                    <a:off x="4790473" y="3344782"/>
                    <a:ext cx="31405" cy="26898"/>
                  </a:xfrm>
                  <a:custGeom>
                    <a:avLst/>
                    <a:gdLst/>
                    <a:ahLst/>
                    <a:cxnLst/>
                    <a:rect l="l" t="t" r="r" b="b"/>
                    <a:pathLst>
                      <a:path w="3993" h="3420" extrusionOk="0">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5695;p68">
                    <a:extLst>
                      <a:ext uri="{FF2B5EF4-FFF2-40B4-BE49-F238E27FC236}">
                        <a16:creationId xmlns:a16="http://schemas.microsoft.com/office/drawing/2014/main" id="{9DB892F6-D218-1AF6-3296-A12DCC3964C7}"/>
                      </a:ext>
                    </a:extLst>
                  </p:cNvPr>
                  <p:cNvSpPr/>
                  <p:nvPr/>
                </p:nvSpPr>
                <p:spPr>
                  <a:xfrm>
                    <a:off x="4804654" y="3354456"/>
                    <a:ext cx="7613" cy="7613"/>
                  </a:xfrm>
                  <a:custGeom>
                    <a:avLst/>
                    <a:gdLst/>
                    <a:ahLst/>
                    <a:cxnLst/>
                    <a:rect l="l" t="t" r="r" b="b"/>
                    <a:pathLst>
                      <a:path w="968" h="968" extrusionOk="0">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5696;p68">
                  <a:extLst>
                    <a:ext uri="{FF2B5EF4-FFF2-40B4-BE49-F238E27FC236}">
                      <a16:creationId xmlns:a16="http://schemas.microsoft.com/office/drawing/2014/main" id="{9D8B06CF-0C07-F3F0-9D80-AF61170F7473}"/>
                    </a:ext>
                  </a:extLst>
                </p:cNvPr>
                <p:cNvGrpSpPr/>
                <p:nvPr/>
              </p:nvGrpSpPr>
              <p:grpSpPr>
                <a:xfrm>
                  <a:off x="4823774" y="3950733"/>
                  <a:ext cx="37398" cy="32034"/>
                  <a:chOff x="4823774" y="3950733"/>
                  <a:chExt cx="37398" cy="32034"/>
                </a:xfrm>
                <a:grpFill/>
              </p:grpSpPr>
              <p:sp>
                <p:nvSpPr>
                  <p:cNvPr id="1711" name="Google Shape;5697;p68">
                    <a:extLst>
                      <a:ext uri="{FF2B5EF4-FFF2-40B4-BE49-F238E27FC236}">
                        <a16:creationId xmlns:a16="http://schemas.microsoft.com/office/drawing/2014/main" id="{38B65377-7ADC-FE2E-94F6-742BD1378862}"/>
                      </a:ext>
                    </a:extLst>
                  </p:cNvPr>
                  <p:cNvSpPr/>
                  <p:nvPr/>
                </p:nvSpPr>
                <p:spPr>
                  <a:xfrm>
                    <a:off x="4823774" y="3950733"/>
                    <a:ext cx="37398" cy="32034"/>
                  </a:xfrm>
                  <a:custGeom>
                    <a:avLst/>
                    <a:gdLst/>
                    <a:ahLst/>
                    <a:cxnLst/>
                    <a:rect l="l" t="t" r="r" b="b"/>
                    <a:pathLst>
                      <a:path w="4755" h="4073" extrusionOk="0">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5698;p68">
                    <a:extLst>
                      <a:ext uri="{FF2B5EF4-FFF2-40B4-BE49-F238E27FC236}">
                        <a16:creationId xmlns:a16="http://schemas.microsoft.com/office/drawing/2014/main" id="{647D16DF-E6E5-449B-AE81-F9014D207A33}"/>
                      </a:ext>
                    </a:extLst>
                  </p:cNvPr>
                  <p:cNvSpPr/>
                  <p:nvPr/>
                </p:nvSpPr>
                <p:spPr>
                  <a:xfrm>
                    <a:off x="4836617" y="3960407"/>
                    <a:ext cx="14849" cy="12718"/>
                  </a:xfrm>
                  <a:custGeom>
                    <a:avLst/>
                    <a:gdLst/>
                    <a:ahLst/>
                    <a:cxnLst/>
                    <a:rect l="l" t="t" r="r" b="b"/>
                    <a:pathLst>
                      <a:path w="1888" h="1617" extrusionOk="0">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6" name="Google Shape;5699;p68">
                  <a:extLst>
                    <a:ext uri="{FF2B5EF4-FFF2-40B4-BE49-F238E27FC236}">
                      <a16:creationId xmlns:a16="http://schemas.microsoft.com/office/drawing/2014/main" id="{D9B5B2B2-A1C7-C176-6F8E-C0C88810824F}"/>
                    </a:ext>
                  </a:extLst>
                </p:cNvPr>
                <p:cNvGrpSpPr/>
                <p:nvPr/>
              </p:nvGrpSpPr>
              <p:grpSpPr>
                <a:xfrm>
                  <a:off x="4823396" y="4110566"/>
                  <a:ext cx="31405" cy="26906"/>
                  <a:chOff x="4823396" y="4110566"/>
                  <a:chExt cx="31405" cy="26906"/>
                </a:xfrm>
                <a:grpFill/>
              </p:grpSpPr>
              <p:sp>
                <p:nvSpPr>
                  <p:cNvPr id="1709" name="Google Shape;5700;p68">
                    <a:extLst>
                      <a:ext uri="{FF2B5EF4-FFF2-40B4-BE49-F238E27FC236}">
                        <a16:creationId xmlns:a16="http://schemas.microsoft.com/office/drawing/2014/main" id="{D65C6E6E-C141-55E5-8D14-089A409277AB}"/>
                      </a:ext>
                    </a:extLst>
                  </p:cNvPr>
                  <p:cNvSpPr/>
                  <p:nvPr/>
                </p:nvSpPr>
                <p:spPr>
                  <a:xfrm>
                    <a:off x="4823396" y="4110566"/>
                    <a:ext cx="31405" cy="26906"/>
                  </a:xfrm>
                  <a:custGeom>
                    <a:avLst/>
                    <a:gdLst/>
                    <a:ahLst/>
                    <a:cxnLst/>
                    <a:rect l="l" t="t" r="r" b="b"/>
                    <a:pathLst>
                      <a:path w="3993" h="3421" extrusionOk="0">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5701;p68">
                    <a:extLst>
                      <a:ext uri="{FF2B5EF4-FFF2-40B4-BE49-F238E27FC236}">
                        <a16:creationId xmlns:a16="http://schemas.microsoft.com/office/drawing/2014/main" id="{B4A18B54-A4AA-CCFE-493F-7191C0B63C87}"/>
                      </a:ext>
                    </a:extLst>
                  </p:cNvPr>
                  <p:cNvSpPr/>
                  <p:nvPr/>
                </p:nvSpPr>
                <p:spPr>
                  <a:xfrm>
                    <a:off x="4836240" y="4120145"/>
                    <a:ext cx="8950" cy="7684"/>
                  </a:xfrm>
                  <a:custGeom>
                    <a:avLst/>
                    <a:gdLst/>
                    <a:ahLst/>
                    <a:cxnLst/>
                    <a:rect l="l" t="t" r="r" b="b"/>
                    <a:pathLst>
                      <a:path w="1138" h="977" extrusionOk="0">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5702;p68">
                  <a:extLst>
                    <a:ext uri="{FF2B5EF4-FFF2-40B4-BE49-F238E27FC236}">
                      <a16:creationId xmlns:a16="http://schemas.microsoft.com/office/drawing/2014/main" id="{6A2033D6-04C4-1846-9411-67F326AE3568}"/>
                    </a:ext>
                  </a:extLst>
                </p:cNvPr>
                <p:cNvGrpSpPr/>
                <p:nvPr/>
              </p:nvGrpSpPr>
              <p:grpSpPr>
                <a:xfrm>
                  <a:off x="4838332" y="3821150"/>
                  <a:ext cx="31499" cy="26898"/>
                  <a:chOff x="4838332" y="3821150"/>
                  <a:chExt cx="31499" cy="26898"/>
                </a:xfrm>
                <a:grpFill/>
              </p:grpSpPr>
              <p:sp>
                <p:nvSpPr>
                  <p:cNvPr id="1707" name="Google Shape;5703;p68">
                    <a:extLst>
                      <a:ext uri="{FF2B5EF4-FFF2-40B4-BE49-F238E27FC236}">
                        <a16:creationId xmlns:a16="http://schemas.microsoft.com/office/drawing/2014/main" id="{E1ADF8F9-1C88-5B5D-2B74-FB27942EC39A}"/>
                      </a:ext>
                    </a:extLst>
                  </p:cNvPr>
                  <p:cNvSpPr/>
                  <p:nvPr/>
                </p:nvSpPr>
                <p:spPr>
                  <a:xfrm>
                    <a:off x="4838332" y="3821150"/>
                    <a:ext cx="31499" cy="26898"/>
                  </a:xfrm>
                  <a:custGeom>
                    <a:avLst/>
                    <a:gdLst/>
                    <a:ahLst/>
                    <a:cxnLst/>
                    <a:rect l="l" t="t" r="r" b="b"/>
                    <a:pathLst>
                      <a:path w="4005" h="3420" extrusionOk="0">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5704;p68">
                    <a:extLst>
                      <a:ext uri="{FF2B5EF4-FFF2-40B4-BE49-F238E27FC236}">
                        <a16:creationId xmlns:a16="http://schemas.microsoft.com/office/drawing/2014/main" id="{4B158CEE-326E-8E18-EEA1-E8621FA5A37A}"/>
                      </a:ext>
                    </a:extLst>
                  </p:cNvPr>
                  <p:cNvSpPr/>
                  <p:nvPr/>
                </p:nvSpPr>
                <p:spPr>
                  <a:xfrm>
                    <a:off x="4851270" y="3830824"/>
                    <a:ext cx="8950" cy="7582"/>
                  </a:xfrm>
                  <a:custGeom>
                    <a:avLst/>
                    <a:gdLst/>
                    <a:ahLst/>
                    <a:cxnLst/>
                    <a:rect l="l" t="t" r="r" b="b"/>
                    <a:pathLst>
                      <a:path w="1138" h="964" extrusionOk="0">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8" name="Google Shape;5705;p68">
                  <a:extLst>
                    <a:ext uri="{FF2B5EF4-FFF2-40B4-BE49-F238E27FC236}">
                      <a16:creationId xmlns:a16="http://schemas.microsoft.com/office/drawing/2014/main" id="{CAE2F3FE-F9FA-1C90-6636-425A8F23BFD8}"/>
                    </a:ext>
                  </a:extLst>
                </p:cNvPr>
                <p:cNvGrpSpPr/>
                <p:nvPr/>
              </p:nvGrpSpPr>
              <p:grpSpPr>
                <a:xfrm>
                  <a:off x="4661275" y="3815007"/>
                  <a:ext cx="36824" cy="31523"/>
                  <a:chOff x="4661275" y="3815007"/>
                  <a:chExt cx="36824" cy="31523"/>
                </a:xfrm>
                <a:grpFill/>
              </p:grpSpPr>
              <p:sp>
                <p:nvSpPr>
                  <p:cNvPr id="1705" name="Google Shape;5706;p68">
                    <a:extLst>
                      <a:ext uri="{FF2B5EF4-FFF2-40B4-BE49-F238E27FC236}">
                        <a16:creationId xmlns:a16="http://schemas.microsoft.com/office/drawing/2014/main" id="{B13CFF3F-9254-69E0-6C6A-038CB92A319B}"/>
                      </a:ext>
                    </a:extLst>
                  </p:cNvPr>
                  <p:cNvSpPr/>
                  <p:nvPr/>
                </p:nvSpPr>
                <p:spPr>
                  <a:xfrm>
                    <a:off x="4661275" y="3815007"/>
                    <a:ext cx="36824" cy="31523"/>
                  </a:xfrm>
                  <a:custGeom>
                    <a:avLst/>
                    <a:gdLst/>
                    <a:ahLst/>
                    <a:cxnLst/>
                    <a:rect l="l" t="t" r="r" b="b"/>
                    <a:pathLst>
                      <a:path w="4682" h="4008" extrusionOk="0">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5707;p68">
                    <a:extLst>
                      <a:ext uri="{FF2B5EF4-FFF2-40B4-BE49-F238E27FC236}">
                        <a16:creationId xmlns:a16="http://schemas.microsoft.com/office/drawing/2014/main" id="{BFA916F1-7E2D-2DE2-9DBF-A3DA61C220D7}"/>
                      </a:ext>
                    </a:extLst>
                  </p:cNvPr>
                  <p:cNvSpPr/>
                  <p:nvPr/>
                </p:nvSpPr>
                <p:spPr>
                  <a:xfrm>
                    <a:off x="4676211" y="3824736"/>
                    <a:ext cx="12183" cy="12183"/>
                  </a:xfrm>
                  <a:custGeom>
                    <a:avLst/>
                    <a:gdLst/>
                    <a:ahLst/>
                    <a:cxnLst/>
                    <a:rect l="l" t="t" r="r" b="b"/>
                    <a:pathLst>
                      <a:path w="1549" h="1549" extrusionOk="0">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5708;p68">
                  <a:extLst>
                    <a:ext uri="{FF2B5EF4-FFF2-40B4-BE49-F238E27FC236}">
                      <a16:creationId xmlns:a16="http://schemas.microsoft.com/office/drawing/2014/main" id="{2E45A55D-FA4F-BCD5-E065-6466E30107F1}"/>
                    </a:ext>
                  </a:extLst>
                </p:cNvPr>
                <p:cNvGrpSpPr/>
                <p:nvPr/>
              </p:nvGrpSpPr>
              <p:grpSpPr>
                <a:xfrm>
                  <a:off x="4558998" y="3851037"/>
                  <a:ext cx="33591" cy="28699"/>
                  <a:chOff x="4558998" y="3851037"/>
                  <a:chExt cx="33591" cy="28699"/>
                </a:xfrm>
                <a:grpFill/>
              </p:grpSpPr>
              <p:sp>
                <p:nvSpPr>
                  <p:cNvPr id="1703" name="Google Shape;5709;p68">
                    <a:extLst>
                      <a:ext uri="{FF2B5EF4-FFF2-40B4-BE49-F238E27FC236}">
                        <a16:creationId xmlns:a16="http://schemas.microsoft.com/office/drawing/2014/main" id="{9C9C18A7-8EE7-AD1C-88BD-AAC15A1650D5}"/>
                      </a:ext>
                    </a:extLst>
                  </p:cNvPr>
                  <p:cNvSpPr/>
                  <p:nvPr/>
                </p:nvSpPr>
                <p:spPr>
                  <a:xfrm>
                    <a:off x="4558998" y="3851037"/>
                    <a:ext cx="33591" cy="28699"/>
                  </a:xfrm>
                  <a:custGeom>
                    <a:avLst/>
                    <a:gdLst/>
                    <a:ahLst/>
                    <a:cxnLst/>
                    <a:rect l="l" t="t" r="r" b="b"/>
                    <a:pathLst>
                      <a:path w="4271" h="3649" extrusionOk="0">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5710;p68">
                    <a:extLst>
                      <a:ext uri="{FF2B5EF4-FFF2-40B4-BE49-F238E27FC236}">
                        <a16:creationId xmlns:a16="http://schemas.microsoft.com/office/drawing/2014/main" id="{7F3D4FC3-D2CB-5A5F-E4A6-3A19E74123AD}"/>
                      </a:ext>
                    </a:extLst>
                  </p:cNvPr>
                  <p:cNvSpPr/>
                  <p:nvPr/>
                </p:nvSpPr>
                <p:spPr>
                  <a:xfrm>
                    <a:off x="4573557" y="3860695"/>
                    <a:ext cx="9328" cy="9430"/>
                  </a:xfrm>
                  <a:custGeom>
                    <a:avLst/>
                    <a:gdLst/>
                    <a:ahLst/>
                    <a:cxnLst/>
                    <a:rect l="l" t="t" r="r" b="b"/>
                    <a:pathLst>
                      <a:path w="1186" h="1199" extrusionOk="0">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0" name="Google Shape;5711;p68">
                  <a:extLst>
                    <a:ext uri="{FF2B5EF4-FFF2-40B4-BE49-F238E27FC236}">
                      <a16:creationId xmlns:a16="http://schemas.microsoft.com/office/drawing/2014/main" id="{F3166B89-30CF-F36C-8129-03D043566257}"/>
                    </a:ext>
                  </a:extLst>
                </p:cNvPr>
                <p:cNvGrpSpPr/>
                <p:nvPr/>
              </p:nvGrpSpPr>
              <p:grpSpPr>
                <a:xfrm>
                  <a:off x="4696762" y="3638587"/>
                  <a:ext cx="33591" cy="28794"/>
                  <a:chOff x="4696762" y="3638587"/>
                  <a:chExt cx="33591" cy="28794"/>
                </a:xfrm>
                <a:grpFill/>
              </p:grpSpPr>
              <p:sp>
                <p:nvSpPr>
                  <p:cNvPr id="1701" name="Google Shape;5712;p68">
                    <a:extLst>
                      <a:ext uri="{FF2B5EF4-FFF2-40B4-BE49-F238E27FC236}">
                        <a16:creationId xmlns:a16="http://schemas.microsoft.com/office/drawing/2014/main" id="{4563FD32-E8B7-DF08-A012-2592DF0E2D2B}"/>
                      </a:ext>
                    </a:extLst>
                  </p:cNvPr>
                  <p:cNvSpPr/>
                  <p:nvPr/>
                </p:nvSpPr>
                <p:spPr>
                  <a:xfrm>
                    <a:off x="4696762" y="3638587"/>
                    <a:ext cx="33591" cy="28794"/>
                  </a:xfrm>
                  <a:custGeom>
                    <a:avLst/>
                    <a:gdLst/>
                    <a:ahLst/>
                    <a:cxnLst/>
                    <a:rect l="l" t="t" r="r" b="b"/>
                    <a:pathLst>
                      <a:path w="4271" h="3661" extrusionOk="0">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5713;p68">
                    <a:extLst>
                      <a:ext uri="{FF2B5EF4-FFF2-40B4-BE49-F238E27FC236}">
                        <a16:creationId xmlns:a16="http://schemas.microsoft.com/office/drawing/2014/main" id="{3F9C5853-2872-A01F-A753-96705180B9C9}"/>
                      </a:ext>
                    </a:extLst>
                  </p:cNvPr>
                  <p:cNvSpPr/>
                  <p:nvPr/>
                </p:nvSpPr>
                <p:spPr>
                  <a:xfrm>
                    <a:off x="4711320" y="3648245"/>
                    <a:ext cx="9328" cy="9430"/>
                  </a:xfrm>
                  <a:custGeom>
                    <a:avLst/>
                    <a:gdLst/>
                    <a:ahLst/>
                    <a:cxnLst/>
                    <a:rect l="l" t="t" r="r" b="b"/>
                    <a:pathLst>
                      <a:path w="1186" h="1199" extrusionOk="0">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1" name="Google Shape;5714;p68">
                  <a:extLst>
                    <a:ext uri="{FF2B5EF4-FFF2-40B4-BE49-F238E27FC236}">
                      <a16:creationId xmlns:a16="http://schemas.microsoft.com/office/drawing/2014/main" id="{A72403DC-B297-033B-E299-B4087A951488}"/>
                    </a:ext>
                  </a:extLst>
                </p:cNvPr>
                <p:cNvGrpSpPr/>
                <p:nvPr/>
              </p:nvGrpSpPr>
              <p:grpSpPr>
                <a:xfrm>
                  <a:off x="4929479" y="3939140"/>
                  <a:ext cx="33497" cy="28692"/>
                  <a:chOff x="4929479" y="3939140"/>
                  <a:chExt cx="33497" cy="28692"/>
                </a:xfrm>
                <a:grpFill/>
              </p:grpSpPr>
              <p:sp>
                <p:nvSpPr>
                  <p:cNvPr id="1699" name="Google Shape;5715;p68">
                    <a:extLst>
                      <a:ext uri="{FF2B5EF4-FFF2-40B4-BE49-F238E27FC236}">
                        <a16:creationId xmlns:a16="http://schemas.microsoft.com/office/drawing/2014/main" id="{D52FF8EE-195D-E994-29A3-60A01E975DB7}"/>
                      </a:ext>
                    </a:extLst>
                  </p:cNvPr>
                  <p:cNvSpPr/>
                  <p:nvPr/>
                </p:nvSpPr>
                <p:spPr>
                  <a:xfrm>
                    <a:off x="4929479" y="3939140"/>
                    <a:ext cx="33497" cy="28692"/>
                  </a:xfrm>
                  <a:custGeom>
                    <a:avLst/>
                    <a:gdLst/>
                    <a:ahLst/>
                    <a:cxnLst/>
                    <a:rect l="l" t="t" r="r" b="b"/>
                    <a:pathLst>
                      <a:path w="4259" h="3648" extrusionOk="0">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5716;p68">
                    <a:extLst>
                      <a:ext uri="{FF2B5EF4-FFF2-40B4-BE49-F238E27FC236}">
                        <a16:creationId xmlns:a16="http://schemas.microsoft.com/office/drawing/2014/main" id="{DF6A36C4-D864-9C7D-3EC3-17FAF9516E9D}"/>
                      </a:ext>
                    </a:extLst>
                  </p:cNvPr>
                  <p:cNvSpPr/>
                  <p:nvPr/>
                </p:nvSpPr>
                <p:spPr>
                  <a:xfrm>
                    <a:off x="4943935" y="3948893"/>
                    <a:ext cx="9430" cy="9328"/>
                  </a:xfrm>
                  <a:custGeom>
                    <a:avLst/>
                    <a:gdLst/>
                    <a:ahLst/>
                    <a:cxnLst/>
                    <a:rect l="l" t="t" r="r" b="b"/>
                    <a:pathLst>
                      <a:path w="1199" h="1186" extrusionOk="0">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2" name="Google Shape;5717;p68">
                  <a:extLst>
                    <a:ext uri="{FF2B5EF4-FFF2-40B4-BE49-F238E27FC236}">
                      <a16:creationId xmlns:a16="http://schemas.microsoft.com/office/drawing/2014/main" id="{1E0B7FDF-4E1F-2763-3B86-9FA388B3A90D}"/>
                    </a:ext>
                  </a:extLst>
                </p:cNvPr>
                <p:cNvGrpSpPr/>
                <p:nvPr/>
              </p:nvGrpSpPr>
              <p:grpSpPr>
                <a:xfrm>
                  <a:off x="4907119" y="3986039"/>
                  <a:ext cx="33497" cy="28699"/>
                  <a:chOff x="4907119" y="3986039"/>
                  <a:chExt cx="33497" cy="28699"/>
                </a:xfrm>
                <a:grpFill/>
              </p:grpSpPr>
              <p:sp>
                <p:nvSpPr>
                  <p:cNvPr id="1697" name="Google Shape;5718;p68">
                    <a:extLst>
                      <a:ext uri="{FF2B5EF4-FFF2-40B4-BE49-F238E27FC236}">
                        <a16:creationId xmlns:a16="http://schemas.microsoft.com/office/drawing/2014/main" id="{B846B7ED-3632-9762-5714-FFB5D0DFF2E7}"/>
                      </a:ext>
                    </a:extLst>
                  </p:cNvPr>
                  <p:cNvSpPr/>
                  <p:nvPr/>
                </p:nvSpPr>
                <p:spPr>
                  <a:xfrm>
                    <a:off x="4907119" y="3986039"/>
                    <a:ext cx="33497" cy="28699"/>
                  </a:xfrm>
                  <a:custGeom>
                    <a:avLst/>
                    <a:gdLst/>
                    <a:ahLst/>
                    <a:cxnLst/>
                    <a:rect l="l" t="t" r="r" b="b"/>
                    <a:pathLst>
                      <a:path w="4259" h="3649" extrusionOk="0">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5719;p68">
                    <a:extLst>
                      <a:ext uri="{FF2B5EF4-FFF2-40B4-BE49-F238E27FC236}">
                        <a16:creationId xmlns:a16="http://schemas.microsoft.com/office/drawing/2014/main" id="{678CB1BD-8F85-B0AC-0011-CC1DD28E1B3F}"/>
                      </a:ext>
                    </a:extLst>
                  </p:cNvPr>
                  <p:cNvSpPr/>
                  <p:nvPr/>
                </p:nvSpPr>
                <p:spPr>
                  <a:xfrm>
                    <a:off x="4921583" y="3995705"/>
                    <a:ext cx="9422" cy="9328"/>
                  </a:xfrm>
                  <a:custGeom>
                    <a:avLst/>
                    <a:gdLst/>
                    <a:ahLst/>
                    <a:cxnLst/>
                    <a:rect l="l" t="t" r="r" b="b"/>
                    <a:pathLst>
                      <a:path w="1198" h="1186" extrusionOk="0">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3" name="Google Shape;5720;p68">
                  <a:extLst>
                    <a:ext uri="{FF2B5EF4-FFF2-40B4-BE49-F238E27FC236}">
                      <a16:creationId xmlns:a16="http://schemas.microsoft.com/office/drawing/2014/main" id="{C0A148ED-679A-95D6-747F-94E945AB9CE9}"/>
                    </a:ext>
                  </a:extLst>
                </p:cNvPr>
                <p:cNvGrpSpPr/>
                <p:nvPr/>
              </p:nvGrpSpPr>
              <p:grpSpPr>
                <a:xfrm>
                  <a:off x="4911783" y="4048102"/>
                  <a:ext cx="33591" cy="28762"/>
                  <a:chOff x="4911783" y="4048102"/>
                  <a:chExt cx="33591" cy="28762"/>
                </a:xfrm>
                <a:grpFill/>
              </p:grpSpPr>
              <p:sp>
                <p:nvSpPr>
                  <p:cNvPr id="1695" name="Google Shape;5721;p68">
                    <a:extLst>
                      <a:ext uri="{FF2B5EF4-FFF2-40B4-BE49-F238E27FC236}">
                        <a16:creationId xmlns:a16="http://schemas.microsoft.com/office/drawing/2014/main" id="{43E85465-D9A7-8227-DAA7-BCA76F33D03C}"/>
                      </a:ext>
                    </a:extLst>
                  </p:cNvPr>
                  <p:cNvSpPr/>
                  <p:nvPr/>
                </p:nvSpPr>
                <p:spPr>
                  <a:xfrm>
                    <a:off x="4911783" y="4048102"/>
                    <a:ext cx="33591" cy="28762"/>
                  </a:xfrm>
                  <a:custGeom>
                    <a:avLst/>
                    <a:gdLst/>
                    <a:ahLst/>
                    <a:cxnLst/>
                    <a:rect l="l" t="t" r="r" b="b"/>
                    <a:pathLst>
                      <a:path w="4271" h="3657" extrusionOk="0">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5722;p68">
                    <a:extLst>
                      <a:ext uri="{FF2B5EF4-FFF2-40B4-BE49-F238E27FC236}">
                        <a16:creationId xmlns:a16="http://schemas.microsoft.com/office/drawing/2014/main" id="{DC7F8154-3BE0-6929-7F39-53CCF013ACB7}"/>
                      </a:ext>
                    </a:extLst>
                  </p:cNvPr>
                  <p:cNvSpPr/>
                  <p:nvPr/>
                </p:nvSpPr>
                <p:spPr>
                  <a:xfrm>
                    <a:off x="4926333" y="4057831"/>
                    <a:ext cx="9336" cy="9328"/>
                  </a:xfrm>
                  <a:custGeom>
                    <a:avLst/>
                    <a:gdLst/>
                    <a:ahLst/>
                    <a:cxnLst/>
                    <a:rect l="l" t="t" r="r" b="b"/>
                    <a:pathLst>
                      <a:path w="1187" h="1186" extrusionOk="0">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4" name="Google Shape;5723;p68">
                  <a:extLst>
                    <a:ext uri="{FF2B5EF4-FFF2-40B4-BE49-F238E27FC236}">
                      <a16:creationId xmlns:a16="http://schemas.microsoft.com/office/drawing/2014/main" id="{C1825BAA-8D7C-A545-A16B-FBE3541E9497}"/>
                    </a:ext>
                  </a:extLst>
                </p:cNvPr>
                <p:cNvSpPr/>
                <p:nvPr/>
              </p:nvSpPr>
              <p:spPr>
                <a:xfrm>
                  <a:off x="4713506" y="3934476"/>
                  <a:ext cx="33497" cy="28692"/>
                </a:xfrm>
                <a:custGeom>
                  <a:avLst/>
                  <a:gdLst/>
                  <a:ahLst/>
                  <a:cxnLst/>
                  <a:rect l="l" t="t" r="r" b="b"/>
                  <a:pathLst>
                    <a:path w="4259" h="3648" extrusionOk="0">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5724;p68">
                  <a:extLst>
                    <a:ext uri="{FF2B5EF4-FFF2-40B4-BE49-F238E27FC236}">
                      <a16:creationId xmlns:a16="http://schemas.microsoft.com/office/drawing/2014/main" id="{E14A65B7-B53C-625B-F810-30586AC62C26}"/>
                    </a:ext>
                  </a:extLst>
                </p:cNvPr>
                <p:cNvSpPr/>
                <p:nvPr/>
              </p:nvSpPr>
              <p:spPr>
                <a:xfrm>
                  <a:off x="4727970" y="3944135"/>
                  <a:ext cx="9328" cy="9430"/>
                </a:xfrm>
                <a:custGeom>
                  <a:avLst/>
                  <a:gdLst/>
                  <a:ahLst/>
                  <a:cxnLst/>
                  <a:rect l="l" t="t" r="r" b="b"/>
                  <a:pathLst>
                    <a:path w="1186" h="1199" extrusionOk="0">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6" name="Google Shape;5725;p68">
                  <a:extLst>
                    <a:ext uri="{FF2B5EF4-FFF2-40B4-BE49-F238E27FC236}">
                      <a16:creationId xmlns:a16="http://schemas.microsoft.com/office/drawing/2014/main" id="{3E38DDA2-12B5-2A6C-83E3-F04639A9616A}"/>
                    </a:ext>
                  </a:extLst>
                </p:cNvPr>
                <p:cNvGrpSpPr/>
                <p:nvPr/>
              </p:nvGrpSpPr>
              <p:grpSpPr>
                <a:xfrm>
                  <a:off x="4762623" y="3837847"/>
                  <a:ext cx="42416" cy="36273"/>
                  <a:chOff x="4762623" y="3837847"/>
                  <a:chExt cx="42416" cy="36273"/>
                </a:xfrm>
                <a:grpFill/>
              </p:grpSpPr>
              <p:sp>
                <p:nvSpPr>
                  <p:cNvPr id="1693" name="Google Shape;5726;p68">
                    <a:extLst>
                      <a:ext uri="{FF2B5EF4-FFF2-40B4-BE49-F238E27FC236}">
                        <a16:creationId xmlns:a16="http://schemas.microsoft.com/office/drawing/2014/main" id="{2A4B247F-2D2F-B792-01FD-BE37C76C3BA9}"/>
                      </a:ext>
                    </a:extLst>
                  </p:cNvPr>
                  <p:cNvSpPr/>
                  <p:nvPr/>
                </p:nvSpPr>
                <p:spPr>
                  <a:xfrm>
                    <a:off x="4762623" y="3837847"/>
                    <a:ext cx="42416" cy="36273"/>
                  </a:xfrm>
                  <a:custGeom>
                    <a:avLst/>
                    <a:gdLst/>
                    <a:ahLst/>
                    <a:cxnLst/>
                    <a:rect l="l" t="t" r="r" b="b"/>
                    <a:pathLst>
                      <a:path w="5393" h="4612" extrusionOk="0">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5727;p68">
                    <a:extLst>
                      <a:ext uri="{FF2B5EF4-FFF2-40B4-BE49-F238E27FC236}">
                        <a16:creationId xmlns:a16="http://schemas.microsoft.com/office/drawing/2014/main" id="{CAE5C490-D423-9CAF-5E5F-E7BEB8E937E4}"/>
                      </a:ext>
                    </a:extLst>
                  </p:cNvPr>
                  <p:cNvSpPr/>
                  <p:nvPr/>
                </p:nvSpPr>
                <p:spPr>
                  <a:xfrm>
                    <a:off x="4775538" y="3847568"/>
                    <a:ext cx="19796" cy="16957"/>
                  </a:xfrm>
                  <a:custGeom>
                    <a:avLst/>
                    <a:gdLst/>
                    <a:ahLst/>
                    <a:cxnLst/>
                    <a:rect l="l" t="t" r="r" b="b"/>
                    <a:pathLst>
                      <a:path w="2517" h="2156" extrusionOk="0">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5728;p68">
                  <a:extLst>
                    <a:ext uri="{FF2B5EF4-FFF2-40B4-BE49-F238E27FC236}">
                      <a16:creationId xmlns:a16="http://schemas.microsoft.com/office/drawing/2014/main" id="{D198D429-807F-AB5B-48AB-2562C24C06FC}"/>
                    </a:ext>
                  </a:extLst>
                </p:cNvPr>
                <p:cNvGrpSpPr/>
                <p:nvPr/>
              </p:nvGrpSpPr>
              <p:grpSpPr>
                <a:xfrm>
                  <a:off x="4746044" y="4104966"/>
                  <a:ext cx="33497" cy="28699"/>
                  <a:chOff x="4746044" y="4104966"/>
                  <a:chExt cx="33497" cy="28699"/>
                </a:xfrm>
                <a:grpFill/>
              </p:grpSpPr>
              <p:sp>
                <p:nvSpPr>
                  <p:cNvPr id="1691" name="Google Shape;5729;p68">
                    <a:extLst>
                      <a:ext uri="{FF2B5EF4-FFF2-40B4-BE49-F238E27FC236}">
                        <a16:creationId xmlns:a16="http://schemas.microsoft.com/office/drawing/2014/main" id="{D1FD1AE6-FE0C-7F2A-3D01-8880234BBD17}"/>
                      </a:ext>
                    </a:extLst>
                  </p:cNvPr>
                  <p:cNvSpPr/>
                  <p:nvPr/>
                </p:nvSpPr>
                <p:spPr>
                  <a:xfrm>
                    <a:off x="4746044" y="4104966"/>
                    <a:ext cx="33497" cy="28699"/>
                  </a:xfrm>
                  <a:custGeom>
                    <a:avLst/>
                    <a:gdLst/>
                    <a:ahLst/>
                    <a:cxnLst/>
                    <a:rect l="l" t="t" r="r" b="b"/>
                    <a:pathLst>
                      <a:path w="4259" h="3649" extrusionOk="0">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5730;p68">
                    <a:extLst>
                      <a:ext uri="{FF2B5EF4-FFF2-40B4-BE49-F238E27FC236}">
                        <a16:creationId xmlns:a16="http://schemas.microsoft.com/office/drawing/2014/main" id="{C568E845-FEC8-ECF1-862F-12B695534194}"/>
                      </a:ext>
                    </a:extLst>
                  </p:cNvPr>
                  <p:cNvSpPr/>
                  <p:nvPr/>
                </p:nvSpPr>
                <p:spPr>
                  <a:xfrm>
                    <a:off x="4758887" y="4114632"/>
                    <a:ext cx="11042" cy="9375"/>
                  </a:xfrm>
                  <a:custGeom>
                    <a:avLst/>
                    <a:gdLst/>
                    <a:ahLst/>
                    <a:cxnLst/>
                    <a:rect l="l" t="t" r="r" b="b"/>
                    <a:pathLst>
                      <a:path w="1404" h="1192" extrusionOk="0">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8" name="Google Shape;5731;p68">
                  <a:extLst>
                    <a:ext uri="{FF2B5EF4-FFF2-40B4-BE49-F238E27FC236}">
                      <a16:creationId xmlns:a16="http://schemas.microsoft.com/office/drawing/2014/main" id="{8220424B-276B-0AF1-4012-D355CEBFB3AF}"/>
                    </a:ext>
                  </a:extLst>
                </p:cNvPr>
                <p:cNvGrpSpPr/>
                <p:nvPr/>
              </p:nvGrpSpPr>
              <p:grpSpPr>
                <a:xfrm>
                  <a:off x="4859646" y="4162554"/>
                  <a:ext cx="33591" cy="28762"/>
                  <a:chOff x="4859646" y="4162554"/>
                  <a:chExt cx="33591" cy="28762"/>
                </a:xfrm>
                <a:grpFill/>
              </p:grpSpPr>
              <p:sp>
                <p:nvSpPr>
                  <p:cNvPr id="1689" name="Google Shape;5732;p68">
                    <a:extLst>
                      <a:ext uri="{FF2B5EF4-FFF2-40B4-BE49-F238E27FC236}">
                        <a16:creationId xmlns:a16="http://schemas.microsoft.com/office/drawing/2014/main" id="{63C2F555-A7B3-B9C6-123F-4186288B2D09}"/>
                      </a:ext>
                    </a:extLst>
                  </p:cNvPr>
                  <p:cNvSpPr/>
                  <p:nvPr/>
                </p:nvSpPr>
                <p:spPr>
                  <a:xfrm>
                    <a:off x="4859646" y="4162554"/>
                    <a:ext cx="33591" cy="28762"/>
                  </a:xfrm>
                  <a:custGeom>
                    <a:avLst/>
                    <a:gdLst/>
                    <a:ahLst/>
                    <a:cxnLst/>
                    <a:rect l="l" t="t" r="r" b="b"/>
                    <a:pathLst>
                      <a:path w="4271" h="3657" extrusionOk="0">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5733;p68">
                    <a:extLst>
                      <a:ext uri="{FF2B5EF4-FFF2-40B4-BE49-F238E27FC236}">
                        <a16:creationId xmlns:a16="http://schemas.microsoft.com/office/drawing/2014/main" id="{654DF2EC-2ADB-2FE3-A94B-21CF0E7E0DBC}"/>
                      </a:ext>
                    </a:extLst>
                  </p:cNvPr>
                  <p:cNvSpPr/>
                  <p:nvPr/>
                </p:nvSpPr>
                <p:spPr>
                  <a:xfrm>
                    <a:off x="4874196" y="4172283"/>
                    <a:ext cx="9336" cy="9336"/>
                  </a:xfrm>
                  <a:custGeom>
                    <a:avLst/>
                    <a:gdLst/>
                    <a:ahLst/>
                    <a:cxnLst/>
                    <a:rect l="l" t="t" r="r" b="b"/>
                    <a:pathLst>
                      <a:path w="1187" h="1187" extrusionOk="0">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oogle Shape;5734;p68">
                <a:extLst>
                  <a:ext uri="{FF2B5EF4-FFF2-40B4-BE49-F238E27FC236}">
                    <a16:creationId xmlns:a16="http://schemas.microsoft.com/office/drawing/2014/main" id="{EAA04D8D-2622-6D4D-7F2C-322AB620F574}"/>
                  </a:ext>
                </a:extLst>
              </p:cNvPr>
              <p:cNvGrpSpPr/>
              <p:nvPr/>
            </p:nvGrpSpPr>
            <p:grpSpPr>
              <a:xfrm>
                <a:off x="829786" y="1400570"/>
                <a:ext cx="855610" cy="1122100"/>
                <a:chOff x="3597785" y="3274438"/>
                <a:chExt cx="855610" cy="1122100"/>
              </a:xfrm>
              <a:grpFill/>
            </p:grpSpPr>
            <p:grpSp>
              <p:nvGrpSpPr>
                <p:cNvPr id="15" name="Google Shape;5735;p68">
                  <a:extLst>
                    <a:ext uri="{FF2B5EF4-FFF2-40B4-BE49-F238E27FC236}">
                      <a16:creationId xmlns:a16="http://schemas.microsoft.com/office/drawing/2014/main" id="{A952D885-D164-613A-83A0-5FCE56296772}"/>
                    </a:ext>
                  </a:extLst>
                </p:cNvPr>
                <p:cNvGrpSpPr/>
                <p:nvPr/>
              </p:nvGrpSpPr>
              <p:grpSpPr>
                <a:xfrm>
                  <a:off x="3617857" y="3284717"/>
                  <a:ext cx="826785" cy="1099165"/>
                  <a:chOff x="3617857" y="3284717"/>
                  <a:chExt cx="826785" cy="1099165"/>
                </a:xfrm>
                <a:grpFill/>
              </p:grpSpPr>
              <p:sp>
                <p:nvSpPr>
                  <p:cNvPr id="1520" name="Google Shape;5736;p68">
                    <a:extLst>
                      <a:ext uri="{FF2B5EF4-FFF2-40B4-BE49-F238E27FC236}">
                        <a16:creationId xmlns:a16="http://schemas.microsoft.com/office/drawing/2014/main" id="{B9C49FB7-A743-53CE-1EBD-BF513D908873}"/>
                      </a:ext>
                    </a:extLst>
                  </p:cNvPr>
                  <p:cNvSpPr/>
                  <p:nvPr/>
                </p:nvSpPr>
                <p:spPr>
                  <a:xfrm>
                    <a:off x="4155028" y="3869354"/>
                    <a:ext cx="289613" cy="514528"/>
                  </a:xfrm>
                  <a:custGeom>
                    <a:avLst/>
                    <a:gdLst/>
                    <a:ahLst/>
                    <a:cxnLst/>
                    <a:rect l="l" t="t" r="r" b="b"/>
                    <a:pathLst>
                      <a:path w="36823" h="65420" fill="none" extrusionOk="0">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5737;p68">
                    <a:extLst>
                      <a:ext uri="{FF2B5EF4-FFF2-40B4-BE49-F238E27FC236}">
                        <a16:creationId xmlns:a16="http://schemas.microsoft.com/office/drawing/2014/main" id="{064A9925-DD36-A9B2-AF0F-5E0C9635DA7A}"/>
                      </a:ext>
                    </a:extLst>
                  </p:cNvPr>
                  <p:cNvSpPr/>
                  <p:nvPr/>
                </p:nvSpPr>
                <p:spPr>
                  <a:xfrm>
                    <a:off x="3617857" y="3284717"/>
                    <a:ext cx="662957" cy="685970"/>
                  </a:xfrm>
                  <a:custGeom>
                    <a:avLst/>
                    <a:gdLst/>
                    <a:ahLst/>
                    <a:cxnLst/>
                    <a:rect l="l" t="t" r="r" b="b"/>
                    <a:pathLst>
                      <a:path w="84292" h="87218" fill="none" extrusionOk="0">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5738;p68">
                    <a:extLst>
                      <a:ext uri="{FF2B5EF4-FFF2-40B4-BE49-F238E27FC236}">
                        <a16:creationId xmlns:a16="http://schemas.microsoft.com/office/drawing/2014/main" id="{155D2B0F-FE89-5AB3-37C2-897B837AC276}"/>
                      </a:ext>
                    </a:extLst>
                  </p:cNvPr>
                  <p:cNvSpPr/>
                  <p:nvPr/>
                </p:nvSpPr>
                <p:spPr>
                  <a:xfrm>
                    <a:off x="4230666" y="3943372"/>
                    <a:ext cx="15612" cy="77934"/>
                  </a:xfrm>
                  <a:custGeom>
                    <a:avLst/>
                    <a:gdLst/>
                    <a:ahLst/>
                    <a:cxnLst/>
                    <a:rect l="l" t="t" r="r" b="b"/>
                    <a:pathLst>
                      <a:path w="1985" h="9909" fill="none" extrusionOk="0">
                        <a:moveTo>
                          <a:pt x="1984" y="9908"/>
                        </a:moveTo>
                        <a:lnTo>
                          <a:pt x="0"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5739;p68">
                    <a:extLst>
                      <a:ext uri="{FF2B5EF4-FFF2-40B4-BE49-F238E27FC236}">
                        <a16:creationId xmlns:a16="http://schemas.microsoft.com/office/drawing/2014/main" id="{05B6B2C0-DC0B-D95A-37F6-D05DDB6D181A}"/>
                      </a:ext>
                    </a:extLst>
                  </p:cNvPr>
                  <p:cNvSpPr/>
                  <p:nvPr/>
                </p:nvSpPr>
                <p:spPr>
                  <a:xfrm>
                    <a:off x="4230666" y="3902843"/>
                    <a:ext cx="138817" cy="116937"/>
                  </a:xfrm>
                  <a:custGeom>
                    <a:avLst/>
                    <a:gdLst/>
                    <a:ahLst/>
                    <a:cxnLst/>
                    <a:rect l="l" t="t" r="r" b="b"/>
                    <a:pathLst>
                      <a:path w="17650" h="14868" fill="none" extrusionOk="0">
                        <a:moveTo>
                          <a:pt x="11952" y="14868"/>
                        </a:moveTo>
                        <a:lnTo>
                          <a:pt x="0" y="4670"/>
                        </a:lnTo>
                        <a:lnTo>
                          <a:pt x="9702" y="1"/>
                        </a:lnTo>
                        <a:lnTo>
                          <a:pt x="17649" y="7489"/>
                        </a:lnTo>
                        <a:close/>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5740;p68">
                    <a:extLst>
                      <a:ext uri="{FF2B5EF4-FFF2-40B4-BE49-F238E27FC236}">
                        <a16:creationId xmlns:a16="http://schemas.microsoft.com/office/drawing/2014/main" id="{C9A8AC87-0263-442F-23A0-527169ECA0F9}"/>
                      </a:ext>
                    </a:extLst>
                  </p:cNvPr>
                  <p:cNvSpPr/>
                  <p:nvPr/>
                </p:nvSpPr>
                <p:spPr>
                  <a:xfrm>
                    <a:off x="4234473" y="3939573"/>
                    <a:ext cx="143953" cy="22171"/>
                  </a:xfrm>
                  <a:custGeom>
                    <a:avLst/>
                    <a:gdLst/>
                    <a:ahLst/>
                    <a:cxnLst/>
                    <a:rect l="l" t="t" r="r" b="b"/>
                    <a:pathLst>
                      <a:path w="18303" h="2819" fill="none" extrusionOk="0">
                        <a:moveTo>
                          <a:pt x="0" y="0"/>
                        </a:moveTo>
                        <a:lnTo>
                          <a:pt x="18303" y="2819"/>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5741;p68">
                    <a:extLst>
                      <a:ext uri="{FF2B5EF4-FFF2-40B4-BE49-F238E27FC236}">
                        <a16:creationId xmlns:a16="http://schemas.microsoft.com/office/drawing/2014/main" id="{472FE08E-58BF-7D8E-E253-68E91E5FD7D5}"/>
                      </a:ext>
                    </a:extLst>
                  </p:cNvPr>
                  <p:cNvSpPr/>
                  <p:nvPr/>
                </p:nvSpPr>
                <p:spPr>
                  <a:xfrm>
                    <a:off x="4300405" y="4023579"/>
                    <a:ext cx="24264" cy="112650"/>
                  </a:xfrm>
                  <a:custGeom>
                    <a:avLst/>
                    <a:gdLst/>
                    <a:ahLst/>
                    <a:cxnLst/>
                    <a:rect l="l" t="t" r="r" b="b"/>
                    <a:pathLst>
                      <a:path w="3085" h="14323" fill="none" extrusionOk="0">
                        <a:moveTo>
                          <a:pt x="0" y="14323"/>
                        </a:moveTo>
                        <a:lnTo>
                          <a:pt x="3085"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5742;p68">
                    <a:extLst>
                      <a:ext uri="{FF2B5EF4-FFF2-40B4-BE49-F238E27FC236}">
                        <a16:creationId xmlns:a16="http://schemas.microsoft.com/office/drawing/2014/main" id="{AA5DB61F-883D-939E-0FD1-F52C1DA0F83E}"/>
                      </a:ext>
                    </a:extLst>
                  </p:cNvPr>
                  <p:cNvSpPr/>
                  <p:nvPr/>
                </p:nvSpPr>
                <p:spPr>
                  <a:xfrm>
                    <a:off x="4324661" y="4019772"/>
                    <a:ext cx="40544" cy="140154"/>
                  </a:xfrm>
                  <a:custGeom>
                    <a:avLst/>
                    <a:gdLst/>
                    <a:ahLst/>
                    <a:cxnLst/>
                    <a:rect l="l" t="t" r="r" b="b"/>
                    <a:pathLst>
                      <a:path w="5155" h="17820" fill="none" extrusionOk="0">
                        <a:moveTo>
                          <a:pt x="1" y="1"/>
                        </a:moveTo>
                        <a:lnTo>
                          <a:pt x="5154" y="17819"/>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5743;p68">
                    <a:extLst>
                      <a:ext uri="{FF2B5EF4-FFF2-40B4-BE49-F238E27FC236}">
                        <a16:creationId xmlns:a16="http://schemas.microsoft.com/office/drawing/2014/main" id="{ECADF9B4-6AE8-8BE5-E9DC-37D40741D6A6}"/>
                      </a:ext>
                    </a:extLst>
                  </p:cNvPr>
                  <p:cNvSpPr/>
                  <p:nvPr/>
                </p:nvSpPr>
                <p:spPr>
                  <a:xfrm>
                    <a:off x="4324661" y="4019772"/>
                    <a:ext cx="104282" cy="52522"/>
                  </a:xfrm>
                  <a:custGeom>
                    <a:avLst/>
                    <a:gdLst/>
                    <a:ahLst/>
                    <a:cxnLst/>
                    <a:rect l="l" t="t" r="r" b="b"/>
                    <a:pathLst>
                      <a:path w="13259" h="6678" fill="none" extrusionOk="0">
                        <a:moveTo>
                          <a:pt x="1" y="1"/>
                        </a:moveTo>
                        <a:lnTo>
                          <a:pt x="13259" y="6678"/>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5744;p68">
                    <a:extLst>
                      <a:ext uri="{FF2B5EF4-FFF2-40B4-BE49-F238E27FC236}">
                        <a16:creationId xmlns:a16="http://schemas.microsoft.com/office/drawing/2014/main" id="{31AFBDA1-A31A-7217-FDFA-FB1431203364}"/>
                      </a:ext>
                    </a:extLst>
                  </p:cNvPr>
                  <p:cNvSpPr/>
                  <p:nvPr/>
                </p:nvSpPr>
                <p:spPr>
                  <a:xfrm>
                    <a:off x="4328467" y="3989901"/>
                    <a:ext cx="113421" cy="29879"/>
                  </a:xfrm>
                  <a:custGeom>
                    <a:avLst/>
                    <a:gdLst/>
                    <a:ahLst/>
                    <a:cxnLst/>
                    <a:rect l="l" t="t" r="r" b="b"/>
                    <a:pathLst>
                      <a:path w="14421" h="3799" fill="none" extrusionOk="0">
                        <a:moveTo>
                          <a:pt x="14420" y="0"/>
                        </a:moveTo>
                        <a:lnTo>
                          <a:pt x="1" y="3799"/>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5745;p68">
                    <a:extLst>
                      <a:ext uri="{FF2B5EF4-FFF2-40B4-BE49-F238E27FC236}">
                        <a16:creationId xmlns:a16="http://schemas.microsoft.com/office/drawing/2014/main" id="{C8AB1DA4-9923-3B84-77D4-1823816CF565}"/>
                      </a:ext>
                    </a:extLst>
                  </p:cNvPr>
                  <p:cNvSpPr/>
                  <p:nvPr/>
                </p:nvSpPr>
                <p:spPr>
                  <a:xfrm>
                    <a:off x="4224193" y="4019772"/>
                    <a:ext cx="23886" cy="76975"/>
                  </a:xfrm>
                  <a:custGeom>
                    <a:avLst/>
                    <a:gdLst/>
                    <a:ahLst/>
                    <a:cxnLst/>
                    <a:rect l="l" t="t" r="r" b="b"/>
                    <a:pathLst>
                      <a:path w="3037" h="9787" fill="none" extrusionOk="0">
                        <a:moveTo>
                          <a:pt x="1" y="9787"/>
                        </a:moveTo>
                        <a:lnTo>
                          <a:pt x="3037"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5746;p68">
                    <a:extLst>
                      <a:ext uri="{FF2B5EF4-FFF2-40B4-BE49-F238E27FC236}">
                        <a16:creationId xmlns:a16="http://schemas.microsoft.com/office/drawing/2014/main" id="{C6EF8314-EFF6-4A15-290F-1147C5BF641C}"/>
                      </a:ext>
                    </a:extLst>
                  </p:cNvPr>
                  <p:cNvSpPr/>
                  <p:nvPr/>
                </p:nvSpPr>
                <p:spPr>
                  <a:xfrm>
                    <a:off x="4248071" y="4019772"/>
                    <a:ext cx="52342" cy="116457"/>
                  </a:xfrm>
                  <a:custGeom>
                    <a:avLst/>
                    <a:gdLst/>
                    <a:ahLst/>
                    <a:cxnLst/>
                    <a:rect l="l" t="t" r="r" b="b"/>
                    <a:pathLst>
                      <a:path w="6655" h="14807" fill="none" extrusionOk="0">
                        <a:moveTo>
                          <a:pt x="1" y="1"/>
                        </a:moveTo>
                        <a:lnTo>
                          <a:pt x="6654" y="14807"/>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5747;p68">
                    <a:extLst>
                      <a:ext uri="{FF2B5EF4-FFF2-40B4-BE49-F238E27FC236}">
                        <a16:creationId xmlns:a16="http://schemas.microsoft.com/office/drawing/2014/main" id="{C5615D0A-86E9-3F8F-0162-6DDDFCDE6CC2}"/>
                      </a:ext>
                    </a:extLst>
                  </p:cNvPr>
                  <p:cNvSpPr/>
                  <p:nvPr/>
                </p:nvSpPr>
                <p:spPr>
                  <a:xfrm>
                    <a:off x="4300405" y="4138982"/>
                    <a:ext cx="6567" cy="119029"/>
                  </a:xfrm>
                  <a:custGeom>
                    <a:avLst/>
                    <a:gdLst/>
                    <a:ahLst/>
                    <a:cxnLst/>
                    <a:rect l="l" t="t" r="r" b="b"/>
                    <a:pathLst>
                      <a:path w="835" h="15134" fill="none" extrusionOk="0">
                        <a:moveTo>
                          <a:pt x="0" y="1"/>
                        </a:moveTo>
                        <a:lnTo>
                          <a:pt x="835" y="15134"/>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5748;p68">
                    <a:extLst>
                      <a:ext uri="{FF2B5EF4-FFF2-40B4-BE49-F238E27FC236}">
                        <a16:creationId xmlns:a16="http://schemas.microsoft.com/office/drawing/2014/main" id="{7E71E68A-EB8C-4177-EB49-EB585F90BF0F}"/>
                      </a:ext>
                    </a:extLst>
                  </p:cNvPr>
                  <p:cNvSpPr/>
                  <p:nvPr/>
                </p:nvSpPr>
                <p:spPr>
                  <a:xfrm>
                    <a:off x="4219726" y="4200164"/>
                    <a:ext cx="85343" cy="60513"/>
                  </a:xfrm>
                  <a:custGeom>
                    <a:avLst/>
                    <a:gdLst/>
                    <a:ahLst/>
                    <a:cxnLst/>
                    <a:rect l="l" t="t" r="r" b="b"/>
                    <a:pathLst>
                      <a:path w="10851" h="7694" fill="none" extrusionOk="0">
                        <a:moveTo>
                          <a:pt x="0" y="0"/>
                        </a:moveTo>
                        <a:lnTo>
                          <a:pt x="10851" y="7694"/>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5749;p68">
                    <a:extLst>
                      <a:ext uri="{FF2B5EF4-FFF2-40B4-BE49-F238E27FC236}">
                        <a16:creationId xmlns:a16="http://schemas.microsoft.com/office/drawing/2014/main" id="{B0E1C39E-4F46-3FF9-878D-201F50053238}"/>
                      </a:ext>
                    </a:extLst>
                  </p:cNvPr>
                  <p:cNvSpPr/>
                  <p:nvPr/>
                </p:nvSpPr>
                <p:spPr>
                  <a:xfrm>
                    <a:off x="4223430" y="4137275"/>
                    <a:ext cx="81930" cy="15132"/>
                  </a:xfrm>
                  <a:custGeom>
                    <a:avLst/>
                    <a:gdLst/>
                    <a:ahLst/>
                    <a:cxnLst/>
                    <a:rect l="l" t="t" r="r" b="b"/>
                    <a:pathLst>
                      <a:path w="10417" h="1924" fill="none" extrusionOk="0">
                        <a:moveTo>
                          <a:pt x="1" y="1923"/>
                        </a:moveTo>
                        <a:lnTo>
                          <a:pt x="10416"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5750;p68">
                    <a:extLst>
                      <a:ext uri="{FF2B5EF4-FFF2-40B4-BE49-F238E27FC236}">
                        <a16:creationId xmlns:a16="http://schemas.microsoft.com/office/drawing/2014/main" id="{4D1636EC-C833-B649-2B6E-983B218159DE}"/>
                      </a:ext>
                    </a:extLst>
                  </p:cNvPr>
                  <p:cNvSpPr/>
                  <p:nvPr/>
                </p:nvSpPr>
                <p:spPr>
                  <a:xfrm>
                    <a:off x="4303638" y="4138982"/>
                    <a:ext cx="59947" cy="23894"/>
                  </a:xfrm>
                  <a:custGeom>
                    <a:avLst/>
                    <a:gdLst/>
                    <a:ahLst/>
                    <a:cxnLst/>
                    <a:rect l="l" t="t" r="r" b="b"/>
                    <a:pathLst>
                      <a:path w="7622" h="3038" fill="none" extrusionOk="0">
                        <a:moveTo>
                          <a:pt x="7621" y="3037"/>
                        </a:moveTo>
                        <a:lnTo>
                          <a:pt x="0"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5751;p68">
                    <a:extLst>
                      <a:ext uri="{FF2B5EF4-FFF2-40B4-BE49-F238E27FC236}">
                        <a16:creationId xmlns:a16="http://schemas.microsoft.com/office/drawing/2014/main" id="{973E93B8-C53E-38B7-3562-07B14CA93F44}"/>
                      </a:ext>
                    </a:extLst>
                  </p:cNvPr>
                  <p:cNvSpPr/>
                  <p:nvPr/>
                </p:nvSpPr>
                <p:spPr>
                  <a:xfrm>
                    <a:off x="4201644" y="4267237"/>
                    <a:ext cx="39970" cy="77164"/>
                  </a:xfrm>
                  <a:custGeom>
                    <a:avLst/>
                    <a:gdLst/>
                    <a:ahLst/>
                    <a:cxnLst/>
                    <a:rect l="l" t="t" r="r" b="b"/>
                    <a:pathLst>
                      <a:path w="5082" h="9811" fill="none" extrusionOk="0">
                        <a:moveTo>
                          <a:pt x="1" y="0"/>
                        </a:moveTo>
                        <a:lnTo>
                          <a:pt x="5081" y="981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5752;p68">
                    <a:extLst>
                      <a:ext uri="{FF2B5EF4-FFF2-40B4-BE49-F238E27FC236}">
                        <a16:creationId xmlns:a16="http://schemas.microsoft.com/office/drawing/2014/main" id="{357E212C-544F-28BF-344E-08A7B49E1E81}"/>
                      </a:ext>
                    </a:extLst>
                  </p:cNvPr>
                  <p:cNvSpPr/>
                  <p:nvPr/>
                </p:nvSpPr>
                <p:spPr>
                  <a:xfrm>
                    <a:off x="4203831" y="4258003"/>
                    <a:ext cx="103142" cy="9241"/>
                  </a:xfrm>
                  <a:custGeom>
                    <a:avLst/>
                    <a:gdLst/>
                    <a:ahLst/>
                    <a:cxnLst/>
                    <a:rect l="l" t="t" r="r" b="b"/>
                    <a:pathLst>
                      <a:path w="13114" h="1175" fill="none" extrusionOk="0">
                        <a:moveTo>
                          <a:pt x="1" y="1174"/>
                        </a:moveTo>
                        <a:lnTo>
                          <a:pt x="13114"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5753;p68">
                    <a:extLst>
                      <a:ext uri="{FF2B5EF4-FFF2-40B4-BE49-F238E27FC236}">
                        <a16:creationId xmlns:a16="http://schemas.microsoft.com/office/drawing/2014/main" id="{23CECF87-F4B8-D96A-9A82-A0C85E1ADAC4}"/>
                      </a:ext>
                    </a:extLst>
                  </p:cNvPr>
                  <p:cNvSpPr/>
                  <p:nvPr/>
                </p:nvSpPr>
                <p:spPr>
                  <a:xfrm>
                    <a:off x="4179001" y="3943372"/>
                    <a:ext cx="51673" cy="104951"/>
                  </a:xfrm>
                  <a:custGeom>
                    <a:avLst/>
                    <a:gdLst/>
                    <a:ahLst/>
                    <a:cxnLst/>
                    <a:rect l="l" t="t" r="r" b="b"/>
                    <a:pathLst>
                      <a:path w="6570" h="13344" fill="none" extrusionOk="0">
                        <a:moveTo>
                          <a:pt x="1" y="13344"/>
                        </a:moveTo>
                        <a:lnTo>
                          <a:pt x="6569"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5754;p68">
                    <a:extLst>
                      <a:ext uri="{FF2B5EF4-FFF2-40B4-BE49-F238E27FC236}">
                        <a16:creationId xmlns:a16="http://schemas.microsoft.com/office/drawing/2014/main" id="{43F76CE0-39F8-4936-177E-FAF016B4C4AF}"/>
                      </a:ext>
                    </a:extLst>
                  </p:cNvPr>
                  <p:cNvSpPr/>
                  <p:nvPr/>
                </p:nvSpPr>
                <p:spPr>
                  <a:xfrm>
                    <a:off x="4248071" y="4019772"/>
                    <a:ext cx="76597" cy="8"/>
                  </a:xfrm>
                  <a:custGeom>
                    <a:avLst/>
                    <a:gdLst/>
                    <a:ahLst/>
                    <a:cxnLst/>
                    <a:rect l="l" t="t" r="r" b="b"/>
                    <a:pathLst>
                      <a:path w="9739" h="1" fill="none" extrusionOk="0">
                        <a:moveTo>
                          <a:pt x="1" y="1"/>
                        </a:moveTo>
                        <a:lnTo>
                          <a:pt x="9739"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5755;p68">
                    <a:extLst>
                      <a:ext uri="{FF2B5EF4-FFF2-40B4-BE49-F238E27FC236}">
                        <a16:creationId xmlns:a16="http://schemas.microsoft.com/office/drawing/2014/main" id="{27518F7F-973F-9EE5-B416-345D96DC679F}"/>
                      </a:ext>
                    </a:extLst>
                  </p:cNvPr>
                  <p:cNvSpPr/>
                  <p:nvPr/>
                </p:nvSpPr>
                <p:spPr>
                  <a:xfrm>
                    <a:off x="4219529" y="4138982"/>
                    <a:ext cx="84116" cy="63282"/>
                  </a:xfrm>
                  <a:custGeom>
                    <a:avLst/>
                    <a:gdLst/>
                    <a:ahLst/>
                    <a:cxnLst/>
                    <a:rect l="l" t="t" r="r" b="b"/>
                    <a:pathLst>
                      <a:path w="10695" h="8046" fill="none" extrusionOk="0">
                        <a:moveTo>
                          <a:pt x="1" y="8045"/>
                        </a:moveTo>
                        <a:lnTo>
                          <a:pt x="10694"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5756;p68">
                    <a:extLst>
                      <a:ext uri="{FF2B5EF4-FFF2-40B4-BE49-F238E27FC236}">
                        <a16:creationId xmlns:a16="http://schemas.microsoft.com/office/drawing/2014/main" id="{50CE81EC-A621-D524-06F5-7DF9D1166E45}"/>
                      </a:ext>
                    </a:extLst>
                  </p:cNvPr>
                  <p:cNvSpPr/>
                  <p:nvPr/>
                </p:nvSpPr>
                <p:spPr>
                  <a:xfrm>
                    <a:off x="3654964" y="3289853"/>
                    <a:ext cx="46820" cy="63848"/>
                  </a:xfrm>
                  <a:custGeom>
                    <a:avLst/>
                    <a:gdLst/>
                    <a:ahLst/>
                    <a:cxnLst/>
                    <a:rect l="l" t="t" r="r" b="b"/>
                    <a:pathLst>
                      <a:path w="5953" h="8118" fill="none" extrusionOk="0">
                        <a:moveTo>
                          <a:pt x="1" y="0"/>
                        </a:moveTo>
                        <a:lnTo>
                          <a:pt x="5952" y="8117"/>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5757;p68">
                    <a:extLst>
                      <a:ext uri="{FF2B5EF4-FFF2-40B4-BE49-F238E27FC236}">
                        <a16:creationId xmlns:a16="http://schemas.microsoft.com/office/drawing/2014/main" id="{ADF62825-F5A6-9F02-121A-BF47DF8656A6}"/>
                      </a:ext>
                    </a:extLst>
                  </p:cNvPr>
                  <p:cNvSpPr/>
                  <p:nvPr/>
                </p:nvSpPr>
                <p:spPr>
                  <a:xfrm>
                    <a:off x="3619760" y="3353693"/>
                    <a:ext cx="85736" cy="36730"/>
                  </a:xfrm>
                  <a:custGeom>
                    <a:avLst/>
                    <a:gdLst/>
                    <a:ahLst/>
                    <a:cxnLst/>
                    <a:rect l="l" t="t" r="r" b="b"/>
                    <a:pathLst>
                      <a:path w="10901" h="4670" fill="none" extrusionOk="0">
                        <a:moveTo>
                          <a:pt x="1" y="4670"/>
                        </a:moveTo>
                        <a:lnTo>
                          <a:pt x="10900"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5758;p68">
                    <a:extLst>
                      <a:ext uri="{FF2B5EF4-FFF2-40B4-BE49-F238E27FC236}">
                        <a16:creationId xmlns:a16="http://schemas.microsoft.com/office/drawing/2014/main" id="{94CBA135-BEA2-D418-DDB1-7D4F5F93ACFC}"/>
                      </a:ext>
                    </a:extLst>
                  </p:cNvPr>
                  <p:cNvSpPr/>
                  <p:nvPr/>
                </p:nvSpPr>
                <p:spPr>
                  <a:xfrm>
                    <a:off x="3703011" y="3354739"/>
                    <a:ext cx="70415" cy="79350"/>
                  </a:xfrm>
                  <a:custGeom>
                    <a:avLst/>
                    <a:gdLst/>
                    <a:ahLst/>
                    <a:cxnLst/>
                    <a:rect l="l" t="t" r="r" b="b"/>
                    <a:pathLst>
                      <a:path w="8953" h="10089" fill="none" extrusionOk="0">
                        <a:moveTo>
                          <a:pt x="1" y="0"/>
                        </a:moveTo>
                        <a:lnTo>
                          <a:pt x="8952" y="10089"/>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5759;p68">
                    <a:extLst>
                      <a:ext uri="{FF2B5EF4-FFF2-40B4-BE49-F238E27FC236}">
                        <a16:creationId xmlns:a16="http://schemas.microsoft.com/office/drawing/2014/main" id="{CCDDFBCD-4076-DDC0-FA24-3F24C30F3C65}"/>
                      </a:ext>
                    </a:extLst>
                  </p:cNvPr>
                  <p:cNvSpPr/>
                  <p:nvPr/>
                </p:nvSpPr>
                <p:spPr>
                  <a:xfrm>
                    <a:off x="3779884" y="3366443"/>
                    <a:ext cx="34449" cy="67647"/>
                  </a:xfrm>
                  <a:custGeom>
                    <a:avLst/>
                    <a:gdLst/>
                    <a:ahLst/>
                    <a:cxnLst/>
                    <a:rect l="l" t="t" r="r" b="b"/>
                    <a:pathLst>
                      <a:path w="4380" h="8601" fill="none" extrusionOk="0">
                        <a:moveTo>
                          <a:pt x="1" y="8601"/>
                        </a:moveTo>
                        <a:lnTo>
                          <a:pt x="4380"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5760;p68">
                    <a:extLst>
                      <a:ext uri="{FF2B5EF4-FFF2-40B4-BE49-F238E27FC236}">
                        <a16:creationId xmlns:a16="http://schemas.microsoft.com/office/drawing/2014/main" id="{111A5C90-AA21-07EA-9325-F0492FB9DA5D}"/>
                      </a:ext>
                    </a:extLst>
                  </p:cNvPr>
                  <p:cNvSpPr/>
                  <p:nvPr/>
                </p:nvSpPr>
                <p:spPr>
                  <a:xfrm>
                    <a:off x="3701776" y="3353693"/>
                    <a:ext cx="116363" cy="12757"/>
                  </a:xfrm>
                  <a:custGeom>
                    <a:avLst/>
                    <a:gdLst/>
                    <a:ahLst/>
                    <a:cxnLst/>
                    <a:rect l="l" t="t" r="r" b="b"/>
                    <a:pathLst>
                      <a:path w="14795" h="1622" fill="none" extrusionOk="0">
                        <a:moveTo>
                          <a:pt x="14795" y="1621"/>
                        </a:moveTo>
                        <a:lnTo>
                          <a:pt x="0"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5761;p68">
                    <a:extLst>
                      <a:ext uri="{FF2B5EF4-FFF2-40B4-BE49-F238E27FC236}">
                        <a16:creationId xmlns:a16="http://schemas.microsoft.com/office/drawing/2014/main" id="{66299FD8-EC8F-F0EE-2ABB-9B73570A1E6D}"/>
                      </a:ext>
                    </a:extLst>
                  </p:cNvPr>
                  <p:cNvSpPr/>
                  <p:nvPr/>
                </p:nvSpPr>
                <p:spPr>
                  <a:xfrm>
                    <a:off x="3701776" y="3313063"/>
                    <a:ext cx="227204" cy="40638"/>
                  </a:xfrm>
                  <a:custGeom>
                    <a:avLst/>
                    <a:gdLst/>
                    <a:ahLst/>
                    <a:cxnLst/>
                    <a:rect l="l" t="t" r="r" b="b"/>
                    <a:pathLst>
                      <a:path w="28888" h="5167" fill="none" extrusionOk="0">
                        <a:moveTo>
                          <a:pt x="28887" y="1"/>
                        </a:moveTo>
                        <a:lnTo>
                          <a:pt x="0" y="5166"/>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5762;p68">
                    <a:extLst>
                      <a:ext uri="{FF2B5EF4-FFF2-40B4-BE49-F238E27FC236}">
                        <a16:creationId xmlns:a16="http://schemas.microsoft.com/office/drawing/2014/main" id="{58B50BFF-7F4B-8CE2-21B1-CFA94FE9698B}"/>
                      </a:ext>
                    </a:extLst>
                  </p:cNvPr>
                  <p:cNvSpPr/>
                  <p:nvPr/>
                </p:nvSpPr>
                <p:spPr>
                  <a:xfrm>
                    <a:off x="3888633" y="3313063"/>
                    <a:ext cx="40347" cy="114467"/>
                  </a:xfrm>
                  <a:custGeom>
                    <a:avLst/>
                    <a:gdLst/>
                    <a:ahLst/>
                    <a:cxnLst/>
                    <a:rect l="l" t="t" r="r" b="b"/>
                    <a:pathLst>
                      <a:path w="5130" h="14554" fill="none" extrusionOk="0">
                        <a:moveTo>
                          <a:pt x="5129" y="1"/>
                        </a:moveTo>
                        <a:lnTo>
                          <a:pt x="0" y="14553"/>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5763;p68">
                    <a:extLst>
                      <a:ext uri="{FF2B5EF4-FFF2-40B4-BE49-F238E27FC236}">
                        <a16:creationId xmlns:a16="http://schemas.microsoft.com/office/drawing/2014/main" id="{F2EC29E5-742C-166B-0BE4-A9182AB4FD6A}"/>
                      </a:ext>
                    </a:extLst>
                  </p:cNvPr>
                  <p:cNvSpPr/>
                  <p:nvPr/>
                </p:nvSpPr>
                <p:spPr>
                  <a:xfrm>
                    <a:off x="3814325" y="3366443"/>
                    <a:ext cx="74316" cy="61087"/>
                  </a:xfrm>
                  <a:custGeom>
                    <a:avLst/>
                    <a:gdLst/>
                    <a:ahLst/>
                    <a:cxnLst/>
                    <a:rect l="l" t="t" r="r" b="b"/>
                    <a:pathLst>
                      <a:path w="9449" h="7767" fill="none" extrusionOk="0">
                        <a:moveTo>
                          <a:pt x="1" y="0"/>
                        </a:moveTo>
                        <a:lnTo>
                          <a:pt x="9448" y="7766"/>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5764;p68">
                    <a:extLst>
                      <a:ext uri="{FF2B5EF4-FFF2-40B4-BE49-F238E27FC236}">
                        <a16:creationId xmlns:a16="http://schemas.microsoft.com/office/drawing/2014/main" id="{98E04EBD-85E9-BAF8-E6E2-D7FF11480905}"/>
                      </a:ext>
                    </a:extLst>
                  </p:cNvPr>
                  <p:cNvSpPr/>
                  <p:nvPr/>
                </p:nvSpPr>
                <p:spPr>
                  <a:xfrm>
                    <a:off x="3838399" y="3427522"/>
                    <a:ext cx="50242" cy="67749"/>
                  </a:xfrm>
                  <a:custGeom>
                    <a:avLst/>
                    <a:gdLst/>
                    <a:ahLst/>
                    <a:cxnLst/>
                    <a:rect l="l" t="t" r="r" b="b"/>
                    <a:pathLst>
                      <a:path w="6388" h="8614" fill="none" extrusionOk="0">
                        <a:moveTo>
                          <a:pt x="0" y="8613"/>
                        </a:moveTo>
                        <a:lnTo>
                          <a:pt x="6387"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5765;p68">
                    <a:extLst>
                      <a:ext uri="{FF2B5EF4-FFF2-40B4-BE49-F238E27FC236}">
                        <a16:creationId xmlns:a16="http://schemas.microsoft.com/office/drawing/2014/main" id="{BBD75A5D-94B8-5FC0-D2A7-60C48EAD4A0B}"/>
                      </a:ext>
                    </a:extLst>
                  </p:cNvPr>
                  <p:cNvSpPr/>
                  <p:nvPr/>
                </p:nvSpPr>
                <p:spPr>
                  <a:xfrm>
                    <a:off x="3814325" y="3313063"/>
                    <a:ext cx="114656" cy="53388"/>
                  </a:xfrm>
                  <a:custGeom>
                    <a:avLst/>
                    <a:gdLst/>
                    <a:ahLst/>
                    <a:cxnLst/>
                    <a:rect l="l" t="t" r="r" b="b"/>
                    <a:pathLst>
                      <a:path w="14578" h="6788" fill="none" extrusionOk="0">
                        <a:moveTo>
                          <a:pt x="1" y="6787"/>
                        </a:moveTo>
                        <a:lnTo>
                          <a:pt x="14577"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5766;p68">
                    <a:extLst>
                      <a:ext uri="{FF2B5EF4-FFF2-40B4-BE49-F238E27FC236}">
                        <a16:creationId xmlns:a16="http://schemas.microsoft.com/office/drawing/2014/main" id="{FBA5A707-9B35-5BFA-1FDB-CCE30778C90F}"/>
                      </a:ext>
                    </a:extLst>
                  </p:cNvPr>
                  <p:cNvSpPr/>
                  <p:nvPr/>
                </p:nvSpPr>
                <p:spPr>
                  <a:xfrm>
                    <a:off x="3888633" y="3427522"/>
                    <a:ext cx="55377" cy="76212"/>
                  </a:xfrm>
                  <a:custGeom>
                    <a:avLst/>
                    <a:gdLst/>
                    <a:ahLst/>
                    <a:cxnLst/>
                    <a:rect l="l" t="t" r="r" b="b"/>
                    <a:pathLst>
                      <a:path w="7041" h="9690" fill="none" extrusionOk="0">
                        <a:moveTo>
                          <a:pt x="0" y="0"/>
                        </a:moveTo>
                        <a:lnTo>
                          <a:pt x="7041" y="969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5767;p68">
                    <a:extLst>
                      <a:ext uri="{FF2B5EF4-FFF2-40B4-BE49-F238E27FC236}">
                        <a16:creationId xmlns:a16="http://schemas.microsoft.com/office/drawing/2014/main" id="{C6AA2851-3CFE-FE13-121D-74433BA1ECAB}"/>
                      </a:ext>
                    </a:extLst>
                  </p:cNvPr>
                  <p:cNvSpPr/>
                  <p:nvPr/>
                </p:nvSpPr>
                <p:spPr>
                  <a:xfrm>
                    <a:off x="3944003" y="3406208"/>
                    <a:ext cx="40631" cy="97526"/>
                  </a:xfrm>
                  <a:custGeom>
                    <a:avLst/>
                    <a:gdLst/>
                    <a:ahLst/>
                    <a:cxnLst/>
                    <a:rect l="l" t="t" r="r" b="b"/>
                    <a:pathLst>
                      <a:path w="5166" h="12400" fill="none" extrusionOk="0">
                        <a:moveTo>
                          <a:pt x="1" y="12400"/>
                        </a:moveTo>
                        <a:lnTo>
                          <a:pt x="5166"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5768;p68">
                    <a:extLst>
                      <a:ext uri="{FF2B5EF4-FFF2-40B4-BE49-F238E27FC236}">
                        <a16:creationId xmlns:a16="http://schemas.microsoft.com/office/drawing/2014/main" id="{1ADD7C83-AFF9-E324-D3F7-64EB7CEE138C}"/>
                      </a:ext>
                    </a:extLst>
                  </p:cNvPr>
                  <p:cNvSpPr/>
                  <p:nvPr/>
                </p:nvSpPr>
                <p:spPr>
                  <a:xfrm>
                    <a:off x="3984625" y="3357500"/>
                    <a:ext cx="55291" cy="48716"/>
                  </a:xfrm>
                  <a:custGeom>
                    <a:avLst/>
                    <a:gdLst/>
                    <a:ahLst/>
                    <a:cxnLst/>
                    <a:rect l="l" t="t" r="r" b="b"/>
                    <a:pathLst>
                      <a:path w="7030" h="6194" fill="none" extrusionOk="0">
                        <a:moveTo>
                          <a:pt x="1" y="6194"/>
                        </a:moveTo>
                        <a:lnTo>
                          <a:pt x="7029"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5769;p68">
                    <a:extLst>
                      <a:ext uri="{FF2B5EF4-FFF2-40B4-BE49-F238E27FC236}">
                        <a16:creationId xmlns:a16="http://schemas.microsoft.com/office/drawing/2014/main" id="{A9E22EEB-1905-AE8D-20C0-04DCCBA3E500}"/>
                      </a:ext>
                    </a:extLst>
                  </p:cNvPr>
                  <p:cNvSpPr/>
                  <p:nvPr/>
                </p:nvSpPr>
                <p:spPr>
                  <a:xfrm>
                    <a:off x="3888633" y="3406208"/>
                    <a:ext cx="96000" cy="21322"/>
                  </a:xfrm>
                  <a:custGeom>
                    <a:avLst/>
                    <a:gdLst/>
                    <a:ahLst/>
                    <a:cxnLst/>
                    <a:rect l="l" t="t" r="r" b="b"/>
                    <a:pathLst>
                      <a:path w="12206" h="2711" fill="none" extrusionOk="0">
                        <a:moveTo>
                          <a:pt x="0" y="2710"/>
                        </a:moveTo>
                        <a:lnTo>
                          <a:pt x="12206"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5770;p68">
                    <a:extLst>
                      <a:ext uri="{FF2B5EF4-FFF2-40B4-BE49-F238E27FC236}">
                        <a16:creationId xmlns:a16="http://schemas.microsoft.com/office/drawing/2014/main" id="{AFFB9144-101D-394B-17AB-FED17D0F9B67}"/>
                      </a:ext>
                    </a:extLst>
                  </p:cNvPr>
                  <p:cNvSpPr/>
                  <p:nvPr/>
                </p:nvSpPr>
                <p:spPr>
                  <a:xfrm>
                    <a:off x="3984625" y="3406208"/>
                    <a:ext cx="42251" cy="136348"/>
                  </a:xfrm>
                  <a:custGeom>
                    <a:avLst/>
                    <a:gdLst/>
                    <a:ahLst/>
                    <a:cxnLst/>
                    <a:rect l="l" t="t" r="r" b="b"/>
                    <a:pathLst>
                      <a:path w="5372" h="17336" fill="none" extrusionOk="0">
                        <a:moveTo>
                          <a:pt x="1" y="1"/>
                        </a:moveTo>
                        <a:lnTo>
                          <a:pt x="5372" y="17335"/>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5771;p68">
                    <a:extLst>
                      <a:ext uri="{FF2B5EF4-FFF2-40B4-BE49-F238E27FC236}">
                        <a16:creationId xmlns:a16="http://schemas.microsoft.com/office/drawing/2014/main" id="{234DC23A-7F79-0B88-BC4E-7033DFA76589}"/>
                      </a:ext>
                    </a:extLst>
                  </p:cNvPr>
                  <p:cNvSpPr/>
                  <p:nvPr/>
                </p:nvSpPr>
                <p:spPr>
                  <a:xfrm>
                    <a:off x="4026868" y="3427522"/>
                    <a:ext cx="35597" cy="115033"/>
                  </a:xfrm>
                  <a:custGeom>
                    <a:avLst/>
                    <a:gdLst/>
                    <a:ahLst/>
                    <a:cxnLst/>
                    <a:rect l="l" t="t" r="r" b="b"/>
                    <a:pathLst>
                      <a:path w="4526" h="14626" fill="none" extrusionOk="0">
                        <a:moveTo>
                          <a:pt x="1" y="14625"/>
                        </a:moveTo>
                        <a:lnTo>
                          <a:pt x="4525"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5772;p68">
                    <a:extLst>
                      <a:ext uri="{FF2B5EF4-FFF2-40B4-BE49-F238E27FC236}">
                        <a16:creationId xmlns:a16="http://schemas.microsoft.com/office/drawing/2014/main" id="{B938B13C-35E7-FD8D-D4EE-EAC64D28EE96}"/>
                      </a:ext>
                    </a:extLst>
                  </p:cNvPr>
                  <p:cNvSpPr/>
                  <p:nvPr/>
                </p:nvSpPr>
                <p:spPr>
                  <a:xfrm>
                    <a:off x="3876261" y="3542548"/>
                    <a:ext cx="150615" cy="52051"/>
                  </a:xfrm>
                  <a:custGeom>
                    <a:avLst/>
                    <a:gdLst/>
                    <a:ahLst/>
                    <a:cxnLst/>
                    <a:rect l="l" t="t" r="r" b="b"/>
                    <a:pathLst>
                      <a:path w="19150" h="6618" fill="none" extrusionOk="0">
                        <a:moveTo>
                          <a:pt x="1" y="6617"/>
                        </a:moveTo>
                        <a:lnTo>
                          <a:pt x="19150"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5773;p68">
                    <a:extLst>
                      <a:ext uri="{FF2B5EF4-FFF2-40B4-BE49-F238E27FC236}">
                        <a16:creationId xmlns:a16="http://schemas.microsoft.com/office/drawing/2014/main" id="{835D8E4B-E786-454D-E10A-FC7BB01E102D}"/>
                      </a:ext>
                    </a:extLst>
                  </p:cNvPr>
                  <p:cNvSpPr/>
                  <p:nvPr/>
                </p:nvSpPr>
                <p:spPr>
                  <a:xfrm>
                    <a:off x="4006702" y="3542548"/>
                    <a:ext cx="20174" cy="99044"/>
                  </a:xfrm>
                  <a:custGeom>
                    <a:avLst/>
                    <a:gdLst/>
                    <a:ahLst/>
                    <a:cxnLst/>
                    <a:rect l="l" t="t" r="r" b="b"/>
                    <a:pathLst>
                      <a:path w="2565" h="12593" fill="none" extrusionOk="0">
                        <a:moveTo>
                          <a:pt x="2565" y="0"/>
                        </a:moveTo>
                        <a:lnTo>
                          <a:pt x="0" y="12593"/>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5774;p68">
                    <a:extLst>
                      <a:ext uri="{FF2B5EF4-FFF2-40B4-BE49-F238E27FC236}">
                        <a16:creationId xmlns:a16="http://schemas.microsoft.com/office/drawing/2014/main" id="{BBD76C92-EA4A-7283-991A-FBDC193F8D9E}"/>
                      </a:ext>
                    </a:extLst>
                  </p:cNvPr>
                  <p:cNvSpPr/>
                  <p:nvPr/>
                </p:nvSpPr>
                <p:spPr>
                  <a:xfrm>
                    <a:off x="3912700" y="3641584"/>
                    <a:ext cx="97817" cy="41779"/>
                  </a:xfrm>
                  <a:custGeom>
                    <a:avLst/>
                    <a:gdLst/>
                    <a:ahLst/>
                    <a:cxnLst/>
                    <a:rect l="l" t="t" r="r" b="b"/>
                    <a:pathLst>
                      <a:path w="12437" h="5312" fill="none" extrusionOk="0">
                        <a:moveTo>
                          <a:pt x="1" y="5311"/>
                        </a:moveTo>
                        <a:lnTo>
                          <a:pt x="12436"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5775;p68">
                    <a:extLst>
                      <a:ext uri="{FF2B5EF4-FFF2-40B4-BE49-F238E27FC236}">
                        <a16:creationId xmlns:a16="http://schemas.microsoft.com/office/drawing/2014/main" id="{24E27BE4-FA96-D128-D06C-5A3CCE0D50A4}"/>
                      </a:ext>
                    </a:extLst>
                  </p:cNvPr>
                  <p:cNvSpPr/>
                  <p:nvPr/>
                </p:nvSpPr>
                <p:spPr>
                  <a:xfrm>
                    <a:off x="3875601" y="3503726"/>
                    <a:ext cx="68410" cy="89158"/>
                  </a:xfrm>
                  <a:custGeom>
                    <a:avLst/>
                    <a:gdLst/>
                    <a:ahLst/>
                    <a:cxnLst/>
                    <a:rect l="l" t="t" r="r" b="b"/>
                    <a:pathLst>
                      <a:path w="8698" h="11336" fill="none" extrusionOk="0">
                        <a:moveTo>
                          <a:pt x="8698" y="1"/>
                        </a:moveTo>
                        <a:lnTo>
                          <a:pt x="0" y="11335"/>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5776;p68">
                    <a:extLst>
                      <a:ext uri="{FF2B5EF4-FFF2-40B4-BE49-F238E27FC236}">
                        <a16:creationId xmlns:a16="http://schemas.microsoft.com/office/drawing/2014/main" id="{60F6ED36-A9F3-CF14-B696-D0E20BF3F1FB}"/>
                      </a:ext>
                    </a:extLst>
                  </p:cNvPr>
                  <p:cNvSpPr/>
                  <p:nvPr/>
                </p:nvSpPr>
                <p:spPr>
                  <a:xfrm>
                    <a:off x="3944003" y="3503726"/>
                    <a:ext cx="89441" cy="36163"/>
                  </a:xfrm>
                  <a:custGeom>
                    <a:avLst/>
                    <a:gdLst/>
                    <a:ahLst/>
                    <a:cxnLst/>
                    <a:rect l="l" t="t" r="r" b="b"/>
                    <a:pathLst>
                      <a:path w="11372" h="4598" fill="none" extrusionOk="0">
                        <a:moveTo>
                          <a:pt x="1" y="1"/>
                        </a:moveTo>
                        <a:lnTo>
                          <a:pt x="11372" y="4598"/>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5777;p68">
                    <a:extLst>
                      <a:ext uri="{FF2B5EF4-FFF2-40B4-BE49-F238E27FC236}">
                        <a16:creationId xmlns:a16="http://schemas.microsoft.com/office/drawing/2014/main" id="{260011FF-38D5-3A19-3FB9-29557C8C6DAE}"/>
                      </a:ext>
                    </a:extLst>
                  </p:cNvPr>
                  <p:cNvSpPr/>
                  <p:nvPr/>
                </p:nvSpPr>
                <p:spPr>
                  <a:xfrm>
                    <a:off x="4033436" y="3490599"/>
                    <a:ext cx="132824" cy="49290"/>
                  </a:xfrm>
                  <a:custGeom>
                    <a:avLst/>
                    <a:gdLst/>
                    <a:ahLst/>
                    <a:cxnLst/>
                    <a:rect l="l" t="t" r="r" b="b"/>
                    <a:pathLst>
                      <a:path w="16888" h="6267" fill="none" extrusionOk="0">
                        <a:moveTo>
                          <a:pt x="1" y="6267"/>
                        </a:moveTo>
                        <a:lnTo>
                          <a:pt x="16888"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5778;p68">
                    <a:extLst>
                      <a:ext uri="{FF2B5EF4-FFF2-40B4-BE49-F238E27FC236}">
                        <a16:creationId xmlns:a16="http://schemas.microsoft.com/office/drawing/2014/main" id="{4A89169E-8B19-3961-ADEB-85978DC7F03C}"/>
                      </a:ext>
                    </a:extLst>
                  </p:cNvPr>
                  <p:cNvSpPr/>
                  <p:nvPr/>
                </p:nvSpPr>
                <p:spPr>
                  <a:xfrm>
                    <a:off x="4166252" y="3490599"/>
                    <a:ext cx="73459" cy="95528"/>
                  </a:xfrm>
                  <a:custGeom>
                    <a:avLst/>
                    <a:gdLst/>
                    <a:ahLst/>
                    <a:cxnLst/>
                    <a:rect l="l" t="t" r="r" b="b"/>
                    <a:pathLst>
                      <a:path w="9340" h="12146" fill="none" extrusionOk="0">
                        <a:moveTo>
                          <a:pt x="1" y="0"/>
                        </a:moveTo>
                        <a:lnTo>
                          <a:pt x="9339" y="12146"/>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5779;p68">
                    <a:extLst>
                      <a:ext uri="{FF2B5EF4-FFF2-40B4-BE49-F238E27FC236}">
                        <a16:creationId xmlns:a16="http://schemas.microsoft.com/office/drawing/2014/main" id="{4B7D5037-8C85-918E-0563-3DBC7A5939F8}"/>
                      </a:ext>
                    </a:extLst>
                  </p:cNvPr>
                  <p:cNvSpPr/>
                  <p:nvPr/>
                </p:nvSpPr>
                <p:spPr>
                  <a:xfrm>
                    <a:off x="4027726" y="3539882"/>
                    <a:ext cx="211985" cy="39970"/>
                  </a:xfrm>
                  <a:custGeom>
                    <a:avLst/>
                    <a:gdLst/>
                    <a:ahLst/>
                    <a:cxnLst/>
                    <a:rect l="l" t="t" r="r" b="b"/>
                    <a:pathLst>
                      <a:path w="26953" h="5082" fill="none" extrusionOk="0">
                        <a:moveTo>
                          <a:pt x="26952" y="5081"/>
                        </a:moveTo>
                        <a:lnTo>
                          <a:pt x="1"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5780;p68">
                    <a:extLst>
                      <a:ext uri="{FF2B5EF4-FFF2-40B4-BE49-F238E27FC236}">
                        <a16:creationId xmlns:a16="http://schemas.microsoft.com/office/drawing/2014/main" id="{E0209499-00B4-2002-8152-968667784548}"/>
                      </a:ext>
                    </a:extLst>
                  </p:cNvPr>
                  <p:cNvSpPr/>
                  <p:nvPr/>
                </p:nvSpPr>
                <p:spPr>
                  <a:xfrm>
                    <a:off x="4027726" y="3539882"/>
                    <a:ext cx="99720" cy="174878"/>
                  </a:xfrm>
                  <a:custGeom>
                    <a:avLst/>
                    <a:gdLst/>
                    <a:ahLst/>
                    <a:cxnLst/>
                    <a:rect l="l" t="t" r="r" b="b"/>
                    <a:pathLst>
                      <a:path w="12679" h="22235" fill="none" extrusionOk="0">
                        <a:moveTo>
                          <a:pt x="1" y="1"/>
                        </a:moveTo>
                        <a:lnTo>
                          <a:pt x="12678" y="22234"/>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5781;p68">
                    <a:extLst>
                      <a:ext uri="{FF2B5EF4-FFF2-40B4-BE49-F238E27FC236}">
                        <a16:creationId xmlns:a16="http://schemas.microsoft.com/office/drawing/2014/main" id="{90C72C29-2860-2CF4-AC44-CE2ADD97A503}"/>
                      </a:ext>
                    </a:extLst>
                  </p:cNvPr>
                  <p:cNvSpPr/>
                  <p:nvPr/>
                </p:nvSpPr>
                <p:spPr>
                  <a:xfrm>
                    <a:off x="4027726" y="3539882"/>
                    <a:ext cx="159754" cy="111707"/>
                  </a:xfrm>
                  <a:custGeom>
                    <a:avLst/>
                    <a:gdLst/>
                    <a:ahLst/>
                    <a:cxnLst/>
                    <a:rect l="l" t="t" r="r" b="b"/>
                    <a:pathLst>
                      <a:path w="20312" h="14203" fill="none" extrusionOk="0">
                        <a:moveTo>
                          <a:pt x="1" y="1"/>
                        </a:moveTo>
                        <a:lnTo>
                          <a:pt x="20311" y="14202"/>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5782;p68">
                    <a:extLst>
                      <a:ext uri="{FF2B5EF4-FFF2-40B4-BE49-F238E27FC236}">
                        <a16:creationId xmlns:a16="http://schemas.microsoft.com/office/drawing/2014/main" id="{6417DF65-1A78-B42A-B4A3-FA39448548AA}"/>
                      </a:ext>
                    </a:extLst>
                  </p:cNvPr>
                  <p:cNvSpPr/>
                  <p:nvPr/>
                </p:nvSpPr>
                <p:spPr>
                  <a:xfrm>
                    <a:off x="4006702" y="3641584"/>
                    <a:ext cx="120743" cy="73176"/>
                  </a:xfrm>
                  <a:custGeom>
                    <a:avLst/>
                    <a:gdLst/>
                    <a:ahLst/>
                    <a:cxnLst/>
                    <a:rect l="l" t="t" r="r" b="b"/>
                    <a:pathLst>
                      <a:path w="15352" h="9304" fill="none" extrusionOk="0">
                        <a:moveTo>
                          <a:pt x="0" y="1"/>
                        </a:moveTo>
                        <a:lnTo>
                          <a:pt x="15351" y="9303"/>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5783;p68">
                    <a:extLst>
                      <a:ext uri="{FF2B5EF4-FFF2-40B4-BE49-F238E27FC236}">
                        <a16:creationId xmlns:a16="http://schemas.microsoft.com/office/drawing/2014/main" id="{D6E79837-EFB3-EA42-65B9-0A231AEAF4F4}"/>
                      </a:ext>
                    </a:extLst>
                  </p:cNvPr>
                  <p:cNvSpPr/>
                  <p:nvPr/>
                </p:nvSpPr>
                <p:spPr>
                  <a:xfrm>
                    <a:off x="4006702" y="3641584"/>
                    <a:ext cx="39773" cy="140249"/>
                  </a:xfrm>
                  <a:custGeom>
                    <a:avLst/>
                    <a:gdLst/>
                    <a:ahLst/>
                    <a:cxnLst/>
                    <a:rect l="l" t="t" r="r" b="b"/>
                    <a:pathLst>
                      <a:path w="5057" h="17832" fill="none" extrusionOk="0">
                        <a:moveTo>
                          <a:pt x="5057" y="17832"/>
                        </a:moveTo>
                        <a:lnTo>
                          <a:pt x="0"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5784;p68">
                    <a:extLst>
                      <a:ext uri="{FF2B5EF4-FFF2-40B4-BE49-F238E27FC236}">
                        <a16:creationId xmlns:a16="http://schemas.microsoft.com/office/drawing/2014/main" id="{3F570864-B9B8-6DAD-6D43-2C1E64559176}"/>
                      </a:ext>
                    </a:extLst>
                  </p:cNvPr>
                  <p:cNvSpPr/>
                  <p:nvPr/>
                </p:nvSpPr>
                <p:spPr>
                  <a:xfrm>
                    <a:off x="3996423" y="3784585"/>
                    <a:ext cx="51862" cy="10280"/>
                  </a:xfrm>
                  <a:custGeom>
                    <a:avLst/>
                    <a:gdLst/>
                    <a:ahLst/>
                    <a:cxnLst/>
                    <a:rect l="l" t="t" r="r" b="b"/>
                    <a:pathLst>
                      <a:path w="6594" h="1307" fill="none" extrusionOk="0">
                        <a:moveTo>
                          <a:pt x="1" y="1307"/>
                        </a:moveTo>
                        <a:lnTo>
                          <a:pt x="6594"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5785;p68">
                    <a:extLst>
                      <a:ext uri="{FF2B5EF4-FFF2-40B4-BE49-F238E27FC236}">
                        <a16:creationId xmlns:a16="http://schemas.microsoft.com/office/drawing/2014/main" id="{3D7EE79F-5533-130E-4CA6-5206D3FA132F}"/>
                      </a:ext>
                    </a:extLst>
                  </p:cNvPr>
                  <p:cNvSpPr/>
                  <p:nvPr/>
                </p:nvSpPr>
                <p:spPr>
                  <a:xfrm>
                    <a:off x="4048277" y="3784585"/>
                    <a:ext cx="47583" cy="68890"/>
                  </a:xfrm>
                  <a:custGeom>
                    <a:avLst/>
                    <a:gdLst/>
                    <a:ahLst/>
                    <a:cxnLst/>
                    <a:rect l="l" t="t" r="r" b="b"/>
                    <a:pathLst>
                      <a:path w="6050" h="8759" fill="none" extrusionOk="0">
                        <a:moveTo>
                          <a:pt x="1" y="0"/>
                        </a:moveTo>
                        <a:lnTo>
                          <a:pt x="6049" y="8758"/>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5786;p68">
                    <a:extLst>
                      <a:ext uri="{FF2B5EF4-FFF2-40B4-BE49-F238E27FC236}">
                        <a16:creationId xmlns:a16="http://schemas.microsoft.com/office/drawing/2014/main" id="{F8431955-F135-46B0-BF9F-11CE8A16240D}"/>
                      </a:ext>
                    </a:extLst>
                  </p:cNvPr>
                  <p:cNvSpPr/>
                  <p:nvPr/>
                </p:nvSpPr>
                <p:spPr>
                  <a:xfrm>
                    <a:off x="4095947" y="3788392"/>
                    <a:ext cx="10280" cy="64894"/>
                  </a:xfrm>
                  <a:custGeom>
                    <a:avLst/>
                    <a:gdLst/>
                    <a:ahLst/>
                    <a:cxnLst/>
                    <a:rect l="l" t="t" r="r" b="b"/>
                    <a:pathLst>
                      <a:path w="1307" h="8251" fill="none" extrusionOk="0">
                        <a:moveTo>
                          <a:pt x="0" y="8250"/>
                        </a:moveTo>
                        <a:lnTo>
                          <a:pt x="1307" y="0"/>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5787;p68">
                    <a:extLst>
                      <a:ext uri="{FF2B5EF4-FFF2-40B4-BE49-F238E27FC236}">
                        <a16:creationId xmlns:a16="http://schemas.microsoft.com/office/drawing/2014/main" id="{5D7E5FFB-72B3-596E-8D26-67929D21F598}"/>
                      </a:ext>
                    </a:extLst>
                  </p:cNvPr>
                  <p:cNvSpPr/>
                  <p:nvPr/>
                </p:nvSpPr>
                <p:spPr>
                  <a:xfrm>
                    <a:off x="4095852" y="3853467"/>
                    <a:ext cx="45672" cy="15895"/>
                  </a:xfrm>
                  <a:custGeom>
                    <a:avLst/>
                    <a:gdLst/>
                    <a:ahLst/>
                    <a:cxnLst/>
                    <a:rect l="l" t="t" r="r" b="b"/>
                    <a:pathLst>
                      <a:path w="5807" h="2021" fill="none" extrusionOk="0">
                        <a:moveTo>
                          <a:pt x="0" y="0"/>
                        </a:moveTo>
                        <a:lnTo>
                          <a:pt x="5807" y="202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5788;p68">
                    <a:extLst>
                      <a:ext uri="{FF2B5EF4-FFF2-40B4-BE49-F238E27FC236}">
                        <a16:creationId xmlns:a16="http://schemas.microsoft.com/office/drawing/2014/main" id="{6A3B400C-CD19-7F69-7672-6A2F8B631EAF}"/>
                      </a:ext>
                    </a:extLst>
                  </p:cNvPr>
                  <p:cNvSpPr/>
                  <p:nvPr/>
                </p:nvSpPr>
                <p:spPr>
                  <a:xfrm>
                    <a:off x="4138567" y="3868308"/>
                    <a:ext cx="16469" cy="101710"/>
                  </a:xfrm>
                  <a:custGeom>
                    <a:avLst/>
                    <a:gdLst/>
                    <a:ahLst/>
                    <a:cxnLst/>
                    <a:rect l="l" t="t" r="r" b="b"/>
                    <a:pathLst>
                      <a:path w="2094" h="12932" fill="none" extrusionOk="0">
                        <a:moveTo>
                          <a:pt x="1" y="1"/>
                        </a:moveTo>
                        <a:lnTo>
                          <a:pt x="2093" y="12932"/>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5789;p68">
                    <a:extLst>
                      <a:ext uri="{FF2B5EF4-FFF2-40B4-BE49-F238E27FC236}">
                        <a16:creationId xmlns:a16="http://schemas.microsoft.com/office/drawing/2014/main" id="{E0398C9E-D6C5-011F-BE3E-4A9CA5EED291}"/>
                      </a:ext>
                    </a:extLst>
                  </p:cNvPr>
                  <p:cNvSpPr/>
                  <p:nvPr/>
                </p:nvSpPr>
                <p:spPr>
                  <a:xfrm>
                    <a:off x="3875601" y="3592876"/>
                    <a:ext cx="131110" cy="48716"/>
                  </a:xfrm>
                  <a:custGeom>
                    <a:avLst/>
                    <a:gdLst/>
                    <a:ahLst/>
                    <a:cxnLst/>
                    <a:rect l="l" t="t" r="r" b="b"/>
                    <a:pathLst>
                      <a:path w="16670" h="6194" fill="none" extrusionOk="0">
                        <a:moveTo>
                          <a:pt x="0" y="0"/>
                        </a:moveTo>
                        <a:lnTo>
                          <a:pt x="16669" y="6194"/>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5790;p68">
                    <a:extLst>
                      <a:ext uri="{FF2B5EF4-FFF2-40B4-BE49-F238E27FC236}">
                        <a16:creationId xmlns:a16="http://schemas.microsoft.com/office/drawing/2014/main" id="{7552EFC0-D439-6AE7-04CB-5FA0757326D2}"/>
                      </a:ext>
                    </a:extLst>
                  </p:cNvPr>
                  <p:cNvSpPr/>
                  <p:nvPr/>
                </p:nvSpPr>
                <p:spPr>
                  <a:xfrm>
                    <a:off x="4164828" y="3394410"/>
                    <a:ext cx="26458" cy="93153"/>
                  </a:xfrm>
                  <a:custGeom>
                    <a:avLst/>
                    <a:gdLst/>
                    <a:ahLst/>
                    <a:cxnLst/>
                    <a:rect l="l" t="t" r="r" b="b"/>
                    <a:pathLst>
                      <a:path w="3364" h="11844" fill="none" extrusionOk="0">
                        <a:moveTo>
                          <a:pt x="0" y="11843"/>
                        </a:moveTo>
                        <a:lnTo>
                          <a:pt x="3363" y="1"/>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5791;p68">
                    <a:extLst>
                      <a:ext uri="{FF2B5EF4-FFF2-40B4-BE49-F238E27FC236}">
                        <a16:creationId xmlns:a16="http://schemas.microsoft.com/office/drawing/2014/main" id="{C23EA507-7114-0013-E00A-F997DAC3BAB2}"/>
                      </a:ext>
                    </a:extLst>
                  </p:cNvPr>
                  <p:cNvSpPr/>
                  <p:nvPr/>
                </p:nvSpPr>
                <p:spPr>
                  <a:xfrm>
                    <a:off x="4191278" y="3394410"/>
                    <a:ext cx="86586" cy="52719"/>
                  </a:xfrm>
                  <a:custGeom>
                    <a:avLst/>
                    <a:gdLst/>
                    <a:ahLst/>
                    <a:cxnLst/>
                    <a:rect l="l" t="t" r="r" b="b"/>
                    <a:pathLst>
                      <a:path w="11009" h="6703" fill="none" extrusionOk="0">
                        <a:moveTo>
                          <a:pt x="0" y="1"/>
                        </a:moveTo>
                        <a:lnTo>
                          <a:pt x="11008" y="6702"/>
                        </a:lnTo>
                      </a:path>
                    </a:pathLst>
                  </a:custGeom>
                  <a:grpFill/>
                  <a:ln w="1825" cap="flat" cmpd="sng">
                    <a:solidFill>
                      <a:srgbClr val="48FFD5">
                        <a:alpha val="20000"/>
                      </a:srgbClr>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5792;p68">
                  <a:extLst>
                    <a:ext uri="{FF2B5EF4-FFF2-40B4-BE49-F238E27FC236}">
                      <a16:creationId xmlns:a16="http://schemas.microsoft.com/office/drawing/2014/main" id="{41C44385-DAEA-A010-6FCA-89526548BD43}"/>
                    </a:ext>
                  </a:extLst>
                </p:cNvPr>
                <p:cNvGrpSpPr/>
                <p:nvPr/>
              </p:nvGrpSpPr>
              <p:grpSpPr>
                <a:xfrm>
                  <a:off x="4180904" y="4251758"/>
                  <a:ext cx="37783" cy="32420"/>
                  <a:chOff x="4180904" y="4251758"/>
                  <a:chExt cx="37783" cy="32420"/>
                </a:xfrm>
                <a:grpFill/>
              </p:grpSpPr>
              <p:sp>
                <p:nvSpPr>
                  <p:cNvPr id="1518" name="Google Shape;5793;p68">
                    <a:extLst>
                      <a:ext uri="{FF2B5EF4-FFF2-40B4-BE49-F238E27FC236}">
                        <a16:creationId xmlns:a16="http://schemas.microsoft.com/office/drawing/2014/main" id="{FF603C22-4CCA-9C82-FC71-B751392801DB}"/>
                      </a:ext>
                    </a:extLst>
                  </p:cNvPr>
                  <p:cNvSpPr/>
                  <p:nvPr/>
                </p:nvSpPr>
                <p:spPr>
                  <a:xfrm>
                    <a:off x="4180904" y="4251758"/>
                    <a:ext cx="37783" cy="32420"/>
                  </a:xfrm>
                  <a:custGeom>
                    <a:avLst/>
                    <a:gdLst/>
                    <a:ahLst/>
                    <a:cxnLst/>
                    <a:rect l="l" t="t" r="r" b="b"/>
                    <a:pathLst>
                      <a:path w="4804" h="4122" extrusionOk="0">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5794;p68">
                    <a:extLst>
                      <a:ext uri="{FF2B5EF4-FFF2-40B4-BE49-F238E27FC236}">
                        <a16:creationId xmlns:a16="http://schemas.microsoft.com/office/drawing/2014/main" id="{D7B6C9F4-3B00-719A-3894-24E5A4A3A5F8}"/>
                      </a:ext>
                    </a:extLst>
                  </p:cNvPr>
                  <p:cNvSpPr/>
                  <p:nvPr/>
                </p:nvSpPr>
                <p:spPr>
                  <a:xfrm>
                    <a:off x="4196037" y="4261432"/>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795;p68">
                  <a:extLst>
                    <a:ext uri="{FF2B5EF4-FFF2-40B4-BE49-F238E27FC236}">
                      <a16:creationId xmlns:a16="http://schemas.microsoft.com/office/drawing/2014/main" id="{5D08EB9C-914D-63D7-10A8-DF1A46B45083}"/>
                    </a:ext>
                  </a:extLst>
                </p:cNvPr>
                <p:cNvGrpSpPr/>
                <p:nvPr/>
              </p:nvGrpSpPr>
              <p:grpSpPr>
                <a:xfrm>
                  <a:off x="4201644" y="4081324"/>
                  <a:ext cx="37783" cy="32364"/>
                  <a:chOff x="4201644" y="4081324"/>
                  <a:chExt cx="37783" cy="32364"/>
                </a:xfrm>
                <a:grpFill/>
              </p:grpSpPr>
              <p:sp>
                <p:nvSpPr>
                  <p:cNvPr id="1516" name="Google Shape;5796;p68">
                    <a:extLst>
                      <a:ext uri="{FF2B5EF4-FFF2-40B4-BE49-F238E27FC236}">
                        <a16:creationId xmlns:a16="http://schemas.microsoft.com/office/drawing/2014/main" id="{3DACE4DB-361E-964B-D786-549D39483796}"/>
                      </a:ext>
                    </a:extLst>
                  </p:cNvPr>
                  <p:cNvSpPr/>
                  <p:nvPr/>
                </p:nvSpPr>
                <p:spPr>
                  <a:xfrm>
                    <a:off x="4201644" y="4081324"/>
                    <a:ext cx="37783" cy="32364"/>
                  </a:xfrm>
                  <a:custGeom>
                    <a:avLst/>
                    <a:gdLst/>
                    <a:ahLst/>
                    <a:cxnLst/>
                    <a:rect l="l" t="t" r="r" b="b"/>
                    <a:pathLst>
                      <a:path w="4804" h="4115" extrusionOk="0">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5797;p68">
                    <a:extLst>
                      <a:ext uri="{FF2B5EF4-FFF2-40B4-BE49-F238E27FC236}">
                        <a16:creationId xmlns:a16="http://schemas.microsoft.com/office/drawing/2014/main" id="{36754B79-C295-9D8B-0DBA-02F73110F9B3}"/>
                      </a:ext>
                    </a:extLst>
                  </p:cNvPr>
                  <p:cNvSpPr/>
                  <p:nvPr/>
                </p:nvSpPr>
                <p:spPr>
                  <a:xfrm>
                    <a:off x="4214582" y="4091037"/>
                    <a:ext cx="15235" cy="13040"/>
                  </a:xfrm>
                  <a:custGeom>
                    <a:avLst/>
                    <a:gdLst/>
                    <a:ahLst/>
                    <a:cxnLst/>
                    <a:rect l="l" t="t" r="r" b="b"/>
                    <a:pathLst>
                      <a:path w="1937" h="1658" extrusionOk="0">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5798;p68">
                  <a:extLst>
                    <a:ext uri="{FF2B5EF4-FFF2-40B4-BE49-F238E27FC236}">
                      <a16:creationId xmlns:a16="http://schemas.microsoft.com/office/drawing/2014/main" id="{400D97AA-EA65-2DE5-124C-ADB7E3241E4E}"/>
                    </a:ext>
                  </a:extLst>
                </p:cNvPr>
                <p:cNvGrpSpPr/>
                <p:nvPr/>
              </p:nvGrpSpPr>
              <p:grpSpPr>
                <a:xfrm>
                  <a:off x="4284416" y="3887428"/>
                  <a:ext cx="37783" cy="32451"/>
                  <a:chOff x="4284416" y="3887428"/>
                  <a:chExt cx="37783" cy="32451"/>
                </a:xfrm>
                <a:grpFill/>
              </p:grpSpPr>
              <p:sp>
                <p:nvSpPr>
                  <p:cNvPr id="1514" name="Google Shape;5799;p68">
                    <a:extLst>
                      <a:ext uri="{FF2B5EF4-FFF2-40B4-BE49-F238E27FC236}">
                        <a16:creationId xmlns:a16="http://schemas.microsoft.com/office/drawing/2014/main" id="{349B4DF3-8B51-4B31-794D-CC589CF52701}"/>
                      </a:ext>
                    </a:extLst>
                  </p:cNvPr>
                  <p:cNvSpPr/>
                  <p:nvPr/>
                </p:nvSpPr>
                <p:spPr>
                  <a:xfrm>
                    <a:off x="4284416" y="3887428"/>
                    <a:ext cx="37783" cy="32451"/>
                  </a:xfrm>
                  <a:custGeom>
                    <a:avLst/>
                    <a:gdLst/>
                    <a:ahLst/>
                    <a:cxnLst/>
                    <a:rect l="l" t="t" r="r" b="b"/>
                    <a:pathLst>
                      <a:path w="4804" h="4126" extrusionOk="0">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5800;p68">
                    <a:extLst>
                      <a:ext uri="{FF2B5EF4-FFF2-40B4-BE49-F238E27FC236}">
                        <a16:creationId xmlns:a16="http://schemas.microsoft.com/office/drawing/2014/main" id="{35A2704C-E954-F032-63B7-412CB29B4BB8}"/>
                      </a:ext>
                    </a:extLst>
                  </p:cNvPr>
                  <p:cNvSpPr/>
                  <p:nvPr/>
                </p:nvSpPr>
                <p:spPr>
                  <a:xfrm>
                    <a:off x="4299548" y="3897039"/>
                    <a:ext cx="13040" cy="13048"/>
                  </a:xfrm>
                  <a:custGeom>
                    <a:avLst/>
                    <a:gdLst/>
                    <a:ahLst/>
                    <a:cxnLst/>
                    <a:rect l="l" t="t" r="r" b="b"/>
                    <a:pathLst>
                      <a:path w="1658" h="1659" extrusionOk="0">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5801;p68">
                  <a:extLst>
                    <a:ext uri="{FF2B5EF4-FFF2-40B4-BE49-F238E27FC236}">
                      <a16:creationId xmlns:a16="http://schemas.microsoft.com/office/drawing/2014/main" id="{8EE15E53-E082-5A8B-D16D-6CEB469115E3}"/>
                    </a:ext>
                  </a:extLst>
                </p:cNvPr>
                <p:cNvGrpSpPr/>
                <p:nvPr/>
              </p:nvGrpSpPr>
              <p:grpSpPr>
                <a:xfrm>
                  <a:off x="4223721" y="3860404"/>
                  <a:ext cx="37870" cy="32364"/>
                  <a:chOff x="4223721" y="3860404"/>
                  <a:chExt cx="37870" cy="32364"/>
                </a:xfrm>
                <a:grpFill/>
              </p:grpSpPr>
              <p:sp>
                <p:nvSpPr>
                  <p:cNvPr id="1512" name="Google Shape;5802;p68">
                    <a:extLst>
                      <a:ext uri="{FF2B5EF4-FFF2-40B4-BE49-F238E27FC236}">
                        <a16:creationId xmlns:a16="http://schemas.microsoft.com/office/drawing/2014/main" id="{7E9CBFE4-DD4C-3CD7-3833-26C031DEA00B}"/>
                      </a:ext>
                    </a:extLst>
                  </p:cNvPr>
                  <p:cNvSpPr/>
                  <p:nvPr/>
                </p:nvSpPr>
                <p:spPr>
                  <a:xfrm>
                    <a:off x="4223721" y="3860404"/>
                    <a:ext cx="37870" cy="32364"/>
                  </a:xfrm>
                  <a:custGeom>
                    <a:avLst/>
                    <a:gdLst/>
                    <a:ahLst/>
                    <a:cxnLst/>
                    <a:rect l="l" t="t" r="r" b="b"/>
                    <a:pathLst>
                      <a:path w="4815" h="4115" extrusionOk="0">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5803;p68">
                    <a:extLst>
                      <a:ext uri="{FF2B5EF4-FFF2-40B4-BE49-F238E27FC236}">
                        <a16:creationId xmlns:a16="http://schemas.microsoft.com/office/drawing/2014/main" id="{5F519929-C85C-2059-0DFA-3FB2CEFBE06C}"/>
                      </a:ext>
                    </a:extLst>
                  </p:cNvPr>
                  <p:cNvSpPr/>
                  <p:nvPr/>
                </p:nvSpPr>
                <p:spPr>
                  <a:xfrm>
                    <a:off x="4238846" y="3870117"/>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5804;p68">
                  <a:extLst>
                    <a:ext uri="{FF2B5EF4-FFF2-40B4-BE49-F238E27FC236}">
                      <a16:creationId xmlns:a16="http://schemas.microsoft.com/office/drawing/2014/main" id="{9BBB83C3-4408-85CB-CCDE-7F9C997E2CBA}"/>
                    </a:ext>
                  </a:extLst>
                </p:cNvPr>
                <p:cNvGrpSpPr/>
                <p:nvPr/>
              </p:nvGrpSpPr>
              <p:grpSpPr>
                <a:xfrm>
                  <a:off x="4104889" y="3699242"/>
                  <a:ext cx="37776" cy="32357"/>
                  <a:chOff x="4104889" y="3699242"/>
                  <a:chExt cx="37776" cy="32357"/>
                </a:xfrm>
                <a:grpFill/>
              </p:grpSpPr>
              <p:sp>
                <p:nvSpPr>
                  <p:cNvPr id="1510" name="Google Shape;5805;p68">
                    <a:extLst>
                      <a:ext uri="{FF2B5EF4-FFF2-40B4-BE49-F238E27FC236}">
                        <a16:creationId xmlns:a16="http://schemas.microsoft.com/office/drawing/2014/main" id="{E29BB9E3-1F40-8019-71A7-1C85D47AA02E}"/>
                      </a:ext>
                    </a:extLst>
                  </p:cNvPr>
                  <p:cNvSpPr/>
                  <p:nvPr/>
                </p:nvSpPr>
                <p:spPr>
                  <a:xfrm>
                    <a:off x="4104889" y="3699242"/>
                    <a:ext cx="37776" cy="32357"/>
                  </a:xfrm>
                  <a:custGeom>
                    <a:avLst/>
                    <a:gdLst/>
                    <a:ahLst/>
                    <a:cxnLst/>
                    <a:rect l="l" t="t" r="r" b="b"/>
                    <a:pathLst>
                      <a:path w="4803" h="4114" extrusionOk="0">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5806;p68">
                    <a:extLst>
                      <a:ext uri="{FF2B5EF4-FFF2-40B4-BE49-F238E27FC236}">
                        <a16:creationId xmlns:a16="http://schemas.microsoft.com/office/drawing/2014/main" id="{8D71495A-32B1-47FE-14B6-92161B670F98}"/>
                      </a:ext>
                    </a:extLst>
                  </p:cNvPr>
                  <p:cNvSpPr/>
                  <p:nvPr/>
                </p:nvSpPr>
                <p:spPr>
                  <a:xfrm>
                    <a:off x="4120013" y="3708948"/>
                    <a:ext cx="13040" cy="13040"/>
                  </a:xfrm>
                  <a:custGeom>
                    <a:avLst/>
                    <a:gdLst/>
                    <a:ahLst/>
                    <a:cxnLst/>
                    <a:rect l="l" t="t" r="r" b="b"/>
                    <a:pathLst>
                      <a:path w="1658" h="1658" extrusionOk="0">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5807;p68">
                  <a:extLst>
                    <a:ext uri="{FF2B5EF4-FFF2-40B4-BE49-F238E27FC236}">
                      <a16:creationId xmlns:a16="http://schemas.microsoft.com/office/drawing/2014/main" id="{4763EA1F-12D4-F0C1-EF47-11B7D6C28659}"/>
                    </a:ext>
                  </a:extLst>
                </p:cNvPr>
                <p:cNvGrpSpPr/>
                <p:nvPr/>
              </p:nvGrpSpPr>
              <p:grpSpPr>
                <a:xfrm>
                  <a:off x="4143608" y="3475121"/>
                  <a:ext cx="37878" cy="32420"/>
                  <a:chOff x="4143608" y="3475121"/>
                  <a:chExt cx="37878" cy="32420"/>
                </a:xfrm>
                <a:grpFill/>
              </p:grpSpPr>
              <p:sp>
                <p:nvSpPr>
                  <p:cNvPr id="1508" name="Google Shape;5808;p68">
                    <a:extLst>
                      <a:ext uri="{FF2B5EF4-FFF2-40B4-BE49-F238E27FC236}">
                        <a16:creationId xmlns:a16="http://schemas.microsoft.com/office/drawing/2014/main" id="{D880227E-FD8F-6F98-1BDF-0FA7C6B11324}"/>
                      </a:ext>
                    </a:extLst>
                  </p:cNvPr>
                  <p:cNvSpPr/>
                  <p:nvPr/>
                </p:nvSpPr>
                <p:spPr>
                  <a:xfrm>
                    <a:off x="4143608" y="3475121"/>
                    <a:ext cx="37878" cy="32420"/>
                  </a:xfrm>
                  <a:custGeom>
                    <a:avLst/>
                    <a:gdLst/>
                    <a:ahLst/>
                    <a:cxnLst/>
                    <a:rect l="l" t="t" r="r" b="b"/>
                    <a:pathLst>
                      <a:path w="4816" h="4122" extrusionOk="0">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5809;p68">
                    <a:extLst>
                      <a:ext uri="{FF2B5EF4-FFF2-40B4-BE49-F238E27FC236}">
                        <a16:creationId xmlns:a16="http://schemas.microsoft.com/office/drawing/2014/main" id="{EBC0FBF6-4F29-4108-4910-239543986270}"/>
                      </a:ext>
                    </a:extLst>
                  </p:cNvPr>
                  <p:cNvSpPr/>
                  <p:nvPr/>
                </p:nvSpPr>
                <p:spPr>
                  <a:xfrm>
                    <a:off x="4158741" y="3484795"/>
                    <a:ext cx="13040" cy="13040"/>
                  </a:xfrm>
                  <a:custGeom>
                    <a:avLst/>
                    <a:gdLst/>
                    <a:ahLst/>
                    <a:cxnLst/>
                    <a:rect l="l" t="t" r="r" b="b"/>
                    <a:pathLst>
                      <a:path w="1658" h="1658" extrusionOk="0">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5810;p68">
                  <a:extLst>
                    <a:ext uri="{FF2B5EF4-FFF2-40B4-BE49-F238E27FC236}">
                      <a16:creationId xmlns:a16="http://schemas.microsoft.com/office/drawing/2014/main" id="{4750CE18-C364-493C-6A79-00C12FD65285}"/>
                    </a:ext>
                  </a:extLst>
                </p:cNvPr>
                <p:cNvGrpSpPr/>
                <p:nvPr/>
              </p:nvGrpSpPr>
              <p:grpSpPr>
                <a:xfrm>
                  <a:off x="4217248" y="3570893"/>
                  <a:ext cx="37776" cy="32364"/>
                  <a:chOff x="4217248" y="3570893"/>
                  <a:chExt cx="37776" cy="32364"/>
                </a:xfrm>
                <a:grpFill/>
              </p:grpSpPr>
              <p:sp>
                <p:nvSpPr>
                  <p:cNvPr id="1506" name="Google Shape;5811;p68">
                    <a:extLst>
                      <a:ext uri="{FF2B5EF4-FFF2-40B4-BE49-F238E27FC236}">
                        <a16:creationId xmlns:a16="http://schemas.microsoft.com/office/drawing/2014/main" id="{CEDA9EE3-1527-35AA-4E47-C7F362A89CBC}"/>
                      </a:ext>
                    </a:extLst>
                  </p:cNvPr>
                  <p:cNvSpPr/>
                  <p:nvPr/>
                </p:nvSpPr>
                <p:spPr>
                  <a:xfrm>
                    <a:off x="4217248" y="3570893"/>
                    <a:ext cx="37776" cy="32364"/>
                  </a:xfrm>
                  <a:custGeom>
                    <a:avLst/>
                    <a:gdLst/>
                    <a:ahLst/>
                    <a:cxnLst/>
                    <a:rect l="l" t="t" r="r" b="b"/>
                    <a:pathLst>
                      <a:path w="4803" h="4115" extrusionOk="0">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5812;p68">
                    <a:extLst>
                      <a:ext uri="{FF2B5EF4-FFF2-40B4-BE49-F238E27FC236}">
                        <a16:creationId xmlns:a16="http://schemas.microsoft.com/office/drawing/2014/main" id="{68D554FE-EDAE-8C1F-AE3E-3005A1DE3FA8}"/>
                      </a:ext>
                    </a:extLst>
                  </p:cNvPr>
                  <p:cNvSpPr/>
                  <p:nvPr/>
                </p:nvSpPr>
                <p:spPr>
                  <a:xfrm>
                    <a:off x="4232373" y="3580599"/>
                    <a:ext cx="13048" cy="13048"/>
                  </a:xfrm>
                  <a:custGeom>
                    <a:avLst/>
                    <a:gdLst/>
                    <a:ahLst/>
                    <a:cxnLst/>
                    <a:rect l="l" t="t" r="r" b="b"/>
                    <a:pathLst>
                      <a:path w="1659" h="1659" extrusionOk="0">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5813;p68">
                  <a:extLst>
                    <a:ext uri="{FF2B5EF4-FFF2-40B4-BE49-F238E27FC236}">
                      <a16:creationId xmlns:a16="http://schemas.microsoft.com/office/drawing/2014/main" id="{60D167EF-7DDA-794A-CE5B-3144E89A8DC7}"/>
                    </a:ext>
                  </a:extLst>
                </p:cNvPr>
                <p:cNvGrpSpPr/>
                <p:nvPr/>
              </p:nvGrpSpPr>
              <p:grpSpPr>
                <a:xfrm>
                  <a:off x="4255307" y="3431612"/>
                  <a:ext cx="37776" cy="32451"/>
                  <a:chOff x="4255307" y="3431612"/>
                  <a:chExt cx="37776" cy="32451"/>
                </a:xfrm>
                <a:grpFill/>
              </p:grpSpPr>
              <p:sp>
                <p:nvSpPr>
                  <p:cNvPr id="1504" name="Google Shape;5814;p68">
                    <a:extLst>
                      <a:ext uri="{FF2B5EF4-FFF2-40B4-BE49-F238E27FC236}">
                        <a16:creationId xmlns:a16="http://schemas.microsoft.com/office/drawing/2014/main" id="{1A001BE2-6384-3984-4AE7-2CECEF29525E}"/>
                      </a:ext>
                    </a:extLst>
                  </p:cNvPr>
                  <p:cNvSpPr/>
                  <p:nvPr/>
                </p:nvSpPr>
                <p:spPr>
                  <a:xfrm>
                    <a:off x="4255307" y="3431612"/>
                    <a:ext cx="37776" cy="32451"/>
                  </a:xfrm>
                  <a:custGeom>
                    <a:avLst/>
                    <a:gdLst/>
                    <a:ahLst/>
                    <a:cxnLst/>
                    <a:rect l="l" t="t" r="r" b="b"/>
                    <a:pathLst>
                      <a:path w="4803" h="4126" extrusionOk="0">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5815;p68">
                    <a:extLst>
                      <a:ext uri="{FF2B5EF4-FFF2-40B4-BE49-F238E27FC236}">
                        <a16:creationId xmlns:a16="http://schemas.microsoft.com/office/drawing/2014/main" id="{AFFFBD3D-6ED4-7C05-0AB2-FA75434A740E}"/>
                      </a:ext>
                    </a:extLst>
                  </p:cNvPr>
                  <p:cNvSpPr/>
                  <p:nvPr/>
                </p:nvSpPr>
                <p:spPr>
                  <a:xfrm>
                    <a:off x="4270432" y="3441317"/>
                    <a:ext cx="13040" cy="13040"/>
                  </a:xfrm>
                  <a:custGeom>
                    <a:avLst/>
                    <a:gdLst/>
                    <a:ahLst/>
                    <a:cxnLst/>
                    <a:rect l="l" t="t" r="r" b="b"/>
                    <a:pathLst>
                      <a:path w="1658" h="1658" extrusionOk="0">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16;p68">
                  <a:extLst>
                    <a:ext uri="{FF2B5EF4-FFF2-40B4-BE49-F238E27FC236}">
                      <a16:creationId xmlns:a16="http://schemas.microsoft.com/office/drawing/2014/main" id="{0C623088-81DE-C9ED-FD20-4DC871B0563E}"/>
                    </a:ext>
                  </a:extLst>
                </p:cNvPr>
                <p:cNvGrpSpPr/>
                <p:nvPr/>
              </p:nvGrpSpPr>
              <p:grpSpPr>
                <a:xfrm>
                  <a:off x="3853052" y="3577398"/>
                  <a:ext cx="37776" cy="32420"/>
                  <a:chOff x="3853052" y="3577398"/>
                  <a:chExt cx="37776" cy="32420"/>
                </a:xfrm>
                <a:grpFill/>
              </p:grpSpPr>
              <p:sp>
                <p:nvSpPr>
                  <p:cNvPr id="1502" name="Google Shape;5817;p68">
                    <a:extLst>
                      <a:ext uri="{FF2B5EF4-FFF2-40B4-BE49-F238E27FC236}">
                        <a16:creationId xmlns:a16="http://schemas.microsoft.com/office/drawing/2014/main" id="{AA9A4488-7982-1682-2318-A851FE8C9CAA}"/>
                      </a:ext>
                    </a:extLst>
                  </p:cNvPr>
                  <p:cNvSpPr/>
                  <p:nvPr/>
                </p:nvSpPr>
                <p:spPr>
                  <a:xfrm>
                    <a:off x="3853052" y="3577398"/>
                    <a:ext cx="37776" cy="32420"/>
                  </a:xfrm>
                  <a:custGeom>
                    <a:avLst/>
                    <a:gdLst/>
                    <a:ahLst/>
                    <a:cxnLst/>
                    <a:rect l="l" t="t" r="r" b="b"/>
                    <a:pathLst>
                      <a:path w="4803" h="4122" extrusionOk="0">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5818;p68">
                    <a:extLst>
                      <a:ext uri="{FF2B5EF4-FFF2-40B4-BE49-F238E27FC236}">
                        <a16:creationId xmlns:a16="http://schemas.microsoft.com/office/drawing/2014/main" id="{4B1081F6-1632-DAB3-61EF-615115DFF751}"/>
                      </a:ext>
                    </a:extLst>
                  </p:cNvPr>
                  <p:cNvSpPr/>
                  <p:nvPr/>
                </p:nvSpPr>
                <p:spPr>
                  <a:xfrm>
                    <a:off x="3868176" y="3587072"/>
                    <a:ext cx="13040" cy="13040"/>
                  </a:xfrm>
                  <a:custGeom>
                    <a:avLst/>
                    <a:gdLst/>
                    <a:ahLst/>
                    <a:cxnLst/>
                    <a:rect l="l" t="t" r="r" b="b"/>
                    <a:pathLst>
                      <a:path w="1658" h="1658" extrusionOk="0">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5819;p68">
                  <a:extLst>
                    <a:ext uri="{FF2B5EF4-FFF2-40B4-BE49-F238E27FC236}">
                      <a16:creationId xmlns:a16="http://schemas.microsoft.com/office/drawing/2014/main" id="{E1B0341B-D2AE-A554-3ECF-173EE39F953B}"/>
                    </a:ext>
                  </a:extLst>
                </p:cNvPr>
                <p:cNvGrpSpPr/>
                <p:nvPr/>
              </p:nvGrpSpPr>
              <p:grpSpPr>
                <a:xfrm>
                  <a:off x="4039908" y="3412107"/>
                  <a:ext cx="37776" cy="32357"/>
                  <a:chOff x="4039908" y="3412107"/>
                  <a:chExt cx="37776" cy="32357"/>
                </a:xfrm>
                <a:grpFill/>
              </p:grpSpPr>
              <p:sp>
                <p:nvSpPr>
                  <p:cNvPr id="1500" name="Google Shape;5820;p68">
                    <a:extLst>
                      <a:ext uri="{FF2B5EF4-FFF2-40B4-BE49-F238E27FC236}">
                        <a16:creationId xmlns:a16="http://schemas.microsoft.com/office/drawing/2014/main" id="{3F183F84-269D-5CB2-E04C-FDAE006F9BFC}"/>
                      </a:ext>
                    </a:extLst>
                  </p:cNvPr>
                  <p:cNvSpPr/>
                  <p:nvPr/>
                </p:nvSpPr>
                <p:spPr>
                  <a:xfrm>
                    <a:off x="4039908"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5821;p68">
                    <a:extLst>
                      <a:ext uri="{FF2B5EF4-FFF2-40B4-BE49-F238E27FC236}">
                        <a16:creationId xmlns:a16="http://schemas.microsoft.com/office/drawing/2014/main" id="{5FE9E67D-D0CD-41BA-1D15-D588CD9D8A07}"/>
                      </a:ext>
                    </a:extLst>
                  </p:cNvPr>
                  <p:cNvSpPr/>
                  <p:nvPr/>
                </p:nvSpPr>
                <p:spPr>
                  <a:xfrm>
                    <a:off x="4055033" y="3421812"/>
                    <a:ext cx="13040" cy="13040"/>
                  </a:xfrm>
                  <a:custGeom>
                    <a:avLst/>
                    <a:gdLst/>
                    <a:ahLst/>
                    <a:cxnLst/>
                    <a:rect l="l" t="t" r="r" b="b"/>
                    <a:pathLst>
                      <a:path w="1658" h="1658" extrusionOk="0">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5822;p68">
                  <a:extLst>
                    <a:ext uri="{FF2B5EF4-FFF2-40B4-BE49-F238E27FC236}">
                      <a16:creationId xmlns:a16="http://schemas.microsoft.com/office/drawing/2014/main" id="{D5980DBF-F24B-8DAB-6FF7-32C8DAAB720C}"/>
                    </a:ext>
                  </a:extLst>
                </p:cNvPr>
                <p:cNvGrpSpPr/>
                <p:nvPr/>
              </p:nvGrpSpPr>
              <p:grpSpPr>
                <a:xfrm>
                  <a:off x="4017360" y="3342061"/>
                  <a:ext cx="37870" cy="32380"/>
                  <a:chOff x="4017360" y="3342061"/>
                  <a:chExt cx="37870" cy="32380"/>
                </a:xfrm>
                <a:grpFill/>
              </p:grpSpPr>
              <p:sp>
                <p:nvSpPr>
                  <p:cNvPr id="1498" name="Google Shape;5823;p68">
                    <a:extLst>
                      <a:ext uri="{FF2B5EF4-FFF2-40B4-BE49-F238E27FC236}">
                        <a16:creationId xmlns:a16="http://schemas.microsoft.com/office/drawing/2014/main" id="{EDA7907F-F77F-EB56-B5D3-0FB4119BE364}"/>
                      </a:ext>
                    </a:extLst>
                  </p:cNvPr>
                  <p:cNvSpPr/>
                  <p:nvPr/>
                </p:nvSpPr>
                <p:spPr>
                  <a:xfrm>
                    <a:off x="4017360" y="3342061"/>
                    <a:ext cx="37870" cy="32380"/>
                  </a:xfrm>
                  <a:custGeom>
                    <a:avLst/>
                    <a:gdLst/>
                    <a:ahLst/>
                    <a:cxnLst/>
                    <a:rect l="l" t="t" r="r" b="b"/>
                    <a:pathLst>
                      <a:path w="4815" h="4117" extrusionOk="0">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5824;p68">
                    <a:extLst>
                      <a:ext uri="{FF2B5EF4-FFF2-40B4-BE49-F238E27FC236}">
                        <a16:creationId xmlns:a16="http://schemas.microsoft.com/office/drawing/2014/main" id="{2227135F-9D28-011F-488E-05566CE161B1}"/>
                      </a:ext>
                    </a:extLst>
                  </p:cNvPr>
                  <p:cNvSpPr/>
                  <p:nvPr/>
                </p:nvSpPr>
                <p:spPr>
                  <a:xfrm>
                    <a:off x="4032484" y="3351790"/>
                    <a:ext cx="13040" cy="13040"/>
                  </a:xfrm>
                  <a:custGeom>
                    <a:avLst/>
                    <a:gdLst/>
                    <a:ahLst/>
                    <a:cxnLst/>
                    <a:rect l="l" t="t" r="r" b="b"/>
                    <a:pathLst>
                      <a:path w="1658" h="1658" extrusionOk="0">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5825;p68">
                  <a:extLst>
                    <a:ext uri="{FF2B5EF4-FFF2-40B4-BE49-F238E27FC236}">
                      <a16:creationId xmlns:a16="http://schemas.microsoft.com/office/drawing/2014/main" id="{C4BD7F1D-039C-0708-9F16-3FD53CDF9E76}"/>
                    </a:ext>
                  </a:extLst>
                </p:cNvPr>
                <p:cNvSpPr/>
                <p:nvPr/>
              </p:nvSpPr>
              <p:spPr>
                <a:xfrm>
                  <a:off x="3998712" y="3520180"/>
                  <a:ext cx="47764" cy="40929"/>
                </a:xfrm>
                <a:custGeom>
                  <a:avLst/>
                  <a:gdLst/>
                  <a:ahLst/>
                  <a:cxnLst/>
                  <a:rect l="l" t="t" r="r" b="b"/>
                  <a:pathLst>
                    <a:path w="6073" h="5204" extrusionOk="0">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826;p68">
                  <a:extLst>
                    <a:ext uri="{FF2B5EF4-FFF2-40B4-BE49-F238E27FC236}">
                      <a16:creationId xmlns:a16="http://schemas.microsoft.com/office/drawing/2014/main" id="{FC098B84-454D-67B6-0709-2F11486CB3CC}"/>
                    </a:ext>
                  </a:extLst>
                </p:cNvPr>
                <p:cNvSpPr/>
                <p:nvPr/>
              </p:nvSpPr>
              <p:spPr>
                <a:xfrm>
                  <a:off x="4011744" y="3529893"/>
                  <a:ext cx="25026" cy="21448"/>
                </a:xfrm>
                <a:custGeom>
                  <a:avLst/>
                  <a:gdLst/>
                  <a:ahLst/>
                  <a:cxnLst/>
                  <a:rect l="l" t="t" r="r" b="b"/>
                  <a:pathLst>
                    <a:path w="3182" h="2727" extrusionOk="0">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5827;p68">
                  <a:extLst>
                    <a:ext uri="{FF2B5EF4-FFF2-40B4-BE49-F238E27FC236}">
                      <a16:creationId xmlns:a16="http://schemas.microsoft.com/office/drawing/2014/main" id="{86D60A1C-6478-E7BC-AF1B-B65B639BF75B}"/>
                    </a:ext>
                  </a:extLst>
                </p:cNvPr>
                <p:cNvGrpSpPr/>
                <p:nvPr/>
              </p:nvGrpSpPr>
              <p:grpSpPr>
                <a:xfrm>
                  <a:off x="3750870" y="3418650"/>
                  <a:ext cx="37776" cy="32380"/>
                  <a:chOff x="3750870" y="3418650"/>
                  <a:chExt cx="37776" cy="32380"/>
                </a:xfrm>
                <a:grpFill/>
              </p:grpSpPr>
              <p:sp>
                <p:nvSpPr>
                  <p:cNvPr id="1496" name="Google Shape;5828;p68">
                    <a:extLst>
                      <a:ext uri="{FF2B5EF4-FFF2-40B4-BE49-F238E27FC236}">
                        <a16:creationId xmlns:a16="http://schemas.microsoft.com/office/drawing/2014/main" id="{AB2BD94F-3DE0-8EB0-7AD4-CD2C2ED62FAF}"/>
                      </a:ext>
                    </a:extLst>
                  </p:cNvPr>
                  <p:cNvSpPr/>
                  <p:nvPr/>
                </p:nvSpPr>
                <p:spPr>
                  <a:xfrm>
                    <a:off x="3750870" y="3418650"/>
                    <a:ext cx="37776" cy="32380"/>
                  </a:xfrm>
                  <a:custGeom>
                    <a:avLst/>
                    <a:gdLst/>
                    <a:ahLst/>
                    <a:cxnLst/>
                    <a:rect l="l" t="t" r="r" b="b"/>
                    <a:pathLst>
                      <a:path w="4803" h="4117" extrusionOk="0">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5829;p68">
                    <a:extLst>
                      <a:ext uri="{FF2B5EF4-FFF2-40B4-BE49-F238E27FC236}">
                        <a16:creationId xmlns:a16="http://schemas.microsoft.com/office/drawing/2014/main" id="{2C827F40-08A5-C44A-A5E9-1E046CCB2ADF}"/>
                      </a:ext>
                    </a:extLst>
                  </p:cNvPr>
                  <p:cNvSpPr/>
                  <p:nvPr/>
                </p:nvSpPr>
                <p:spPr>
                  <a:xfrm>
                    <a:off x="3765994" y="3428285"/>
                    <a:ext cx="13040" cy="13040"/>
                  </a:xfrm>
                  <a:custGeom>
                    <a:avLst/>
                    <a:gdLst/>
                    <a:ahLst/>
                    <a:cxnLst/>
                    <a:rect l="l" t="t" r="r" b="b"/>
                    <a:pathLst>
                      <a:path w="1658" h="1658" extrusionOk="0">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5830;p68">
                  <a:extLst>
                    <a:ext uri="{FF2B5EF4-FFF2-40B4-BE49-F238E27FC236}">
                      <a16:creationId xmlns:a16="http://schemas.microsoft.com/office/drawing/2014/main" id="{345C2DD8-5B66-EA29-0C55-92DEEA687A69}"/>
                    </a:ext>
                  </a:extLst>
                </p:cNvPr>
                <p:cNvGrpSpPr/>
                <p:nvPr/>
              </p:nvGrpSpPr>
              <p:grpSpPr>
                <a:xfrm>
                  <a:off x="3632509" y="3274438"/>
                  <a:ext cx="37783" cy="32357"/>
                  <a:chOff x="3632509" y="3274438"/>
                  <a:chExt cx="37783" cy="32357"/>
                </a:xfrm>
                <a:grpFill/>
              </p:grpSpPr>
              <p:sp>
                <p:nvSpPr>
                  <p:cNvPr id="1494" name="Google Shape;5831;p68">
                    <a:extLst>
                      <a:ext uri="{FF2B5EF4-FFF2-40B4-BE49-F238E27FC236}">
                        <a16:creationId xmlns:a16="http://schemas.microsoft.com/office/drawing/2014/main" id="{199D9A1A-8C4F-AF47-1548-DB1AD985A29D}"/>
                      </a:ext>
                    </a:extLst>
                  </p:cNvPr>
                  <p:cNvSpPr/>
                  <p:nvPr/>
                </p:nvSpPr>
                <p:spPr>
                  <a:xfrm>
                    <a:off x="3632509" y="3274438"/>
                    <a:ext cx="37783" cy="32357"/>
                  </a:xfrm>
                  <a:custGeom>
                    <a:avLst/>
                    <a:gdLst/>
                    <a:ahLst/>
                    <a:cxnLst/>
                    <a:rect l="l" t="t" r="r" b="b"/>
                    <a:pathLst>
                      <a:path w="4804" h="4114" extrusionOk="0">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5832;p68">
                    <a:extLst>
                      <a:ext uri="{FF2B5EF4-FFF2-40B4-BE49-F238E27FC236}">
                        <a16:creationId xmlns:a16="http://schemas.microsoft.com/office/drawing/2014/main" id="{B03A6C0D-C228-52F5-DB61-D6A93BCB5E1D}"/>
                      </a:ext>
                    </a:extLst>
                  </p:cNvPr>
                  <p:cNvSpPr/>
                  <p:nvPr/>
                </p:nvSpPr>
                <p:spPr>
                  <a:xfrm>
                    <a:off x="3647547" y="3284049"/>
                    <a:ext cx="13040" cy="13040"/>
                  </a:xfrm>
                  <a:custGeom>
                    <a:avLst/>
                    <a:gdLst/>
                    <a:ahLst/>
                    <a:cxnLst/>
                    <a:rect l="l" t="t" r="r" b="b"/>
                    <a:pathLst>
                      <a:path w="1658" h="1658" extrusionOk="0">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5833;p68">
                  <a:extLst>
                    <a:ext uri="{FF2B5EF4-FFF2-40B4-BE49-F238E27FC236}">
                      <a16:creationId xmlns:a16="http://schemas.microsoft.com/office/drawing/2014/main" id="{172B6190-4D7D-2BE3-BF8A-F27505C5AA4C}"/>
                    </a:ext>
                  </a:extLst>
                </p:cNvPr>
                <p:cNvGrpSpPr/>
                <p:nvPr/>
              </p:nvGrpSpPr>
              <p:grpSpPr>
                <a:xfrm>
                  <a:off x="3906424" y="3297561"/>
                  <a:ext cx="37776" cy="32451"/>
                  <a:chOff x="3906424" y="3297561"/>
                  <a:chExt cx="37776" cy="32451"/>
                </a:xfrm>
                <a:grpFill/>
              </p:grpSpPr>
              <p:sp>
                <p:nvSpPr>
                  <p:cNvPr id="1492" name="Google Shape;5834;p68">
                    <a:extLst>
                      <a:ext uri="{FF2B5EF4-FFF2-40B4-BE49-F238E27FC236}">
                        <a16:creationId xmlns:a16="http://schemas.microsoft.com/office/drawing/2014/main" id="{BB94829B-8CB4-A6FB-9239-D581EFD0BF12}"/>
                      </a:ext>
                    </a:extLst>
                  </p:cNvPr>
                  <p:cNvSpPr/>
                  <p:nvPr/>
                </p:nvSpPr>
                <p:spPr>
                  <a:xfrm>
                    <a:off x="3906424" y="3297561"/>
                    <a:ext cx="37776" cy="32451"/>
                  </a:xfrm>
                  <a:custGeom>
                    <a:avLst/>
                    <a:gdLst/>
                    <a:ahLst/>
                    <a:cxnLst/>
                    <a:rect l="l" t="t" r="r" b="b"/>
                    <a:pathLst>
                      <a:path w="4803" h="4126" extrusionOk="0">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5835;p68">
                    <a:extLst>
                      <a:ext uri="{FF2B5EF4-FFF2-40B4-BE49-F238E27FC236}">
                        <a16:creationId xmlns:a16="http://schemas.microsoft.com/office/drawing/2014/main" id="{AC84042D-1D9C-619E-AECE-467C2890B8F6}"/>
                      </a:ext>
                    </a:extLst>
                  </p:cNvPr>
                  <p:cNvSpPr/>
                  <p:nvPr/>
                </p:nvSpPr>
                <p:spPr>
                  <a:xfrm>
                    <a:off x="3921548" y="3307361"/>
                    <a:ext cx="13048" cy="13040"/>
                  </a:xfrm>
                  <a:custGeom>
                    <a:avLst/>
                    <a:gdLst/>
                    <a:ahLst/>
                    <a:cxnLst/>
                    <a:rect l="l" t="t" r="r" b="b"/>
                    <a:pathLst>
                      <a:path w="1659" h="1658" extrusionOk="0">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5836;p68">
                  <a:extLst>
                    <a:ext uri="{FF2B5EF4-FFF2-40B4-BE49-F238E27FC236}">
                      <a16:creationId xmlns:a16="http://schemas.microsoft.com/office/drawing/2014/main" id="{3488F22E-7372-80C2-D91C-6B43086443A9}"/>
                    </a:ext>
                  </a:extLst>
                </p:cNvPr>
                <p:cNvGrpSpPr/>
                <p:nvPr/>
              </p:nvGrpSpPr>
              <p:grpSpPr>
                <a:xfrm>
                  <a:off x="3866084" y="3412107"/>
                  <a:ext cx="37776" cy="32357"/>
                  <a:chOff x="3866084" y="3412107"/>
                  <a:chExt cx="37776" cy="32357"/>
                </a:xfrm>
                <a:grpFill/>
              </p:grpSpPr>
              <p:sp>
                <p:nvSpPr>
                  <p:cNvPr id="1490" name="Google Shape;5837;p68">
                    <a:extLst>
                      <a:ext uri="{FF2B5EF4-FFF2-40B4-BE49-F238E27FC236}">
                        <a16:creationId xmlns:a16="http://schemas.microsoft.com/office/drawing/2014/main" id="{F6B9CCC6-A519-751D-66D8-69294573BA08}"/>
                      </a:ext>
                    </a:extLst>
                  </p:cNvPr>
                  <p:cNvSpPr/>
                  <p:nvPr/>
                </p:nvSpPr>
                <p:spPr>
                  <a:xfrm>
                    <a:off x="3866084" y="3412107"/>
                    <a:ext cx="37776" cy="32357"/>
                  </a:xfrm>
                  <a:custGeom>
                    <a:avLst/>
                    <a:gdLst/>
                    <a:ahLst/>
                    <a:cxnLst/>
                    <a:rect l="l" t="t" r="r" b="b"/>
                    <a:pathLst>
                      <a:path w="4803" h="4114" extrusionOk="0">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5838;p68">
                    <a:extLst>
                      <a:ext uri="{FF2B5EF4-FFF2-40B4-BE49-F238E27FC236}">
                        <a16:creationId xmlns:a16="http://schemas.microsoft.com/office/drawing/2014/main" id="{2B503981-7B20-0A8B-694C-FA4F06484736}"/>
                      </a:ext>
                    </a:extLst>
                  </p:cNvPr>
                  <p:cNvSpPr/>
                  <p:nvPr/>
                </p:nvSpPr>
                <p:spPr>
                  <a:xfrm>
                    <a:off x="3881208" y="3421812"/>
                    <a:ext cx="13048" cy="13040"/>
                  </a:xfrm>
                  <a:custGeom>
                    <a:avLst/>
                    <a:gdLst/>
                    <a:ahLst/>
                    <a:cxnLst/>
                    <a:rect l="l" t="t" r="r" b="b"/>
                    <a:pathLst>
                      <a:path w="1659" h="1658" extrusionOk="0">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5839;p68">
                  <a:extLst>
                    <a:ext uri="{FF2B5EF4-FFF2-40B4-BE49-F238E27FC236}">
                      <a16:creationId xmlns:a16="http://schemas.microsoft.com/office/drawing/2014/main" id="{C857720B-15DA-F6E1-5611-18F3BD7EDC2A}"/>
                    </a:ext>
                  </a:extLst>
                </p:cNvPr>
                <p:cNvGrpSpPr/>
                <p:nvPr/>
              </p:nvGrpSpPr>
              <p:grpSpPr>
                <a:xfrm>
                  <a:off x="4023919" y="3766409"/>
                  <a:ext cx="37783" cy="32357"/>
                  <a:chOff x="4023919" y="3766409"/>
                  <a:chExt cx="37783" cy="32357"/>
                </a:xfrm>
                <a:grpFill/>
              </p:grpSpPr>
              <p:sp>
                <p:nvSpPr>
                  <p:cNvPr id="1488" name="Google Shape;5840;p68">
                    <a:extLst>
                      <a:ext uri="{FF2B5EF4-FFF2-40B4-BE49-F238E27FC236}">
                        <a16:creationId xmlns:a16="http://schemas.microsoft.com/office/drawing/2014/main" id="{B981B89E-32AE-51F7-EBF1-8DBF9700893B}"/>
                      </a:ext>
                    </a:extLst>
                  </p:cNvPr>
                  <p:cNvSpPr/>
                  <p:nvPr/>
                </p:nvSpPr>
                <p:spPr>
                  <a:xfrm>
                    <a:off x="4023919" y="3766409"/>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5841;p68">
                    <a:extLst>
                      <a:ext uri="{FF2B5EF4-FFF2-40B4-BE49-F238E27FC236}">
                        <a16:creationId xmlns:a16="http://schemas.microsoft.com/office/drawing/2014/main" id="{58C4E444-2766-B6DD-9AB2-EB28134A8552}"/>
                      </a:ext>
                    </a:extLst>
                  </p:cNvPr>
                  <p:cNvSpPr/>
                  <p:nvPr/>
                </p:nvSpPr>
                <p:spPr>
                  <a:xfrm>
                    <a:off x="4039051" y="3776115"/>
                    <a:ext cx="13040" cy="13048"/>
                  </a:xfrm>
                  <a:custGeom>
                    <a:avLst/>
                    <a:gdLst/>
                    <a:ahLst/>
                    <a:cxnLst/>
                    <a:rect l="l" t="t" r="r" b="b"/>
                    <a:pathLst>
                      <a:path w="1658" h="1659" extrusionOk="0">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5842;p68">
                  <a:extLst>
                    <a:ext uri="{FF2B5EF4-FFF2-40B4-BE49-F238E27FC236}">
                      <a16:creationId xmlns:a16="http://schemas.microsoft.com/office/drawing/2014/main" id="{7764506D-B709-2614-92B5-F1676AFD757C}"/>
                    </a:ext>
                  </a:extLst>
                </p:cNvPr>
                <p:cNvGrpSpPr/>
                <p:nvPr/>
              </p:nvGrpSpPr>
              <p:grpSpPr>
                <a:xfrm>
                  <a:off x="3973882" y="3779449"/>
                  <a:ext cx="37776" cy="32357"/>
                  <a:chOff x="3973882" y="3779449"/>
                  <a:chExt cx="37776" cy="32357"/>
                </a:xfrm>
                <a:grpFill/>
              </p:grpSpPr>
              <p:sp>
                <p:nvSpPr>
                  <p:cNvPr id="1486" name="Google Shape;5843;p68">
                    <a:extLst>
                      <a:ext uri="{FF2B5EF4-FFF2-40B4-BE49-F238E27FC236}">
                        <a16:creationId xmlns:a16="http://schemas.microsoft.com/office/drawing/2014/main" id="{49CBEA0D-3CBD-E474-6558-11211DFBA20F}"/>
                      </a:ext>
                    </a:extLst>
                  </p:cNvPr>
                  <p:cNvSpPr/>
                  <p:nvPr/>
                </p:nvSpPr>
                <p:spPr>
                  <a:xfrm>
                    <a:off x="3973882" y="3779449"/>
                    <a:ext cx="37776" cy="32357"/>
                  </a:xfrm>
                  <a:custGeom>
                    <a:avLst/>
                    <a:gdLst/>
                    <a:ahLst/>
                    <a:cxnLst/>
                    <a:rect l="l" t="t" r="r" b="b"/>
                    <a:pathLst>
                      <a:path w="4803" h="4114" extrusionOk="0">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5844;p68">
                    <a:extLst>
                      <a:ext uri="{FF2B5EF4-FFF2-40B4-BE49-F238E27FC236}">
                        <a16:creationId xmlns:a16="http://schemas.microsoft.com/office/drawing/2014/main" id="{D62A90DE-E483-4A97-F925-075021A2602D}"/>
                      </a:ext>
                    </a:extLst>
                  </p:cNvPr>
                  <p:cNvSpPr/>
                  <p:nvPr/>
                </p:nvSpPr>
                <p:spPr>
                  <a:xfrm>
                    <a:off x="3989006" y="3789155"/>
                    <a:ext cx="13040" cy="13040"/>
                  </a:xfrm>
                  <a:custGeom>
                    <a:avLst/>
                    <a:gdLst/>
                    <a:ahLst/>
                    <a:cxnLst/>
                    <a:rect l="l" t="t" r="r" b="b"/>
                    <a:pathLst>
                      <a:path w="1658" h="1658" extrusionOk="0">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5845;p68">
                  <a:extLst>
                    <a:ext uri="{FF2B5EF4-FFF2-40B4-BE49-F238E27FC236}">
                      <a16:creationId xmlns:a16="http://schemas.microsoft.com/office/drawing/2014/main" id="{3A6D9142-F28D-2DFD-4205-18C58685AD61}"/>
                    </a:ext>
                  </a:extLst>
                </p:cNvPr>
                <p:cNvGrpSpPr/>
                <p:nvPr/>
              </p:nvGrpSpPr>
              <p:grpSpPr>
                <a:xfrm>
                  <a:off x="4073398" y="3838028"/>
                  <a:ext cx="37776" cy="32380"/>
                  <a:chOff x="4073398" y="3838028"/>
                  <a:chExt cx="37776" cy="32380"/>
                </a:xfrm>
                <a:grpFill/>
              </p:grpSpPr>
              <p:sp>
                <p:nvSpPr>
                  <p:cNvPr id="1484" name="Google Shape;5846;p68">
                    <a:extLst>
                      <a:ext uri="{FF2B5EF4-FFF2-40B4-BE49-F238E27FC236}">
                        <a16:creationId xmlns:a16="http://schemas.microsoft.com/office/drawing/2014/main" id="{1005B39E-7A43-D0B5-0380-1324630C9FB4}"/>
                      </a:ext>
                    </a:extLst>
                  </p:cNvPr>
                  <p:cNvSpPr/>
                  <p:nvPr/>
                </p:nvSpPr>
                <p:spPr>
                  <a:xfrm>
                    <a:off x="4073398" y="3838028"/>
                    <a:ext cx="37776" cy="32380"/>
                  </a:xfrm>
                  <a:custGeom>
                    <a:avLst/>
                    <a:gdLst/>
                    <a:ahLst/>
                    <a:cxnLst/>
                    <a:rect l="l" t="t" r="r" b="b"/>
                    <a:pathLst>
                      <a:path w="4803" h="4117" extrusionOk="0">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5847;p68">
                    <a:extLst>
                      <a:ext uri="{FF2B5EF4-FFF2-40B4-BE49-F238E27FC236}">
                        <a16:creationId xmlns:a16="http://schemas.microsoft.com/office/drawing/2014/main" id="{60FAFE3C-7637-4866-4C68-7332716C86E0}"/>
                      </a:ext>
                    </a:extLst>
                  </p:cNvPr>
                  <p:cNvSpPr/>
                  <p:nvPr/>
                </p:nvSpPr>
                <p:spPr>
                  <a:xfrm>
                    <a:off x="4088428" y="3847663"/>
                    <a:ext cx="13040" cy="13040"/>
                  </a:xfrm>
                  <a:custGeom>
                    <a:avLst/>
                    <a:gdLst/>
                    <a:ahLst/>
                    <a:cxnLst/>
                    <a:rect l="l" t="t" r="r" b="b"/>
                    <a:pathLst>
                      <a:path w="1658" h="1658" extrusionOk="0">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5848;p68">
                  <a:extLst>
                    <a:ext uri="{FF2B5EF4-FFF2-40B4-BE49-F238E27FC236}">
                      <a16:creationId xmlns:a16="http://schemas.microsoft.com/office/drawing/2014/main" id="{B3B98092-D3B3-F845-9F19-9027D7B4AE4D}"/>
                    </a:ext>
                  </a:extLst>
                </p:cNvPr>
                <p:cNvGrpSpPr/>
                <p:nvPr/>
              </p:nvGrpSpPr>
              <p:grpSpPr>
                <a:xfrm>
                  <a:off x="4342672" y="4144496"/>
                  <a:ext cx="37752" cy="32364"/>
                  <a:chOff x="4342672" y="4144496"/>
                  <a:chExt cx="37752" cy="32364"/>
                </a:xfrm>
                <a:grpFill/>
              </p:grpSpPr>
              <p:sp>
                <p:nvSpPr>
                  <p:cNvPr id="1482" name="Google Shape;5849;p68">
                    <a:extLst>
                      <a:ext uri="{FF2B5EF4-FFF2-40B4-BE49-F238E27FC236}">
                        <a16:creationId xmlns:a16="http://schemas.microsoft.com/office/drawing/2014/main" id="{6986E14B-6A95-21CE-16EA-4CDCF9DF073C}"/>
                      </a:ext>
                    </a:extLst>
                  </p:cNvPr>
                  <p:cNvSpPr/>
                  <p:nvPr/>
                </p:nvSpPr>
                <p:spPr>
                  <a:xfrm>
                    <a:off x="4342672" y="4144496"/>
                    <a:ext cx="37752" cy="32364"/>
                  </a:xfrm>
                  <a:custGeom>
                    <a:avLst/>
                    <a:gdLst/>
                    <a:ahLst/>
                    <a:cxnLst/>
                    <a:rect l="l" t="t" r="r" b="b"/>
                    <a:pathLst>
                      <a:path w="4800" h="4115" extrusionOk="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5850;p68">
                    <a:extLst>
                      <a:ext uri="{FF2B5EF4-FFF2-40B4-BE49-F238E27FC236}">
                        <a16:creationId xmlns:a16="http://schemas.microsoft.com/office/drawing/2014/main" id="{30269771-4449-EAC0-6988-8122661797A7}"/>
                      </a:ext>
                    </a:extLst>
                  </p:cNvPr>
                  <p:cNvSpPr/>
                  <p:nvPr/>
                </p:nvSpPr>
                <p:spPr>
                  <a:xfrm>
                    <a:off x="4355586" y="4154209"/>
                    <a:ext cx="15227" cy="13040"/>
                  </a:xfrm>
                  <a:custGeom>
                    <a:avLst/>
                    <a:gdLst/>
                    <a:ahLst/>
                    <a:cxnLst/>
                    <a:rect l="l" t="t" r="r" b="b"/>
                    <a:pathLst>
                      <a:path w="1936" h="1658" extrusionOk="0">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5851;p68">
                  <a:extLst>
                    <a:ext uri="{FF2B5EF4-FFF2-40B4-BE49-F238E27FC236}">
                      <a16:creationId xmlns:a16="http://schemas.microsoft.com/office/drawing/2014/main" id="{1A454674-94E6-67A1-5AC2-1370272020FA}"/>
                    </a:ext>
                  </a:extLst>
                </p:cNvPr>
                <p:cNvGrpSpPr/>
                <p:nvPr/>
              </p:nvGrpSpPr>
              <p:grpSpPr>
                <a:xfrm>
                  <a:off x="4406386" y="4056872"/>
                  <a:ext cx="37783" cy="32364"/>
                  <a:chOff x="4406386" y="4056872"/>
                  <a:chExt cx="37783" cy="32364"/>
                </a:xfrm>
                <a:grpFill/>
              </p:grpSpPr>
              <p:sp>
                <p:nvSpPr>
                  <p:cNvPr id="1480" name="Google Shape;5852;p68">
                    <a:extLst>
                      <a:ext uri="{FF2B5EF4-FFF2-40B4-BE49-F238E27FC236}">
                        <a16:creationId xmlns:a16="http://schemas.microsoft.com/office/drawing/2014/main" id="{F47F94F5-A9EB-9256-2117-FDF27E653EE4}"/>
                      </a:ext>
                    </a:extLst>
                  </p:cNvPr>
                  <p:cNvSpPr/>
                  <p:nvPr/>
                </p:nvSpPr>
                <p:spPr>
                  <a:xfrm>
                    <a:off x="4406386" y="4056872"/>
                    <a:ext cx="37783" cy="32364"/>
                  </a:xfrm>
                  <a:custGeom>
                    <a:avLst/>
                    <a:gdLst/>
                    <a:ahLst/>
                    <a:cxnLst/>
                    <a:rect l="l" t="t" r="r" b="b"/>
                    <a:pathLst>
                      <a:path w="4804" h="4115" extrusionOk="0">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5853;p68">
                    <a:extLst>
                      <a:ext uri="{FF2B5EF4-FFF2-40B4-BE49-F238E27FC236}">
                        <a16:creationId xmlns:a16="http://schemas.microsoft.com/office/drawing/2014/main" id="{367C2C79-6C74-418B-06D7-2A880AE64AAD}"/>
                      </a:ext>
                    </a:extLst>
                  </p:cNvPr>
                  <p:cNvSpPr/>
                  <p:nvPr/>
                </p:nvSpPr>
                <p:spPr>
                  <a:xfrm>
                    <a:off x="4419332" y="4066577"/>
                    <a:ext cx="15227" cy="13017"/>
                  </a:xfrm>
                  <a:custGeom>
                    <a:avLst/>
                    <a:gdLst/>
                    <a:ahLst/>
                    <a:cxnLst/>
                    <a:rect l="l" t="t" r="r" b="b"/>
                    <a:pathLst>
                      <a:path w="1936" h="1655" extrusionOk="0">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5854;p68">
                  <a:extLst>
                    <a:ext uri="{FF2B5EF4-FFF2-40B4-BE49-F238E27FC236}">
                      <a16:creationId xmlns:a16="http://schemas.microsoft.com/office/drawing/2014/main" id="{F4419B26-0E35-240C-12CD-19BFE5058C6E}"/>
                    </a:ext>
                  </a:extLst>
                </p:cNvPr>
                <p:cNvGrpSpPr/>
                <p:nvPr/>
              </p:nvGrpSpPr>
              <p:grpSpPr>
                <a:xfrm>
                  <a:off x="4284416" y="4245254"/>
                  <a:ext cx="37783" cy="32357"/>
                  <a:chOff x="4284416" y="4245254"/>
                  <a:chExt cx="37783" cy="32357"/>
                </a:xfrm>
                <a:grpFill/>
              </p:grpSpPr>
              <p:sp>
                <p:nvSpPr>
                  <p:cNvPr id="1478" name="Google Shape;5855;p68">
                    <a:extLst>
                      <a:ext uri="{FF2B5EF4-FFF2-40B4-BE49-F238E27FC236}">
                        <a16:creationId xmlns:a16="http://schemas.microsoft.com/office/drawing/2014/main" id="{8FE057B5-98CF-3501-7A3B-4C78D7542C34}"/>
                      </a:ext>
                    </a:extLst>
                  </p:cNvPr>
                  <p:cNvSpPr/>
                  <p:nvPr/>
                </p:nvSpPr>
                <p:spPr>
                  <a:xfrm>
                    <a:off x="4284416" y="4245254"/>
                    <a:ext cx="37783" cy="32357"/>
                  </a:xfrm>
                  <a:custGeom>
                    <a:avLst/>
                    <a:gdLst/>
                    <a:ahLst/>
                    <a:cxnLst/>
                    <a:rect l="l" t="t" r="r" b="b"/>
                    <a:pathLst>
                      <a:path w="4804" h="4114" extrusionOk="0">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5856;p68">
                    <a:extLst>
                      <a:ext uri="{FF2B5EF4-FFF2-40B4-BE49-F238E27FC236}">
                        <a16:creationId xmlns:a16="http://schemas.microsoft.com/office/drawing/2014/main" id="{07E48E9B-BAEF-53AA-2DFD-B2064149F0B2}"/>
                      </a:ext>
                    </a:extLst>
                  </p:cNvPr>
                  <p:cNvSpPr/>
                  <p:nvPr/>
                </p:nvSpPr>
                <p:spPr>
                  <a:xfrm>
                    <a:off x="4299548" y="4254959"/>
                    <a:ext cx="13040" cy="13040"/>
                  </a:xfrm>
                  <a:custGeom>
                    <a:avLst/>
                    <a:gdLst/>
                    <a:ahLst/>
                    <a:cxnLst/>
                    <a:rect l="l" t="t" r="r" b="b"/>
                    <a:pathLst>
                      <a:path w="1658" h="1658" extrusionOk="0">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5857;p68">
                  <a:extLst>
                    <a:ext uri="{FF2B5EF4-FFF2-40B4-BE49-F238E27FC236}">
                      <a16:creationId xmlns:a16="http://schemas.microsoft.com/office/drawing/2014/main" id="{CA0AD12C-19FD-C8FF-E932-F6F87AB2CD3D}"/>
                    </a:ext>
                  </a:extLst>
                </p:cNvPr>
                <p:cNvGrpSpPr/>
                <p:nvPr/>
              </p:nvGrpSpPr>
              <p:grpSpPr>
                <a:xfrm>
                  <a:off x="4219057" y="4331258"/>
                  <a:ext cx="37776" cy="32364"/>
                  <a:chOff x="4219057" y="4331258"/>
                  <a:chExt cx="37776" cy="32364"/>
                </a:xfrm>
                <a:grpFill/>
              </p:grpSpPr>
              <p:sp>
                <p:nvSpPr>
                  <p:cNvPr id="1476" name="Google Shape;5858;p68">
                    <a:extLst>
                      <a:ext uri="{FF2B5EF4-FFF2-40B4-BE49-F238E27FC236}">
                        <a16:creationId xmlns:a16="http://schemas.microsoft.com/office/drawing/2014/main" id="{82B569E9-128B-76A8-E031-9BD147BDCEE2}"/>
                      </a:ext>
                    </a:extLst>
                  </p:cNvPr>
                  <p:cNvSpPr/>
                  <p:nvPr/>
                </p:nvSpPr>
                <p:spPr>
                  <a:xfrm>
                    <a:off x="4219057" y="4331258"/>
                    <a:ext cx="37776" cy="32364"/>
                  </a:xfrm>
                  <a:custGeom>
                    <a:avLst/>
                    <a:gdLst/>
                    <a:ahLst/>
                    <a:cxnLst/>
                    <a:rect l="l" t="t" r="r" b="b"/>
                    <a:pathLst>
                      <a:path w="4803" h="4115" extrusionOk="0">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5859;p68">
                    <a:extLst>
                      <a:ext uri="{FF2B5EF4-FFF2-40B4-BE49-F238E27FC236}">
                        <a16:creationId xmlns:a16="http://schemas.microsoft.com/office/drawing/2014/main" id="{70C29930-F8CD-F3C2-8775-A38CFE7DBE30}"/>
                      </a:ext>
                    </a:extLst>
                  </p:cNvPr>
                  <p:cNvSpPr/>
                  <p:nvPr/>
                </p:nvSpPr>
                <p:spPr>
                  <a:xfrm>
                    <a:off x="4231995" y="4340971"/>
                    <a:ext cx="15235" cy="13040"/>
                  </a:xfrm>
                  <a:custGeom>
                    <a:avLst/>
                    <a:gdLst/>
                    <a:ahLst/>
                    <a:cxnLst/>
                    <a:rect l="l" t="t" r="r" b="b"/>
                    <a:pathLst>
                      <a:path w="1937" h="1658" extrusionOk="0">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5860;p68">
                  <a:extLst>
                    <a:ext uri="{FF2B5EF4-FFF2-40B4-BE49-F238E27FC236}">
                      <a16:creationId xmlns:a16="http://schemas.microsoft.com/office/drawing/2014/main" id="{7A19702A-BDF3-BE26-7852-33093DD7D917}"/>
                    </a:ext>
                  </a:extLst>
                </p:cNvPr>
                <p:cNvGrpSpPr/>
                <p:nvPr/>
              </p:nvGrpSpPr>
              <p:grpSpPr>
                <a:xfrm>
                  <a:off x="4204122" y="4141688"/>
                  <a:ext cx="33497" cy="28699"/>
                  <a:chOff x="4204122" y="4141688"/>
                  <a:chExt cx="33497" cy="28699"/>
                </a:xfrm>
                <a:grpFill/>
              </p:grpSpPr>
              <p:sp>
                <p:nvSpPr>
                  <p:cNvPr id="1474" name="Google Shape;5861;p68">
                    <a:extLst>
                      <a:ext uri="{FF2B5EF4-FFF2-40B4-BE49-F238E27FC236}">
                        <a16:creationId xmlns:a16="http://schemas.microsoft.com/office/drawing/2014/main" id="{0232C44C-0153-259E-70C9-6CA42D370AC2}"/>
                      </a:ext>
                    </a:extLst>
                  </p:cNvPr>
                  <p:cNvSpPr/>
                  <p:nvPr/>
                </p:nvSpPr>
                <p:spPr>
                  <a:xfrm>
                    <a:off x="4204122" y="4141688"/>
                    <a:ext cx="33497" cy="28699"/>
                  </a:xfrm>
                  <a:custGeom>
                    <a:avLst/>
                    <a:gdLst/>
                    <a:ahLst/>
                    <a:cxnLst/>
                    <a:rect l="l" t="t" r="r" b="b"/>
                    <a:pathLst>
                      <a:path w="4259" h="3649" extrusionOk="0">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5862;p68">
                    <a:extLst>
                      <a:ext uri="{FF2B5EF4-FFF2-40B4-BE49-F238E27FC236}">
                        <a16:creationId xmlns:a16="http://schemas.microsoft.com/office/drawing/2014/main" id="{A69B4FC4-E2A3-0881-A3A4-84619726E1DB}"/>
                      </a:ext>
                    </a:extLst>
                  </p:cNvPr>
                  <p:cNvSpPr/>
                  <p:nvPr/>
                </p:nvSpPr>
                <p:spPr>
                  <a:xfrm>
                    <a:off x="4216965" y="4151259"/>
                    <a:ext cx="11042" cy="9399"/>
                  </a:xfrm>
                  <a:custGeom>
                    <a:avLst/>
                    <a:gdLst/>
                    <a:ahLst/>
                    <a:cxnLst/>
                    <a:rect l="l" t="t" r="r" b="b"/>
                    <a:pathLst>
                      <a:path w="1404" h="1195" extrusionOk="0">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5863;p68">
                  <a:extLst>
                    <a:ext uri="{FF2B5EF4-FFF2-40B4-BE49-F238E27FC236}">
                      <a16:creationId xmlns:a16="http://schemas.microsoft.com/office/drawing/2014/main" id="{45F1F817-7346-FE50-E572-3AA765207B77}"/>
                    </a:ext>
                  </a:extLst>
                </p:cNvPr>
                <p:cNvGrpSpPr/>
                <p:nvPr/>
              </p:nvGrpSpPr>
              <p:grpSpPr>
                <a:xfrm>
                  <a:off x="4301546" y="4003869"/>
                  <a:ext cx="38916" cy="33324"/>
                  <a:chOff x="4301546" y="4003869"/>
                  <a:chExt cx="38916" cy="33324"/>
                </a:xfrm>
                <a:grpFill/>
              </p:grpSpPr>
              <p:sp>
                <p:nvSpPr>
                  <p:cNvPr id="1472" name="Google Shape;5864;p68">
                    <a:extLst>
                      <a:ext uri="{FF2B5EF4-FFF2-40B4-BE49-F238E27FC236}">
                        <a16:creationId xmlns:a16="http://schemas.microsoft.com/office/drawing/2014/main" id="{5C5DAB06-EB3C-B20F-52FA-5D23F34D32DA}"/>
                      </a:ext>
                    </a:extLst>
                  </p:cNvPr>
                  <p:cNvSpPr/>
                  <p:nvPr/>
                </p:nvSpPr>
                <p:spPr>
                  <a:xfrm>
                    <a:off x="4301546" y="4003869"/>
                    <a:ext cx="38916" cy="33324"/>
                  </a:xfrm>
                  <a:custGeom>
                    <a:avLst/>
                    <a:gdLst/>
                    <a:ahLst/>
                    <a:cxnLst/>
                    <a:rect l="l" t="t" r="r" b="b"/>
                    <a:pathLst>
                      <a:path w="4948" h="4237" extrusionOk="0">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5865;p68">
                    <a:extLst>
                      <a:ext uri="{FF2B5EF4-FFF2-40B4-BE49-F238E27FC236}">
                        <a16:creationId xmlns:a16="http://schemas.microsoft.com/office/drawing/2014/main" id="{60D5FF00-97AD-6BBE-8A88-4F0E936666E1}"/>
                      </a:ext>
                    </a:extLst>
                  </p:cNvPr>
                  <p:cNvSpPr/>
                  <p:nvPr/>
                </p:nvSpPr>
                <p:spPr>
                  <a:xfrm>
                    <a:off x="4314389" y="4013590"/>
                    <a:ext cx="16469" cy="14000"/>
                  </a:xfrm>
                  <a:custGeom>
                    <a:avLst/>
                    <a:gdLst/>
                    <a:ahLst/>
                    <a:cxnLst/>
                    <a:rect l="l" t="t" r="r" b="b"/>
                    <a:pathLst>
                      <a:path w="2094" h="1780" extrusionOk="0">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5866;p68">
                  <a:extLst>
                    <a:ext uri="{FF2B5EF4-FFF2-40B4-BE49-F238E27FC236}">
                      <a16:creationId xmlns:a16="http://schemas.microsoft.com/office/drawing/2014/main" id="{CC9C7A16-76F3-22ED-1012-326AF6E8ECE6}"/>
                    </a:ext>
                  </a:extLst>
                </p:cNvPr>
                <p:cNvGrpSpPr/>
                <p:nvPr/>
              </p:nvGrpSpPr>
              <p:grpSpPr>
                <a:xfrm>
                  <a:off x="4210681" y="3924669"/>
                  <a:ext cx="36549" cy="31366"/>
                  <a:chOff x="4210681" y="3924669"/>
                  <a:chExt cx="36549" cy="31366"/>
                </a:xfrm>
                <a:grpFill/>
              </p:grpSpPr>
              <p:sp>
                <p:nvSpPr>
                  <p:cNvPr id="1470" name="Google Shape;5867;p68">
                    <a:extLst>
                      <a:ext uri="{FF2B5EF4-FFF2-40B4-BE49-F238E27FC236}">
                        <a16:creationId xmlns:a16="http://schemas.microsoft.com/office/drawing/2014/main" id="{7A725B19-2D8E-9FFB-16E9-5BA40782F75F}"/>
                      </a:ext>
                    </a:extLst>
                  </p:cNvPr>
                  <p:cNvSpPr/>
                  <p:nvPr/>
                </p:nvSpPr>
                <p:spPr>
                  <a:xfrm>
                    <a:off x="4210681" y="3924669"/>
                    <a:ext cx="36549" cy="31366"/>
                  </a:xfrm>
                  <a:custGeom>
                    <a:avLst/>
                    <a:gdLst/>
                    <a:ahLst/>
                    <a:cxnLst/>
                    <a:rect l="l" t="t" r="r" b="b"/>
                    <a:pathLst>
                      <a:path w="4647" h="3988" extrusionOk="0">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5868;p68">
                    <a:extLst>
                      <a:ext uri="{FF2B5EF4-FFF2-40B4-BE49-F238E27FC236}">
                        <a16:creationId xmlns:a16="http://schemas.microsoft.com/office/drawing/2014/main" id="{13C0ED36-EB6B-96D6-371F-905F20D4A920}"/>
                      </a:ext>
                    </a:extLst>
                  </p:cNvPr>
                  <p:cNvSpPr/>
                  <p:nvPr/>
                </p:nvSpPr>
                <p:spPr>
                  <a:xfrm>
                    <a:off x="4225625" y="3934335"/>
                    <a:ext cx="11994" cy="11994"/>
                  </a:xfrm>
                  <a:custGeom>
                    <a:avLst/>
                    <a:gdLst/>
                    <a:ahLst/>
                    <a:cxnLst/>
                    <a:rect l="l" t="t" r="r" b="b"/>
                    <a:pathLst>
                      <a:path w="1525" h="1525" extrusionOk="0">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5869;p68">
                  <a:extLst>
                    <a:ext uri="{FF2B5EF4-FFF2-40B4-BE49-F238E27FC236}">
                      <a16:creationId xmlns:a16="http://schemas.microsoft.com/office/drawing/2014/main" id="{3CB08732-0E08-16D4-0C7C-6B413820D2B9}"/>
                    </a:ext>
                  </a:extLst>
                </p:cNvPr>
                <p:cNvGrpSpPr/>
                <p:nvPr/>
              </p:nvGrpSpPr>
              <p:grpSpPr>
                <a:xfrm>
                  <a:off x="3987771" y="3628874"/>
                  <a:ext cx="31499" cy="26993"/>
                  <a:chOff x="3987771" y="3628874"/>
                  <a:chExt cx="31499" cy="26993"/>
                </a:xfrm>
                <a:grpFill/>
              </p:grpSpPr>
              <p:sp>
                <p:nvSpPr>
                  <p:cNvPr id="1468" name="Google Shape;5870;p68">
                    <a:extLst>
                      <a:ext uri="{FF2B5EF4-FFF2-40B4-BE49-F238E27FC236}">
                        <a16:creationId xmlns:a16="http://schemas.microsoft.com/office/drawing/2014/main" id="{B2D44398-9129-5AA3-5ECF-08070445B58A}"/>
                      </a:ext>
                    </a:extLst>
                  </p:cNvPr>
                  <p:cNvSpPr/>
                  <p:nvPr/>
                </p:nvSpPr>
                <p:spPr>
                  <a:xfrm>
                    <a:off x="3987771" y="3628874"/>
                    <a:ext cx="31499" cy="26993"/>
                  </a:xfrm>
                  <a:custGeom>
                    <a:avLst/>
                    <a:gdLst/>
                    <a:ahLst/>
                    <a:cxnLst/>
                    <a:rect l="l" t="t" r="r" b="b"/>
                    <a:pathLst>
                      <a:path w="4005" h="3432" extrusionOk="0">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5871;p68">
                    <a:extLst>
                      <a:ext uri="{FF2B5EF4-FFF2-40B4-BE49-F238E27FC236}">
                        <a16:creationId xmlns:a16="http://schemas.microsoft.com/office/drawing/2014/main" id="{FC163F68-A324-5DFD-AC57-C42798562427}"/>
                      </a:ext>
                    </a:extLst>
                  </p:cNvPr>
                  <p:cNvSpPr/>
                  <p:nvPr/>
                </p:nvSpPr>
                <p:spPr>
                  <a:xfrm>
                    <a:off x="4000709" y="3638540"/>
                    <a:ext cx="8856" cy="7605"/>
                  </a:xfrm>
                  <a:custGeom>
                    <a:avLst/>
                    <a:gdLst/>
                    <a:ahLst/>
                    <a:cxnLst/>
                    <a:rect l="l" t="t" r="r" b="b"/>
                    <a:pathLst>
                      <a:path w="1126" h="967" extrusionOk="0">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5872;p68">
                  <a:extLst>
                    <a:ext uri="{FF2B5EF4-FFF2-40B4-BE49-F238E27FC236}">
                      <a16:creationId xmlns:a16="http://schemas.microsoft.com/office/drawing/2014/main" id="{8BB8C5AB-507A-F5F0-7725-8D18E80BFB05}"/>
                    </a:ext>
                  </a:extLst>
                </p:cNvPr>
                <p:cNvGrpSpPr/>
                <p:nvPr/>
              </p:nvGrpSpPr>
              <p:grpSpPr>
                <a:xfrm>
                  <a:off x="4087382" y="3775674"/>
                  <a:ext cx="31405" cy="26898"/>
                  <a:chOff x="4087382" y="3775674"/>
                  <a:chExt cx="31405" cy="26898"/>
                </a:xfrm>
                <a:grpFill/>
              </p:grpSpPr>
              <p:sp>
                <p:nvSpPr>
                  <p:cNvPr id="355" name="Google Shape;5873;p68">
                    <a:extLst>
                      <a:ext uri="{FF2B5EF4-FFF2-40B4-BE49-F238E27FC236}">
                        <a16:creationId xmlns:a16="http://schemas.microsoft.com/office/drawing/2014/main" id="{9B7B28AB-5F5B-0671-FC7B-9C9121CA4D6A}"/>
                      </a:ext>
                    </a:extLst>
                  </p:cNvPr>
                  <p:cNvSpPr/>
                  <p:nvPr/>
                </p:nvSpPr>
                <p:spPr>
                  <a:xfrm>
                    <a:off x="4087382" y="3775674"/>
                    <a:ext cx="31405" cy="26898"/>
                  </a:xfrm>
                  <a:custGeom>
                    <a:avLst/>
                    <a:gdLst/>
                    <a:ahLst/>
                    <a:cxnLst/>
                    <a:rect l="l" t="t" r="r" b="b"/>
                    <a:pathLst>
                      <a:path w="3993" h="3420" extrusionOk="0">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5874;p68">
                    <a:extLst>
                      <a:ext uri="{FF2B5EF4-FFF2-40B4-BE49-F238E27FC236}">
                        <a16:creationId xmlns:a16="http://schemas.microsoft.com/office/drawing/2014/main" id="{193ACF9C-B46B-1601-1F0A-698DED274660}"/>
                      </a:ext>
                    </a:extLst>
                  </p:cNvPr>
                  <p:cNvSpPr/>
                  <p:nvPr/>
                </p:nvSpPr>
                <p:spPr>
                  <a:xfrm>
                    <a:off x="4101460" y="3785348"/>
                    <a:ext cx="7621" cy="7613"/>
                  </a:xfrm>
                  <a:custGeom>
                    <a:avLst/>
                    <a:gdLst/>
                    <a:ahLst/>
                    <a:cxnLst/>
                    <a:rect l="l" t="t" r="r" b="b"/>
                    <a:pathLst>
                      <a:path w="969" h="968" extrusionOk="0">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5875;p68">
                  <a:extLst>
                    <a:ext uri="{FF2B5EF4-FFF2-40B4-BE49-F238E27FC236}">
                      <a16:creationId xmlns:a16="http://schemas.microsoft.com/office/drawing/2014/main" id="{8FB67DC2-E630-539B-6E68-17BE0C50A478}"/>
                    </a:ext>
                  </a:extLst>
                </p:cNvPr>
                <p:cNvGrpSpPr/>
                <p:nvPr/>
              </p:nvGrpSpPr>
              <p:grpSpPr>
                <a:xfrm>
                  <a:off x="4118873" y="3856637"/>
                  <a:ext cx="31405" cy="26906"/>
                  <a:chOff x="4118873" y="3856637"/>
                  <a:chExt cx="31405" cy="26906"/>
                </a:xfrm>
                <a:grpFill/>
              </p:grpSpPr>
              <p:sp>
                <p:nvSpPr>
                  <p:cNvPr id="353" name="Google Shape;5876;p68">
                    <a:extLst>
                      <a:ext uri="{FF2B5EF4-FFF2-40B4-BE49-F238E27FC236}">
                        <a16:creationId xmlns:a16="http://schemas.microsoft.com/office/drawing/2014/main" id="{6C0200B9-D567-3F3C-AC4A-690F244F7B81}"/>
                      </a:ext>
                    </a:extLst>
                  </p:cNvPr>
                  <p:cNvSpPr/>
                  <p:nvPr/>
                </p:nvSpPr>
                <p:spPr>
                  <a:xfrm>
                    <a:off x="4118873" y="3856637"/>
                    <a:ext cx="31405" cy="26906"/>
                  </a:xfrm>
                  <a:custGeom>
                    <a:avLst/>
                    <a:gdLst/>
                    <a:ahLst/>
                    <a:cxnLst/>
                    <a:rect l="l" t="t" r="r" b="b"/>
                    <a:pathLst>
                      <a:path w="3993" h="3421" extrusionOk="0">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5877;p68">
                    <a:extLst>
                      <a:ext uri="{FF2B5EF4-FFF2-40B4-BE49-F238E27FC236}">
                        <a16:creationId xmlns:a16="http://schemas.microsoft.com/office/drawing/2014/main" id="{0A27AAA6-131C-DDD0-4503-A0DFB460D69F}"/>
                      </a:ext>
                    </a:extLst>
                  </p:cNvPr>
                  <p:cNvSpPr/>
                  <p:nvPr/>
                </p:nvSpPr>
                <p:spPr>
                  <a:xfrm>
                    <a:off x="4133046" y="3866310"/>
                    <a:ext cx="7621" cy="7621"/>
                  </a:xfrm>
                  <a:custGeom>
                    <a:avLst/>
                    <a:gdLst/>
                    <a:ahLst/>
                    <a:cxnLst/>
                    <a:rect l="l" t="t" r="r" b="b"/>
                    <a:pathLst>
                      <a:path w="969" h="969" extrusionOk="0">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5878;p68">
                  <a:extLst>
                    <a:ext uri="{FF2B5EF4-FFF2-40B4-BE49-F238E27FC236}">
                      <a16:creationId xmlns:a16="http://schemas.microsoft.com/office/drawing/2014/main" id="{059D9633-4238-25BA-05C7-CC42C5EB7154}"/>
                    </a:ext>
                  </a:extLst>
                </p:cNvPr>
                <p:cNvGrpSpPr/>
                <p:nvPr/>
              </p:nvGrpSpPr>
              <p:grpSpPr>
                <a:xfrm>
                  <a:off x="4168541" y="3639523"/>
                  <a:ext cx="31499" cy="26906"/>
                  <a:chOff x="4168541" y="3639523"/>
                  <a:chExt cx="31499" cy="26906"/>
                </a:xfrm>
                <a:grpFill/>
              </p:grpSpPr>
              <p:sp>
                <p:nvSpPr>
                  <p:cNvPr id="351" name="Google Shape;5879;p68">
                    <a:extLst>
                      <a:ext uri="{FF2B5EF4-FFF2-40B4-BE49-F238E27FC236}">
                        <a16:creationId xmlns:a16="http://schemas.microsoft.com/office/drawing/2014/main" id="{ED124AEE-B1A1-74FE-E3DC-917271C8E24F}"/>
                      </a:ext>
                    </a:extLst>
                  </p:cNvPr>
                  <p:cNvSpPr/>
                  <p:nvPr/>
                </p:nvSpPr>
                <p:spPr>
                  <a:xfrm>
                    <a:off x="4168541" y="3639523"/>
                    <a:ext cx="31499" cy="26906"/>
                  </a:xfrm>
                  <a:custGeom>
                    <a:avLst/>
                    <a:gdLst/>
                    <a:ahLst/>
                    <a:cxnLst/>
                    <a:rect l="l" t="t" r="r" b="b"/>
                    <a:pathLst>
                      <a:path w="4005" h="3421" extrusionOk="0">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5880;p68">
                    <a:extLst>
                      <a:ext uri="{FF2B5EF4-FFF2-40B4-BE49-F238E27FC236}">
                        <a16:creationId xmlns:a16="http://schemas.microsoft.com/office/drawing/2014/main" id="{549A612A-9B55-A2DA-5D96-DFE81F9F878F}"/>
                      </a:ext>
                    </a:extLst>
                  </p:cNvPr>
                  <p:cNvSpPr/>
                  <p:nvPr/>
                </p:nvSpPr>
                <p:spPr>
                  <a:xfrm>
                    <a:off x="4182713" y="3649197"/>
                    <a:ext cx="7716" cy="7621"/>
                  </a:xfrm>
                  <a:custGeom>
                    <a:avLst/>
                    <a:gdLst/>
                    <a:ahLst/>
                    <a:cxnLst/>
                    <a:rect l="l" t="t" r="r" b="b"/>
                    <a:pathLst>
                      <a:path w="981" h="969" extrusionOk="0">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5881;p68">
                  <a:extLst>
                    <a:ext uri="{FF2B5EF4-FFF2-40B4-BE49-F238E27FC236}">
                      <a16:creationId xmlns:a16="http://schemas.microsoft.com/office/drawing/2014/main" id="{3FB04FBB-9F82-EB72-436E-88A092632D31}"/>
                    </a:ext>
                  </a:extLst>
                </p:cNvPr>
                <p:cNvGrpSpPr/>
                <p:nvPr/>
              </p:nvGrpSpPr>
              <p:grpSpPr>
                <a:xfrm>
                  <a:off x="3965789" y="3393545"/>
                  <a:ext cx="31405" cy="26945"/>
                  <a:chOff x="3965789" y="3393545"/>
                  <a:chExt cx="31405" cy="26945"/>
                </a:xfrm>
                <a:grpFill/>
              </p:grpSpPr>
              <p:sp>
                <p:nvSpPr>
                  <p:cNvPr id="349" name="Google Shape;5882;p68">
                    <a:extLst>
                      <a:ext uri="{FF2B5EF4-FFF2-40B4-BE49-F238E27FC236}">
                        <a16:creationId xmlns:a16="http://schemas.microsoft.com/office/drawing/2014/main" id="{299407F2-A0D5-9EB0-7303-60EDEFDF5D15}"/>
                      </a:ext>
                    </a:extLst>
                  </p:cNvPr>
                  <p:cNvSpPr/>
                  <p:nvPr/>
                </p:nvSpPr>
                <p:spPr>
                  <a:xfrm>
                    <a:off x="3965789" y="3393545"/>
                    <a:ext cx="31405" cy="26945"/>
                  </a:xfrm>
                  <a:custGeom>
                    <a:avLst/>
                    <a:gdLst/>
                    <a:ahLst/>
                    <a:cxnLst/>
                    <a:rect l="l" t="t" r="r" b="b"/>
                    <a:pathLst>
                      <a:path w="3993" h="3426" extrusionOk="0">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5883;p68">
                    <a:extLst>
                      <a:ext uri="{FF2B5EF4-FFF2-40B4-BE49-F238E27FC236}">
                        <a16:creationId xmlns:a16="http://schemas.microsoft.com/office/drawing/2014/main" id="{8BAAB873-45C6-9634-1B66-C66EC0AEE7C1}"/>
                      </a:ext>
                    </a:extLst>
                  </p:cNvPr>
                  <p:cNvSpPr/>
                  <p:nvPr/>
                </p:nvSpPr>
                <p:spPr>
                  <a:xfrm>
                    <a:off x="3978632" y="3403259"/>
                    <a:ext cx="8950" cy="7590"/>
                  </a:xfrm>
                  <a:custGeom>
                    <a:avLst/>
                    <a:gdLst/>
                    <a:ahLst/>
                    <a:cxnLst/>
                    <a:rect l="l" t="t" r="r" b="b"/>
                    <a:pathLst>
                      <a:path w="1138" h="965" extrusionOk="0">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5884;p68">
                  <a:extLst>
                    <a:ext uri="{FF2B5EF4-FFF2-40B4-BE49-F238E27FC236}">
                      <a16:creationId xmlns:a16="http://schemas.microsoft.com/office/drawing/2014/main" id="{3901ED4E-A42E-F5CF-2F77-0D8C4F7409C1}"/>
                    </a:ext>
                  </a:extLst>
                </p:cNvPr>
                <p:cNvGrpSpPr/>
                <p:nvPr/>
              </p:nvGrpSpPr>
              <p:grpSpPr>
                <a:xfrm>
                  <a:off x="3925166" y="3491008"/>
                  <a:ext cx="31405" cy="27001"/>
                  <a:chOff x="3925166" y="3491008"/>
                  <a:chExt cx="31405" cy="27001"/>
                </a:xfrm>
                <a:grpFill/>
              </p:grpSpPr>
              <p:sp>
                <p:nvSpPr>
                  <p:cNvPr id="347" name="Google Shape;5885;p68">
                    <a:extLst>
                      <a:ext uri="{FF2B5EF4-FFF2-40B4-BE49-F238E27FC236}">
                        <a16:creationId xmlns:a16="http://schemas.microsoft.com/office/drawing/2014/main" id="{740DA09C-78AA-BB67-88C4-CBACA70FBE8D}"/>
                      </a:ext>
                    </a:extLst>
                  </p:cNvPr>
                  <p:cNvSpPr/>
                  <p:nvPr/>
                </p:nvSpPr>
                <p:spPr>
                  <a:xfrm>
                    <a:off x="3925166" y="3491008"/>
                    <a:ext cx="31405" cy="27001"/>
                  </a:xfrm>
                  <a:custGeom>
                    <a:avLst/>
                    <a:gdLst/>
                    <a:ahLst/>
                    <a:cxnLst/>
                    <a:rect l="l" t="t" r="r" b="b"/>
                    <a:pathLst>
                      <a:path w="3993" h="3433" extrusionOk="0">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5886;p68">
                    <a:extLst>
                      <a:ext uri="{FF2B5EF4-FFF2-40B4-BE49-F238E27FC236}">
                        <a16:creationId xmlns:a16="http://schemas.microsoft.com/office/drawing/2014/main" id="{3E101969-BC1B-0E27-E292-C23650EF2984}"/>
                      </a:ext>
                    </a:extLst>
                  </p:cNvPr>
                  <p:cNvSpPr/>
                  <p:nvPr/>
                </p:nvSpPr>
                <p:spPr>
                  <a:xfrm>
                    <a:off x="3939339" y="3500682"/>
                    <a:ext cx="7621" cy="7621"/>
                  </a:xfrm>
                  <a:custGeom>
                    <a:avLst/>
                    <a:gdLst/>
                    <a:ahLst/>
                    <a:cxnLst/>
                    <a:rect l="l" t="t" r="r" b="b"/>
                    <a:pathLst>
                      <a:path w="969" h="969" extrusionOk="0">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5887;p68">
                  <a:extLst>
                    <a:ext uri="{FF2B5EF4-FFF2-40B4-BE49-F238E27FC236}">
                      <a16:creationId xmlns:a16="http://schemas.microsoft.com/office/drawing/2014/main" id="{4E6A3848-6836-9267-3AAB-5F7BEBA099CA}"/>
                    </a:ext>
                  </a:extLst>
                </p:cNvPr>
                <p:cNvGrpSpPr/>
                <p:nvPr/>
              </p:nvGrpSpPr>
              <p:grpSpPr>
                <a:xfrm>
                  <a:off x="3682845" y="3340976"/>
                  <a:ext cx="31397" cy="26898"/>
                  <a:chOff x="3682845" y="3340976"/>
                  <a:chExt cx="31397" cy="26898"/>
                </a:xfrm>
                <a:grpFill/>
              </p:grpSpPr>
              <p:sp>
                <p:nvSpPr>
                  <p:cNvPr id="345" name="Google Shape;5888;p68">
                    <a:extLst>
                      <a:ext uri="{FF2B5EF4-FFF2-40B4-BE49-F238E27FC236}">
                        <a16:creationId xmlns:a16="http://schemas.microsoft.com/office/drawing/2014/main" id="{AA1B2921-E183-283F-0173-87BDB219108B}"/>
                      </a:ext>
                    </a:extLst>
                  </p:cNvPr>
                  <p:cNvSpPr/>
                  <p:nvPr/>
                </p:nvSpPr>
                <p:spPr>
                  <a:xfrm>
                    <a:off x="3682845" y="3340976"/>
                    <a:ext cx="31397" cy="26898"/>
                  </a:xfrm>
                  <a:custGeom>
                    <a:avLst/>
                    <a:gdLst/>
                    <a:ahLst/>
                    <a:cxnLst/>
                    <a:rect l="l" t="t" r="r" b="b"/>
                    <a:pathLst>
                      <a:path w="3992" h="3420" extrusionOk="0">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5889;p68">
                    <a:extLst>
                      <a:ext uri="{FF2B5EF4-FFF2-40B4-BE49-F238E27FC236}">
                        <a16:creationId xmlns:a16="http://schemas.microsoft.com/office/drawing/2014/main" id="{4194F9EF-50F9-2432-1A76-90DCF49C3AF5}"/>
                      </a:ext>
                    </a:extLst>
                  </p:cNvPr>
                  <p:cNvSpPr/>
                  <p:nvPr/>
                </p:nvSpPr>
                <p:spPr>
                  <a:xfrm>
                    <a:off x="3695783" y="3350650"/>
                    <a:ext cx="8856" cy="7645"/>
                  </a:xfrm>
                  <a:custGeom>
                    <a:avLst/>
                    <a:gdLst/>
                    <a:ahLst/>
                    <a:cxnLst/>
                    <a:rect l="l" t="t" r="r" b="b"/>
                    <a:pathLst>
                      <a:path w="1126" h="972" extrusionOk="0">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890;p68">
                  <a:extLst>
                    <a:ext uri="{FF2B5EF4-FFF2-40B4-BE49-F238E27FC236}">
                      <a16:creationId xmlns:a16="http://schemas.microsoft.com/office/drawing/2014/main" id="{6ED4F309-2116-D798-00F8-647937850EEC}"/>
                    </a:ext>
                  </a:extLst>
                </p:cNvPr>
                <p:cNvGrpSpPr/>
                <p:nvPr/>
              </p:nvGrpSpPr>
              <p:grpSpPr>
                <a:xfrm>
                  <a:off x="3795393" y="3353725"/>
                  <a:ext cx="31499" cy="26993"/>
                  <a:chOff x="3795393" y="3353725"/>
                  <a:chExt cx="31499" cy="26993"/>
                </a:xfrm>
                <a:grpFill/>
              </p:grpSpPr>
              <p:sp>
                <p:nvSpPr>
                  <p:cNvPr id="343" name="Google Shape;5891;p68">
                    <a:extLst>
                      <a:ext uri="{FF2B5EF4-FFF2-40B4-BE49-F238E27FC236}">
                        <a16:creationId xmlns:a16="http://schemas.microsoft.com/office/drawing/2014/main" id="{5BF4BBA3-16E7-EC61-78AB-16DE732447F8}"/>
                      </a:ext>
                    </a:extLst>
                  </p:cNvPr>
                  <p:cNvSpPr/>
                  <p:nvPr/>
                </p:nvSpPr>
                <p:spPr>
                  <a:xfrm>
                    <a:off x="3795393" y="3353725"/>
                    <a:ext cx="31499" cy="26993"/>
                  </a:xfrm>
                  <a:custGeom>
                    <a:avLst/>
                    <a:gdLst/>
                    <a:ahLst/>
                    <a:cxnLst/>
                    <a:rect l="l" t="t" r="r" b="b"/>
                    <a:pathLst>
                      <a:path w="4005" h="3432" extrusionOk="0">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892;p68">
                    <a:extLst>
                      <a:ext uri="{FF2B5EF4-FFF2-40B4-BE49-F238E27FC236}">
                        <a16:creationId xmlns:a16="http://schemas.microsoft.com/office/drawing/2014/main" id="{89BA7A70-F3D8-5A0D-65B6-3AC4DC15839A}"/>
                      </a:ext>
                    </a:extLst>
                  </p:cNvPr>
                  <p:cNvSpPr/>
                  <p:nvPr/>
                </p:nvSpPr>
                <p:spPr>
                  <a:xfrm>
                    <a:off x="3809668" y="3363399"/>
                    <a:ext cx="7613" cy="7613"/>
                  </a:xfrm>
                  <a:custGeom>
                    <a:avLst/>
                    <a:gdLst/>
                    <a:ahLst/>
                    <a:cxnLst/>
                    <a:rect l="l" t="t" r="r" b="b"/>
                    <a:pathLst>
                      <a:path w="968" h="968" extrusionOk="0">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893;p68">
                  <a:extLst>
                    <a:ext uri="{FF2B5EF4-FFF2-40B4-BE49-F238E27FC236}">
                      <a16:creationId xmlns:a16="http://schemas.microsoft.com/office/drawing/2014/main" id="{78C3806C-AA68-F14F-BA8E-249F4A78F5B7}"/>
                    </a:ext>
                  </a:extLst>
                </p:cNvPr>
                <p:cNvGrpSpPr/>
                <p:nvPr/>
              </p:nvGrpSpPr>
              <p:grpSpPr>
                <a:xfrm>
                  <a:off x="4176909" y="4363221"/>
                  <a:ext cx="38924" cy="33316"/>
                  <a:chOff x="4176909" y="4363221"/>
                  <a:chExt cx="38924" cy="33316"/>
                </a:xfrm>
                <a:grpFill/>
              </p:grpSpPr>
              <p:sp>
                <p:nvSpPr>
                  <p:cNvPr id="341" name="Google Shape;5894;p68">
                    <a:extLst>
                      <a:ext uri="{FF2B5EF4-FFF2-40B4-BE49-F238E27FC236}">
                        <a16:creationId xmlns:a16="http://schemas.microsoft.com/office/drawing/2014/main" id="{8A29E27D-0CC9-DEF6-8085-642C883F6070}"/>
                      </a:ext>
                    </a:extLst>
                  </p:cNvPr>
                  <p:cNvSpPr/>
                  <p:nvPr/>
                </p:nvSpPr>
                <p:spPr>
                  <a:xfrm>
                    <a:off x="4176909" y="4363221"/>
                    <a:ext cx="38924" cy="33316"/>
                  </a:xfrm>
                  <a:custGeom>
                    <a:avLst/>
                    <a:gdLst/>
                    <a:ahLst/>
                    <a:cxnLst/>
                    <a:rect l="l" t="t" r="r" b="b"/>
                    <a:pathLst>
                      <a:path w="4949" h="4236" extrusionOk="0">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5895;p68">
                    <a:extLst>
                      <a:ext uri="{FF2B5EF4-FFF2-40B4-BE49-F238E27FC236}">
                        <a16:creationId xmlns:a16="http://schemas.microsoft.com/office/drawing/2014/main" id="{AA9AFEF8-83D7-3FDA-00E6-C685D42876DC}"/>
                      </a:ext>
                    </a:extLst>
                  </p:cNvPr>
                  <p:cNvSpPr/>
                  <p:nvPr/>
                </p:nvSpPr>
                <p:spPr>
                  <a:xfrm>
                    <a:off x="4192230" y="4372934"/>
                    <a:ext cx="13897" cy="13992"/>
                  </a:xfrm>
                  <a:custGeom>
                    <a:avLst/>
                    <a:gdLst/>
                    <a:ahLst/>
                    <a:cxnLst/>
                    <a:rect l="l" t="t" r="r" b="b"/>
                    <a:pathLst>
                      <a:path w="1767" h="1779" extrusionOk="0">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896;p68">
                  <a:extLst>
                    <a:ext uri="{FF2B5EF4-FFF2-40B4-BE49-F238E27FC236}">
                      <a16:creationId xmlns:a16="http://schemas.microsoft.com/office/drawing/2014/main" id="{13679FBC-FE63-B4A1-2E33-DE46E051A336}"/>
                    </a:ext>
                  </a:extLst>
                </p:cNvPr>
                <p:cNvGrpSpPr/>
                <p:nvPr/>
              </p:nvGrpSpPr>
              <p:grpSpPr>
                <a:xfrm>
                  <a:off x="4226191" y="4007660"/>
                  <a:ext cx="33560" cy="28770"/>
                  <a:chOff x="4226191" y="4007660"/>
                  <a:chExt cx="33560" cy="28770"/>
                </a:xfrm>
                <a:grpFill/>
              </p:grpSpPr>
              <p:sp>
                <p:nvSpPr>
                  <p:cNvPr id="339" name="Google Shape;5897;p68">
                    <a:extLst>
                      <a:ext uri="{FF2B5EF4-FFF2-40B4-BE49-F238E27FC236}">
                        <a16:creationId xmlns:a16="http://schemas.microsoft.com/office/drawing/2014/main" id="{3D2E8984-1D09-9219-2B10-882AE87A4354}"/>
                      </a:ext>
                    </a:extLst>
                  </p:cNvPr>
                  <p:cNvSpPr/>
                  <p:nvPr/>
                </p:nvSpPr>
                <p:spPr>
                  <a:xfrm>
                    <a:off x="4226191" y="4007660"/>
                    <a:ext cx="33560" cy="28770"/>
                  </a:xfrm>
                  <a:custGeom>
                    <a:avLst/>
                    <a:gdLst/>
                    <a:ahLst/>
                    <a:cxnLst/>
                    <a:rect l="l" t="t" r="r" b="b"/>
                    <a:pathLst>
                      <a:path w="4267" h="3658" extrusionOk="0">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5898;p68">
                    <a:extLst>
                      <a:ext uri="{FF2B5EF4-FFF2-40B4-BE49-F238E27FC236}">
                        <a16:creationId xmlns:a16="http://schemas.microsoft.com/office/drawing/2014/main" id="{E318CA0B-5EEE-137F-0B6C-57620E096A4D}"/>
                      </a:ext>
                    </a:extLst>
                  </p:cNvPr>
                  <p:cNvSpPr/>
                  <p:nvPr/>
                </p:nvSpPr>
                <p:spPr>
                  <a:xfrm>
                    <a:off x="4239129" y="4017397"/>
                    <a:ext cx="10948" cy="9383"/>
                  </a:xfrm>
                  <a:custGeom>
                    <a:avLst/>
                    <a:gdLst/>
                    <a:ahLst/>
                    <a:cxnLst/>
                    <a:rect l="l" t="t" r="r" b="b"/>
                    <a:pathLst>
                      <a:path w="1392" h="1193" extrusionOk="0">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899;p68">
                  <a:extLst>
                    <a:ext uri="{FF2B5EF4-FFF2-40B4-BE49-F238E27FC236}">
                      <a16:creationId xmlns:a16="http://schemas.microsoft.com/office/drawing/2014/main" id="{B6FABDF1-BA17-AE42-2BF7-4E9A5F60AB9A}"/>
                    </a:ext>
                  </a:extLst>
                </p:cNvPr>
                <p:cNvGrpSpPr/>
                <p:nvPr/>
              </p:nvGrpSpPr>
              <p:grpSpPr>
                <a:xfrm>
                  <a:off x="3597785" y="3377045"/>
                  <a:ext cx="33591" cy="28699"/>
                  <a:chOff x="3597785" y="3377045"/>
                  <a:chExt cx="33591" cy="28699"/>
                </a:xfrm>
                <a:grpFill/>
              </p:grpSpPr>
              <p:sp>
                <p:nvSpPr>
                  <p:cNvPr id="337" name="Google Shape;5900;p68">
                    <a:extLst>
                      <a:ext uri="{FF2B5EF4-FFF2-40B4-BE49-F238E27FC236}">
                        <a16:creationId xmlns:a16="http://schemas.microsoft.com/office/drawing/2014/main" id="{21D3AB24-BB81-61A8-74AE-37AC736C14AF}"/>
                      </a:ext>
                    </a:extLst>
                  </p:cNvPr>
                  <p:cNvSpPr/>
                  <p:nvPr/>
                </p:nvSpPr>
                <p:spPr>
                  <a:xfrm>
                    <a:off x="3597785" y="3377045"/>
                    <a:ext cx="33591" cy="28699"/>
                  </a:xfrm>
                  <a:custGeom>
                    <a:avLst/>
                    <a:gdLst/>
                    <a:ahLst/>
                    <a:cxnLst/>
                    <a:rect l="l" t="t" r="r" b="b"/>
                    <a:pathLst>
                      <a:path w="4271" h="3649" extrusionOk="0">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5901;p68">
                    <a:extLst>
                      <a:ext uri="{FF2B5EF4-FFF2-40B4-BE49-F238E27FC236}">
                        <a16:creationId xmlns:a16="http://schemas.microsoft.com/office/drawing/2014/main" id="{693122B5-ED87-A548-B645-475E344CA02D}"/>
                      </a:ext>
                    </a:extLst>
                  </p:cNvPr>
                  <p:cNvSpPr/>
                  <p:nvPr/>
                </p:nvSpPr>
                <p:spPr>
                  <a:xfrm>
                    <a:off x="3612343" y="3386703"/>
                    <a:ext cx="9328" cy="9336"/>
                  </a:xfrm>
                  <a:custGeom>
                    <a:avLst/>
                    <a:gdLst/>
                    <a:ahLst/>
                    <a:cxnLst/>
                    <a:rect l="l" t="t" r="r" b="b"/>
                    <a:pathLst>
                      <a:path w="1186" h="1187" extrusionOk="0">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902;p68">
                  <a:extLst>
                    <a:ext uri="{FF2B5EF4-FFF2-40B4-BE49-F238E27FC236}">
                      <a16:creationId xmlns:a16="http://schemas.microsoft.com/office/drawing/2014/main" id="{A1D43B1B-7FA3-E897-BEB8-15A3738FBF3D}"/>
                    </a:ext>
                  </a:extLst>
                </p:cNvPr>
                <p:cNvGrpSpPr/>
                <p:nvPr/>
              </p:nvGrpSpPr>
              <p:grpSpPr>
                <a:xfrm>
                  <a:off x="3887870" y="3669796"/>
                  <a:ext cx="33591" cy="28692"/>
                  <a:chOff x="3887870" y="3669796"/>
                  <a:chExt cx="33591" cy="28692"/>
                </a:xfrm>
                <a:grpFill/>
              </p:grpSpPr>
              <p:sp>
                <p:nvSpPr>
                  <p:cNvPr id="335" name="Google Shape;5903;p68">
                    <a:extLst>
                      <a:ext uri="{FF2B5EF4-FFF2-40B4-BE49-F238E27FC236}">
                        <a16:creationId xmlns:a16="http://schemas.microsoft.com/office/drawing/2014/main" id="{AFBB37EF-3219-090E-9DEF-3D7E7DB17A95}"/>
                      </a:ext>
                    </a:extLst>
                  </p:cNvPr>
                  <p:cNvSpPr/>
                  <p:nvPr/>
                </p:nvSpPr>
                <p:spPr>
                  <a:xfrm>
                    <a:off x="3887870" y="3669796"/>
                    <a:ext cx="33591" cy="28692"/>
                  </a:xfrm>
                  <a:custGeom>
                    <a:avLst/>
                    <a:gdLst/>
                    <a:ahLst/>
                    <a:cxnLst/>
                    <a:rect l="l" t="t" r="r" b="b"/>
                    <a:pathLst>
                      <a:path w="4271" h="3648" extrusionOk="0">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5904;p68">
                    <a:extLst>
                      <a:ext uri="{FF2B5EF4-FFF2-40B4-BE49-F238E27FC236}">
                        <a16:creationId xmlns:a16="http://schemas.microsoft.com/office/drawing/2014/main" id="{DEC8CECE-9AB3-011A-34C1-5DC45E17B962}"/>
                      </a:ext>
                    </a:extLst>
                  </p:cNvPr>
                  <p:cNvSpPr/>
                  <p:nvPr/>
                </p:nvSpPr>
                <p:spPr>
                  <a:xfrm>
                    <a:off x="3902428" y="3679454"/>
                    <a:ext cx="9422" cy="9328"/>
                  </a:xfrm>
                  <a:custGeom>
                    <a:avLst/>
                    <a:gdLst/>
                    <a:ahLst/>
                    <a:cxnLst/>
                    <a:rect l="l" t="t" r="r" b="b"/>
                    <a:pathLst>
                      <a:path w="1198" h="1186" extrusionOk="0">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905;p68">
                  <a:extLst>
                    <a:ext uri="{FF2B5EF4-FFF2-40B4-BE49-F238E27FC236}">
                      <a16:creationId xmlns:a16="http://schemas.microsoft.com/office/drawing/2014/main" id="{04F1CD3E-0951-2190-D9CA-AB8481DE108A}"/>
                    </a:ext>
                  </a:extLst>
                </p:cNvPr>
                <p:cNvGrpSpPr/>
                <p:nvPr/>
              </p:nvGrpSpPr>
              <p:grpSpPr>
                <a:xfrm>
                  <a:off x="3818320" y="3481625"/>
                  <a:ext cx="33497" cy="28770"/>
                  <a:chOff x="3818320" y="3481625"/>
                  <a:chExt cx="33497" cy="28770"/>
                </a:xfrm>
                <a:grpFill/>
              </p:grpSpPr>
              <p:sp>
                <p:nvSpPr>
                  <p:cNvPr id="333" name="Google Shape;5906;p68">
                    <a:extLst>
                      <a:ext uri="{FF2B5EF4-FFF2-40B4-BE49-F238E27FC236}">
                        <a16:creationId xmlns:a16="http://schemas.microsoft.com/office/drawing/2014/main" id="{3F268F77-124C-B656-EC73-083126D905A2}"/>
                      </a:ext>
                    </a:extLst>
                  </p:cNvPr>
                  <p:cNvSpPr/>
                  <p:nvPr/>
                </p:nvSpPr>
                <p:spPr>
                  <a:xfrm>
                    <a:off x="3818320" y="3481625"/>
                    <a:ext cx="33497" cy="28770"/>
                  </a:xfrm>
                  <a:custGeom>
                    <a:avLst/>
                    <a:gdLst/>
                    <a:ahLst/>
                    <a:cxnLst/>
                    <a:rect l="l" t="t" r="r" b="b"/>
                    <a:pathLst>
                      <a:path w="4259" h="3658" extrusionOk="0">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5907;p68">
                    <a:extLst>
                      <a:ext uri="{FF2B5EF4-FFF2-40B4-BE49-F238E27FC236}">
                        <a16:creationId xmlns:a16="http://schemas.microsoft.com/office/drawing/2014/main" id="{182CB7B5-AD1A-494D-E08C-419C89F8475F}"/>
                      </a:ext>
                    </a:extLst>
                  </p:cNvPr>
                  <p:cNvSpPr/>
                  <p:nvPr/>
                </p:nvSpPr>
                <p:spPr>
                  <a:xfrm>
                    <a:off x="3831258" y="3491362"/>
                    <a:ext cx="10956" cy="9375"/>
                  </a:xfrm>
                  <a:custGeom>
                    <a:avLst/>
                    <a:gdLst/>
                    <a:ahLst/>
                    <a:cxnLst/>
                    <a:rect l="l" t="t" r="r" b="b"/>
                    <a:pathLst>
                      <a:path w="1393" h="1192" extrusionOk="0">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908;p68">
                  <a:extLst>
                    <a:ext uri="{FF2B5EF4-FFF2-40B4-BE49-F238E27FC236}">
                      <a16:creationId xmlns:a16="http://schemas.microsoft.com/office/drawing/2014/main" id="{182EB347-0B4C-B1A2-B8EC-9673B43C5285}"/>
                    </a:ext>
                  </a:extLst>
                </p:cNvPr>
                <p:cNvGrpSpPr/>
                <p:nvPr/>
              </p:nvGrpSpPr>
              <p:grpSpPr>
                <a:xfrm>
                  <a:off x="4278139" y="4120948"/>
                  <a:ext cx="37492" cy="32129"/>
                  <a:chOff x="4278139" y="4120948"/>
                  <a:chExt cx="37492" cy="32129"/>
                </a:xfrm>
                <a:grpFill/>
              </p:grpSpPr>
              <p:sp>
                <p:nvSpPr>
                  <p:cNvPr id="331" name="Google Shape;5909;p68">
                    <a:extLst>
                      <a:ext uri="{FF2B5EF4-FFF2-40B4-BE49-F238E27FC236}">
                        <a16:creationId xmlns:a16="http://schemas.microsoft.com/office/drawing/2014/main" id="{B2592887-225C-58D6-28E0-0689BA0E6D8E}"/>
                      </a:ext>
                    </a:extLst>
                  </p:cNvPr>
                  <p:cNvSpPr/>
                  <p:nvPr/>
                </p:nvSpPr>
                <p:spPr>
                  <a:xfrm>
                    <a:off x="4278139" y="4120948"/>
                    <a:ext cx="37492" cy="32129"/>
                  </a:xfrm>
                  <a:custGeom>
                    <a:avLst/>
                    <a:gdLst/>
                    <a:ahLst/>
                    <a:cxnLst/>
                    <a:rect l="l" t="t" r="r" b="b"/>
                    <a:pathLst>
                      <a:path w="4767" h="4085" extrusionOk="0">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5910;p68">
                    <a:extLst>
                      <a:ext uri="{FF2B5EF4-FFF2-40B4-BE49-F238E27FC236}">
                        <a16:creationId xmlns:a16="http://schemas.microsoft.com/office/drawing/2014/main" id="{9A9C0A55-4168-758A-BBB0-4D23D708B828}"/>
                      </a:ext>
                    </a:extLst>
                  </p:cNvPr>
                  <p:cNvSpPr/>
                  <p:nvPr/>
                </p:nvSpPr>
                <p:spPr>
                  <a:xfrm>
                    <a:off x="4290983" y="4130614"/>
                    <a:ext cx="14943" cy="12812"/>
                  </a:xfrm>
                  <a:custGeom>
                    <a:avLst/>
                    <a:gdLst/>
                    <a:ahLst/>
                    <a:cxnLst/>
                    <a:rect l="l" t="t" r="r" b="b"/>
                    <a:pathLst>
                      <a:path w="1900" h="1629" extrusionOk="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911;p68">
                  <a:extLst>
                    <a:ext uri="{FF2B5EF4-FFF2-40B4-BE49-F238E27FC236}">
                      <a16:creationId xmlns:a16="http://schemas.microsoft.com/office/drawing/2014/main" id="{3FE50226-2B19-7611-5139-EEBFDD1D0674}"/>
                    </a:ext>
                  </a:extLst>
                </p:cNvPr>
                <p:cNvGrpSpPr/>
                <p:nvPr/>
              </p:nvGrpSpPr>
              <p:grpSpPr>
                <a:xfrm>
                  <a:off x="4419898" y="3977388"/>
                  <a:ext cx="33497" cy="28692"/>
                  <a:chOff x="4419898" y="3977388"/>
                  <a:chExt cx="33497" cy="28692"/>
                </a:xfrm>
                <a:grpFill/>
              </p:grpSpPr>
              <p:sp>
                <p:nvSpPr>
                  <p:cNvPr id="329" name="Google Shape;5912;p68">
                    <a:extLst>
                      <a:ext uri="{FF2B5EF4-FFF2-40B4-BE49-F238E27FC236}">
                        <a16:creationId xmlns:a16="http://schemas.microsoft.com/office/drawing/2014/main" id="{449DA3EE-14E8-47DC-F82D-7DF2F1CB14CC}"/>
                      </a:ext>
                    </a:extLst>
                  </p:cNvPr>
                  <p:cNvSpPr/>
                  <p:nvPr/>
                </p:nvSpPr>
                <p:spPr>
                  <a:xfrm>
                    <a:off x="4419898" y="3977388"/>
                    <a:ext cx="33497" cy="28692"/>
                  </a:xfrm>
                  <a:custGeom>
                    <a:avLst/>
                    <a:gdLst/>
                    <a:ahLst/>
                    <a:cxnLst/>
                    <a:rect l="l" t="t" r="r" b="b"/>
                    <a:pathLst>
                      <a:path w="4259" h="3648" extrusionOk="0">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5913;p68">
                    <a:extLst>
                      <a:ext uri="{FF2B5EF4-FFF2-40B4-BE49-F238E27FC236}">
                        <a16:creationId xmlns:a16="http://schemas.microsoft.com/office/drawing/2014/main" id="{88085166-8C80-FC02-0AA4-B3E7D0A0B694}"/>
                      </a:ext>
                    </a:extLst>
                  </p:cNvPr>
                  <p:cNvSpPr/>
                  <p:nvPr/>
                </p:nvSpPr>
                <p:spPr>
                  <a:xfrm>
                    <a:off x="4432742" y="3987046"/>
                    <a:ext cx="11042" cy="9399"/>
                  </a:xfrm>
                  <a:custGeom>
                    <a:avLst/>
                    <a:gdLst/>
                    <a:ahLst/>
                    <a:cxnLst/>
                    <a:rect l="l" t="t" r="r" b="b"/>
                    <a:pathLst>
                      <a:path w="1404" h="1195" extrusionOk="0">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914;p68">
                  <a:extLst>
                    <a:ext uri="{FF2B5EF4-FFF2-40B4-BE49-F238E27FC236}">
                      <a16:creationId xmlns:a16="http://schemas.microsoft.com/office/drawing/2014/main" id="{FAE32FBF-3366-4D54-5D1E-11C358E00842}"/>
                    </a:ext>
                  </a:extLst>
                </p:cNvPr>
                <p:cNvGrpSpPr/>
                <p:nvPr/>
              </p:nvGrpSpPr>
              <p:grpSpPr>
                <a:xfrm>
                  <a:off x="4158930" y="4034684"/>
                  <a:ext cx="33497" cy="28762"/>
                  <a:chOff x="4158930" y="4034684"/>
                  <a:chExt cx="33497" cy="28762"/>
                </a:xfrm>
                <a:grpFill/>
              </p:grpSpPr>
              <p:sp>
                <p:nvSpPr>
                  <p:cNvPr id="327" name="Google Shape;5915;p68">
                    <a:extLst>
                      <a:ext uri="{FF2B5EF4-FFF2-40B4-BE49-F238E27FC236}">
                        <a16:creationId xmlns:a16="http://schemas.microsoft.com/office/drawing/2014/main" id="{AF658A02-8F40-3535-4BED-A8D28DA9EBD0}"/>
                      </a:ext>
                    </a:extLst>
                  </p:cNvPr>
                  <p:cNvSpPr/>
                  <p:nvPr/>
                </p:nvSpPr>
                <p:spPr>
                  <a:xfrm>
                    <a:off x="4158930" y="4034684"/>
                    <a:ext cx="33497" cy="28762"/>
                  </a:xfrm>
                  <a:custGeom>
                    <a:avLst/>
                    <a:gdLst/>
                    <a:ahLst/>
                    <a:cxnLst/>
                    <a:rect l="l" t="t" r="r" b="b"/>
                    <a:pathLst>
                      <a:path w="4259" h="3657" extrusionOk="0">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5916;p68">
                    <a:extLst>
                      <a:ext uri="{FF2B5EF4-FFF2-40B4-BE49-F238E27FC236}">
                        <a16:creationId xmlns:a16="http://schemas.microsoft.com/office/drawing/2014/main" id="{A63E85AD-195C-D3F3-EE35-D71BD73944AD}"/>
                      </a:ext>
                    </a:extLst>
                  </p:cNvPr>
                  <p:cNvSpPr/>
                  <p:nvPr/>
                </p:nvSpPr>
                <p:spPr>
                  <a:xfrm>
                    <a:off x="4173385" y="4044319"/>
                    <a:ext cx="9336" cy="9430"/>
                  </a:xfrm>
                  <a:custGeom>
                    <a:avLst/>
                    <a:gdLst/>
                    <a:ahLst/>
                    <a:cxnLst/>
                    <a:rect l="l" t="t" r="r" b="b"/>
                    <a:pathLst>
                      <a:path w="1187" h="1199" extrusionOk="0">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17;p68">
                  <a:extLst>
                    <a:ext uri="{FF2B5EF4-FFF2-40B4-BE49-F238E27FC236}">
                      <a16:creationId xmlns:a16="http://schemas.microsoft.com/office/drawing/2014/main" id="{0B364D90-8536-72BC-A656-B483087C0044}"/>
                    </a:ext>
                  </a:extLst>
                </p:cNvPr>
                <p:cNvGrpSpPr/>
                <p:nvPr/>
              </p:nvGrpSpPr>
              <p:grpSpPr>
                <a:xfrm>
                  <a:off x="4134949" y="3957049"/>
                  <a:ext cx="33497" cy="28770"/>
                  <a:chOff x="4134949" y="3957049"/>
                  <a:chExt cx="33497" cy="28770"/>
                </a:xfrm>
                <a:grpFill/>
              </p:grpSpPr>
              <p:sp>
                <p:nvSpPr>
                  <p:cNvPr id="325" name="Google Shape;5918;p68">
                    <a:extLst>
                      <a:ext uri="{FF2B5EF4-FFF2-40B4-BE49-F238E27FC236}">
                        <a16:creationId xmlns:a16="http://schemas.microsoft.com/office/drawing/2014/main" id="{AA9D6261-5435-BC3D-FAE4-C09FEC127DDA}"/>
                      </a:ext>
                    </a:extLst>
                  </p:cNvPr>
                  <p:cNvSpPr/>
                  <p:nvPr/>
                </p:nvSpPr>
                <p:spPr>
                  <a:xfrm>
                    <a:off x="4134949" y="3957049"/>
                    <a:ext cx="33497" cy="28770"/>
                  </a:xfrm>
                  <a:custGeom>
                    <a:avLst/>
                    <a:gdLst/>
                    <a:ahLst/>
                    <a:cxnLst/>
                    <a:rect l="l" t="t" r="r" b="b"/>
                    <a:pathLst>
                      <a:path w="4259" h="3658" extrusionOk="0">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5919;p68">
                    <a:extLst>
                      <a:ext uri="{FF2B5EF4-FFF2-40B4-BE49-F238E27FC236}">
                        <a16:creationId xmlns:a16="http://schemas.microsoft.com/office/drawing/2014/main" id="{9DF464FB-C113-5B19-F867-779F469AC357}"/>
                      </a:ext>
                    </a:extLst>
                  </p:cNvPr>
                  <p:cNvSpPr/>
                  <p:nvPr/>
                </p:nvSpPr>
                <p:spPr>
                  <a:xfrm>
                    <a:off x="4147793" y="3966778"/>
                    <a:ext cx="10956" cy="9383"/>
                  </a:xfrm>
                  <a:custGeom>
                    <a:avLst/>
                    <a:gdLst/>
                    <a:ahLst/>
                    <a:cxnLst/>
                    <a:rect l="l" t="t" r="r" b="b"/>
                    <a:pathLst>
                      <a:path w="1393" h="1193" extrusionOk="0">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5920;p68">
                  <a:extLst>
                    <a:ext uri="{FF2B5EF4-FFF2-40B4-BE49-F238E27FC236}">
                      <a16:creationId xmlns:a16="http://schemas.microsoft.com/office/drawing/2014/main" id="{1FCFEB2D-41C9-7209-D59F-D9BB9218604C}"/>
                    </a:ext>
                  </a:extLst>
                </p:cNvPr>
                <p:cNvGrpSpPr/>
                <p:nvPr/>
              </p:nvGrpSpPr>
              <p:grpSpPr>
                <a:xfrm>
                  <a:off x="4193653" y="4184403"/>
                  <a:ext cx="43580" cy="37264"/>
                  <a:chOff x="4193653" y="4184403"/>
                  <a:chExt cx="43580" cy="37264"/>
                </a:xfrm>
                <a:grpFill/>
              </p:grpSpPr>
              <p:sp>
                <p:nvSpPr>
                  <p:cNvPr id="323" name="Google Shape;5921;p68">
                    <a:extLst>
                      <a:ext uri="{FF2B5EF4-FFF2-40B4-BE49-F238E27FC236}">
                        <a16:creationId xmlns:a16="http://schemas.microsoft.com/office/drawing/2014/main" id="{BC84D0DD-3E51-8AE8-C986-11716573EC61}"/>
                      </a:ext>
                    </a:extLst>
                  </p:cNvPr>
                  <p:cNvSpPr/>
                  <p:nvPr/>
                </p:nvSpPr>
                <p:spPr>
                  <a:xfrm>
                    <a:off x="4193653" y="4184403"/>
                    <a:ext cx="43580" cy="37264"/>
                  </a:xfrm>
                  <a:custGeom>
                    <a:avLst/>
                    <a:gdLst/>
                    <a:ahLst/>
                    <a:cxnLst/>
                    <a:rect l="l" t="t" r="r" b="b"/>
                    <a:pathLst>
                      <a:path w="5541" h="4738" extrusionOk="0">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5922;p68">
                    <a:extLst>
                      <a:ext uri="{FF2B5EF4-FFF2-40B4-BE49-F238E27FC236}">
                        <a16:creationId xmlns:a16="http://schemas.microsoft.com/office/drawing/2014/main" id="{5D9C6E71-0FBF-9FA2-8EA5-28E69D882EC6}"/>
                      </a:ext>
                    </a:extLst>
                  </p:cNvPr>
                  <p:cNvSpPr/>
                  <p:nvPr/>
                </p:nvSpPr>
                <p:spPr>
                  <a:xfrm>
                    <a:off x="4206591" y="4194069"/>
                    <a:ext cx="20944" cy="17948"/>
                  </a:xfrm>
                  <a:custGeom>
                    <a:avLst/>
                    <a:gdLst/>
                    <a:ahLst/>
                    <a:cxnLst/>
                    <a:rect l="l" t="t" r="r" b="b"/>
                    <a:pathLst>
                      <a:path w="2663" h="2282" extrusionOk="0">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5923;p68">
                  <a:extLst>
                    <a:ext uri="{FF2B5EF4-FFF2-40B4-BE49-F238E27FC236}">
                      <a16:creationId xmlns:a16="http://schemas.microsoft.com/office/drawing/2014/main" id="{3431905B-0516-0ECB-7F49-907520A2BE4B}"/>
                    </a:ext>
                  </a:extLst>
                </p:cNvPr>
                <p:cNvGrpSpPr/>
                <p:nvPr/>
              </p:nvGrpSpPr>
              <p:grpSpPr>
                <a:xfrm>
                  <a:off x="4343600" y="3943844"/>
                  <a:ext cx="43580" cy="37312"/>
                  <a:chOff x="4343600" y="3943844"/>
                  <a:chExt cx="43580" cy="37312"/>
                </a:xfrm>
                <a:grpFill/>
              </p:grpSpPr>
              <p:sp>
                <p:nvSpPr>
                  <p:cNvPr id="321" name="Google Shape;5924;p68">
                    <a:extLst>
                      <a:ext uri="{FF2B5EF4-FFF2-40B4-BE49-F238E27FC236}">
                        <a16:creationId xmlns:a16="http://schemas.microsoft.com/office/drawing/2014/main" id="{A26FCA3B-73EB-B6F8-386F-FD27A16A596F}"/>
                      </a:ext>
                    </a:extLst>
                  </p:cNvPr>
                  <p:cNvSpPr/>
                  <p:nvPr/>
                </p:nvSpPr>
                <p:spPr>
                  <a:xfrm>
                    <a:off x="4343600" y="3943844"/>
                    <a:ext cx="43580" cy="37312"/>
                  </a:xfrm>
                  <a:custGeom>
                    <a:avLst/>
                    <a:gdLst/>
                    <a:ahLst/>
                    <a:cxnLst/>
                    <a:rect l="l" t="t" r="r" b="b"/>
                    <a:pathLst>
                      <a:path w="5541" h="4744" extrusionOk="0">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925;p68">
                    <a:extLst>
                      <a:ext uri="{FF2B5EF4-FFF2-40B4-BE49-F238E27FC236}">
                        <a16:creationId xmlns:a16="http://schemas.microsoft.com/office/drawing/2014/main" id="{B1BCA0E4-E91C-7A13-14B6-F5657618BA4E}"/>
                      </a:ext>
                    </a:extLst>
                  </p:cNvPr>
                  <p:cNvSpPr/>
                  <p:nvPr/>
                </p:nvSpPr>
                <p:spPr>
                  <a:xfrm>
                    <a:off x="4359581" y="3953557"/>
                    <a:ext cx="17893" cy="17893"/>
                  </a:xfrm>
                  <a:custGeom>
                    <a:avLst/>
                    <a:gdLst/>
                    <a:ahLst/>
                    <a:cxnLst/>
                    <a:rect l="l" t="t" r="r" b="b"/>
                    <a:pathLst>
                      <a:path w="2275" h="2275" extrusionOk="0">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5926;p68">
                  <a:extLst>
                    <a:ext uri="{FF2B5EF4-FFF2-40B4-BE49-F238E27FC236}">
                      <a16:creationId xmlns:a16="http://schemas.microsoft.com/office/drawing/2014/main" id="{64C9F34C-A964-538F-0DE5-DB28F02D4D2F}"/>
                    </a:ext>
                  </a:extLst>
                </p:cNvPr>
                <p:cNvGrpSpPr/>
                <p:nvPr/>
              </p:nvGrpSpPr>
              <p:grpSpPr>
                <a:xfrm>
                  <a:off x="4172339" y="3381693"/>
                  <a:ext cx="31499" cy="27001"/>
                  <a:chOff x="4172339" y="3381693"/>
                  <a:chExt cx="31499" cy="27001"/>
                </a:xfrm>
                <a:grpFill/>
              </p:grpSpPr>
              <p:sp>
                <p:nvSpPr>
                  <p:cNvPr id="63" name="Google Shape;5927;p68">
                    <a:extLst>
                      <a:ext uri="{FF2B5EF4-FFF2-40B4-BE49-F238E27FC236}">
                        <a16:creationId xmlns:a16="http://schemas.microsoft.com/office/drawing/2014/main" id="{3EF45307-0D3B-B4AC-9953-87BB73868BE8}"/>
                      </a:ext>
                    </a:extLst>
                  </p:cNvPr>
                  <p:cNvSpPr/>
                  <p:nvPr/>
                </p:nvSpPr>
                <p:spPr>
                  <a:xfrm>
                    <a:off x="4172339" y="3381693"/>
                    <a:ext cx="31499" cy="27001"/>
                  </a:xfrm>
                  <a:custGeom>
                    <a:avLst/>
                    <a:gdLst/>
                    <a:ahLst/>
                    <a:cxnLst/>
                    <a:rect l="l" t="t" r="r" b="b"/>
                    <a:pathLst>
                      <a:path w="4005" h="3433" extrusionOk="0">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5928;p68">
                    <a:extLst>
                      <a:ext uri="{FF2B5EF4-FFF2-40B4-BE49-F238E27FC236}">
                        <a16:creationId xmlns:a16="http://schemas.microsoft.com/office/drawing/2014/main" id="{9610A447-5657-C5E4-E257-4932E0363FEA}"/>
                      </a:ext>
                    </a:extLst>
                  </p:cNvPr>
                  <p:cNvSpPr/>
                  <p:nvPr/>
                </p:nvSpPr>
                <p:spPr>
                  <a:xfrm>
                    <a:off x="4185285" y="3391367"/>
                    <a:ext cx="8856" cy="7605"/>
                  </a:xfrm>
                  <a:custGeom>
                    <a:avLst/>
                    <a:gdLst/>
                    <a:ahLst/>
                    <a:cxnLst/>
                    <a:rect l="l" t="t" r="r" b="b"/>
                    <a:pathLst>
                      <a:path w="1126" h="967" extrusionOk="0">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grpFill/>
                  <a:ln>
                    <a:solidFill>
                      <a:srgbClr val="48FFD5">
                        <a:alpha val="20000"/>
                      </a:srgb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427" name="Google Shape;1427;p29"/>
          <p:cNvSpPr txBox="1">
            <a:spLocks noGrp="1"/>
          </p:cNvSpPr>
          <p:nvPr>
            <p:ph type="ctrTitle" idx="6"/>
          </p:nvPr>
        </p:nvSpPr>
        <p:spPr>
          <a:xfrm>
            <a:off x="311700" y="58510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THE NETWORK</a:t>
            </a:r>
            <a:endParaRPr dirty="0"/>
          </a:p>
        </p:txBody>
      </p:sp>
      <p:cxnSp>
        <p:nvCxnSpPr>
          <p:cNvPr id="1428" name="Google Shape;1428;p29"/>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429" name="Google Shape;1429;p29"/>
          <p:cNvGrpSpPr/>
          <p:nvPr/>
        </p:nvGrpSpPr>
        <p:grpSpPr>
          <a:xfrm>
            <a:off x="2666337" y="1584362"/>
            <a:ext cx="3811343" cy="2885269"/>
            <a:chOff x="2631962" y="1808600"/>
            <a:chExt cx="3811343" cy="2885269"/>
          </a:xfrm>
        </p:grpSpPr>
        <p:pic>
          <p:nvPicPr>
            <p:cNvPr id="1430" name="Google Shape;1430;p29"/>
            <p:cNvPicPr preferRelativeResize="0"/>
            <p:nvPr/>
          </p:nvPicPr>
          <p:blipFill>
            <a:blip r:embed="rId3">
              <a:alphaModFix/>
            </a:blip>
            <a:stretch>
              <a:fillRect/>
            </a:stretch>
          </p:blipFill>
          <p:spPr>
            <a:xfrm>
              <a:off x="4175475" y="3413825"/>
              <a:ext cx="724300" cy="724300"/>
            </a:xfrm>
            <a:prstGeom prst="rect">
              <a:avLst/>
            </a:prstGeom>
            <a:noFill/>
            <a:ln>
              <a:noFill/>
            </a:ln>
          </p:spPr>
        </p:pic>
        <p:pic>
          <p:nvPicPr>
            <p:cNvPr id="1431" name="Google Shape;1431;p29"/>
            <p:cNvPicPr preferRelativeResize="0"/>
            <p:nvPr/>
          </p:nvPicPr>
          <p:blipFill>
            <a:blip r:embed="rId4">
              <a:alphaModFix/>
            </a:blip>
            <a:stretch>
              <a:fillRect/>
            </a:stretch>
          </p:blipFill>
          <p:spPr>
            <a:xfrm>
              <a:off x="4175475" y="1808600"/>
              <a:ext cx="724300" cy="724300"/>
            </a:xfrm>
            <a:prstGeom prst="rect">
              <a:avLst/>
            </a:prstGeom>
            <a:noFill/>
            <a:ln>
              <a:noFill/>
            </a:ln>
          </p:spPr>
        </p:pic>
        <p:grpSp>
          <p:nvGrpSpPr>
            <p:cNvPr id="1432" name="Google Shape;1432;p29"/>
            <p:cNvGrpSpPr/>
            <p:nvPr/>
          </p:nvGrpSpPr>
          <p:grpSpPr>
            <a:xfrm>
              <a:off x="4743702" y="4297749"/>
              <a:ext cx="307983" cy="396121"/>
              <a:chOff x="7852877" y="1053399"/>
              <a:chExt cx="307983" cy="396121"/>
            </a:xfrm>
          </p:grpSpPr>
          <p:sp>
            <p:nvSpPr>
              <p:cNvPr id="1433" name="Google Shape;1433;p29"/>
              <p:cNvSpPr/>
              <p:nvPr/>
            </p:nvSpPr>
            <p:spPr>
              <a:xfrm>
                <a:off x="7852877" y="1053399"/>
                <a:ext cx="307983" cy="396121"/>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60C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9"/>
              <p:cNvSpPr/>
              <p:nvPr/>
            </p:nvSpPr>
            <p:spPr>
              <a:xfrm>
                <a:off x="7915615" y="1125963"/>
                <a:ext cx="182511" cy="25938"/>
              </a:xfrm>
              <a:custGeom>
                <a:avLst/>
                <a:gdLst/>
                <a:ahLst/>
                <a:cxnLst/>
                <a:rect l="l" t="t" r="r" b="b"/>
                <a:pathLst>
                  <a:path w="11209" h="1593" extrusionOk="0">
                    <a:moveTo>
                      <a:pt x="1" y="0"/>
                    </a:moveTo>
                    <a:lnTo>
                      <a:pt x="1" y="1592"/>
                    </a:lnTo>
                    <a:lnTo>
                      <a:pt x="11209" y="1592"/>
                    </a:lnTo>
                    <a:lnTo>
                      <a:pt x="11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7915615" y="1175736"/>
                <a:ext cx="182511" cy="25938"/>
              </a:xfrm>
              <a:custGeom>
                <a:avLst/>
                <a:gdLst/>
                <a:ahLst/>
                <a:cxnLst/>
                <a:rect l="l" t="t" r="r" b="b"/>
                <a:pathLst>
                  <a:path w="11209" h="1593" extrusionOk="0">
                    <a:moveTo>
                      <a:pt x="1" y="0"/>
                    </a:moveTo>
                    <a:lnTo>
                      <a:pt x="1" y="1592"/>
                    </a:lnTo>
                    <a:lnTo>
                      <a:pt x="11209" y="1592"/>
                    </a:lnTo>
                    <a:lnTo>
                      <a:pt x="11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7915615" y="1225493"/>
                <a:ext cx="144149" cy="25954"/>
              </a:xfrm>
              <a:custGeom>
                <a:avLst/>
                <a:gdLst/>
                <a:ahLst/>
                <a:cxnLst/>
                <a:rect l="l" t="t" r="r" b="b"/>
                <a:pathLst>
                  <a:path w="8853" h="1594" extrusionOk="0">
                    <a:moveTo>
                      <a:pt x="1" y="1"/>
                    </a:moveTo>
                    <a:lnTo>
                      <a:pt x="1" y="1593"/>
                    </a:lnTo>
                    <a:lnTo>
                      <a:pt x="8853" y="1593"/>
                    </a:lnTo>
                    <a:lnTo>
                      <a:pt x="8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7" name="Google Shape;1437;p29"/>
            <p:cNvGrpSpPr/>
            <p:nvPr/>
          </p:nvGrpSpPr>
          <p:grpSpPr>
            <a:xfrm>
              <a:off x="4092327" y="4297749"/>
              <a:ext cx="307983" cy="396121"/>
              <a:chOff x="6704127" y="1053399"/>
              <a:chExt cx="307983" cy="396121"/>
            </a:xfrm>
          </p:grpSpPr>
          <p:sp>
            <p:nvSpPr>
              <p:cNvPr id="1438" name="Google Shape;1438;p29"/>
              <p:cNvSpPr/>
              <p:nvPr/>
            </p:nvSpPr>
            <p:spPr>
              <a:xfrm>
                <a:off x="6704127" y="1053399"/>
                <a:ext cx="307983" cy="396121"/>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9"/>
              <p:cNvSpPr/>
              <p:nvPr/>
            </p:nvSpPr>
            <p:spPr>
              <a:xfrm>
                <a:off x="6766865" y="1125963"/>
                <a:ext cx="182511" cy="25938"/>
              </a:xfrm>
              <a:custGeom>
                <a:avLst/>
                <a:gdLst/>
                <a:ahLst/>
                <a:cxnLst/>
                <a:rect l="l" t="t" r="r" b="b"/>
                <a:pathLst>
                  <a:path w="11209" h="1593" extrusionOk="0">
                    <a:moveTo>
                      <a:pt x="1" y="0"/>
                    </a:moveTo>
                    <a:lnTo>
                      <a:pt x="1" y="1592"/>
                    </a:lnTo>
                    <a:lnTo>
                      <a:pt x="11209" y="1592"/>
                    </a:lnTo>
                    <a:lnTo>
                      <a:pt x="11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9"/>
              <p:cNvSpPr/>
              <p:nvPr/>
            </p:nvSpPr>
            <p:spPr>
              <a:xfrm>
                <a:off x="6766865" y="1175736"/>
                <a:ext cx="182511" cy="25938"/>
              </a:xfrm>
              <a:custGeom>
                <a:avLst/>
                <a:gdLst/>
                <a:ahLst/>
                <a:cxnLst/>
                <a:rect l="l" t="t" r="r" b="b"/>
                <a:pathLst>
                  <a:path w="11209" h="1593" extrusionOk="0">
                    <a:moveTo>
                      <a:pt x="1" y="0"/>
                    </a:moveTo>
                    <a:lnTo>
                      <a:pt x="1" y="1592"/>
                    </a:lnTo>
                    <a:lnTo>
                      <a:pt x="11209" y="1592"/>
                    </a:lnTo>
                    <a:lnTo>
                      <a:pt x="11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6766865" y="1225493"/>
                <a:ext cx="144149" cy="25954"/>
              </a:xfrm>
              <a:custGeom>
                <a:avLst/>
                <a:gdLst/>
                <a:ahLst/>
                <a:cxnLst/>
                <a:rect l="l" t="t" r="r" b="b"/>
                <a:pathLst>
                  <a:path w="8853" h="1594" extrusionOk="0">
                    <a:moveTo>
                      <a:pt x="1" y="1"/>
                    </a:moveTo>
                    <a:lnTo>
                      <a:pt x="1" y="1593"/>
                    </a:lnTo>
                    <a:lnTo>
                      <a:pt x="8853" y="1593"/>
                    </a:lnTo>
                    <a:lnTo>
                      <a:pt x="8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29"/>
            <p:cNvGrpSpPr/>
            <p:nvPr/>
          </p:nvGrpSpPr>
          <p:grpSpPr>
            <a:xfrm>
              <a:off x="2631962" y="2472530"/>
              <a:ext cx="647043" cy="606588"/>
              <a:chOff x="5049725" y="2635825"/>
              <a:chExt cx="481825" cy="451700"/>
            </a:xfrm>
          </p:grpSpPr>
          <p:sp>
            <p:nvSpPr>
              <p:cNvPr id="1443" name="Google Shape;1443;p29"/>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44" name="Google Shape;1444;p29"/>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45" name="Google Shape;1445;p29"/>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46" name="Google Shape;1446;p29"/>
            <p:cNvGrpSpPr/>
            <p:nvPr/>
          </p:nvGrpSpPr>
          <p:grpSpPr>
            <a:xfrm>
              <a:off x="2631962" y="3472680"/>
              <a:ext cx="647043" cy="606588"/>
              <a:chOff x="5049725" y="2635825"/>
              <a:chExt cx="481825" cy="451700"/>
            </a:xfrm>
          </p:grpSpPr>
          <p:sp>
            <p:nvSpPr>
              <p:cNvPr id="1447" name="Google Shape;1447;p29"/>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48" name="Google Shape;1448;p29"/>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49" name="Google Shape;1449;p29"/>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50" name="Google Shape;1450;p29"/>
            <p:cNvGrpSpPr/>
            <p:nvPr/>
          </p:nvGrpSpPr>
          <p:grpSpPr>
            <a:xfrm>
              <a:off x="5796262" y="2472530"/>
              <a:ext cx="647043" cy="606588"/>
              <a:chOff x="5049725" y="2635825"/>
              <a:chExt cx="481825" cy="451700"/>
            </a:xfrm>
          </p:grpSpPr>
          <p:sp>
            <p:nvSpPr>
              <p:cNvPr id="1451" name="Google Shape;1451;p29"/>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52" name="Google Shape;1452;p29"/>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53" name="Google Shape;1453;p29"/>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454" name="Google Shape;1454;p29"/>
            <p:cNvGrpSpPr/>
            <p:nvPr/>
          </p:nvGrpSpPr>
          <p:grpSpPr>
            <a:xfrm>
              <a:off x="5796262" y="3472680"/>
              <a:ext cx="647043" cy="606588"/>
              <a:chOff x="5049725" y="2635825"/>
              <a:chExt cx="481825" cy="451700"/>
            </a:xfrm>
          </p:grpSpPr>
          <p:sp>
            <p:nvSpPr>
              <p:cNvPr id="1455" name="Google Shape;1455;p29"/>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56" name="Google Shape;1456;p29"/>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57" name="Google Shape;1457;p29"/>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1458" name="Google Shape;1458;p29"/>
            <p:cNvCxnSpPr/>
            <p:nvPr/>
          </p:nvCxnSpPr>
          <p:spPr>
            <a:xfrm rot="10800000" flipH="1">
              <a:off x="3416200" y="2491500"/>
              <a:ext cx="734700" cy="282600"/>
            </a:xfrm>
            <a:prstGeom prst="straightConnector1">
              <a:avLst/>
            </a:prstGeom>
            <a:noFill/>
            <a:ln w="28575" cap="flat" cmpd="sng">
              <a:solidFill>
                <a:schemeClr val="lt1"/>
              </a:solidFill>
              <a:prstDash val="solid"/>
              <a:round/>
              <a:headEnd type="none" w="med" len="med"/>
              <a:tailEnd type="none" w="med" len="med"/>
            </a:ln>
          </p:spPr>
        </p:cxnSp>
        <p:cxnSp>
          <p:nvCxnSpPr>
            <p:cNvPr id="1459" name="Google Shape;1459;p29"/>
            <p:cNvCxnSpPr/>
            <p:nvPr/>
          </p:nvCxnSpPr>
          <p:spPr>
            <a:xfrm rot="10800000" flipH="1">
              <a:off x="3416200" y="2593275"/>
              <a:ext cx="847800" cy="1034100"/>
            </a:xfrm>
            <a:prstGeom prst="straightConnector1">
              <a:avLst/>
            </a:prstGeom>
            <a:noFill/>
            <a:ln w="28575" cap="flat" cmpd="sng">
              <a:solidFill>
                <a:schemeClr val="lt1"/>
              </a:solidFill>
              <a:prstDash val="solid"/>
              <a:round/>
              <a:headEnd type="none" w="med" len="med"/>
              <a:tailEnd type="none" w="med" len="med"/>
            </a:ln>
          </p:spPr>
        </p:cxnSp>
        <p:cxnSp>
          <p:nvCxnSpPr>
            <p:cNvPr id="1460" name="Google Shape;1460;p29"/>
            <p:cNvCxnSpPr/>
            <p:nvPr/>
          </p:nvCxnSpPr>
          <p:spPr>
            <a:xfrm>
              <a:off x="4908375" y="2514100"/>
              <a:ext cx="813300" cy="260100"/>
            </a:xfrm>
            <a:prstGeom prst="straightConnector1">
              <a:avLst/>
            </a:prstGeom>
            <a:noFill/>
            <a:ln w="28575" cap="flat" cmpd="sng">
              <a:solidFill>
                <a:schemeClr val="lt1"/>
              </a:solidFill>
              <a:prstDash val="solid"/>
              <a:round/>
              <a:headEnd type="none" w="med" len="med"/>
              <a:tailEnd type="none" w="med" len="med"/>
            </a:ln>
          </p:spPr>
        </p:cxnSp>
        <p:cxnSp>
          <p:nvCxnSpPr>
            <p:cNvPr id="1461" name="Google Shape;1461;p29"/>
            <p:cNvCxnSpPr/>
            <p:nvPr/>
          </p:nvCxnSpPr>
          <p:spPr>
            <a:xfrm>
              <a:off x="4851850" y="2581925"/>
              <a:ext cx="802500" cy="972300"/>
            </a:xfrm>
            <a:prstGeom prst="straightConnector1">
              <a:avLst/>
            </a:prstGeom>
            <a:noFill/>
            <a:ln w="28575" cap="flat" cmpd="sng">
              <a:solidFill>
                <a:schemeClr val="lt1"/>
              </a:solidFill>
              <a:prstDash val="solid"/>
              <a:round/>
              <a:headEnd type="none" w="med" len="med"/>
              <a:tailEnd type="none" w="med" len="med"/>
            </a:ln>
          </p:spPr>
        </p:cxnSp>
        <p:cxnSp>
          <p:nvCxnSpPr>
            <p:cNvPr id="1462" name="Google Shape;1462;p29"/>
            <p:cNvCxnSpPr/>
            <p:nvPr/>
          </p:nvCxnSpPr>
          <p:spPr>
            <a:xfrm>
              <a:off x="3438800" y="2875850"/>
              <a:ext cx="757500" cy="452100"/>
            </a:xfrm>
            <a:prstGeom prst="straightConnector1">
              <a:avLst/>
            </a:prstGeom>
            <a:noFill/>
            <a:ln w="28575" cap="flat" cmpd="sng">
              <a:solidFill>
                <a:schemeClr val="lt1"/>
              </a:solidFill>
              <a:prstDash val="solid"/>
              <a:round/>
              <a:headEnd type="none" w="med" len="med"/>
              <a:tailEnd type="none" w="med" len="med"/>
            </a:ln>
          </p:spPr>
        </p:cxnSp>
        <p:cxnSp>
          <p:nvCxnSpPr>
            <p:cNvPr id="1463" name="Google Shape;1463;p29"/>
            <p:cNvCxnSpPr>
              <a:endCxn id="1430" idx="1"/>
            </p:cNvCxnSpPr>
            <p:nvPr/>
          </p:nvCxnSpPr>
          <p:spPr>
            <a:xfrm rot="10800000" flipH="1">
              <a:off x="3416175" y="3775975"/>
              <a:ext cx="759300" cy="4500"/>
            </a:xfrm>
            <a:prstGeom prst="straightConnector1">
              <a:avLst/>
            </a:prstGeom>
            <a:noFill/>
            <a:ln w="28575" cap="flat" cmpd="sng">
              <a:solidFill>
                <a:schemeClr val="lt1"/>
              </a:solidFill>
              <a:prstDash val="solid"/>
              <a:round/>
              <a:headEnd type="none" w="med" len="med"/>
              <a:tailEnd type="none" w="med" len="med"/>
            </a:ln>
          </p:spPr>
        </p:cxnSp>
        <p:cxnSp>
          <p:nvCxnSpPr>
            <p:cNvPr id="1464" name="Google Shape;1464;p29"/>
            <p:cNvCxnSpPr>
              <a:stCxn id="1430" idx="3"/>
            </p:cNvCxnSpPr>
            <p:nvPr/>
          </p:nvCxnSpPr>
          <p:spPr>
            <a:xfrm>
              <a:off x="4899775" y="3775975"/>
              <a:ext cx="815700" cy="0"/>
            </a:xfrm>
            <a:prstGeom prst="straightConnector1">
              <a:avLst/>
            </a:prstGeom>
            <a:noFill/>
            <a:ln w="28575" cap="flat" cmpd="sng">
              <a:solidFill>
                <a:schemeClr val="lt1"/>
              </a:solidFill>
              <a:prstDash val="solid"/>
              <a:round/>
              <a:headEnd type="none" w="med" len="med"/>
              <a:tailEnd type="none" w="med" len="med"/>
            </a:ln>
          </p:spPr>
        </p:cxnSp>
        <p:cxnSp>
          <p:nvCxnSpPr>
            <p:cNvPr id="1465" name="Google Shape;1465;p29"/>
            <p:cNvCxnSpPr/>
            <p:nvPr/>
          </p:nvCxnSpPr>
          <p:spPr>
            <a:xfrm rot="10800000" flipH="1">
              <a:off x="4817925" y="2875925"/>
              <a:ext cx="903900" cy="452100"/>
            </a:xfrm>
            <a:prstGeom prst="straightConnector1">
              <a:avLst/>
            </a:prstGeom>
            <a:noFill/>
            <a:ln w="28575" cap="flat" cmpd="sng">
              <a:solidFill>
                <a:schemeClr val="lt1"/>
              </a:solidFill>
              <a:prstDash val="solid"/>
              <a:round/>
              <a:headEnd type="none" w="med" len="med"/>
              <a:tailEnd type="none" w="med" len="med"/>
            </a:ln>
          </p:spPr>
        </p:cxnSp>
        <p:cxnSp>
          <p:nvCxnSpPr>
            <p:cNvPr id="1466" name="Google Shape;1466;p29"/>
            <p:cNvCxnSpPr/>
            <p:nvPr/>
          </p:nvCxnSpPr>
          <p:spPr>
            <a:xfrm rot="10800000">
              <a:off x="4539762" y="2625212"/>
              <a:ext cx="2400" cy="696300"/>
            </a:xfrm>
            <a:prstGeom prst="straightConnector1">
              <a:avLst/>
            </a:prstGeom>
            <a:noFill/>
            <a:ln w="28575" cap="flat" cmpd="sng">
              <a:solidFill>
                <a:schemeClr val="lt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470"/>
        <p:cNvGrpSpPr/>
        <p:nvPr/>
      </p:nvGrpSpPr>
      <p:grpSpPr>
        <a:xfrm>
          <a:off x="0" y="0"/>
          <a:ext cx="0" cy="0"/>
          <a:chOff x="0" y="0"/>
          <a:chExt cx="0" cy="0"/>
        </a:xfrm>
      </p:grpSpPr>
      <p:sp>
        <p:nvSpPr>
          <p:cNvPr id="1471" name="Google Shape;1471;p30"/>
          <p:cNvSpPr txBox="1">
            <a:spLocks noGrp="1"/>
          </p:cNvSpPr>
          <p:nvPr>
            <p:ph type="ctrTitle" idx="4"/>
          </p:nvPr>
        </p:nvSpPr>
        <p:spPr>
          <a:xfrm>
            <a:off x="998325" y="596963"/>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ALGORITHM</a:t>
            </a:r>
            <a:endParaRPr>
              <a:solidFill>
                <a:srgbClr val="FFFFFF"/>
              </a:solidFill>
            </a:endParaRPr>
          </a:p>
        </p:txBody>
      </p:sp>
      <p:cxnSp>
        <p:nvCxnSpPr>
          <p:cNvPr id="1472" name="Google Shape;1472;p30"/>
          <p:cNvCxnSpPr/>
          <p:nvPr/>
        </p:nvCxnSpPr>
        <p:spPr>
          <a:xfrm rot="10800000" flipH="1">
            <a:off x="0" y="1158875"/>
            <a:ext cx="4134300" cy="38700"/>
          </a:xfrm>
          <a:prstGeom prst="straightConnector1">
            <a:avLst/>
          </a:prstGeom>
          <a:noFill/>
          <a:ln w="9525" cap="flat" cmpd="sng">
            <a:solidFill>
              <a:schemeClr val="accent1"/>
            </a:solidFill>
            <a:prstDash val="solid"/>
            <a:round/>
            <a:headEnd type="none" w="med" len="med"/>
            <a:tailEnd type="none" w="med" len="med"/>
          </a:ln>
        </p:spPr>
      </p:cxnSp>
      <p:sp>
        <p:nvSpPr>
          <p:cNvPr id="1473" name="Google Shape;1473;p30"/>
          <p:cNvSpPr txBox="1">
            <a:spLocks noGrp="1"/>
          </p:cNvSpPr>
          <p:nvPr>
            <p:ph type="subTitle" idx="4294967295"/>
          </p:nvPr>
        </p:nvSpPr>
        <p:spPr>
          <a:xfrm>
            <a:off x="626350" y="1794150"/>
            <a:ext cx="4875900" cy="2362500"/>
          </a:xfrm>
          <a:prstGeom prst="rect">
            <a:avLst/>
          </a:prstGeom>
        </p:spPr>
        <p:txBody>
          <a:bodyPr spcFirstLastPara="1" wrap="square" lIns="91425" tIns="91425" rIns="91425" bIns="91425" anchor="t" anchorCtr="0">
            <a:noAutofit/>
          </a:bodyPr>
          <a:lstStyle/>
          <a:p>
            <a:pPr marL="457200" lvl="0" indent="-317500" algn="l" rtl="0">
              <a:lnSpc>
                <a:spcPct val="140000"/>
              </a:lnSpc>
              <a:spcBef>
                <a:spcPts val="0"/>
              </a:spcBef>
              <a:spcAft>
                <a:spcPts val="0"/>
              </a:spcAft>
              <a:buClr>
                <a:schemeClr val="accent1"/>
              </a:buClr>
              <a:buSzPts val="1400"/>
              <a:buAutoNum type="arabicPeriod"/>
            </a:pPr>
            <a:r>
              <a:rPr lang="es" sz="1400" dirty="0">
                <a:solidFill>
                  <a:schemeClr val="lt1"/>
                </a:solidFill>
              </a:rPr>
              <a:t>Coordinator receives in input a </a:t>
            </a:r>
            <a:r>
              <a:rPr lang="es" sz="1400" b="1" dirty="0">
                <a:solidFill>
                  <a:srgbClr val="60CB31"/>
                </a:solidFill>
                <a:latin typeface="Roboto"/>
                <a:ea typeface="Roboto"/>
                <a:cs typeface="Roboto"/>
                <a:sym typeface="Roboto"/>
              </a:rPr>
              <a:t>CSV</a:t>
            </a:r>
            <a:r>
              <a:rPr lang="es" sz="1400" dirty="0">
                <a:solidFill>
                  <a:schemeClr val="lt1"/>
                </a:solidFill>
              </a:rPr>
              <a:t> and a </a:t>
            </a:r>
            <a:r>
              <a:rPr lang="es" sz="1400" b="1" dirty="0">
                <a:solidFill>
                  <a:srgbClr val="4A86E8"/>
                </a:solidFill>
                <a:latin typeface="Roboto"/>
                <a:ea typeface="Roboto"/>
                <a:cs typeface="Roboto"/>
                <a:sym typeface="Roboto"/>
              </a:rPr>
              <a:t>JSON</a:t>
            </a:r>
            <a:r>
              <a:rPr lang="es" sz="1400" dirty="0">
                <a:solidFill>
                  <a:schemeClr val="lt1"/>
                </a:solidFill>
              </a:rPr>
              <a:t> file</a:t>
            </a:r>
            <a:endParaRPr sz="1400" dirty="0">
              <a:solidFill>
                <a:schemeClr val="lt1"/>
              </a:solidFill>
            </a:endParaRPr>
          </a:p>
          <a:p>
            <a:pPr marL="457200" lvl="0" indent="-317500" algn="l" rtl="0">
              <a:lnSpc>
                <a:spcPct val="100000"/>
              </a:lnSpc>
              <a:spcBef>
                <a:spcPts val="0"/>
              </a:spcBef>
              <a:spcAft>
                <a:spcPts val="0"/>
              </a:spcAft>
              <a:buClr>
                <a:schemeClr val="accent1"/>
              </a:buClr>
              <a:buSzPts val="1400"/>
              <a:buAutoNum type="arabicPeriod"/>
            </a:pPr>
            <a:r>
              <a:rPr lang="es" sz="1400" dirty="0">
                <a:solidFill>
                  <a:schemeClr val="lt1"/>
                </a:solidFill>
              </a:rPr>
              <a:t>Based on the number of partitions and on the size of the CSV file the Coordinator equally splits input data in the </a:t>
            </a:r>
            <a:r>
              <a:rPr lang="en-US" sz="1400" dirty="0">
                <a:solidFill>
                  <a:schemeClr val="lt1"/>
                </a:solidFill>
              </a:rPr>
              <a:t>given number of partitions</a:t>
            </a:r>
          </a:p>
          <a:p>
            <a:pPr lvl="0" indent="-317500">
              <a:lnSpc>
                <a:spcPct val="140000"/>
              </a:lnSpc>
              <a:buClr>
                <a:schemeClr val="accent1"/>
              </a:buClr>
              <a:buSzPts val="1400"/>
              <a:buAutoNum type="arabicPeriod"/>
            </a:pPr>
            <a:r>
              <a:rPr lang="en-US" sz="1400" dirty="0">
                <a:solidFill>
                  <a:schemeClr val="lt1"/>
                </a:solidFill>
              </a:rPr>
              <a:t>Coordinator sends par</a:t>
            </a:r>
            <a:r>
              <a:rPr lang="es" sz="1400" dirty="0">
                <a:solidFill>
                  <a:schemeClr val="lt1"/>
                </a:solidFill>
              </a:rPr>
              <a:t>titions to the data storage</a:t>
            </a:r>
            <a:endParaRPr sz="1400" dirty="0">
              <a:solidFill>
                <a:schemeClr val="lt1"/>
              </a:solidFill>
            </a:endParaRPr>
          </a:p>
          <a:p>
            <a:pPr marL="457200" lvl="0" indent="-317500" algn="l" rtl="0">
              <a:lnSpc>
                <a:spcPct val="100000"/>
              </a:lnSpc>
              <a:spcBef>
                <a:spcPts val="0"/>
              </a:spcBef>
              <a:spcAft>
                <a:spcPts val="0"/>
              </a:spcAft>
              <a:buClr>
                <a:schemeClr val="accent1"/>
              </a:buClr>
              <a:buSzPts val="1400"/>
              <a:buAutoNum type="arabicPeriod"/>
            </a:pPr>
            <a:r>
              <a:rPr lang="es" sz="1400" dirty="0">
                <a:solidFill>
                  <a:schemeClr val="lt1"/>
                </a:solidFill>
              </a:rPr>
              <a:t>Data storage saves partitions in different portions of memory each with a progressive index.</a:t>
            </a:r>
            <a:endParaRPr sz="1400" dirty="0">
              <a:solidFill>
                <a:schemeClr val="lt1"/>
              </a:solidFill>
            </a:endParaRPr>
          </a:p>
          <a:p>
            <a:pPr marL="457200" lvl="0" indent="0" algn="l" rtl="0">
              <a:spcBef>
                <a:spcPts val="0"/>
              </a:spcBef>
              <a:spcAft>
                <a:spcPts val="1600"/>
              </a:spcAft>
              <a:buNone/>
            </a:pPr>
            <a:endParaRPr sz="1400" dirty="0">
              <a:solidFill>
                <a:schemeClr val="lt1"/>
              </a:solidFill>
            </a:endParaRPr>
          </a:p>
        </p:txBody>
      </p:sp>
      <p:grpSp>
        <p:nvGrpSpPr>
          <p:cNvPr id="1474" name="Google Shape;1474;p30"/>
          <p:cNvGrpSpPr/>
          <p:nvPr/>
        </p:nvGrpSpPr>
        <p:grpSpPr>
          <a:xfrm rot="10800000" flipH="1">
            <a:off x="529149" y="755764"/>
            <a:ext cx="307985" cy="210341"/>
            <a:chOff x="1319675" y="779200"/>
            <a:chExt cx="2343875" cy="1270175"/>
          </a:xfrm>
        </p:grpSpPr>
        <p:sp>
          <p:nvSpPr>
            <p:cNvPr id="1475" name="Google Shape;1475;p30"/>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76" name="Google Shape;1476;p30"/>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77" name="Google Shape;1477;p30"/>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478" name="Google Shape;1478;p30"/>
          <p:cNvSpPr/>
          <p:nvPr/>
        </p:nvSpPr>
        <p:spPr>
          <a:xfrm>
            <a:off x="430588" y="683262"/>
            <a:ext cx="505342" cy="43401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0"/>
          <p:cNvSpPr txBox="1"/>
          <p:nvPr/>
        </p:nvSpPr>
        <p:spPr>
          <a:xfrm>
            <a:off x="3177975" y="755763"/>
            <a:ext cx="34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Roboto Light"/>
                <a:ea typeface="Roboto Light"/>
                <a:cs typeface="Roboto Light"/>
                <a:sym typeface="Roboto Light"/>
              </a:rPr>
              <a:t>DATA SETUP</a:t>
            </a:r>
            <a:endParaRPr>
              <a:solidFill>
                <a:schemeClr val="lt1"/>
              </a:solidFill>
              <a:latin typeface="Roboto Light"/>
              <a:ea typeface="Roboto Light"/>
              <a:cs typeface="Roboto Light"/>
              <a:sym typeface="Roboto Light"/>
            </a:endParaRPr>
          </a:p>
        </p:txBody>
      </p:sp>
      <p:grpSp>
        <p:nvGrpSpPr>
          <p:cNvPr id="1480" name="Google Shape;1480;p30"/>
          <p:cNvGrpSpPr/>
          <p:nvPr/>
        </p:nvGrpSpPr>
        <p:grpSpPr>
          <a:xfrm>
            <a:off x="7629665" y="1158874"/>
            <a:ext cx="307983" cy="396121"/>
            <a:chOff x="7852877" y="1053399"/>
            <a:chExt cx="307983" cy="396121"/>
          </a:xfrm>
        </p:grpSpPr>
        <p:sp>
          <p:nvSpPr>
            <p:cNvPr id="1481" name="Google Shape;1481;p30"/>
            <p:cNvSpPr/>
            <p:nvPr/>
          </p:nvSpPr>
          <p:spPr>
            <a:xfrm>
              <a:off x="7852877" y="1053399"/>
              <a:ext cx="307983" cy="396121"/>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60CB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0"/>
            <p:cNvSpPr/>
            <p:nvPr/>
          </p:nvSpPr>
          <p:spPr>
            <a:xfrm>
              <a:off x="7915615" y="1125963"/>
              <a:ext cx="182511" cy="25938"/>
            </a:xfrm>
            <a:custGeom>
              <a:avLst/>
              <a:gdLst/>
              <a:ahLst/>
              <a:cxnLst/>
              <a:rect l="l" t="t" r="r" b="b"/>
              <a:pathLst>
                <a:path w="11209" h="1593" extrusionOk="0">
                  <a:moveTo>
                    <a:pt x="1" y="0"/>
                  </a:moveTo>
                  <a:lnTo>
                    <a:pt x="1" y="1592"/>
                  </a:lnTo>
                  <a:lnTo>
                    <a:pt x="11209" y="1592"/>
                  </a:lnTo>
                  <a:lnTo>
                    <a:pt x="11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0"/>
            <p:cNvSpPr/>
            <p:nvPr/>
          </p:nvSpPr>
          <p:spPr>
            <a:xfrm>
              <a:off x="7915615" y="1175736"/>
              <a:ext cx="182511" cy="25938"/>
            </a:xfrm>
            <a:custGeom>
              <a:avLst/>
              <a:gdLst/>
              <a:ahLst/>
              <a:cxnLst/>
              <a:rect l="l" t="t" r="r" b="b"/>
              <a:pathLst>
                <a:path w="11209" h="1593" extrusionOk="0">
                  <a:moveTo>
                    <a:pt x="1" y="0"/>
                  </a:moveTo>
                  <a:lnTo>
                    <a:pt x="1" y="1592"/>
                  </a:lnTo>
                  <a:lnTo>
                    <a:pt x="11209" y="1592"/>
                  </a:lnTo>
                  <a:lnTo>
                    <a:pt x="11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0"/>
            <p:cNvSpPr/>
            <p:nvPr/>
          </p:nvSpPr>
          <p:spPr>
            <a:xfrm>
              <a:off x="7915615" y="1225493"/>
              <a:ext cx="144149" cy="25954"/>
            </a:xfrm>
            <a:custGeom>
              <a:avLst/>
              <a:gdLst/>
              <a:ahLst/>
              <a:cxnLst/>
              <a:rect l="l" t="t" r="r" b="b"/>
              <a:pathLst>
                <a:path w="8853" h="1594" extrusionOk="0">
                  <a:moveTo>
                    <a:pt x="1" y="1"/>
                  </a:moveTo>
                  <a:lnTo>
                    <a:pt x="1" y="1593"/>
                  </a:lnTo>
                  <a:lnTo>
                    <a:pt x="8853" y="1593"/>
                  </a:lnTo>
                  <a:lnTo>
                    <a:pt x="8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0"/>
          <p:cNvGrpSpPr/>
          <p:nvPr/>
        </p:nvGrpSpPr>
        <p:grpSpPr>
          <a:xfrm>
            <a:off x="6562202" y="1158874"/>
            <a:ext cx="307983" cy="396121"/>
            <a:chOff x="6704127" y="1053399"/>
            <a:chExt cx="307983" cy="396121"/>
          </a:xfrm>
        </p:grpSpPr>
        <p:sp>
          <p:nvSpPr>
            <p:cNvPr id="1486" name="Google Shape;1486;p30"/>
            <p:cNvSpPr/>
            <p:nvPr/>
          </p:nvSpPr>
          <p:spPr>
            <a:xfrm>
              <a:off x="6704127" y="1053399"/>
              <a:ext cx="307983" cy="396121"/>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6766865" y="1125963"/>
              <a:ext cx="182511" cy="25938"/>
            </a:xfrm>
            <a:custGeom>
              <a:avLst/>
              <a:gdLst/>
              <a:ahLst/>
              <a:cxnLst/>
              <a:rect l="l" t="t" r="r" b="b"/>
              <a:pathLst>
                <a:path w="11209" h="1593" extrusionOk="0">
                  <a:moveTo>
                    <a:pt x="1" y="0"/>
                  </a:moveTo>
                  <a:lnTo>
                    <a:pt x="1" y="1592"/>
                  </a:lnTo>
                  <a:lnTo>
                    <a:pt x="11209" y="1592"/>
                  </a:lnTo>
                  <a:lnTo>
                    <a:pt x="11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6766865" y="1175736"/>
              <a:ext cx="182511" cy="25938"/>
            </a:xfrm>
            <a:custGeom>
              <a:avLst/>
              <a:gdLst/>
              <a:ahLst/>
              <a:cxnLst/>
              <a:rect l="l" t="t" r="r" b="b"/>
              <a:pathLst>
                <a:path w="11209" h="1593" extrusionOk="0">
                  <a:moveTo>
                    <a:pt x="1" y="0"/>
                  </a:moveTo>
                  <a:lnTo>
                    <a:pt x="1" y="1592"/>
                  </a:lnTo>
                  <a:lnTo>
                    <a:pt x="11209" y="1592"/>
                  </a:lnTo>
                  <a:lnTo>
                    <a:pt x="11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6766865" y="1225493"/>
              <a:ext cx="144149" cy="25954"/>
            </a:xfrm>
            <a:custGeom>
              <a:avLst/>
              <a:gdLst/>
              <a:ahLst/>
              <a:cxnLst/>
              <a:rect l="l" t="t" r="r" b="b"/>
              <a:pathLst>
                <a:path w="8853" h="1594" extrusionOk="0">
                  <a:moveTo>
                    <a:pt x="1" y="1"/>
                  </a:moveTo>
                  <a:lnTo>
                    <a:pt x="1" y="1593"/>
                  </a:lnTo>
                  <a:lnTo>
                    <a:pt x="8853" y="1593"/>
                  </a:lnTo>
                  <a:lnTo>
                    <a:pt x="8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90" name="Google Shape;1490;p30"/>
          <p:cNvCxnSpPr/>
          <p:nvPr/>
        </p:nvCxnSpPr>
        <p:spPr>
          <a:xfrm>
            <a:off x="7267525" y="2278837"/>
            <a:ext cx="0" cy="1240800"/>
          </a:xfrm>
          <a:prstGeom prst="straightConnector1">
            <a:avLst/>
          </a:prstGeom>
          <a:noFill/>
          <a:ln w="38100" cap="flat" cmpd="sng">
            <a:solidFill>
              <a:srgbClr val="F2F2F2"/>
            </a:solidFill>
            <a:prstDash val="solid"/>
            <a:round/>
            <a:headEnd type="none" w="med" len="med"/>
            <a:tailEnd type="triangle" w="med" len="med"/>
          </a:ln>
        </p:spPr>
      </p:cxnSp>
      <p:pic>
        <p:nvPicPr>
          <p:cNvPr id="1494" name="Google Shape;1494;p30"/>
          <p:cNvPicPr preferRelativeResize="0"/>
          <p:nvPr/>
        </p:nvPicPr>
        <p:blipFill>
          <a:blip r:embed="rId3">
            <a:alphaModFix/>
          </a:blip>
          <a:stretch>
            <a:fillRect/>
          </a:stretch>
        </p:blipFill>
        <p:spPr>
          <a:xfrm>
            <a:off x="6905375" y="3747875"/>
            <a:ext cx="724300" cy="724300"/>
          </a:xfrm>
          <a:prstGeom prst="rect">
            <a:avLst/>
          </a:prstGeom>
          <a:noFill/>
          <a:ln>
            <a:noFill/>
          </a:ln>
        </p:spPr>
      </p:pic>
      <p:pic>
        <p:nvPicPr>
          <p:cNvPr id="1495" name="Google Shape;1495;p30"/>
          <p:cNvPicPr preferRelativeResize="0"/>
          <p:nvPr/>
        </p:nvPicPr>
        <p:blipFill>
          <a:blip r:embed="rId4">
            <a:alphaModFix/>
          </a:blip>
          <a:stretch>
            <a:fillRect/>
          </a:stretch>
        </p:blipFill>
        <p:spPr>
          <a:xfrm>
            <a:off x="6905375" y="1379050"/>
            <a:ext cx="724300" cy="724300"/>
          </a:xfrm>
          <a:prstGeom prst="rect">
            <a:avLst/>
          </a:prstGeom>
          <a:noFill/>
          <a:ln>
            <a:noFill/>
          </a:ln>
        </p:spPr>
      </p:pic>
      <p:grpSp>
        <p:nvGrpSpPr>
          <p:cNvPr id="1496" name="Google Shape;1496;p30"/>
          <p:cNvGrpSpPr/>
          <p:nvPr/>
        </p:nvGrpSpPr>
        <p:grpSpPr>
          <a:xfrm>
            <a:off x="5746692" y="2598656"/>
            <a:ext cx="596307" cy="559024"/>
            <a:chOff x="5049725" y="2635825"/>
            <a:chExt cx="481825" cy="451700"/>
          </a:xfrm>
        </p:grpSpPr>
        <p:sp>
          <p:nvSpPr>
            <p:cNvPr id="1497" name="Google Shape;1497;p30"/>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98" name="Google Shape;1498;p30"/>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99" name="Google Shape;1499;p30"/>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00" name="Google Shape;1500;p30"/>
          <p:cNvGrpSpPr/>
          <p:nvPr/>
        </p:nvGrpSpPr>
        <p:grpSpPr>
          <a:xfrm>
            <a:off x="8192042" y="2598656"/>
            <a:ext cx="596307" cy="559024"/>
            <a:chOff x="5049725" y="2635825"/>
            <a:chExt cx="481825" cy="451700"/>
          </a:xfrm>
        </p:grpSpPr>
        <p:sp>
          <p:nvSpPr>
            <p:cNvPr id="1501" name="Google Shape;1501;p30"/>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02" name="Google Shape;1502;p30"/>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03" name="Google Shape;1503;p30"/>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91" name="Google Shape;1491;p30"/>
          <p:cNvGrpSpPr/>
          <p:nvPr/>
        </p:nvGrpSpPr>
        <p:grpSpPr>
          <a:xfrm>
            <a:off x="6733481" y="1994012"/>
            <a:ext cx="339253" cy="218676"/>
            <a:chOff x="1492675" y="1520750"/>
            <a:chExt cx="481825" cy="310575"/>
          </a:xfrm>
        </p:grpSpPr>
        <p:sp>
          <p:nvSpPr>
            <p:cNvPr id="1492" name="Google Shape;1492;p30"/>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93" name="Google Shape;1493;p30"/>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73">
                                            <p:txEl>
                                              <p:pRg st="0" end="0"/>
                                            </p:txEl>
                                          </p:spTgt>
                                        </p:tgtEl>
                                        <p:attrNameLst>
                                          <p:attrName>style.visibility</p:attrName>
                                        </p:attrNameLst>
                                      </p:cBhvr>
                                      <p:to>
                                        <p:strVal val="visible"/>
                                      </p:to>
                                    </p:set>
                                    <p:animEffect transition="in" filter="fade">
                                      <p:cBhvr>
                                        <p:cTn id="7" dur="750"/>
                                        <p:tgtEl>
                                          <p:spTgt spid="1473">
                                            <p:txEl>
                                              <p:pRg st="0" end="0"/>
                                            </p:txEl>
                                          </p:spTgt>
                                        </p:tgtEl>
                                      </p:cBhvr>
                                    </p:animEffect>
                                    <p:anim calcmode="lin" valueType="num">
                                      <p:cBhvr>
                                        <p:cTn id="8" dur="750" fill="hold"/>
                                        <p:tgtEl>
                                          <p:spTgt spid="147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473">
                                            <p:txEl>
                                              <p:pRg st="0" end="0"/>
                                            </p:txEl>
                                          </p:spTgt>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485"/>
                                        </p:tgtEl>
                                        <p:attrNameLst>
                                          <p:attrName>style.visibility</p:attrName>
                                        </p:attrNameLst>
                                      </p:cBhvr>
                                      <p:to>
                                        <p:strVal val="visible"/>
                                      </p:to>
                                    </p:set>
                                    <p:animEffect transition="in" filter="fade">
                                      <p:cBhvr>
                                        <p:cTn id="12" dur="500"/>
                                        <p:tgtEl>
                                          <p:spTgt spid="1485"/>
                                        </p:tgtEl>
                                      </p:cBhvr>
                                    </p:animEffect>
                                  </p:childTnLst>
                                </p:cTn>
                              </p:par>
                              <p:par>
                                <p:cTn id="13" presetID="10" presetClass="entr" presetSubtype="0" fill="hold" nodeType="withEffect">
                                  <p:stCondLst>
                                    <p:cond delay="0"/>
                                  </p:stCondLst>
                                  <p:childTnLst>
                                    <p:set>
                                      <p:cBhvr>
                                        <p:cTn id="14" dur="1" fill="hold">
                                          <p:stCondLst>
                                            <p:cond delay="0"/>
                                          </p:stCondLst>
                                        </p:cTn>
                                        <p:tgtEl>
                                          <p:spTgt spid="1480"/>
                                        </p:tgtEl>
                                        <p:attrNameLst>
                                          <p:attrName>style.visibility</p:attrName>
                                        </p:attrNameLst>
                                      </p:cBhvr>
                                      <p:to>
                                        <p:strVal val="visible"/>
                                      </p:to>
                                    </p:set>
                                    <p:animEffect transition="in" filter="fade">
                                      <p:cBhvr>
                                        <p:cTn id="15" dur="500"/>
                                        <p:tgtEl>
                                          <p:spTgt spid="1480"/>
                                        </p:tgtEl>
                                      </p:cBhvr>
                                    </p:animEffect>
                                  </p:childTnLst>
                                </p:cTn>
                              </p:par>
                            </p:childTnLst>
                          </p:cTn>
                        </p:par>
                        <p:par>
                          <p:cTn id="16" fill="hold">
                            <p:stCondLst>
                              <p:cond delay="750"/>
                            </p:stCondLst>
                            <p:childTnLst>
                              <p:par>
                                <p:cTn id="17" presetID="42" presetClass="entr" presetSubtype="0" fill="hold" nodeType="afterEffect">
                                  <p:stCondLst>
                                    <p:cond delay="0"/>
                                  </p:stCondLst>
                                  <p:childTnLst>
                                    <p:set>
                                      <p:cBhvr>
                                        <p:cTn id="18" dur="1" fill="hold">
                                          <p:stCondLst>
                                            <p:cond delay="0"/>
                                          </p:stCondLst>
                                        </p:cTn>
                                        <p:tgtEl>
                                          <p:spTgt spid="1473">
                                            <p:txEl>
                                              <p:pRg st="1" end="1"/>
                                            </p:txEl>
                                          </p:spTgt>
                                        </p:tgtEl>
                                        <p:attrNameLst>
                                          <p:attrName>style.visibility</p:attrName>
                                        </p:attrNameLst>
                                      </p:cBhvr>
                                      <p:to>
                                        <p:strVal val="visible"/>
                                      </p:to>
                                    </p:set>
                                    <p:animEffect transition="in" filter="fade">
                                      <p:cBhvr>
                                        <p:cTn id="19" dur="750"/>
                                        <p:tgtEl>
                                          <p:spTgt spid="1473">
                                            <p:txEl>
                                              <p:pRg st="1" end="1"/>
                                            </p:txEl>
                                          </p:spTgt>
                                        </p:tgtEl>
                                      </p:cBhvr>
                                    </p:animEffect>
                                    <p:anim calcmode="lin" valueType="num">
                                      <p:cBhvr>
                                        <p:cTn id="20" dur="750" fill="hold"/>
                                        <p:tgtEl>
                                          <p:spTgt spid="1473">
                                            <p:txEl>
                                              <p:pRg st="1" end="1"/>
                                            </p:txEl>
                                          </p:spTgt>
                                        </p:tgtEl>
                                        <p:attrNameLst>
                                          <p:attrName>ppt_x</p:attrName>
                                        </p:attrNameLst>
                                      </p:cBhvr>
                                      <p:tavLst>
                                        <p:tav tm="0">
                                          <p:val>
                                            <p:strVal val="#ppt_x"/>
                                          </p:val>
                                        </p:tav>
                                        <p:tav tm="100000">
                                          <p:val>
                                            <p:strVal val="#ppt_x"/>
                                          </p:val>
                                        </p:tav>
                                      </p:tavLst>
                                    </p:anim>
                                    <p:anim calcmode="lin" valueType="num">
                                      <p:cBhvr>
                                        <p:cTn id="21" dur="750" fill="hold"/>
                                        <p:tgtEl>
                                          <p:spTgt spid="1473">
                                            <p:txEl>
                                              <p:pRg st="1" end="1"/>
                                            </p:txEl>
                                          </p:spTgt>
                                        </p:tgtEl>
                                        <p:attrNameLst>
                                          <p:attrName>ppt_y</p:attrName>
                                        </p:attrNameLst>
                                      </p:cBhvr>
                                      <p:tavLst>
                                        <p:tav tm="0">
                                          <p:val>
                                            <p:strVal val="#ppt_y+.1"/>
                                          </p:val>
                                        </p:tav>
                                        <p:tav tm="100000">
                                          <p:val>
                                            <p:strVal val="#ppt_y"/>
                                          </p:val>
                                        </p:tav>
                                      </p:tavLst>
                                    </p:anim>
                                  </p:childTnLst>
                                </p:cTn>
                              </p:par>
                              <p:par>
                                <p:cTn id="22" presetID="10" presetClass="entr" presetSubtype="0" fill="hold" nodeType="withEffect">
                                  <p:stCondLst>
                                    <p:cond delay="0"/>
                                  </p:stCondLst>
                                  <p:childTnLst>
                                    <p:set>
                                      <p:cBhvr>
                                        <p:cTn id="23" dur="1" fill="hold">
                                          <p:stCondLst>
                                            <p:cond delay="0"/>
                                          </p:stCondLst>
                                        </p:cTn>
                                        <p:tgtEl>
                                          <p:spTgt spid="1491"/>
                                        </p:tgtEl>
                                        <p:attrNameLst>
                                          <p:attrName>style.visibility</p:attrName>
                                        </p:attrNameLst>
                                      </p:cBhvr>
                                      <p:to>
                                        <p:strVal val="visible"/>
                                      </p:to>
                                    </p:set>
                                    <p:animEffect transition="in" filter="fade">
                                      <p:cBhvr>
                                        <p:cTn id="24" dur="500"/>
                                        <p:tgtEl>
                                          <p:spTgt spid="1491"/>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473">
                                            <p:txEl>
                                              <p:pRg st="2" end="2"/>
                                            </p:txEl>
                                          </p:spTgt>
                                        </p:tgtEl>
                                        <p:attrNameLst>
                                          <p:attrName>style.visibility</p:attrName>
                                        </p:attrNameLst>
                                      </p:cBhvr>
                                      <p:to>
                                        <p:strVal val="visible"/>
                                      </p:to>
                                    </p:set>
                                    <p:animEffect transition="in" filter="fade">
                                      <p:cBhvr>
                                        <p:cTn id="29" dur="750"/>
                                        <p:tgtEl>
                                          <p:spTgt spid="1473">
                                            <p:txEl>
                                              <p:pRg st="2" end="2"/>
                                            </p:txEl>
                                          </p:spTgt>
                                        </p:tgtEl>
                                      </p:cBhvr>
                                    </p:animEffect>
                                    <p:anim calcmode="lin" valueType="num">
                                      <p:cBhvr>
                                        <p:cTn id="30" dur="750" fill="hold"/>
                                        <p:tgtEl>
                                          <p:spTgt spid="1473">
                                            <p:txEl>
                                              <p:pRg st="2" end="2"/>
                                            </p:txEl>
                                          </p:spTgt>
                                        </p:tgtEl>
                                        <p:attrNameLst>
                                          <p:attrName>ppt_x</p:attrName>
                                        </p:attrNameLst>
                                      </p:cBhvr>
                                      <p:tavLst>
                                        <p:tav tm="0">
                                          <p:val>
                                            <p:strVal val="#ppt_x"/>
                                          </p:val>
                                        </p:tav>
                                        <p:tav tm="100000">
                                          <p:val>
                                            <p:strVal val="#ppt_x"/>
                                          </p:val>
                                        </p:tav>
                                      </p:tavLst>
                                    </p:anim>
                                    <p:anim calcmode="lin" valueType="num">
                                      <p:cBhvr>
                                        <p:cTn id="31" dur="750" fill="hold"/>
                                        <p:tgtEl>
                                          <p:spTgt spid="1473">
                                            <p:txEl>
                                              <p:pRg st="2" end="2"/>
                                            </p:txEl>
                                          </p:spTgt>
                                        </p:tgtEl>
                                        <p:attrNameLst>
                                          <p:attrName>ppt_y</p:attrName>
                                        </p:attrNameLst>
                                      </p:cBhvr>
                                      <p:tavLst>
                                        <p:tav tm="0">
                                          <p:val>
                                            <p:strVal val="#ppt_y+.1"/>
                                          </p:val>
                                        </p:tav>
                                        <p:tav tm="100000">
                                          <p:val>
                                            <p:strVal val="#ppt_y"/>
                                          </p:val>
                                        </p:tav>
                                      </p:tavLst>
                                    </p:anim>
                                  </p:childTnLst>
                                </p:cTn>
                              </p:par>
                              <p:par>
                                <p:cTn id="32" presetID="10" presetClass="entr" presetSubtype="0" fill="hold" nodeType="withEffect">
                                  <p:stCondLst>
                                    <p:cond delay="0"/>
                                  </p:stCondLst>
                                  <p:childTnLst>
                                    <p:set>
                                      <p:cBhvr>
                                        <p:cTn id="33" dur="1" fill="hold">
                                          <p:stCondLst>
                                            <p:cond delay="0"/>
                                          </p:stCondLst>
                                        </p:cTn>
                                        <p:tgtEl>
                                          <p:spTgt spid="1490"/>
                                        </p:tgtEl>
                                        <p:attrNameLst>
                                          <p:attrName>style.visibility</p:attrName>
                                        </p:attrNameLst>
                                      </p:cBhvr>
                                      <p:to>
                                        <p:strVal val="visible"/>
                                      </p:to>
                                    </p:set>
                                    <p:animEffect transition="in" filter="fade">
                                      <p:cBhvr>
                                        <p:cTn id="34" dur="500"/>
                                        <p:tgtEl>
                                          <p:spTgt spid="1490"/>
                                        </p:tgtEl>
                                      </p:cBhvr>
                                    </p:animEffect>
                                  </p:childTnLst>
                                </p:cTn>
                              </p:par>
                              <p:par>
                                <p:cTn id="35" presetID="42" presetClass="path" presetSubtype="0" accel="50000" decel="50000" fill="hold" nodeType="withEffect">
                                  <p:stCondLst>
                                    <p:cond delay="0"/>
                                  </p:stCondLst>
                                  <p:childTnLst>
                                    <p:animMotion origin="layout" path="M -1.11111E-6 -6.17284E-7 L -1.11111E-6 0.31975 " pathEditMode="relative" rAng="0" ptsTypes="AA">
                                      <p:cBhvr>
                                        <p:cTn id="36" dur="2000" fill="hold"/>
                                        <p:tgtEl>
                                          <p:spTgt spid="1491"/>
                                        </p:tgtEl>
                                        <p:attrNameLst>
                                          <p:attrName>ppt_x</p:attrName>
                                          <p:attrName>ppt_y</p:attrName>
                                        </p:attrNameLst>
                                      </p:cBhvr>
                                      <p:rCtr x="0" y="15988"/>
                                    </p:animMotion>
                                  </p:childTnLst>
                                </p:cTn>
                              </p:par>
                            </p:childTnLst>
                          </p:cTn>
                        </p:par>
                        <p:par>
                          <p:cTn id="37" fill="hold">
                            <p:stCondLst>
                              <p:cond delay="2000"/>
                            </p:stCondLst>
                            <p:childTnLst>
                              <p:par>
                                <p:cTn id="38" presetID="42" presetClass="entr" presetSubtype="0" fill="hold" nodeType="afterEffect">
                                  <p:stCondLst>
                                    <p:cond delay="0"/>
                                  </p:stCondLst>
                                  <p:childTnLst>
                                    <p:set>
                                      <p:cBhvr>
                                        <p:cTn id="39" dur="1" fill="hold">
                                          <p:stCondLst>
                                            <p:cond delay="0"/>
                                          </p:stCondLst>
                                        </p:cTn>
                                        <p:tgtEl>
                                          <p:spTgt spid="1473">
                                            <p:txEl>
                                              <p:pRg st="3" end="3"/>
                                            </p:txEl>
                                          </p:spTgt>
                                        </p:tgtEl>
                                        <p:attrNameLst>
                                          <p:attrName>style.visibility</p:attrName>
                                        </p:attrNameLst>
                                      </p:cBhvr>
                                      <p:to>
                                        <p:strVal val="visible"/>
                                      </p:to>
                                    </p:set>
                                    <p:animEffect transition="in" filter="fade">
                                      <p:cBhvr>
                                        <p:cTn id="40" dur="750"/>
                                        <p:tgtEl>
                                          <p:spTgt spid="1473">
                                            <p:txEl>
                                              <p:pRg st="3" end="3"/>
                                            </p:txEl>
                                          </p:spTgt>
                                        </p:tgtEl>
                                      </p:cBhvr>
                                    </p:animEffect>
                                    <p:anim calcmode="lin" valueType="num">
                                      <p:cBhvr>
                                        <p:cTn id="41" dur="750" fill="hold"/>
                                        <p:tgtEl>
                                          <p:spTgt spid="1473">
                                            <p:txEl>
                                              <p:pRg st="3" end="3"/>
                                            </p:txEl>
                                          </p:spTgt>
                                        </p:tgtEl>
                                        <p:attrNameLst>
                                          <p:attrName>ppt_x</p:attrName>
                                        </p:attrNameLst>
                                      </p:cBhvr>
                                      <p:tavLst>
                                        <p:tav tm="0">
                                          <p:val>
                                            <p:strVal val="#ppt_x"/>
                                          </p:val>
                                        </p:tav>
                                        <p:tav tm="100000">
                                          <p:val>
                                            <p:strVal val="#ppt_x"/>
                                          </p:val>
                                        </p:tav>
                                      </p:tavLst>
                                    </p:anim>
                                    <p:anim calcmode="lin" valueType="num">
                                      <p:cBhvr>
                                        <p:cTn id="42" dur="750" fill="hold"/>
                                        <p:tgtEl>
                                          <p:spTgt spid="147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1657</Words>
  <Application>Microsoft Office PowerPoint</Application>
  <PresentationFormat>On-screen Show (16:9)</PresentationFormat>
  <Paragraphs>187</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Courier New</vt:lpstr>
      <vt:lpstr>Roboto Thin</vt:lpstr>
      <vt:lpstr>Roboto Medium</vt:lpstr>
      <vt:lpstr>Roboto Black</vt:lpstr>
      <vt:lpstr>Arial</vt:lpstr>
      <vt:lpstr>Roboto Mono Thin</vt:lpstr>
      <vt:lpstr>Roboto Light</vt:lpstr>
      <vt:lpstr>Bree Serif</vt:lpstr>
      <vt:lpstr>Roboto</vt:lpstr>
      <vt:lpstr>WEB PROPOSAL</vt:lpstr>
      <vt:lpstr>DISTRIBUTED SYSTEMS</vt:lpstr>
      <vt:lpstr>OUR GROUP</vt:lpstr>
      <vt:lpstr>TABLE OF CONTENTS</vt:lpstr>
      <vt:lpstr>ABOUT THE PROJECT</vt:lpstr>
      <vt:lpstr>INPUT FORMAT</vt:lpstr>
      <vt:lpstr>ASSUMPTIONS</vt:lpstr>
      <vt:lpstr>GLOBAL DURABLE STORAGE</vt:lpstr>
      <vt:lpstr>THE NETWORK</vt:lpstr>
      <vt:lpstr>ALGORITHM</vt:lpstr>
      <vt:lpstr>ALGORITHM</vt:lpstr>
      <vt:lpstr>ALGORITHM</vt:lpstr>
      <vt:lpstr>ALGORITHM</vt:lpstr>
      <vt:lpstr>ALGORITHM</vt:lpstr>
      <vt:lpstr>FAILURE MANAGEMENT</vt:lpstr>
      <vt:lpstr>FAILURE MANAGEMENT</vt:lpstr>
      <vt:lpstr>FAILURE MANAGEMENT</vt:lpstr>
      <vt:lpstr>FAILURE MANAGEMENT</vt:lpstr>
      <vt:lpstr>FAILURE MANAGEMENT</vt:lpstr>
      <vt:lpstr>DATA ANALYSIS</vt:lpstr>
      <vt:lpstr>DATA ANALYSIS</vt:lpstr>
      <vt:lpstr>DATA ANALYSIS</vt:lpstr>
      <vt:lpstr>DATA ANALYSIS</vt:lpstr>
      <vt:lpstr>DATA ANALYSIS</vt:lpstr>
      <vt:lpstr>DATA ANALYSIS</vt:lpstr>
      <vt:lpstr>DATA ANALYSIS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dc:title>
  <cp:lastModifiedBy>Giorgio Vergona</cp:lastModifiedBy>
  <cp:revision>12</cp:revision>
  <dcterms:modified xsi:type="dcterms:W3CDTF">2023-05-25T13:15:40Z</dcterms:modified>
</cp:coreProperties>
</file>