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RwvEmUTNRjWAkdb7VUgysWe/U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The second run of the model we ran it on 30 million rows of data. (30% of our data).  Took ~ 12 hours</a:t>
            </a:r>
            <a:endParaRPr/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Within surprise there is cross-validation (folds)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As we can see, our RSME is lowering as we add more data</a:t>
            </a:r>
            <a:endParaRPr/>
          </a:p>
        </p:txBody>
      </p:sp>
      <p:sp>
        <p:nvSpPr>
          <p:cNvPr id="205" name="Google Shape;20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9992678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8d9992678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d999267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d999267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d9992678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g8d9992678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To initially run the model we ran it on 10 million rows of data. (10% of our data).  Took ~ 4 hours</a:t>
            </a:r>
            <a:endParaRPr/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Within surprise there is cross-validation (folds)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As we can see, our RSME is ~1 </a:t>
            </a: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urpriselib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 amt="50000"/>
          </a:blip>
          <a:srcRect t="19643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Netflix Recommendations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Final Project – Team Six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Alexander San Filippo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Zack Snyder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Loretta Cortez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0" y="0"/>
            <a:ext cx="12189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409710" y="1022350"/>
            <a:ext cx="709613" cy="2095500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644660" y="640894"/>
            <a:ext cx="168275" cy="1713196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644055" y="635715"/>
            <a:ext cx="10908000" cy="15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Modeling – SVD (30 Million Datapoints</a:t>
            </a:r>
            <a:endParaRPr/>
          </a:p>
        </p:txBody>
      </p:sp>
      <p:pic>
        <p:nvPicPr>
          <p:cNvPr id="214" name="Google Shape;214;p27" descr="A screenshot of a social media pos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158" t="43848" r="15964" b="1"/>
          <a:stretch/>
        </p:blipFill>
        <p:spPr>
          <a:xfrm>
            <a:off x="1943111" y="2543175"/>
            <a:ext cx="8295589" cy="385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/>
          <p:nvPr/>
        </p:nvSpPr>
        <p:spPr>
          <a:xfrm>
            <a:off x="409710" y="1022350"/>
            <a:ext cx="709613" cy="2095500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644660" y="640894"/>
            <a:ext cx="168275" cy="1713196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644055" y="635715"/>
            <a:ext cx="10908000" cy="15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Modeling – KNN Recommendations</a:t>
            </a:r>
            <a:endParaRPr/>
          </a:p>
        </p:txBody>
      </p:sp>
      <p:pic>
        <p:nvPicPr>
          <p:cNvPr id="225" name="Google Shape;225;p28" descr="Jurassic Park (film)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033" y="2498429"/>
            <a:ext cx="20955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1529033" y="5933299"/>
            <a:ext cx="2095500" cy="93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“Liked Movie”</a:t>
            </a:r>
            <a:endParaRPr/>
          </a:p>
        </p:txBody>
      </p:sp>
      <p:pic>
        <p:nvPicPr>
          <p:cNvPr id="227" name="Google Shape;227;p28" descr="Amazon.com: Indiana Jones Raiders of the Lost ARK: Harrison Ford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1646" y="2320734"/>
            <a:ext cx="1252874" cy="176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 descr="Amazon.com: Back to the Future: Michael J. Fox, Christopher Lloyd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82609" y="2320734"/>
            <a:ext cx="1244682" cy="176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 descr="Amazon.com: Speed: Keanu Reeves, Dennis Hopper, Sandra Bullock ...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30837" y="2323523"/>
            <a:ext cx="1226060" cy="17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 descr="Independence Day (1996 film) - Wikipedi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60147" y="4034691"/>
            <a:ext cx="1255842" cy="176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 descr="Twister (1996 film) - Wikipedia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72857" y="4034050"/>
            <a:ext cx="1308932" cy="177568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/>
        </p:nvSpPr>
        <p:spPr>
          <a:xfrm>
            <a:off x="5882609" y="5921167"/>
            <a:ext cx="4174288" cy="93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“Recommended Movies”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409710" y="1022350"/>
            <a:ext cx="709613" cy="2095500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644660" y="640894"/>
            <a:ext cx="168275" cy="1713196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644055" y="635715"/>
            <a:ext cx="10908000" cy="15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Final Observations</a:t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1367624" y="2490436"/>
            <a:ext cx="9708995" cy="396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into solving the problem prior to jumping into creating our own solution paid off GREATLY</a:t>
            </a:r>
            <a:endParaRPr/>
          </a:p>
          <a:p>
            <a:pPr marL="228600" marR="0" lvl="0" indent="-76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this dataset and methodology was a little too taxing on the computer and slow for it to be a viable solution for Netflix</a:t>
            </a:r>
            <a:endParaRPr/>
          </a:p>
          <a:p>
            <a:pPr marL="228600" marR="0" lvl="0" indent="-76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Especially with Netflix accumulating more and more movies, users, and rating every day</a:t>
            </a:r>
            <a:endParaRPr/>
          </a:p>
          <a:p>
            <a:pPr marL="228600" marR="0" lvl="0" indent="-76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Additionally, the solution of the winner’s in this competition was not actually implemented into Netflix’s rating system due to the increase in usage when switching from DVDs to Streaming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2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12" name="Google Shape;112;p2"/>
            <p:cNvSpPr/>
            <p:nvPr/>
          </p:nvSpPr>
          <p:spPr>
            <a:xfrm>
              <a:off x="11223203" y="635716"/>
              <a:ext cx="328612" cy="1742360"/>
            </a:xfrm>
            <a:custGeom>
              <a:avLst/>
              <a:gdLst/>
              <a:ahLst/>
              <a:cxnLst/>
              <a:rect l="l" t="t" r="r" b="b"/>
              <a:pathLst>
                <a:path w="207" h="1114" extrusionOk="0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09710" y="1022350"/>
              <a:ext cx="709612" cy="2095501"/>
            </a:xfrm>
            <a:custGeom>
              <a:avLst/>
              <a:gdLst/>
              <a:ahLst/>
              <a:cxnLst/>
              <a:rect l="l" t="t" r="r" b="b"/>
              <a:pathLst>
                <a:path w="447" h="1363" extrusionOk="0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09710" y="837744"/>
              <a:ext cx="403225" cy="1705431"/>
            </a:xfrm>
            <a:custGeom>
              <a:avLst/>
              <a:gdLst/>
              <a:ahLst/>
              <a:cxnLst/>
              <a:rect l="l" t="t" r="r" b="b"/>
              <a:pathLst>
                <a:path w="254" h="1109" extrusionOk="0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44660" y="640894"/>
              <a:ext cx="168275" cy="1713195"/>
            </a:xfrm>
            <a:custGeom>
              <a:avLst/>
              <a:gdLst/>
              <a:ahLst/>
              <a:cxnLst/>
              <a:rect l="l" t="t" r="r" b="b"/>
              <a:pathLst>
                <a:path w="106" h="1114" extrusionOk="0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Objectives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1"/>
          </p:nvPr>
        </p:nvSpPr>
        <p:spPr>
          <a:xfrm>
            <a:off x="1424900" y="2339050"/>
            <a:ext cx="4112400" cy="45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Using a file of Netflix movie ratings, train a model that will generate movie recommendations based on user ratings.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inspiration for this project came from reviewing Kaggle.com - we found Netflix previously ran a competition to improve their recommendation algorithm, offering a $1 million prize to the winner.</a:t>
            </a:r>
            <a:endParaRPr sz="240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119" name="Google Shape;119;p2" descr="A picture containing person, person, person, sitt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321" r="640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" descr="A close up of a sign&#10;&#10;Description automatically generated"/>
          <p:cNvPicPr preferRelativeResize="0"/>
          <p:nvPr/>
        </p:nvPicPr>
        <p:blipFill rotWithShape="1">
          <a:blip r:embed="rId3">
            <a:alphaModFix amt="35000"/>
          </a:blip>
          <a:srcRect l="3925" r="318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Data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Movie rating files for 17,000+ movie titles, over 100 million ratings from 480,000 random, anonymous Netflix customers.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 Data was collected between October 1998 and December 2005.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 The ratings are on a scale from 1 to 5 stars.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 Prep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body" idx="1"/>
          </p:nvPr>
        </p:nvSpPr>
        <p:spPr>
          <a:xfrm>
            <a:off x="1367624" y="2490436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Utilizing Python Pandas, data was cleaned up to reflect only those fields desired for the model testing.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File sizes exceeded Github allowances, so files were stored on Google Colab:  https://drive.google.com/drive/folders/1AYoAIPK5G_vzh7Yu_U_Ap6DcFlYCSw6t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Once data was cleaned, modeling could begin.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9992678a_0_24"/>
          <p:cNvSpPr/>
          <p:nvPr/>
        </p:nvSpPr>
        <p:spPr>
          <a:xfrm>
            <a:off x="0" y="0"/>
            <a:ext cx="12189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8d9992678a_0_24"/>
          <p:cNvSpPr/>
          <p:nvPr/>
        </p:nvSpPr>
        <p:spPr>
          <a:xfrm>
            <a:off x="409710" y="1022350"/>
            <a:ext cx="709613" cy="2095500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8d9992678a_0_24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8d9992678a_0_24"/>
          <p:cNvSpPr/>
          <p:nvPr/>
        </p:nvSpPr>
        <p:spPr>
          <a:xfrm>
            <a:off x="644660" y="640894"/>
            <a:ext cx="168275" cy="1713196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8d9992678a_0_24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8d9992678a_0_24"/>
          <p:cNvSpPr/>
          <p:nvPr/>
        </p:nvSpPr>
        <p:spPr>
          <a:xfrm>
            <a:off x="644055" y="635715"/>
            <a:ext cx="10908000" cy="15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8d9992678a_0_24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Descriptive Statistics</a:t>
            </a:r>
            <a:endParaRPr/>
          </a:p>
        </p:txBody>
      </p:sp>
      <p:pic>
        <p:nvPicPr>
          <p:cNvPr id="151" name="Google Shape;151;g8d9992678a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8925" y="2904000"/>
            <a:ext cx="41148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8d9992678a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1725" y="2879500"/>
            <a:ext cx="40576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8d9992678a_0_24"/>
          <p:cNvSpPr/>
          <p:nvPr/>
        </p:nvSpPr>
        <p:spPr>
          <a:xfrm>
            <a:off x="1762700" y="2604875"/>
            <a:ext cx="4057500" cy="198300"/>
          </a:xfrm>
          <a:prstGeom prst="roundRect">
            <a:avLst>
              <a:gd name="adj" fmla="val 16667"/>
            </a:avLst>
          </a:prstGeom>
          <a:solidFill>
            <a:srgbClr val="D4E4F7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Rating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8d9992678a_0_24"/>
          <p:cNvSpPr/>
          <p:nvPr/>
        </p:nvSpPr>
        <p:spPr>
          <a:xfrm>
            <a:off x="6323800" y="2604875"/>
            <a:ext cx="4057500" cy="198300"/>
          </a:xfrm>
          <a:prstGeom prst="roundRect">
            <a:avLst>
              <a:gd name="adj" fmla="val 16667"/>
            </a:avLst>
          </a:prstGeom>
          <a:solidFill>
            <a:srgbClr val="D4E4F7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9992678a_0_0"/>
          <p:cNvSpPr/>
          <p:nvPr/>
        </p:nvSpPr>
        <p:spPr>
          <a:xfrm>
            <a:off x="0" y="0"/>
            <a:ext cx="12189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8d9992678a_0_0"/>
          <p:cNvSpPr/>
          <p:nvPr/>
        </p:nvSpPr>
        <p:spPr>
          <a:xfrm>
            <a:off x="409710" y="1022350"/>
            <a:ext cx="709613" cy="2095500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8d9992678a_0_0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8d9992678a_0_0"/>
          <p:cNvSpPr/>
          <p:nvPr/>
        </p:nvSpPr>
        <p:spPr>
          <a:xfrm>
            <a:off x="644660" y="640894"/>
            <a:ext cx="168275" cy="1713196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8d9992678a_0_0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8d9992678a_0_0"/>
          <p:cNvSpPr/>
          <p:nvPr/>
        </p:nvSpPr>
        <p:spPr>
          <a:xfrm>
            <a:off x="644055" y="635715"/>
            <a:ext cx="10908000" cy="15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8d9992678a_0_0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Descriptive Statistics</a:t>
            </a:r>
            <a:endParaRPr/>
          </a:p>
        </p:txBody>
      </p:sp>
      <p:pic>
        <p:nvPicPr>
          <p:cNvPr id="166" name="Google Shape;166;g8d9992678a_0_0"/>
          <p:cNvPicPr preferRelativeResize="0"/>
          <p:nvPr/>
        </p:nvPicPr>
        <p:blipFill rotWithShape="1">
          <a:blip r:embed="rId3">
            <a:alphaModFix/>
          </a:blip>
          <a:srcRect l="1344" t="5168" r="4598"/>
          <a:stretch/>
        </p:blipFill>
        <p:spPr>
          <a:xfrm>
            <a:off x="215450" y="2761550"/>
            <a:ext cx="11467326" cy="40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9992678a_0_12"/>
          <p:cNvSpPr/>
          <p:nvPr/>
        </p:nvSpPr>
        <p:spPr>
          <a:xfrm>
            <a:off x="0" y="0"/>
            <a:ext cx="12189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8d9992678a_0_12"/>
          <p:cNvSpPr/>
          <p:nvPr/>
        </p:nvSpPr>
        <p:spPr>
          <a:xfrm>
            <a:off x="409710" y="1022350"/>
            <a:ext cx="709613" cy="2095500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8d9992678a_0_12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8d9992678a_0_12"/>
          <p:cNvSpPr/>
          <p:nvPr/>
        </p:nvSpPr>
        <p:spPr>
          <a:xfrm>
            <a:off x="644660" y="640894"/>
            <a:ext cx="168275" cy="1713196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8d9992678a_0_12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8d9992678a_0_12"/>
          <p:cNvSpPr/>
          <p:nvPr/>
        </p:nvSpPr>
        <p:spPr>
          <a:xfrm>
            <a:off x="644055" y="635715"/>
            <a:ext cx="10908000" cy="15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8d9992678a_0_12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Descriptive Statistics</a:t>
            </a:r>
            <a:endParaRPr/>
          </a:p>
        </p:txBody>
      </p:sp>
      <p:pic>
        <p:nvPicPr>
          <p:cNvPr id="178" name="Google Shape;178;g8d9992678a_0_12"/>
          <p:cNvPicPr preferRelativeResize="0"/>
          <p:nvPr/>
        </p:nvPicPr>
        <p:blipFill rotWithShape="1">
          <a:blip r:embed="rId3">
            <a:alphaModFix/>
          </a:blip>
          <a:srcRect l="960"/>
          <a:stretch/>
        </p:blipFill>
        <p:spPr>
          <a:xfrm>
            <a:off x="60812" y="2650900"/>
            <a:ext cx="12074475" cy="40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5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Modeling</a:t>
            </a:r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body" idx="1"/>
          </p:nvPr>
        </p:nvSpPr>
        <p:spPr>
          <a:xfrm>
            <a:off x="1367624" y="2490436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Our team utilized the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Scikit Surprise</a:t>
            </a:r>
            <a:r>
              <a:rPr lang="en-US" sz="2400"/>
              <a:t> library for modeling. 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SurPRISE stands for Simple Python Recommendation System Engine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used a </a:t>
            </a:r>
            <a:r>
              <a:rPr lang="en-US" sz="2400" b="1"/>
              <a:t>Singular Value Decomposition (SVD) </a:t>
            </a:r>
            <a:r>
              <a:rPr lang="en-US" sz="2400"/>
              <a:t>algorithm to estimate users’ ratings for movies (1 to 5)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used a </a:t>
            </a:r>
            <a:r>
              <a:rPr lang="en-US" sz="2400" b="1"/>
              <a:t>KNN</a:t>
            </a:r>
            <a:r>
              <a:rPr lang="en-US" sz="2400"/>
              <a:t> algorithm to recommend 5 movies based on a movie given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/>
          <p:nvPr/>
        </p:nvSpPr>
        <p:spPr>
          <a:xfrm>
            <a:off x="0" y="0"/>
            <a:ext cx="12189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409710" y="1022350"/>
            <a:ext cx="709613" cy="2095500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644660" y="640894"/>
            <a:ext cx="168275" cy="1713196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644055" y="635715"/>
            <a:ext cx="10908000" cy="15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Modeling – SVD (10 Million Datapoints)</a:t>
            </a:r>
            <a:endParaRPr/>
          </a:p>
        </p:txBody>
      </p:sp>
      <p:pic>
        <p:nvPicPr>
          <p:cNvPr id="202" name="Google Shape;202;p2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31013" r="25953"/>
          <a:stretch/>
        </p:blipFill>
        <p:spPr>
          <a:xfrm>
            <a:off x="2015350" y="2301624"/>
            <a:ext cx="8311825" cy="443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Widescreen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Office Theme</vt:lpstr>
      <vt:lpstr>Netflix Recommendations</vt:lpstr>
      <vt:lpstr>Objectives</vt:lpstr>
      <vt:lpstr>Data</vt:lpstr>
      <vt:lpstr>Data Prep</vt:lpstr>
      <vt:lpstr>Descriptive Statistics</vt:lpstr>
      <vt:lpstr>Descriptive Statistics</vt:lpstr>
      <vt:lpstr>Descriptive Statistics</vt:lpstr>
      <vt:lpstr>Modeling</vt:lpstr>
      <vt:lpstr>Modeling – SVD (10 Million Datapoints)</vt:lpstr>
      <vt:lpstr>Modeling – SVD (30 Million Datapoints</vt:lpstr>
      <vt:lpstr>Modeling – KNN Recommendations</vt:lpstr>
      <vt:lpstr>Final 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Recommendations</dc:title>
  <dc:creator>Loretta Cortez</dc:creator>
  <cp:lastModifiedBy>Loretta Cortez</cp:lastModifiedBy>
  <cp:revision>1</cp:revision>
  <dcterms:created xsi:type="dcterms:W3CDTF">2020-07-15T23:52:26Z</dcterms:created>
  <dcterms:modified xsi:type="dcterms:W3CDTF">2020-07-18T15:43:13Z</dcterms:modified>
</cp:coreProperties>
</file>