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3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88322-C41C-4F00-9D1D-1FA3D5CD2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D0B79-C10E-4AC5-AC00-E5645BA80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CE750-71EF-4C2F-949A-EC0D29FD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July 14,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07B91-4289-4885-AF6C-62DCF82E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BCE62-DA4A-4D70-A529-07A25F1A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7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92DA-5BF2-41CE-AC7B-6664BD50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10B28-ACDC-4F06-90F2-E2564478E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8FF1C-D982-4B43-A483-EB1D3B939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July 14,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1BA68-28D4-4EA1-A3E3-59B12860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1A674-CC56-41B7-B2EE-78CC10A1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8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037E02-6FB5-4205-A089-1AFECCBA4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2B0E7-DCC7-48BB-800A-E6D6E2FA6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BD1C6-A189-4D44-92F3-671394460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July 14,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50890-EA6E-4D7B-90BE-CBC04A4E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8161-6ACB-43CF-8DBE-FE6D85C4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3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B93D7-A85D-4935-A711-7B0BAFE0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CE075-7AB9-4789-B91B-146465700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37B66-0C6C-4F51-AA3B-36B40D4C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July 14,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3212F-A7D7-4C09-B93D-8CD873FF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79A46-9D71-4ED1-9CCC-C6A4DEF7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0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BC1C-F30C-49A7-A2A8-9F0EC165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694BC-0FDA-4392-8A60-7E733B7CB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07110-998D-4EA2-9D99-D13DCC8F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July 14,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08001-746D-4BA3-89B9-6881B9D5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6FA97-3832-4E8D-9C21-96BFEFB5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9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CF94-9BD0-47C3-AC4C-C1B01A3A5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49807-84A8-4CE4-A293-81A874376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C0E42-496C-4EA4-B16E-8FF1DF4D0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2C32D-4997-417E-BCD8-EF4445BE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July 14,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2D877-A997-4E5B-9340-DC0613DE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934BB-E32A-4D46-B498-E65475E8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9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3E07D-FB52-4B94-8018-CEF44301F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AFADE-5161-4700-8288-28FACE952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0BA63-3123-43CC-BFD9-CEA1B5FE3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8AD37-5825-4160-9743-E28B3D99C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ECB98F-2438-4775-A1EA-2F3AF2552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A4779-30AD-4E55-9FB5-36469291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July 14,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E08B53-7587-4435-A695-9D5C153A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F0F2FA-E06A-41EC-9C9F-C0CF6C21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0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14F5-0689-4942-975C-A676DAED9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523A6-3AFD-4B31-A001-0A50FE807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July 14,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64C81-B27F-4001-A3BB-96809615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B0C0A-C3AF-4B11-8DB3-46997A9CA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4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84B3F-183E-4115-BA77-8CD12D4C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July 14,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57AED-1CBA-4C36-91F3-3ED0B1CF4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D1F1B-44A6-4620-9536-B5AF47EF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3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D048-CF3F-40D4-8301-134AB2ABE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F7E53-8CD1-4D15-BFAA-E9B993F5C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63105-4C5E-4FF2-B9CA-2B9647772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C2698-AD31-4668-94F8-4105295AA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July 14,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E7CE7-A6C1-4FE8-AD92-A0627BBB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35E31-B07D-4F08-8918-D495D036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9EFB-AB7D-448B-BA28-1A7A21944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EAF4D-B62A-4045-A648-B5ACE6510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3A39C-2611-4367-B3C6-38AEDAEB6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4A90E-22FF-453F-98B6-59484C073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July 14,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58C42-8F77-49BD-BBA0-2168FA752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BEE7F-780F-48FF-831A-72119180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3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685A9-2947-413F-993E-B5AA1D7E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179C7-D679-418F-BD93-BED790913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E0646-264D-4C06-A407-E5F8A67A1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July 14,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F53D0-E29A-4EBD-A658-F0EEFC4B4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A7510-A129-4A8B-9829-3F758BECE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9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94549-3848-4E58-ADE6-E461DE94BF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9643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70593B-B731-40D9-91FF-058C674B0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Netflix 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A54D4-89B3-490C-BE55-6BE94AC26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Final Project – Team Six</a:t>
            </a: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FFFFFF"/>
                </a:solidFill>
              </a:rPr>
              <a:t>Alexander San Filippo</a:t>
            </a: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FFFFFF"/>
                </a:solidFill>
              </a:rPr>
              <a:t>Zack Snyder</a:t>
            </a: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FFFFFF"/>
                </a:solidFill>
              </a:rPr>
              <a:t>Loretta Cortez</a:t>
            </a:r>
          </a:p>
        </p:txBody>
      </p:sp>
    </p:spTree>
    <p:extLst>
      <p:ext uri="{BB962C8B-B14F-4D97-AF65-F5344CB8AC3E}">
        <p14:creationId xmlns:p14="http://schemas.microsoft.com/office/powerpoint/2010/main" val="4239487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5E68-2773-426D-9312-694115F6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6063D-26C6-499D-962E-982CB358A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9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472FD8-20C9-4EC3-BE5C-F3330C79E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BA214-1474-4505-9A7E-959D7FAE5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sz="2400"/>
              <a:t>Using a file of Netflix movie ratings, train a model that will generate movie recommendations based on user ratings.</a:t>
            </a:r>
          </a:p>
          <a:p>
            <a:endParaRPr lang="en-US" sz="2400"/>
          </a:p>
        </p:txBody>
      </p:sp>
      <p:pic>
        <p:nvPicPr>
          <p:cNvPr id="6" name="Picture 5" descr="A picture containing person, person, person, sitting&#10;&#10;Description automatically generated">
            <a:extLst>
              <a:ext uri="{FF2B5EF4-FFF2-40B4-BE49-F238E27FC236}">
                <a16:creationId xmlns:a16="http://schemas.microsoft.com/office/drawing/2014/main" id="{5AB15992-AB7B-4212-BBAC-46F8C3223F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1" r="642" b="2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59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CFF774E-C689-4214-A654-7248033650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6" r="3184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856C27-16E7-48B2-BE6D-862CA534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FEEA9-2F3A-46F3-9081-CC9EA8EBF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Movie rating files for 17,000+ movie titles, over 100 million ratings from 480,000 random, anonymous Netflix customers. </a:t>
            </a:r>
          </a:p>
          <a:p>
            <a:r>
              <a:rPr lang="en-US">
                <a:solidFill>
                  <a:srgbClr val="FFFFFF"/>
                </a:solidFill>
              </a:rPr>
              <a:t> Data was collected between October 1998 and December 2005.</a:t>
            </a:r>
          </a:p>
          <a:p>
            <a:r>
              <a:rPr lang="en-US">
                <a:solidFill>
                  <a:srgbClr val="FFFFFF"/>
                </a:solidFill>
              </a:rPr>
              <a:t> The ratings are on a scale from 1 to 5 stars. 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611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C5D93-7822-4BE2-97E9-E65184C28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Prep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66B7F-DCCC-4404-A031-A29398CDC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Utilizing Python Pandas, data was cleaned up to reflect only those fields desired for the model testing. </a:t>
            </a:r>
          </a:p>
          <a:p>
            <a:r>
              <a:rPr lang="en-US" sz="2400"/>
              <a:t>File sizes exceeded Github allowances, so files were stored on Google Colab drive:  https://drive.google.com/drive/folders/1AYoAIPK5G_vzh7Yu_U_Ap6DcFlYCSw6t</a:t>
            </a:r>
          </a:p>
          <a:p>
            <a:r>
              <a:rPr lang="en-US" sz="2400"/>
              <a:t>Once data was cleaned, testing models were created to determine the model that was the best fit. </a:t>
            </a:r>
          </a:p>
        </p:txBody>
      </p:sp>
    </p:spTree>
    <p:extLst>
      <p:ext uri="{BB962C8B-B14F-4D97-AF65-F5344CB8AC3E}">
        <p14:creationId xmlns:p14="http://schemas.microsoft.com/office/powerpoint/2010/main" val="132061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AF67-6BC5-4C86-9B4B-E9A70BF96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A1310-2E3B-4544-8364-D625F9EAC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17834-7AD8-4E27-BB79-7960AE2F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73080-2933-482A-94E6-DA8F97731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68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34B2-688C-4216-BC92-043D1E62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A8EB1-C793-426B-B64B-D9F028A30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82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4943E-DBA5-4C2E-9032-CBDC7BC2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E157F-46DD-4589-9FA8-324CB5D02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4B1F-8E32-4808-A6E3-26560526B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7E78A-6311-471E-8538-00413E1A1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69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Netflix Recommendations</vt:lpstr>
      <vt:lpstr>Objectives</vt:lpstr>
      <vt:lpstr>Data</vt:lpstr>
      <vt:lpstr>Data Prep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Recommendations</dc:title>
  <dc:creator>Loretta Cortez</dc:creator>
  <cp:lastModifiedBy>Loretta Cortez</cp:lastModifiedBy>
  <cp:revision>1</cp:revision>
  <dcterms:created xsi:type="dcterms:W3CDTF">2020-07-14T17:00:03Z</dcterms:created>
  <dcterms:modified xsi:type="dcterms:W3CDTF">2020-07-14T17:00:48Z</dcterms:modified>
</cp:coreProperties>
</file>