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0" d="100"/>
          <a:sy n="110" d="100"/>
        </p:scale>
        <p:origin x="23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11T02:02:45.670"/>
    </inkml:context>
    <inkml:brush xml:id="br0">
      <inkml:brushProperty name="width" value="0.05" units="cm"/>
      <inkml:brushProperty name="height" value="0.05" units="cm"/>
    </inkml:brush>
  </inkml:definitions>
  <inkml:trace contextRef="#ctx0" brushRef="#br0">23 165 7831 0 0,'-9'-53'696'0'0,"4"18"-560"0"0,3 5-136 0 0,0 14 0 0 0,2 9-304 0 0,-3 7-88 0 0,3 2-24 0 0,0-4 0 0 0,0-3 120 0 0,-2 1 16 0 0,2-3 8 0 0,0 2 0 0 0,0 3-768 0 0,2 6-2608 0 0,1-1 3432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4B8B35EB-F539-F001-28FA-D9BDA4D05D59}"/>
              </a:ext>
            </a:extLst>
          </p:cNvPr>
          <p:cNvSpPr>
            <a:spLocks noGrp="1"/>
          </p:cNvSpPr>
          <p:nvPr>
            <p:ph type="dt" sz="half" idx="10"/>
          </p:nvPr>
        </p:nvSpPr>
        <p:spPr/>
        <p:txBody>
          <a:bodyPr/>
          <a:lstStyle>
            <a:lvl1pPr>
              <a:defRPr/>
            </a:lvl1pPr>
          </a:lstStyle>
          <a:p>
            <a:pPr>
              <a:defRPr/>
            </a:pPr>
            <a:fld id="{0DF74880-3E58-4505-ADC8-59A844F60D95}" type="datetimeFigureOut">
              <a:rPr lang="zh-CN" altLang="en-US"/>
              <a:pPr>
                <a:defRPr/>
              </a:pPr>
              <a:t>2022/10/11</a:t>
            </a:fld>
            <a:endParaRPr lang="zh-CN" altLang="en-US"/>
          </a:p>
        </p:txBody>
      </p:sp>
      <p:sp>
        <p:nvSpPr>
          <p:cNvPr id="5" name="页脚占位符 4">
            <a:extLst>
              <a:ext uri="{FF2B5EF4-FFF2-40B4-BE49-F238E27FC236}">
                <a16:creationId xmlns:a16="http://schemas.microsoft.com/office/drawing/2014/main" id="{CF114581-FB8F-C381-5A06-AD96BAA0F91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356C5FC-7802-5206-F28D-8E0879AB40E7}"/>
              </a:ext>
            </a:extLst>
          </p:cNvPr>
          <p:cNvSpPr>
            <a:spLocks noGrp="1"/>
          </p:cNvSpPr>
          <p:nvPr>
            <p:ph type="sldNum" sz="quarter" idx="12"/>
          </p:nvPr>
        </p:nvSpPr>
        <p:spPr/>
        <p:txBody>
          <a:bodyPr/>
          <a:lstStyle>
            <a:lvl1pPr>
              <a:defRPr/>
            </a:lvl1pPr>
          </a:lstStyle>
          <a:p>
            <a:fld id="{44E59A67-5F54-4FB7-A79D-811238B6B2BA}" type="slidenum">
              <a:rPr lang="zh-CN" altLang="en-US"/>
              <a:pPr/>
              <a:t>‹#›</a:t>
            </a:fld>
            <a:endParaRPr lang="zh-CN" altLang="en-US"/>
          </a:p>
        </p:txBody>
      </p:sp>
    </p:spTree>
    <p:extLst>
      <p:ext uri="{BB962C8B-B14F-4D97-AF65-F5344CB8AC3E}">
        <p14:creationId xmlns:p14="http://schemas.microsoft.com/office/powerpoint/2010/main" val="306716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9073B2-0D9A-9F7B-6018-35D7556949D3}"/>
              </a:ext>
            </a:extLst>
          </p:cNvPr>
          <p:cNvSpPr>
            <a:spLocks noGrp="1"/>
          </p:cNvSpPr>
          <p:nvPr>
            <p:ph type="dt" sz="half" idx="10"/>
          </p:nvPr>
        </p:nvSpPr>
        <p:spPr/>
        <p:txBody>
          <a:bodyPr/>
          <a:lstStyle>
            <a:lvl1pPr>
              <a:defRPr/>
            </a:lvl1pPr>
          </a:lstStyle>
          <a:p>
            <a:pPr>
              <a:defRPr/>
            </a:pPr>
            <a:fld id="{3F0844B8-0259-44C6-AA08-64782DFE6B59}" type="datetimeFigureOut">
              <a:rPr lang="zh-CN" altLang="en-US"/>
              <a:pPr>
                <a:defRPr/>
              </a:pPr>
              <a:t>2022/10/11</a:t>
            </a:fld>
            <a:endParaRPr lang="zh-CN" altLang="en-US"/>
          </a:p>
        </p:txBody>
      </p:sp>
      <p:sp>
        <p:nvSpPr>
          <p:cNvPr id="5" name="页脚占位符 4">
            <a:extLst>
              <a:ext uri="{FF2B5EF4-FFF2-40B4-BE49-F238E27FC236}">
                <a16:creationId xmlns:a16="http://schemas.microsoft.com/office/drawing/2014/main" id="{A79038A3-4CE5-CF29-F269-93CD5A6316A8}"/>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F198052-A360-B518-3653-19781B491476}"/>
              </a:ext>
            </a:extLst>
          </p:cNvPr>
          <p:cNvSpPr>
            <a:spLocks noGrp="1"/>
          </p:cNvSpPr>
          <p:nvPr>
            <p:ph type="sldNum" sz="quarter" idx="12"/>
          </p:nvPr>
        </p:nvSpPr>
        <p:spPr/>
        <p:txBody>
          <a:bodyPr/>
          <a:lstStyle>
            <a:lvl1pPr>
              <a:defRPr/>
            </a:lvl1pPr>
          </a:lstStyle>
          <a:p>
            <a:fld id="{E794987A-2950-46DB-8617-02BC345E96E1}" type="slidenum">
              <a:rPr lang="zh-CN" altLang="en-US"/>
              <a:pPr/>
              <a:t>‹#›</a:t>
            </a:fld>
            <a:endParaRPr lang="zh-CN" altLang="en-US"/>
          </a:p>
        </p:txBody>
      </p:sp>
    </p:spTree>
    <p:extLst>
      <p:ext uri="{BB962C8B-B14F-4D97-AF65-F5344CB8AC3E}">
        <p14:creationId xmlns:p14="http://schemas.microsoft.com/office/powerpoint/2010/main" val="1041247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EC1609E-6DD4-57AA-A4B3-30192B4837B3}"/>
              </a:ext>
            </a:extLst>
          </p:cNvPr>
          <p:cNvSpPr>
            <a:spLocks noGrp="1"/>
          </p:cNvSpPr>
          <p:nvPr>
            <p:ph type="dt" sz="half" idx="10"/>
          </p:nvPr>
        </p:nvSpPr>
        <p:spPr/>
        <p:txBody>
          <a:bodyPr/>
          <a:lstStyle>
            <a:lvl1pPr>
              <a:defRPr/>
            </a:lvl1pPr>
          </a:lstStyle>
          <a:p>
            <a:pPr>
              <a:defRPr/>
            </a:pPr>
            <a:fld id="{03587360-45DF-459C-B759-CDAC621B8EDF}" type="datetimeFigureOut">
              <a:rPr lang="zh-CN" altLang="en-US"/>
              <a:pPr>
                <a:defRPr/>
              </a:pPr>
              <a:t>2022/10/11</a:t>
            </a:fld>
            <a:endParaRPr lang="zh-CN" altLang="en-US"/>
          </a:p>
        </p:txBody>
      </p:sp>
      <p:sp>
        <p:nvSpPr>
          <p:cNvPr id="5" name="页脚占位符 4">
            <a:extLst>
              <a:ext uri="{FF2B5EF4-FFF2-40B4-BE49-F238E27FC236}">
                <a16:creationId xmlns:a16="http://schemas.microsoft.com/office/drawing/2014/main" id="{20919119-D4E7-4942-C9EE-229E905B9D38}"/>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62A9EC6-3C95-A941-FD5D-72B5A8FBE23A}"/>
              </a:ext>
            </a:extLst>
          </p:cNvPr>
          <p:cNvSpPr>
            <a:spLocks noGrp="1"/>
          </p:cNvSpPr>
          <p:nvPr>
            <p:ph type="sldNum" sz="quarter" idx="12"/>
          </p:nvPr>
        </p:nvSpPr>
        <p:spPr/>
        <p:txBody>
          <a:bodyPr/>
          <a:lstStyle>
            <a:lvl1pPr>
              <a:defRPr/>
            </a:lvl1pPr>
          </a:lstStyle>
          <a:p>
            <a:fld id="{5525E2A6-9F03-49A3-B203-E5A7AD2079C2}" type="slidenum">
              <a:rPr lang="zh-CN" altLang="en-US"/>
              <a:pPr/>
              <a:t>‹#›</a:t>
            </a:fld>
            <a:endParaRPr lang="zh-CN" altLang="en-US"/>
          </a:p>
        </p:txBody>
      </p:sp>
    </p:spTree>
    <p:extLst>
      <p:ext uri="{BB962C8B-B14F-4D97-AF65-F5344CB8AC3E}">
        <p14:creationId xmlns:p14="http://schemas.microsoft.com/office/powerpoint/2010/main" val="195592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DAF9CBE-4537-E86D-B0F0-3FFC805F23B6}"/>
              </a:ext>
            </a:extLst>
          </p:cNvPr>
          <p:cNvSpPr>
            <a:spLocks noGrp="1"/>
          </p:cNvSpPr>
          <p:nvPr>
            <p:ph type="dt" sz="half" idx="10"/>
          </p:nvPr>
        </p:nvSpPr>
        <p:spPr/>
        <p:txBody>
          <a:bodyPr/>
          <a:lstStyle>
            <a:lvl1pPr>
              <a:defRPr/>
            </a:lvl1pPr>
          </a:lstStyle>
          <a:p>
            <a:pPr>
              <a:defRPr/>
            </a:pPr>
            <a:fld id="{2577305E-78F7-4C9C-B9C0-33C42AA383C6}" type="datetimeFigureOut">
              <a:rPr lang="zh-CN" altLang="en-US"/>
              <a:pPr>
                <a:defRPr/>
              </a:pPr>
              <a:t>2022/10/11</a:t>
            </a:fld>
            <a:endParaRPr lang="zh-CN" altLang="en-US"/>
          </a:p>
        </p:txBody>
      </p:sp>
      <p:sp>
        <p:nvSpPr>
          <p:cNvPr id="5" name="页脚占位符 4">
            <a:extLst>
              <a:ext uri="{FF2B5EF4-FFF2-40B4-BE49-F238E27FC236}">
                <a16:creationId xmlns:a16="http://schemas.microsoft.com/office/drawing/2014/main" id="{E6830FA1-BE8F-383B-A426-56225217BFF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A6CF02E-23AA-EE43-AC2A-91C24EAE2FAC}"/>
              </a:ext>
            </a:extLst>
          </p:cNvPr>
          <p:cNvSpPr>
            <a:spLocks noGrp="1"/>
          </p:cNvSpPr>
          <p:nvPr>
            <p:ph type="sldNum" sz="quarter" idx="12"/>
          </p:nvPr>
        </p:nvSpPr>
        <p:spPr/>
        <p:txBody>
          <a:bodyPr/>
          <a:lstStyle>
            <a:lvl1pPr>
              <a:defRPr/>
            </a:lvl1pPr>
          </a:lstStyle>
          <a:p>
            <a:fld id="{16F6CE0D-F46B-4624-B33B-0657EC8C16ED}" type="slidenum">
              <a:rPr lang="zh-CN" altLang="en-US"/>
              <a:pPr/>
              <a:t>‹#›</a:t>
            </a:fld>
            <a:endParaRPr lang="zh-CN" altLang="en-US"/>
          </a:p>
        </p:txBody>
      </p:sp>
    </p:spTree>
    <p:extLst>
      <p:ext uri="{BB962C8B-B14F-4D97-AF65-F5344CB8AC3E}">
        <p14:creationId xmlns:p14="http://schemas.microsoft.com/office/powerpoint/2010/main" val="555953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73E14F9-487C-7DC4-9096-1978EF67FD3E}"/>
              </a:ext>
            </a:extLst>
          </p:cNvPr>
          <p:cNvSpPr>
            <a:spLocks noGrp="1"/>
          </p:cNvSpPr>
          <p:nvPr>
            <p:ph type="dt" sz="half" idx="10"/>
          </p:nvPr>
        </p:nvSpPr>
        <p:spPr/>
        <p:txBody>
          <a:bodyPr/>
          <a:lstStyle>
            <a:lvl1pPr>
              <a:defRPr/>
            </a:lvl1pPr>
          </a:lstStyle>
          <a:p>
            <a:pPr>
              <a:defRPr/>
            </a:pPr>
            <a:fld id="{75FB40C2-19BB-498F-B5B0-8CCF03A9B4AF}" type="datetimeFigureOut">
              <a:rPr lang="zh-CN" altLang="en-US"/>
              <a:pPr>
                <a:defRPr/>
              </a:pPr>
              <a:t>2022/10/11</a:t>
            </a:fld>
            <a:endParaRPr lang="zh-CN" altLang="en-US"/>
          </a:p>
        </p:txBody>
      </p:sp>
      <p:sp>
        <p:nvSpPr>
          <p:cNvPr id="5" name="页脚占位符 4">
            <a:extLst>
              <a:ext uri="{FF2B5EF4-FFF2-40B4-BE49-F238E27FC236}">
                <a16:creationId xmlns:a16="http://schemas.microsoft.com/office/drawing/2014/main" id="{1FCA710B-38C6-2828-D7F6-1B1B01A24852}"/>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2A8AFC1-84A4-1359-020E-F23768DC1F6F}"/>
              </a:ext>
            </a:extLst>
          </p:cNvPr>
          <p:cNvSpPr>
            <a:spLocks noGrp="1"/>
          </p:cNvSpPr>
          <p:nvPr>
            <p:ph type="sldNum" sz="quarter" idx="12"/>
          </p:nvPr>
        </p:nvSpPr>
        <p:spPr/>
        <p:txBody>
          <a:bodyPr/>
          <a:lstStyle>
            <a:lvl1pPr>
              <a:defRPr/>
            </a:lvl1pPr>
          </a:lstStyle>
          <a:p>
            <a:fld id="{DA8DE0DE-6830-4EC3-81FA-A48DA203C277}" type="slidenum">
              <a:rPr lang="zh-CN" altLang="en-US"/>
              <a:pPr/>
              <a:t>‹#›</a:t>
            </a:fld>
            <a:endParaRPr lang="zh-CN" altLang="en-US"/>
          </a:p>
        </p:txBody>
      </p:sp>
    </p:spTree>
    <p:extLst>
      <p:ext uri="{BB962C8B-B14F-4D97-AF65-F5344CB8AC3E}">
        <p14:creationId xmlns:p14="http://schemas.microsoft.com/office/powerpoint/2010/main" val="2695741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B3697A75-9949-8405-C3B4-D0CF40C50EC1}"/>
              </a:ext>
            </a:extLst>
          </p:cNvPr>
          <p:cNvSpPr>
            <a:spLocks noGrp="1"/>
          </p:cNvSpPr>
          <p:nvPr>
            <p:ph type="dt" sz="half" idx="10"/>
          </p:nvPr>
        </p:nvSpPr>
        <p:spPr/>
        <p:txBody>
          <a:bodyPr/>
          <a:lstStyle>
            <a:lvl1pPr>
              <a:defRPr/>
            </a:lvl1pPr>
          </a:lstStyle>
          <a:p>
            <a:pPr>
              <a:defRPr/>
            </a:pPr>
            <a:fld id="{088EF759-ED10-439B-9BFD-6AC0AC4975FF}" type="datetimeFigureOut">
              <a:rPr lang="zh-CN" altLang="en-US"/>
              <a:pPr>
                <a:defRPr/>
              </a:pPr>
              <a:t>2022/10/11</a:t>
            </a:fld>
            <a:endParaRPr lang="zh-CN" altLang="en-US"/>
          </a:p>
        </p:txBody>
      </p:sp>
      <p:sp>
        <p:nvSpPr>
          <p:cNvPr id="6" name="页脚占位符 4">
            <a:extLst>
              <a:ext uri="{FF2B5EF4-FFF2-40B4-BE49-F238E27FC236}">
                <a16:creationId xmlns:a16="http://schemas.microsoft.com/office/drawing/2014/main" id="{C4A314D1-9FD6-435F-3315-63F101E2B99D}"/>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C953A642-9896-671E-1FAB-343350014860}"/>
              </a:ext>
            </a:extLst>
          </p:cNvPr>
          <p:cNvSpPr>
            <a:spLocks noGrp="1"/>
          </p:cNvSpPr>
          <p:nvPr>
            <p:ph type="sldNum" sz="quarter" idx="12"/>
          </p:nvPr>
        </p:nvSpPr>
        <p:spPr/>
        <p:txBody>
          <a:bodyPr/>
          <a:lstStyle>
            <a:lvl1pPr>
              <a:defRPr/>
            </a:lvl1pPr>
          </a:lstStyle>
          <a:p>
            <a:fld id="{905DF7EF-F821-444E-B567-8E3210E0018B}" type="slidenum">
              <a:rPr lang="zh-CN" altLang="en-US"/>
              <a:pPr/>
              <a:t>‹#›</a:t>
            </a:fld>
            <a:endParaRPr lang="zh-CN" altLang="en-US"/>
          </a:p>
        </p:txBody>
      </p:sp>
    </p:spTree>
    <p:extLst>
      <p:ext uri="{BB962C8B-B14F-4D97-AF65-F5344CB8AC3E}">
        <p14:creationId xmlns:p14="http://schemas.microsoft.com/office/powerpoint/2010/main" val="274984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21DB8882-68AC-9F75-9D53-E49E1B8A1D32}"/>
              </a:ext>
            </a:extLst>
          </p:cNvPr>
          <p:cNvSpPr>
            <a:spLocks noGrp="1"/>
          </p:cNvSpPr>
          <p:nvPr>
            <p:ph type="dt" sz="half" idx="10"/>
          </p:nvPr>
        </p:nvSpPr>
        <p:spPr/>
        <p:txBody>
          <a:bodyPr/>
          <a:lstStyle>
            <a:lvl1pPr>
              <a:defRPr/>
            </a:lvl1pPr>
          </a:lstStyle>
          <a:p>
            <a:pPr>
              <a:defRPr/>
            </a:pPr>
            <a:fld id="{ED421EBC-D1DD-4666-AEBF-39C761035707}" type="datetimeFigureOut">
              <a:rPr lang="zh-CN" altLang="en-US"/>
              <a:pPr>
                <a:defRPr/>
              </a:pPr>
              <a:t>2022/10/11</a:t>
            </a:fld>
            <a:endParaRPr lang="zh-CN" altLang="en-US"/>
          </a:p>
        </p:txBody>
      </p:sp>
      <p:sp>
        <p:nvSpPr>
          <p:cNvPr id="8" name="页脚占位符 4">
            <a:extLst>
              <a:ext uri="{FF2B5EF4-FFF2-40B4-BE49-F238E27FC236}">
                <a16:creationId xmlns:a16="http://schemas.microsoft.com/office/drawing/2014/main" id="{2E6FA917-6AEE-7D73-9C37-FE6B5B626EB2}"/>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7582B032-463B-EA73-6AE5-0B0388FD26D2}"/>
              </a:ext>
            </a:extLst>
          </p:cNvPr>
          <p:cNvSpPr>
            <a:spLocks noGrp="1"/>
          </p:cNvSpPr>
          <p:nvPr>
            <p:ph type="sldNum" sz="quarter" idx="12"/>
          </p:nvPr>
        </p:nvSpPr>
        <p:spPr/>
        <p:txBody>
          <a:bodyPr/>
          <a:lstStyle>
            <a:lvl1pPr>
              <a:defRPr/>
            </a:lvl1pPr>
          </a:lstStyle>
          <a:p>
            <a:fld id="{D06D1888-6138-4543-9A71-EC7807429047}" type="slidenum">
              <a:rPr lang="zh-CN" altLang="en-US"/>
              <a:pPr/>
              <a:t>‹#›</a:t>
            </a:fld>
            <a:endParaRPr lang="zh-CN" altLang="en-US"/>
          </a:p>
        </p:txBody>
      </p:sp>
    </p:spTree>
    <p:extLst>
      <p:ext uri="{BB962C8B-B14F-4D97-AF65-F5344CB8AC3E}">
        <p14:creationId xmlns:p14="http://schemas.microsoft.com/office/powerpoint/2010/main" val="233360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3F80FDC3-2E8C-5A2E-CADF-CE2595EBEFDD}"/>
              </a:ext>
            </a:extLst>
          </p:cNvPr>
          <p:cNvSpPr>
            <a:spLocks noGrp="1"/>
          </p:cNvSpPr>
          <p:nvPr>
            <p:ph type="dt" sz="half" idx="10"/>
          </p:nvPr>
        </p:nvSpPr>
        <p:spPr/>
        <p:txBody>
          <a:bodyPr/>
          <a:lstStyle>
            <a:lvl1pPr>
              <a:defRPr/>
            </a:lvl1pPr>
          </a:lstStyle>
          <a:p>
            <a:pPr>
              <a:defRPr/>
            </a:pPr>
            <a:fld id="{71A3360A-2334-43EA-BD82-4F12029C7C69}" type="datetimeFigureOut">
              <a:rPr lang="zh-CN" altLang="en-US"/>
              <a:pPr>
                <a:defRPr/>
              </a:pPr>
              <a:t>2022/10/11</a:t>
            </a:fld>
            <a:endParaRPr lang="zh-CN" altLang="en-US"/>
          </a:p>
        </p:txBody>
      </p:sp>
      <p:sp>
        <p:nvSpPr>
          <p:cNvPr id="4" name="页脚占位符 4">
            <a:extLst>
              <a:ext uri="{FF2B5EF4-FFF2-40B4-BE49-F238E27FC236}">
                <a16:creationId xmlns:a16="http://schemas.microsoft.com/office/drawing/2014/main" id="{22FFDD68-C318-6642-CE51-C9D7E8A04986}"/>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52814242-6E35-5A4F-8077-7D71C5A6EE51}"/>
              </a:ext>
            </a:extLst>
          </p:cNvPr>
          <p:cNvSpPr>
            <a:spLocks noGrp="1"/>
          </p:cNvSpPr>
          <p:nvPr>
            <p:ph type="sldNum" sz="quarter" idx="12"/>
          </p:nvPr>
        </p:nvSpPr>
        <p:spPr/>
        <p:txBody>
          <a:bodyPr/>
          <a:lstStyle>
            <a:lvl1pPr>
              <a:defRPr/>
            </a:lvl1pPr>
          </a:lstStyle>
          <a:p>
            <a:fld id="{4FCA1E91-A60D-4EE9-A023-444619A55FBD}" type="slidenum">
              <a:rPr lang="zh-CN" altLang="en-US"/>
              <a:pPr/>
              <a:t>‹#›</a:t>
            </a:fld>
            <a:endParaRPr lang="zh-CN" altLang="en-US"/>
          </a:p>
        </p:txBody>
      </p:sp>
    </p:spTree>
    <p:extLst>
      <p:ext uri="{BB962C8B-B14F-4D97-AF65-F5344CB8AC3E}">
        <p14:creationId xmlns:p14="http://schemas.microsoft.com/office/powerpoint/2010/main" val="502558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D5C65F79-EC7A-9037-9869-A4C6E18880A9}"/>
              </a:ext>
            </a:extLst>
          </p:cNvPr>
          <p:cNvSpPr>
            <a:spLocks noGrp="1"/>
          </p:cNvSpPr>
          <p:nvPr>
            <p:ph type="dt" sz="half" idx="10"/>
          </p:nvPr>
        </p:nvSpPr>
        <p:spPr/>
        <p:txBody>
          <a:bodyPr/>
          <a:lstStyle>
            <a:lvl1pPr>
              <a:defRPr/>
            </a:lvl1pPr>
          </a:lstStyle>
          <a:p>
            <a:pPr>
              <a:defRPr/>
            </a:pPr>
            <a:fld id="{4948BC9E-A0BE-4467-9881-84BC2BA9C626}" type="datetimeFigureOut">
              <a:rPr lang="zh-CN" altLang="en-US"/>
              <a:pPr>
                <a:defRPr/>
              </a:pPr>
              <a:t>2022/10/11</a:t>
            </a:fld>
            <a:endParaRPr lang="zh-CN" altLang="en-US"/>
          </a:p>
        </p:txBody>
      </p:sp>
      <p:sp>
        <p:nvSpPr>
          <p:cNvPr id="3" name="页脚占位符 4">
            <a:extLst>
              <a:ext uri="{FF2B5EF4-FFF2-40B4-BE49-F238E27FC236}">
                <a16:creationId xmlns:a16="http://schemas.microsoft.com/office/drawing/2014/main" id="{6F7B42F8-FC3E-2D70-2A54-84F8B37510DC}"/>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293DFE9E-741B-BEAB-FBA5-5054C432174C}"/>
              </a:ext>
            </a:extLst>
          </p:cNvPr>
          <p:cNvSpPr>
            <a:spLocks noGrp="1"/>
          </p:cNvSpPr>
          <p:nvPr>
            <p:ph type="sldNum" sz="quarter" idx="12"/>
          </p:nvPr>
        </p:nvSpPr>
        <p:spPr/>
        <p:txBody>
          <a:bodyPr/>
          <a:lstStyle>
            <a:lvl1pPr>
              <a:defRPr/>
            </a:lvl1pPr>
          </a:lstStyle>
          <a:p>
            <a:fld id="{03692BA3-1BBE-4C1F-8C40-061D13742B97}" type="slidenum">
              <a:rPr lang="zh-CN" altLang="en-US"/>
              <a:pPr/>
              <a:t>‹#›</a:t>
            </a:fld>
            <a:endParaRPr lang="zh-CN" altLang="en-US"/>
          </a:p>
        </p:txBody>
      </p:sp>
    </p:spTree>
    <p:extLst>
      <p:ext uri="{BB962C8B-B14F-4D97-AF65-F5344CB8AC3E}">
        <p14:creationId xmlns:p14="http://schemas.microsoft.com/office/powerpoint/2010/main" val="2094577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76C11AE5-7C5E-336D-A7F2-60F6E3742E5D}"/>
              </a:ext>
            </a:extLst>
          </p:cNvPr>
          <p:cNvSpPr>
            <a:spLocks noGrp="1"/>
          </p:cNvSpPr>
          <p:nvPr>
            <p:ph type="dt" sz="half" idx="10"/>
          </p:nvPr>
        </p:nvSpPr>
        <p:spPr/>
        <p:txBody>
          <a:bodyPr/>
          <a:lstStyle>
            <a:lvl1pPr>
              <a:defRPr/>
            </a:lvl1pPr>
          </a:lstStyle>
          <a:p>
            <a:pPr>
              <a:defRPr/>
            </a:pPr>
            <a:fld id="{000BEC22-6BAE-479E-B117-8D1BCADE8BC1}" type="datetimeFigureOut">
              <a:rPr lang="zh-CN" altLang="en-US"/>
              <a:pPr>
                <a:defRPr/>
              </a:pPr>
              <a:t>2022/10/11</a:t>
            </a:fld>
            <a:endParaRPr lang="zh-CN" altLang="en-US"/>
          </a:p>
        </p:txBody>
      </p:sp>
      <p:sp>
        <p:nvSpPr>
          <p:cNvPr id="6" name="页脚占位符 4">
            <a:extLst>
              <a:ext uri="{FF2B5EF4-FFF2-40B4-BE49-F238E27FC236}">
                <a16:creationId xmlns:a16="http://schemas.microsoft.com/office/drawing/2014/main" id="{DECA8AA1-FC55-19FD-62A6-7A119215FE6E}"/>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F30960E-15F7-A8BD-B9A9-987CE8311845}"/>
              </a:ext>
            </a:extLst>
          </p:cNvPr>
          <p:cNvSpPr>
            <a:spLocks noGrp="1"/>
          </p:cNvSpPr>
          <p:nvPr>
            <p:ph type="sldNum" sz="quarter" idx="12"/>
          </p:nvPr>
        </p:nvSpPr>
        <p:spPr/>
        <p:txBody>
          <a:bodyPr/>
          <a:lstStyle>
            <a:lvl1pPr>
              <a:defRPr/>
            </a:lvl1pPr>
          </a:lstStyle>
          <a:p>
            <a:fld id="{264A64C7-A1D9-4BF0-9F73-4506DA9AA913}" type="slidenum">
              <a:rPr lang="zh-CN" altLang="en-US"/>
              <a:pPr/>
              <a:t>‹#›</a:t>
            </a:fld>
            <a:endParaRPr lang="zh-CN" altLang="en-US"/>
          </a:p>
        </p:txBody>
      </p:sp>
    </p:spTree>
    <p:extLst>
      <p:ext uri="{BB962C8B-B14F-4D97-AF65-F5344CB8AC3E}">
        <p14:creationId xmlns:p14="http://schemas.microsoft.com/office/powerpoint/2010/main" val="170426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C74E511C-479F-34B2-0173-C8FE729A54C1}"/>
              </a:ext>
            </a:extLst>
          </p:cNvPr>
          <p:cNvSpPr>
            <a:spLocks noGrp="1"/>
          </p:cNvSpPr>
          <p:nvPr>
            <p:ph type="dt" sz="half" idx="10"/>
          </p:nvPr>
        </p:nvSpPr>
        <p:spPr/>
        <p:txBody>
          <a:bodyPr/>
          <a:lstStyle>
            <a:lvl1pPr>
              <a:defRPr/>
            </a:lvl1pPr>
          </a:lstStyle>
          <a:p>
            <a:pPr>
              <a:defRPr/>
            </a:pPr>
            <a:fld id="{C7CA412C-4DB2-41A6-890F-3A60D668BBA6}" type="datetimeFigureOut">
              <a:rPr lang="zh-CN" altLang="en-US"/>
              <a:pPr>
                <a:defRPr/>
              </a:pPr>
              <a:t>2022/10/11</a:t>
            </a:fld>
            <a:endParaRPr lang="zh-CN" altLang="en-US"/>
          </a:p>
        </p:txBody>
      </p:sp>
      <p:sp>
        <p:nvSpPr>
          <p:cNvPr id="6" name="页脚占位符 4">
            <a:extLst>
              <a:ext uri="{FF2B5EF4-FFF2-40B4-BE49-F238E27FC236}">
                <a16:creationId xmlns:a16="http://schemas.microsoft.com/office/drawing/2014/main" id="{601BABC8-F5F0-7C7B-014C-FE3978C6339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CAF3E14E-C849-248F-D644-D81D03B647DA}"/>
              </a:ext>
            </a:extLst>
          </p:cNvPr>
          <p:cNvSpPr>
            <a:spLocks noGrp="1"/>
          </p:cNvSpPr>
          <p:nvPr>
            <p:ph type="sldNum" sz="quarter" idx="12"/>
          </p:nvPr>
        </p:nvSpPr>
        <p:spPr/>
        <p:txBody>
          <a:bodyPr/>
          <a:lstStyle>
            <a:lvl1pPr>
              <a:defRPr/>
            </a:lvl1pPr>
          </a:lstStyle>
          <a:p>
            <a:fld id="{D3DE331F-2A10-40C5-9913-DD481F160B6A}" type="slidenum">
              <a:rPr lang="zh-CN" altLang="en-US"/>
              <a:pPr/>
              <a:t>‹#›</a:t>
            </a:fld>
            <a:endParaRPr lang="zh-CN" altLang="en-US"/>
          </a:p>
        </p:txBody>
      </p:sp>
    </p:spTree>
    <p:extLst>
      <p:ext uri="{BB962C8B-B14F-4D97-AF65-F5344CB8AC3E}">
        <p14:creationId xmlns:p14="http://schemas.microsoft.com/office/powerpoint/2010/main" val="778005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标题占位符 1">
            <a:extLst>
              <a:ext uri="{FF2B5EF4-FFF2-40B4-BE49-F238E27FC236}">
                <a16:creationId xmlns:a16="http://schemas.microsoft.com/office/drawing/2014/main" id="{F4258560-6DBD-DC04-5BA5-05C56EADE322}"/>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8611" name="文本占位符 2">
            <a:extLst>
              <a:ext uri="{FF2B5EF4-FFF2-40B4-BE49-F238E27FC236}">
                <a16:creationId xmlns:a16="http://schemas.microsoft.com/office/drawing/2014/main" id="{A6E6885B-F309-31A2-4BE5-2219B5AAEF23}"/>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44C2252-83BC-7C00-90D5-0E70D76B4139}"/>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A4A2290B-AB94-48CC-8462-E3B734F8E1DC}" type="datetimeFigureOut">
              <a:rPr lang="zh-CN" altLang="en-US"/>
              <a:pPr>
                <a:defRPr/>
              </a:pPr>
              <a:t>2022/10/11</a:t>
            </a:fld>
            <a:endParaRPr lang="zh-CN" altLang="en-US"/>
          </a:p>
        </p:txBody>
      </p:sp>
      <p:sp>
        <p:nvSpPr>
          <p:cNvPr id="5" name="页脚占位符 4">
            <a:extLst>
              <a:ext uri="{FF2B5EF4-FFF2-40B4-BE49-F238E27FC236}">
                <a16:creationId xmlns:a16="http://schemas.microsoft.com/office/drawing/2014/main" id="{5B6897EC-9F65-2916-617D-9D14BC8F8B19}"/>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4432815F-A1F5-743B-421F-7864617360F2}"/>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6949BF51-C61B-49B1-B0B7-1015F8BAC4DE}"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7.wmf"/><Relationship Id="rId12" Type="http://schemas.openxmlformats.org/officeDocument/2006/relationships/oleObject" Target="../embeddings/oleObject40.bin"/><Relationship Id="rId17" Type="http://schemas.openxmlformats.org/officeDocument/2006/relationships/image" Target="../media/image42.wmf"/><Relationship Id="rId2" Type="http://schemas.openxmlformats.org/officeDocument/2006/relationships/oleObject" Target="../embeddings/oleObject35.bin"/><Relationship Id="rId16" Type="http://schemas.openxmlformats.org/officeDocument/2006/relationships/oleObject" Target="../embeddings/oleObject42.bin"/><Relationship Id="rId1" Type="http://schemas.openxmlformats.org/officeDocument/2006/relationships/slideLayout" Target="../slideLayouts/slideLayout7.xml"/><Relationship Id="rId6" Type="http://schemas.openxmlformats.org/officeDocument/2006/relationships/oleObject" Target="../embeddings/oleObject37.bin"/><Relationship Id="rId11" Type="http://schemas.openxmlformats.org/officeDocument/2006/relationships/image" Target="../media/image39.wmf"/><Relationship Id="rId5" Type="http://schemas.openxmlformats.org/officeDocument/2006/relationships/image" Target="../media/image36.wmf"/><Relationship Id="rId15" Type="http://schemas.openxmlformats.org/officeDocument/2006/relationships/image" Target="../media/image41.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38.wmf"/><Relationship Id="rId14" Type="http://schemas.openxmlformats.org/officeDocument/2006/relationships/oleObject" Target="../embeddings/oleObject41.bin"/></Relationships>
</file>

<file path=ppt/slides/_rels/slide11.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oleObject" Target="../embeddings/oleObject43.bin"/><Relationship Id="rId1" Type="http://schemas.openxmlformats.org/officeDocument/2006/relationships/slideLayout" Target="../slideLayouts/slideLayout7.xml"/><Relationship Id="rId5" Type="http://schemas.openxmlformats.org/officeDocument/2006/relationships/image" Target="../media/image44.wmf"/><Relationship Id="rId4" Type="http://schemas.openxmlformats.org/officeDocument/2006/relationships/oleObject" Target="../embeddings/oleObject44.bin"/></Relationships>
</file>

<file path=ppt/slides/_rels/slide12.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oleObject" Target="../embeddings/oleObject45.bin"/><Relationship Id="rId1" Type="http://schemas.openxmlformats.org/officeDocument/2006/relationships/slideLayout" Target="../slideLayouts/slideLayout7.xml"/><Relationship Id="rId5" Type="http://schemas.openxmlformats.org/officeDocument/2006/relationships/image" Target="../media/image46.emf"/><Relationship Id="rId4" Type="http://schemas.openxmlformats.org/officeDocument/2006/relationships/oleObject" Target="../embeddings/oleObject46.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0.bin"/><Relationship Id="rId13" Type="http://schemas.openxmlformats.org/officeDocument/2006/relationships/image" Target="../media/image52.wmf"/><Relationship Id="rId18" Type="http://schemas.openxmlformats.org/officeDocument/2006/relationships/oleObject" Target="../embeddings/oleObject55.bin"/><Relationship Id="rId3" Type="http://schemas.openxmlformats.org/officeDocument/2006/relationships/image" Target="../media/image47.wmf"/><Relationship Id="rId21" Type="http://schemas.openxmlformats.org/officeDocument/2006/relationships/image" Target="../media/image56.wmf"/><Relationship Id="rId7" Type="http://schemas.openxmlformats.org/officeDocument/2006/relationships/image" Target="../media/image49.wmf"/><Relationship Id="rId12" Type="http://schemas.openxmlformats.org/officeDocument/2006/relationships/oleObject" Target="../embeddings/oleObject52.bin"/><Relationship Id="rId17" Type="http://schemas.openxmlformats.org/officeDocument/2006/relationships/image" Target="../media/image54.wmf"/><Relationship Id="rId2" Type="http://schemas.openxmlformats.org/officeDocument/2006/relationships/oleObject" Target="../embeddings/oleObject47.bin"/><Relationship Id="rId16" Type="http://schemas.openxmlformats.org/officeDocument/2006/relationships/oleObject" Target="../embeddings/oleObject54.bin"/><Relationship Id="rId20" Type="http://schemas.openxmlformats.org/officeDocument/2006/relationships/oleObject" Target="../embeddings/oleObject56.bin"/><Relationship Id="rId1" Type="http://schemas.openxmlformats.org/officeDocument/2006/relationships/slideLayout" Target="../slideLayouts/slideLayout7.xml"/><Relationship Id="rId6" Type="http://schemas.openxmlformats.org/officeDocument/2006/relationships/oleObject" Target="../embeddings/oleObject49.bin"/><Relationship Id="rId11" Type="http://schemas.openxmlformats.org/officeDocument/2006/relationships/image" Target="../media/image51.wmf"/><Relationship Id="rId5" Type="http://schemas.openxmlformats.org/officeDocument/2006/relationships/image" Target="../media/image48.wmf"/><Relationship Id="rId15" Type="http://schemas.openxmlformats.org/officeDocument/2006/relationships/image" Target="../media/image53.emf"/><Relationship Id="rId23" Type="http://schemas.openxmlformats.org/officeDocument/2006/relationships/image" Target="../media/image57.wmf"/><Relationship Id="rId10" Type="http://schemas.openxmlformats.org/officeDocument/2006/relationships/oleObject" Target="../embeddings/oleObject51.bin"/><Relationship Id="rId19" Type="http://schemas.openxmlformats.org/officeDocument/2006/relationships/image" Target="../media/image55.wmf"/><Relationship Id="rId4" Type="http://schemas.openxmlformats.org/officeDocument/2006/relationships/oleObject" Target="../embeddings/oleObject48.bin"/><Relationship Id="rId9" Type="http://schemas.openxmlformats.org/officeDocument/2006/relationships/image" Target="../media/image50.wmf"/><Relationship Id="rId14" Type="http://schemas.openxmlformats.org/officeDocument/2006/relationships/oleObject" Target="../embeddings/oleObject53.bin"/><Relationship Id="rId22" Type="http://schemas.openxmlformats.org/officeDocument/2006/relationships/oleObject" Target="../embeddings/oleObject57.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1.bin"/><Relationship Id="rId13" Type="http://schemas.openxmlformats.org/officeDocument/2006/relationships/image" Target="../media/image63.wmf"/><Relationship Id="rId3" Type="http://schemas.openxmlformats.org/officeDocument/2006/relationships/image" Target="../media/image58.wmf"/><Relationship Id="rId7" Type="http://schemas.openxmlformats.org/officeDocument/2006/relationships/image" Target="../media/image60.wmf"/><Relationship Id="rId12" Type="http://schemas.openxmlformats.org/officeDocument/2006/relationships/oleObject" Target="../embeddings/oleObject63.bin"/><Relationship Id="rId2" Type="http://schemas.openxmlformats.org/officeDocument/2006/relationships/oleObject" Target="../embeddings/oleObject58.bin"/><Relationship Id="rId1" Type="http://schemas.openxmlformats.org/officeDocument/2006/relationships/slideLayout" Target="../slideLayouts/slideLayout7.xml"/><Relationship Id="rId6" Type="http://schemas.openxmlformats.org/officeDocument/2006/relationships/oleObject" Target="../embeddings/oleObject60.bin"/><Relationship Id="rId11" Type="http://schemas.openxmlformats.org/officeDocument/2006/relationships/image" Target="../media/image62.wmf"/><Relationship Id="rId5" Type="http://schemas.openxmlformats.org/officeDocument/2006/relationships/image" Target="../media/image59.wmf"/><Relationship Id="rId10" Type="http://schemas.openxmlformats.org/officeDocument/2006/relationships/oleObject" Target="../embeddings/oleObject62.bin"/><Relationship Id="rId4" Type="http://schemas.openxmlformats.org/officeDocument/2006/relationships/oleObject" Target="../embeddings/oleObject59.bin"/><Relationship Id="rId9" Type="http://schemas.openxmlformats.org/officeDocument/2006/relationships/image" Target="../media/image61.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7.bin"/><Relationship Id="rId13" Type="http://schemas.openxmlformats.org/officeDocument/2006/relationships/image" Target="../media/image69.emf"/><Relationship Id="rId18" Type="http://schemas.openxmlformats.org/officeDocument/2006/relationships/oleObject" Target="../embeddings/oleObject72.bin"/><Relationship Id="rId3" Type="http://schemas.openxmlformats.org/officeDocument/2006/relationships/image" Target="../media/image64.wmf"/><Relationship Id="rId21" Type="http://schemas.openxmlformats.org/officeDocument/2006/relationships/image" Target="../media/image73.wmf"/><Relationship Id="rId7" Type="http://schemas.openxmlformats.org/officeDocument/2006/relationships/image" Target="../media/image66.wmf"/><Relationship Id="rId12" Type="http://schemas.openxmlformats.org/officeDocument/2006/relationships/oleObject" Target="../embeddings/oleObject69.bin"/><Relationship Id="rId17" Type="http://schemas.openxmlformats.org/officeDocument/2006/relationships/image" Target="../media/image71.emf"/><Relationship Id="rId2" Type="http://schemas.openxmlformats.org/officeDocument/2006/relationships/oleObject" Target="../embeddings/oleObject64.bin"/><Relationship Id="rId16" Type="http://schemas.openxmlformats.org/officeDocument/2006/relationships/oleObject" Target="../embeddings/oleObject71.bin"/><Relationship Id="rId20" Type="http://schemas.openxmlformats.org/officeDocument/2006/relationships/oleObject" Target="../embeddings/oleObject73.bin"/><Relationship Id="rId1" Type="http://schemas.openxmlformats.org/officeDocument/2006/relationships/slideLayout" Target="../slideLayouts/slideLayout7.xml"/><Relationship Id="rId6" Type="http://schemas.openxmlformats.org/officeDocument/2006/relationships/oleObject" Target="../embeddings/oleObject66.bin"/><Relationship Id="rId11" Type="http://schemas.openxmlformats.org/officeDocument/2006/relationships/image" Target="../media/image68.emf"/><Relationship Id="rId5" Type="http://schemas.openxmlformats.org/officeDocument/2006/relationships/image" Target="../media/image65.wmf"/><Relationship Id="rId15" Type="http://schemas.openxmlformats.org/officeDocument/2006/relationships/image" Target="../media/image70.wmf"/><Relationship Id="rId10" Type="http://schemas.openxmlformats.org/officeDocument/2006/relationships/oleObject" Target="../embeddings/oleObject68.bin"/><Relationship Id="rId19" Type="http://schemas.openxmlformats.org/officeDocument/2006/relationships/image" Target="../media/image72.emf"/><Relationship Id="rId4" Type="http://schemas.openxmlformats.org/officeDocument/2006/relationships/oleObject" Target="../embeddings/oleObject65.bin"/><Relationship Id="rId9" Type="http://schemas.openxmlformats.org/officeDocument/2006/relationships/image" Target="../media/image67.emf"/><Relationship Id="rId14" Type="http://schemas.openxmlformats.org/officeDocument/2006/relationships/oleObject" Target="../embeddings/oleObject70.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image" Target="../media/image79.wmf"/><Relationship Id="rId18" Type="http://schemas.openxmlformats.org/officeDocument/2006/relationships/oleObject" Target="../embeddings/oleObject82.bin"/><Relationship Id="rId3" Type="http://schemas.openxmlformats.org/officeDocument/2006/relationships/image" Target="../media/image74.wmf"/><Relationship Id="rId7" Type="http://schemas.openxmlformats.org/officeDocument/2006/relationships/image" Target="../media/image76.wmf"/><Relationship Id="rId12" Type="http://schemas.openxmlformats.org/officeDocument/2006/relationships/oleObject" Target="../embeddings/oleObject79.bin"/><Relationship Id="rId17" Type="http://schemas.openxmlformats.org/officeDocument/2006/relationships/image" Target="../media/image81.wmf"/><Relationship Id="rId2" Type="http://schemas.openxmlformats.org/officeDocument/2006/relationships/oleObject" Target="../embeddings/oleObject74.bin"/><Relationship Id="rId16" Type="http://schemas.openxmlformats.org/officeDocument/2006/relationships/oleObject" Target="../embeddings/oleObject81.bin"/><Relationship Id="rId1" Type="http://schemas.openxmlformats.org/officeDocument/2006/relationships/slideLayout" Target="../slideLayouts/slideLayout7.xml"/><Relationship Id="rId6" Type="http://schemas.openxmlformats.org/officeDocument/2006/relationships/oleObject" Target="../embeddings/oleObject76.bin"/><Relationship Id="rId11" Type="http://schemas.openxmlformats.org/officeDocument/2006/relationships/image" Target="../media/image78.wmf"/><Relationship Id="rId5" Type="http://schemas.openxmlformats.org/officeDocument/2006/relationships/image" Target="../media/image75.wmf"/><Relationship Id="rId15" Type="http://schemas.openxmlformats.org/officeDocument/2006/relationships/image" Target="../media/image80.wmf"/><Relationship Id="rId10" Type="http://schemas.openxmlformats.org/officeDocument/2006/relationships/oleObject" Target="../embeddings/oleObject78.bin"/><Relationship Id="rId19" Type="http://schemas.openxmlformats.org/officeDocument/2006/relationships/image" Target="../media/image82.wmf"/><Relationship Id="rId4" Type="http://schemas.openxmlformats.org/officeDocument/2006/relationships/oleObject" Target="../embeddings/oleObject75.bin"/><Relationship Id="rId9" Type="http://schemas.openxmlformats.org/officeDocument/2006/relationships/image" Target="../media/image77.wmf"/><Relationship Id="rId14" Type="http://schemas.openxmlformats.org/officeDocument/2006/relationships/oleObject" Target="../embeddings/oleObject80.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86.bin"/><Relationship Id="rId13" Type="http://schemas.openxmlformats.org/officeDocument/2006/relationships/image" Target="../media/image88.wmf"/><Relationship Id="rId18" Type="http://schemas.openxmlformats.org/officeDocument/2006/relationships/oleObject" Target="../embeddings/oleObject91.bin"/><Relationship Id="rId3" Type="http://schemas.openxmlformats.org/officeDocument/2006/relationships/image" Target="../media/image83.wmf"/><Relationship Id="rId7" Type="http://schemas.openxmlformats.org/officeDocument/2006/relationships/image" Target="../media/image85.wmf"/><Relationship Id="rId12" Type="http://schemas.openxmlformats.org/officeDocument/2006/relationships/oleObject" Target="../embeddings/oleObject88.bin"/><Relationship Id="rId17" Type="http://schemas.openxmlformats.org/officeDocument/2006/relationships/image" Target="../media/image90.wmf"/><Relationship Id="rId2" Type="http://schemas.openxmlformats.org/officeDocument/2006/relationships/oleObject" Target="../embeddings/oleObject83.bin"/><Relationship Id="rId16" Type="http://schemas.openxmlformats.org/officeDocument/2006/relationships/oleObject" Target="../embeddings/oleObject90.bin"/><Relationship Id="rId1" Type="http://schemas.openxmlformats.org/officeDocument/2006/relationships/slideLayout" Target="../slideLayouts/slideLayout7.xml"/><Relationship Id="rId6" Type="http://schemas.openxmlformats.org/officeDocument/2006/relationships/oleObject" Target="../embeddings/oleObject85.bin"/><Relationship Id="rId11" Type="http://schemas.openxmlformats.org/officeDocument/2006/relationships/image" Target="../media/image87.wmf"/><Relationship Id="rId5" Type="http://schemas.openxmlformats.org/officeDocument/2006/relationships/image" Target="../media/image84.wmf"/><Relationship Id="rId15" Type="http://schemas.openxmlformats.org/officeDocument/2006/relationships/image" Target="../media/image89.wmf"/><Relationship Id="rId10" Type="http://schemas.openxmlformats.org/officeDocument/2006/relationships/oleObject" Target="../embeddings/oleObject87.bin"/><Relationship Id="rId19" Type="http://schemas.openxmlformats.org/officeDocument/2006/relationships/image" Target="../media/image91.wmf"/><Relationship Id="rId4" Type="http://schemas.openxmlformats.org/officeDocument/2006/relationships/oleObject" Target="../embeddings/oleObject84.bin"/><Relationship Id="rId9" Type="http://schemas.openxmlformats.org/officeDocument/2006/relationships/image" Target="../media/image86.wmf"/><Relationship Id="rId14" Type="http://schemas.openxmlformats.org/officeDocument/2006/relationships/oleObject" Target="../embeddings/oleObject89.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95.bin"/><Relationship Id="rId13" Type="http://schemas.openxmlformats.org/officeDocument/2006/relationships/image" Target="../media/image97.wmf"/><Relationship Id="rId18" Type="http://schemas.openxmlformats.org/officeDocument/2006/relationships/oleObject" Target="../embeddings/oleObject100.bin"/><Relationship Id="rId26" Type="http://schemas.openxmlformats.org/officeDocument/2006/relationships/oleObject" Target="../embeddings/oleObject104.bin"/><Relationship Id="rId3" Type="http://schemas.openxmlformats.org/officeDocument/2006/relationships/image" Target="../media/image92.wmf"/><Relationship Id="rId21" Type="http://schemas.openxmlformats.org/officeDocument/2006/relationships/image" Target="../media/image101.wmf"/><Relationship Id="rId7" Type="http://schemas.openxmlformats.org/officeDocument/2006/relationships/image" Target="../media/image94.wmf"/><Relationship Id="rId12" Type="http://schemas.openxmlformats.org/officeDocument/2006/relationships/oleObject" Target="../embeddings/oleObject97.bin"/><Relationship Id="rId17" Type="http://schemas.openxmlformats.org/officeDocument/2006/relationships/image" Target="../media/image99.wmf"/><Relationship Id="rId25" Type="http://schemas.openxmlformats.org/officeDocument/2006/relationships/image" Target="../media/image103.wmf"/><Relationship Id="rId2" Type="http://schemas.openxmlformats.org/officeDocument/2006/relationships/oleObject" Target="../embeddings/oleObject92.bin"/><Relationship Id="rId16" Type="http://schemas.openxmlformats.org/officeDocument/2006/relationships/oleObject" Target="../embeddings/oleObject99.bin"/><Relationship Id="rId20" Type="http://schemas.openxmlformats.org/officeDocument/2006/relationships/oleObject" Target="../embeddings/oleObject101.bin"/><Relationship Id="rId1" Type="http://schemas.openxmlformats.org/officeDocument/2006/relationships/slideLayout" Target="../slideLayouts/slideLayout7.xml"/><Relationship Id="rId6" Type="http://schemas.openxmlformats.org/officeDocument/2006/relationships/oleObject" Target="../embeddings/oleObject94.bin"/><Relationship Id="rId11" Type="http://schemas.openxmlformats.org/officeDocument/2006/relationships/image" Target="../media/image96.wmf"/><Relationship Id="rId24" Type="http://schemas.openxmlformats.org/officeDocument/2006/relationships/oleObject" Target="../embeddings/oleObject103.bin"/><Relationship Id="rId5" Type="http://schemas.openxmlformats.org/officeDocument/2006/relationships/image" Target="../media/image93.wmf"/><Relationship Id="rId15" Type="http://schemas.openxmlformats.org/officeDocument/2006/relationships/image" Target="../media/image98.wmf"/><Relationship Id="rId23" Type="http://schemas.openxmlformats.org/officeDocument/2006/relationships/image" Target="../media/image102.wmf"/><Relationship Id="rId10" Type="http://schemas.openxmlformats.org/officeDocument/2006/relationships/oleObject" Target="../embeddings/oleObject96.bin"/><Relationship Id="rId19" Type="http://schemas.openxmlformats.org/officeDocument/2006/relationships/image" Target="../media/image100.wmf"/><Relationship Id="rId4" Type="http://schemas.openxmlformats.org/officeDocument/2006/relationships/oleObject" Target="../embeddings/oleObject93.bin"/><Relationship Id="rId9" Type="http://schemas.openxmlformats.org/officeDocument/2006/relationships/image" Target="../media/image95.wmf"/><Relationship Id="rId14" Type="http://schemas.openxmlformats.org/officeDocument/2006/relationships/oleObject" Target="../embeddings/oleObject98.bin"/><Relationship Id="rId22" Type="http://schemas.openxmlformats.org/officeDocument/2006/relationships/oleObject" Target="../embeddings/oleObject102.bin"/><Relationship Id="rId27" Type="http://schemas.openxmlformats.org/officeDocument/2006/relationships/image" Target="../media/image104.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08.bin"/><Relationship Id="rId13" Type="http://schemas.openxmlformats.org/officeDocument/2006/relationships/image" Target="../media/image110.wmf"/><Relationship Id="rId18" Type="http://schemas.openxmlformats.org/officeDocument/2006/relationships/oleObject" Target="../embeddings/oleObject113.bin"/><Relationship Id="rId26" Type="http://schemas.openxmlformats.org/officeDocument/2006/relationships/image" Target="../media/image116.wmf"/><Relationship Id="rId3" Type="http://schemas.openxmlformats.org/officeDocument/2006/relationships/image" Target="../media/image105.wmf"/><Relationship Id="rId21" Type="http://schemas.openxmlformats.org/officeDocument/2006/relationships/image" Target="../media/image114.wmf"/><Relationship Id="rId7" Type="http://schemas.openxmlformats.org/officeDocument/2006/relationships/image" Target="../media/image107.wmf"/><Relationship Id="rId12" Type="http://schemas.openxmlformats.org/officeDocument/2006/relationships/oleObject" Target="../embeddings/oleObject110.bin"/><Relationship Id="rId17" Type="http://schemas.openxmlformats.org/officeDocument/2006/relationships/image" Target="../media/image112.wmf"/><Relationship Id="rId25" Type="http://schemas.openxmlformats.org/officeDocument/2006/relationships/oleObject" Target="../embeddings/oleObject117.bin"/><Relationship Id="rId2" Type="http://schemas.openxmlformats.org/officeDocument/2006/relationships/oleObject" Target="../embeddings/oleObject105.bin"/><Relationship Id="rId16" Type="http://schemas.openxmlformats.org/officeDocument/2006/relationships/oleObject" Target="../embeddings/oleObject112.bin"/><Relationship Id="rId20" Type="http://schemas.openxmlformats.org/officeDocument/2006/relationships/oleObject" Target="../embeddings/oleObject114.bin"/><Relationship Id="rId1" Type="http://schemas.openxmlformats.org/officeDocument/2006/relationships/slideLayout" Target="../slideLayouts/slideLayout7.xml"/><Relationship Id="rId6" Type="http://schemas.openxmlformats.org/officeDocument/2006/relationships/oleObject" Target="../embeddings/oleObject107.bin"/><Relationship Id="rId11" Type="http://schemas.openxmlformats.org/officeDocument/2006/relationships/image" Target="../media/image109.wmf"/><Relationship Id="rId24" Type="http://schemas.openxmlformats.org/officeDocument/2006/relationships/image" Target="../media/image115.wmf"/><Relationship Id="rId5" Type="http://schemas.openxmlformats.org/officeDocument/2006/relationships/image" Target="../media/image106.wmf"/><Relationship Id="rId15" Type="http://schemas.openxmlformats.org/officeDocument/2006/relationships/image" Target="../media/image111.wmf"/><Relationship Id="rId23" Type="http://schemas.openxmlformats.org/officeDocument/2006/relationships/oleObject" Target="../embeddings/oleObject116.bin"/><Relationship Id="rId10" Type="http://schemas.openxmlformats.org/officeDocument/2006/relationships/oleObject" Target="../embeddings/oleObject109.bin"/><Relationship Id="rId19" Type="http://schemas.openxmlformats.org/officeDocument/2006/relationships/image" Target="../media/image113.wmf"/><Relationship Id="rId4" Type="http://schemas.openxmlformats.org/officeDocument/2006/relationships/oleObject" Target="../embeddings/oleObject106.bin"/><Relationship Id="rId9" Type="http://schemas.openxmlformats.org/officeDocument/2006/relationships/image" Target="../media/image108.wmf"/><Relationship Id="rId14" Type="http://schemas.openxmlformats.org/officeDocument/2006/relationships/oleObject" Target="../embeddings/oleObject111.bin"/><Relationship Id="rId22" Type="http://schemas.openxmlformats.org/officeDocument/2006/relationships/oleObject" Target="../embeddings/oleObject115.bin"/></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21.bin"/><Relationship Id="rId13" Type="http://schemas.openxmlformats.org/officeDocument/2006/relationships/image" Target="../media/image122.wmf"/><Relationship Id="rId18" Type="http://schemas.openxmlformats.org/officeDocument/2006/relationships/oleObject" Target="../embeddings/oleObject126.bin"/><Relationship Id="rId3" Type="http://schemas.openxmlformats.org/officeDocument/2006/relationships/image" Target="../media/image117.wmf"/><Relationship Id="rId21" Type="http://schemas.openxmlformats.org/officeDocument/2006/relationships/image" Target="../media/image126.wmf"/><Relationship Id="rId7" Type="http://schemas.openxmlformats.org/officeDocument/2006/relationships/image" Target="../media/image119.wmf"/><Relationship Id="rId12" Type="http://schemas.openxmlformats.org/officeDocument/2006/relationships/oleObject" Target="../embeddings/oleObject123.bin"/><Relationship Id="rId17" Type="http://schemas.openxmlformats.org/officeDocument/2006/relationships/image" Target="../media/image124.wmf"/><Relationship Id="rId2" Type="http://schemas.openxmlformats.org/officeDocument/2006/relationships/oleObject" Target="../embeddings/oleObject118.bin"/><Relationship Id="rId16" Type="http://schemas.openxmlformats.org/officeDocument/2006/relationships/oleObject" Target="../embeddings/oleObject125.bin"/><Relationship Id="rId20" Type="http://schemas.openxmlformats.org/officeDocument/2006/relationships/oleObject" Target="../embeddings/oleObject127.bin"/><Relationship Id="rId1" Type="http://schemas.openxmlformats.org/officeDocument/2006/relationships/slideLayout" Target="../slideLayouts/slideLayout7.xml"/><Relationship Id="rId6" Type="http://schemas.openxmlformats.org/officeDocument/2006/relationships/oleObject" Target="../embeddings/oleObject120.bin"/><Relationship Id="rId11" Type="http://schemas.openxmlformats.org/officeDocument/2006/relationships/image" Target="../media/image121.wmf"/><Relationship Id="rId5" Type="http://schemas.openxmlformats.org/officeDocument/2006/relationships/image" Target="../media/image118.wmf"/><Relationship Id="rId15" Type="http://schemas.openxmlformats.org/officeDocument/2006/relationships/image" Target="../media/image123.emf"/><Relationship Id="rId10" Type="http://schemas.openxmlformats.org/officeDocument/2006/relationships/oleObject" Target="../embeddings/oleObject122.bin"/><Relationship Id="rId19" Type="http://schemas.openxmlformats.org/officeDocument/2006/relationships/image" Target="../media/image125.wmf"/><Relationship Id="rId4" Type="http://schemas.openxmlformats.org/officeDocument/2006/relationships/oleObject" Target="../embeddings/oleObject119.bin"/><Relationship Id="rId9" Type="http://schemas.openxmlformats.org/officeDocument/2006/relationships/image" Target="../media/image120.wmf"/><Relationship Id="rId14" Type="http://schemas.openxmlformats.org/officeDocument/2006/relationships/oleObject" Target="../embeddings/oleObject124.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31.bin"/><Relationship Id="rId13" Type="http://schemas.openxmlformats.org/officeDocument/2006/relationships/oleObject" Target="../embeddings/oleObject134.bin"/><Relationship Id="rId18" Type="http://schemas.openxmlformats.org/officeDocument/2006/relationships/oleObject" Target="../embeddings/oleObject138.bin"/><Relationship Id="rId3" Type="http://schemas.openxmlformats.org/officeDocument/2006/relationships/image" Target="../media/image127.wmf"/><Relationship Id="rId21" Type="http://schemas.openxmlformats.org/officeDocument/2006/relationships/oleObject" Target="../embeddings/oleObject140.bin"/><Relationship Id="rId7" Type="http://schemas.openxmlformats.org/officeDocument/2006/relationships/image" Target="../media/image129.wmf"/><Relationship Id="rId12" Type="http://schemas.openxmlformats.org/officeDocument/2006/relationships/oleObject" Target="../embeddings/oleObject133.bin"/><Relationship Id="rId17" Type="http://schemas.openxmlformats.org/officeDocument/2006/relationships/image" Target="../media/image132.wmf"/><Relationship Id="rId2" Type="http://schemas.openxmlformats.org/officeDocument/2006/relationships/oleObject" Target="../embeddings/oleObject128.bin"/><Relationship Id="rId16" Type="http://schemas.openxmlformats.org/officeDocument/2006/relationships/oleObject" Target="../embeddings/oleObject137.bin"/><Relationship Id="rId20" Type="http://schemas.openxmlformats.org/officeDocument/2006/relationships/oleObject" Target="../embeddings/oleObject139.bin"/><Relationship Id="rId1" Type="http://schemas.openxmlformats.org/officeDocument/2006/relationships/slideLayout" Target="../slideLayouts/slideLayout7.xml"/><Relationship Id="rId6" Type="http://schemas.openxmlformats.org/officeDocument/2006/relationships/oleObject" Target="../embeddings/oleObject130.bin"/><Relationship Id="rId11" Type="http://schemas.openxmlformats.org/officeDocument/2006/relationships/image" Target="../media/image131.wmf"/><Relationship Id="rId24" Type="http://schemas.openxmlformats.org/officeDocument/2006/relationships/oleObject" Target="../embeddings/oleObject142.bin"/><Relationship Id="rId5" Type="http://schemas.openxmlformats.org/officeDocument/2006/relationships/image" Target="../media/image128.wmf"/><Relationship Id="rId15" Type="http://schemas.openxmlformats.org/officeDocument/2006/relationships/oleObject" Target="../embeddings/oleObject136.bin"/><Relationship Id="rId23" Type="http://schemas.openxmlformats.org/officeDocument/2006/relationships/oleObject" Target="../embeddings/oleObject141.bin"/><Relationship Id="rId10" Type="http://schemas.openxmlformats.org/officeDocument/2006/relationships/oleObject" Target="../embeddings/oleObject132.bin"/><Relationship Id="rId19" Type="http://schemas.openxmlformats.org/officeDocument/2006/relationships/image" Target="../media/image133.wmf"/><Relationship Id="rId4" Type="http://schemas.openxmlformats.org/officeDocument/2006/relationships/oleObject" Target="../embeddings/oleObject129.bin"/><Relationship Id="rId9" Type="http://schemas.openxmlformats.org/officeDocument/2006/relationships/image" Target="../media/image130.wmf"/><Relationship Id="rId14" Type="http://schemas.openxmlformats.org/officeDocument/2006/relationships/oleObject" Target="../embeddings/oleObject135.bin"/><Relationship Id="rId22" Type="http://schemas.openxmlformats.org/officeDocument/2006/relationships/image" Target="../media/image134.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46.bin"/><Relationship Id="rId13" Type="http://schemas.openxmlformats.org/officeDocument/2006/relationships/image" Target="../media/image136.wmf"/><Relationship Id="rId18" Type="http://schemas.openxmlformats.org/officeDocument/2006/relationships/image" Target="../media/image138.wmf"/><Relationship Id="rId3" Type="http://schemas.openxmlformats.org/officeDocument/2006/relationships/image" Target="../media/image135.wmf"/><Relationship Id="rId21" Type="http://schemas.openxmlformats.org/officeDocument/2006/relationships/oleObject" Target="../embeddings/oleObject153.bin"/><Relationship Id="rId7" Type="http://schemas.openxmlformats.org/officeDocument/2006/relationships/image" Target="../media/image111.wmf"/><Relationship Id="rId12" Type="http://schemas.openxmlformats.org/officeDocument/2006/relationships/oleObject" Target="../embeddings/oleObject148.bin"/><Relationship Id="rId17" Type="http://schemas.openxmlformats.org/officeDocument/2006/relationships/oleObject" Target="../embeddings/oleObject151.bin"/><Relationship Id="rId2" Type="http://schemas.openxmlformats.org/officeDocument/2006/relationships/oleObject" Target="../embeddings/oleObject143.bin"/><Relationship Id="rId16" Type="http://schemas.openxmlformats.org/officeDocument/2006/relationships/oleObject" Target="../embeddings/oleObject150.bin"/><Relationship Id="rId20" Type="http://schemas.openxmlformats.org/officeDocument/2006/relationships/image" Target="../media/image139.wmf"/><Relationship Id="rId1" Type="http://schemas.openxmlformats.org/officeDocument/2006/relationships/slideLayout" Target="../slideLayouts/slideLayout7.xml"/><Relationship Id="rId6" Type="http://schemas.openxmlformats.org/officeDocument/2006/relationships/oleObject" Target="../embeddings/oleObject145.bin"/><Relationship Id="rId11" Type="http://schemas.openxmlformats.org/officeDocument/2006/relationships/image" Target="../media/image116.wmf"/><Relationship Id="rId5" Type="http://schemas.openxmlformats.org/officeDocument/2006/relationships/image" Target="../media/image114.wmf"/><Relationship Id="rId15" Type="http://schemas.openxmlformats.org/officeDocument/2006/relationships/image" Target="../media/image137.wmf"/><Relationship Id="rId10" Type="http://schemas.openxmlformats.org/officeDocument/2006/relationships/oleObject" Target="../embeddings/oleObject147.bin"/><Relationship Id="rId19" Type="http://schemas.openxmlformats.org/officeDocument/2006/relationships/oleObject" Target="../embeddings/oleObject152.bin"/><Relationship Id="rId4" Type="http://schemas.openxmlformats.org/officeDocument/2006/relationships/oleObject" Target="../embeddings/oleObject144.bin"/><Relationship Id="rId9" Type="http://schemas.openxmlformats.org/officeDocument/2006/relationships/image" Target="../media/image115.wmf"/><Relationship Id="rId14" Type="http://schemas.openxmlformats.org/officeDocument/2006/relationships/oleObject" Target="../embeddings/oleObject149.bin"/><Relationship Id="rId22" Type="http://schemas.openxmlformats.org/officeDocument/2006/relationships/image" Target="../media/image140.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57.bin"/><Relationship Id="rId13" Type="http://schemas.openxmlformats.org/officeDocument/2006/relationships/image" Target="../media/image145.wmf"/><Relationship Id="rId3" Type="http://schemas.openxmlformats.org/officeDocument/2006/relationships/image" Target="../media/image111.wmf"/><Relationship Id="rId7" Type="http://schemas.openxmlformats.org/officeDocument/2006/relationships/image" Target="../media/image142.wmf"/><Relationship Id="rId12" Type="http://schemas.openxmlformats.org/officeDocument/2006/relationships/oleObject" Target="../embeddings/oleObject159.bin"/><Relationship Id="rId17" Type="http://schemas.openxmlformats.org/officeDocument/2006/relationships/image" Target="../media/image147.wmf"/><Relationship Id="rId2" Type="http://schemas.openxmlformats.org/officeDocument/2006/relationships/oleObject" Target="../embeddings/oleObject154.bin"/><Relationship Id="rId16" Type="http://schemas.openxmlformats.org/officeDocument/2006/relationships/oleObject" Target="../embeddings/oleObject161.bin"/><Relationship Id="rId1" Type="http://schemas.openxmlformats.org/officeDocument/2006/relationships/slideLayout" Target="../slideLayouts/slideLayout7.xml"/><Relationship Id="rId6" Type="http://schemas.openxmlformats.org/officeDocument/2006/relationships/oleObject" Target="../embeddings/oleObject156.bin"/><Relationship Id="rId11" Type="http://schemas.openxmlformats.org/officeDocument/2006/relationships/image" Target="../media/image144.wmf"/><Relationship Id="rId5" Type="http://schemas.openxmlformats.org/officeDocument/2006/relationships/image" Target="../media/image141.wmf"/><Relationship Id="rId15" Type="http://schemas.openxmlformats.org/officeDocument/2006/relationships/image" Target="../media/image146.wmf"/><Relationship Id="rId10" Type="http://schemas.openxmlformats.org/officeDocument/2006/relationships/oleObject" Target="../embeddings/oleObject158.bin"/><Relationship Id="rId4" Type="http://schemas.openxmlformats.org/officeDocument/2006/relationships/oleObject" Target="../embeddings/oleObject155.bin"/><Relationship Id="rId9" Type="http://schemas.openxmlformats.org/officeDocument/2006/relationships/image" Target="../media/image143.wmf"/><Relationship Id="rId14" Type="http://schemas.openxmlformats.org/officeDocument/2006/relationships/oleObject" Target="../embeddings/oleObject160.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65.bin"/><Relationship Id="rId13" Type="http://schemas.openxmlformats.org/officeDocument/2006/relationships/image" Target="../media/image153.wmf"/><Relationship Id="rId18" Type="http://schemas.openxmlformats.org/officeDocument/2006/relationships/oleObject" Target="../embeddings/oleObject170.bin"/><Relationship Id="rId3" Type="http://schemas.openxmlformats.org/officeDocument/2006/relationships/image" Target="../media/image148.wmf"/><Relationship Id="rId21" Type="http://schemas.openxmlformats.org/officeDocument/2006/relationships/image" Target="../media/image157.wmf"/><Relationship Id="rId7" Type="http://schemas.openxmlformats.org/officeDocument/2006/relationships/image" Target="../media/image150.wmf"/><Relationship Id="rId12" Type="http://schemas.openxmlformats.org/officeDocument/2006/relationships/oleObject" Target="../embeddings/oleObject167.bin"/><Relationship Id="rId17" Type="http://schemas.openxmlformats.org/officeDocument/2006/relationships/image" Target="../media/image155.wmf"/><Relationship Id="rId2" Type="http://schemas.openxmlformats.org/officeDocument/2006/relationships/oleObject" Target="../embeddings/oleObject162.bin"/><Relationship Id="rId16" Type="http://schemas.openxmlformats.org/officeDocument/2006/relationships/oleObject" Target="../embeddings/oleObject169.bin"/><Relationship Id="rId20" Type="http://schemas.openxmlformats.org/officeDocument/2006/relationships/oleObject" Target="../embeddings/oleObject171.bin"/><Relationship Id="rId1" Type="http://schemas.openxmlformats.org/officeDocument/2006/relationships/slideLayout" Target="../slideLayouts/slideLayout7.xml"/><Relationship Id="rId6" Type="http://schemas.openxmlformats.org/officeDocument/2006/relationships/oleObject" Target="../embeddings/oleObject164.bin"/><Relationship Id="rId11" Type="http://schemas.openxmlformats.org/officeDocument/2006/relationships/image" Target="../media/image152.wmf"/><Relationship Id="rId5" Type="http://schemas.openxmlformats.org/officeDocument/2006/relationships/image" Target="../media/image149.wmf"/><Relationship Id="rId15" Type="http://schemas.openxmlformats.org/officeDocument/2006/relationships/image" Target="../media/image154.wmf"/><Relationship Id="rId23" Type="http://schemas.openxmlformats.org/officeDocument/2006/relationships/image" Target="../media/image158.wmf"/><Relationship Id="rId10" Type="http://schemas.openxmlformats.org/officeDocument/2006/relationships/oleObject" Target="../embeddings/oleObject166.bin"/><Relationship Id="rId19" Type="http://schemas.openxmlformats.org/officeDocument/2006/relationships/image" Target="../media/image156.wmf"/><Relationship Id="rId4" Type="http://schemas.openxmlformats.org/officeDocument/2006/relationships/oleObject" Target="../embeddings/oleObject163.bin"/><Relationship Id="rId9" Type="http://schemas.openxmlformats.org/officeDocument/2006/relationships/image" Target="../media/image151.wmf"/><Relationship Id="rId14" Type="http://schemas.openxmlformats.org/officeDocument/2006/relationships/oleObject" Target="../embeddings/oleObject168.bin"/><Relationship Id="rId22" Type="http://schemas.openxmlformats.org/officeDocument/2006/relationships/oleObject" Target="../embeddings/oleObject172.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76.bin"/><Relationship Id="rId13" Type="http://schemas.openxmlformats.org/officeDocument/2006/relationships/oleObject" Target="../embeddings/oleObject179.bin"/><Relationship Id="rId18" Type="http://schemas.openxmlformats.org/officeDocument/2006/relationships/oleObject" Target="../embeddings/oleObject182.bin"/><Relationship Id="rId3" Type="http://schemas.openxmlformats.org/officeDocument/2006/relationships/image" Target="../media/image159.wmf"/><Relationship Id="rId7" Type="http://schemas.openxmlformats.org/officeDocument/2006/relationships/image" Target="../media/image161.wmf"/><Relationship Id="rId12" Type="http://schemas.openxmlformats.org/officeDocument/2006/relationships/image" Target="../media/image162.wmf"/><Relationship Id="rId17" Type="http://schemas.openxmlformats.org/officeDocument/2006/relationships/image" Target="../media/image136.wmf"/><Relationship Id="rId2" Type="http://schemas.openxmlformats.org/officeDocument/2006/relationships/oleObject" Target="../embeddings/oleObject173.bin"/><Relationship Id="rId16" Type="http://schemas.openxmlformats.org/officeDocument/2006/relationships/oleObject" Target="../embeddings/oleObject181.bin"/><Relationship Id="rId1" Type="http://schemas.openxmlformats.org/officeDocument/2006/relationships/slideLayout" Target="../slideLayouts/slideLayout7.xml"/><Relationship Id="rId6" Type="http://schemas.openxmlformats.org/officeDocument/2006/relationships/oleObject" Target="../embeddings/oleObject175.bin"/><Relationship Id="rId11" Type="http://schemas.openxmlformats.org/officeDocument/2006/relationships/oleObject" Target="../embeddings/oleObject178.bin"/><Relationship Id="rId5" Type="http://schemas.openxmlformats.org/officeDocument/2006/relationships/image" Target="../media/image160.wmf"/><Relationship Id="rId15" Type="http://schemas.openxmlformats.org/officeDocument/2006/relationships/oleObject" Target="../embeddings/oleObject180.bin"/><Relationship Id="rId10" Type="http://schemas.openxmlformats.org/officeDocument/2006/relationships/oleObject" Target="../embeddings/oleObject177.bin"/><Relationship Id="rId19" Type="http://schemas.openxmlformats.org/officeDocument/2006/relationships/image" Target="../media/image137.wmf"/><Relationship Id="rId4" Type="http://schemas.openxmlformats.org/officeDocument/2006/relationships/oleObject" Target="../embeddings/oleObject174.bin"/><Relationship Id="rId9" Type="http://schemas.openxmlformats.org/officeDocument/2006/relationships/image" Target="../media/image111.wmf"/><Relationship Id="rId14" Type="http://schemas.openxmlformats.org/officeDocument/2006/relationships/image" Target="../media/image163.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86.bin"/><Relationship Id="rId13" Type="http://schemas.openxmlformats.org/officeDocument/2006/relationships/image" Target="../media/image169.wmf"/><Relationship Id="rId18" Type="http://schemas.openxmlformats.org/officeDocument/2006/relationships/oleObject" Target="../embeddings/oleObject191.bin"/><Relationship Id="rId3" Type="http://schemas.openxmlformats.org/officeDocument/2006/relationships/image" Target="../media/image164.wmf"/><Relationship Id="rId7" Type="http://schemas.openxmlformats.org/officeDocument/2006/relationships/image" Target="../media/image166.wmf"/><Relationship Id="rId12" Type="http://schemas.openxmlformats.org/officeDocument/2006/relationships/oleObject" Target="../embeddings/oleObject188.bin"/><Relationship Id="rId17" Type="http://schemas.openxmlformats.org/officeDocument/2006/relationships/image" Target="../media/image171.wmf"/><Relationship Id="rId2" Type="http://schemas.openxmlformats.org/officeDocument/2006/relationships/oleObject" Target="../embeddings/oleObject183.bin"/><Relationship Id="rId16" Type="http://schemas.openxmlformats.org/officeDocument/2006/relationships/oleObject" Target="../embeddings/oleObject190.bin"/><Relationship Id="rId1" Type="http://schemas.openxmlformats.org/officeDocument/2006/relationships/slideLayout" Target="../slideLayouts/slideLayout7.xml"/><Relationship Id="rId6" Type="http://schemas.openxmlformats.org/officeDocument/2006/relationships/oleObject" Target="../embeddings/oleObject185.bin"/><Relationship Id="rId11" Type="http://schemas.openxmlformats.org/officeDocument/2006/relationships/image" Target="../media/image168.wmf"/><Relationship Id="rId5" Type="http://schemas.openxmlformats.org/officeDocument/2006/relationships/image" Target="../media/image165.wmf"/><Relationship Id="rId15" Type="http://schemas.openxmlformats.org/officeDocument/2006/relationships/image" Target="../media/image170.wmf"/><Relationship Id="rId10" Type="http://schemas.openxmlformats.org/officeDocument/2006/relationships/oleObject" Target="../embeddings/oleObject187.bin"/><Relationship Id="rId19" Type="http://schemas.openxmlformats.org/officeDocument/2006/relationships/image" Target="../media/image172.wmf"/><Relationship Id="rId4" Type="http://schemas.openxmlformats.org/officeDocument/2006/relationships/oleObject" Target="../embeddings/oleObject184.bin"/><Relationship Id="rId9" Type="http://schemas.openxmlformats.org/officeDocument/2006/relationships/image" Target="../media/image167.wmf"/><Relationship Id="rId14" Type="http://schemas.openxmlformats.org/officeDocument/2006/relationships/oleObject" Target="../embeddings/oleObject189.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95.bin"/><Relationship Id="rId3" Type="http://schemas.openxmlformats.org/officeDocument/2006/relationships/image" Target="../media/image173.wmf"/><Relationship Id="rId7" Type="http://schemas.openxmlformats.org/officeDocument/2006/relationships/image" Target="../media/image175.wmf"/><Relationship Id="rId2" Type="http://schemas.openxmlformats.org/officeDocument/2006/relationships/oleObject" Target="../embeddings/oleObject192.bin"/><Relationship Id="rId1" Type="http://schemas.openxmlformats.org/officeDocument/2006/relationships/slideLayout" Target="../slideLayouts/slideLayout7.xml"/><Relationship Id="rId6" Type="http://schemas.openxmlformats.org/officeDocument/2006/relationships/oleObject" Target="../embeddings/oleObject194.bin"/><Relationship Id="rId11" Type="http://schemas.openxmlformats.org/officeDocument/2006/relationships/image" Target="../media/image177.wmf"/><Relationship Id="rId5" Type="http://schemas.openxmlformats.org/officeDocument/2006/relationships/image" Target="../media/image174.wmf"/><Relationship Id="rId10" Type="http://schemas.openxmlformats.org/officeDocument/2006/relationships/oleObject" Target="../embeddings/oleObject196.bin"/><Relationship Id="rId4" Type="http://schemas.openxmlformats.org/officeDocument/2006/relationships/oleObject" Target="../embeddings/oleObject193.bin"/><Relationship Id="rId9" Type="http://schemas.openxmlformats.org/officeDocument/2006/relationships/image" Target="../media/image176.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00.bin"/><Relationship Id="rId13" Type="http://schemas.openxmlformats.org/officeDocument/2006/relationships/image" Target="../media/image183.wmf"/><Relationship Id="rId3" Type="http://schemas.openxmlformats.org/officeDocument/2006/relationships/image" Target="../media/image178.wmf"/><Relationship Id="rId7" Type="http://schemas.openxmlformats.org/officeDocument/2006/relationships/image" Target="../media/image180.wmf"/><Relationship Id="rId12" Type="http://schemas.openxmlformats.org/officeDocument/2006/relationships/oleObject" Target="../embeddings/oleObject202.bin"/><Relationship Id="rId2" Type="http://schemas.openxmlformats.org/officeDocument/2006/relationships/oleObject" Target="../embeddings/oleObject197.bin"/><Relationship Id="rId1" Type="http://schemas.openxmlformats.org/officeDocument/2006/relationships/slideLayout" Target="../slideLayouts/slideLayout7.xml"/><Relationship Id="rId6" Type="http://schemas.openxmlformats.org/officeDocument/2006/relationships/oleObject" Target="../embeddings/oleObject199.bin"/><Relationship Id="rId11" Type="http://schemas.openxmlformats.org/officeDocument/2006/relationships/image" Target="../media/image182.wmf"/><Relationship Id="rId5" Type="http://schemas.openxmlformats.org/officeDocument/2006/relationships/image" Target="../media/image179.wmf"/><Relationship Id="rId10" Type="http://schemas.openxmlformats.org/officeDocument/2006/relationships/oleObject" Target="../embeddings/oleObject201.bin"/><Relationship Id="rId4" Type="http://schemas.openxmlformats.org/officeDocument/2006/relationships/oleObject" Target="../embeddings/oleObject198.bin"/><Relationship Id="rId9" Type="http://schemas.openxmlformats.org/officeDocument/2006/relationships/image" Target="../media/image181.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06.bin"/><Relationship Id="rId13" Type="http://schemas.openxmlformats.org/officeDocument/2006/relationships/image" Target="../media/image111.wmf"/><Relationship Id="rId3" Type="http://schemas.openxmlformats.org/officeDocument/2006/relationships/image" Target="../media/image115.wmf"/><Relationship Id="rId7" Type="http://schemas.openxmlformats.org/officeDocument/2006/relationships/image" Target="../media/image185.emf"/><Relationship Id="rId12" Type="http://schemas.openxmlformats.org/officeDocument/2006/relationships/oleObject" Target="../embeddings/oleObject208.bin"/><Relationship Id="rId2" Type="http://schemas.openxmlformats.org/officeDocument/2006/relationships/oleObject" Target="../embeddings/oleObject203.bin"/><Relationship Id="rId1" Type="http://schemas.openxmlformats.org/officeDocument/2006/relationships/slideLayout" Target="../slideLayouts/slideLayout7.xml"/><Relationship Id="rId6" Type="http://schemas.openxmlformats.org/officeDocument/2006/relationships/oleObject" Target="../embeddings/oleObject205.bin"/><Relationship Id="rId11" Type="http://schemas.openxmlformats.org/officeDocument/2006/relationships/image" Target="../media/image114.wmf"/><Relationship Id="rId5" Type="http://schemas.openxmlformats.org/officeDocument/2006/relationships/image" Target="../media/image184.emf"/><Relationship Id="rId15" Type="http://schemas.openxmlformats.org/officeDocument/2006/relationships/image" Target="../media/image186.wmf"/><Relationship Id="rId10" Type="http://schemas.openxmlformats.org/officeDocument/2006/relationships/oleObject" Target="../embeddings/oleObject207.bin"/><Relationship Id="rId4" Type="http://schemas.openxmlformats.org/officeDocument/2006/relationships/oleObject" Target="../embeddings/oleObject204.bin"/><Relationship Id="rId9" Type="http://schemas.openxmlformats.org/officeDocument/2006/relationships/image" Target="../media/image116.wmf"/><Relationship Id="rId14" Type="http://schemas.openxmlformats.org/officeDocument/2006/relationships/oleObject" Target="../embeddings/oleObject209.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13.bin"/><Relationship Id="rId13" Type="http://schemas.openxmlformats.org/officeDocument/2006/relationships/image" Target="../media/image191.wmf"/><Relationship Id="rId3" Type="http://schemas.openxmlformats.org/officeDocument/2006/relationships/image" Target="../media/image115.wmf"/><Relationship Id="rId7" Type="http://schemas.openxmlformats.org/officeDocument/2006/relationships/image" Target="../media/image188.wmf"/><Relationship Id="rId12" Type="http://schemas.openxmlformats.org/officeDocument/2006/relationships/oleObject" Target="../embeddings/oleObject215.bin"/><Relationship Id="rId17" Type="http://schemas.openxmlformats.org/officeDocument/2006/relationships/image" Target="../media/image192.wmf"/><Relationship Id="rId2" Type="http://schemas.openxmlformats.org/officeDocument/2006/relationships/oleObject" Target="../embeddings/oleObject210.bin"/><Relationship Id="rId16" Type="http://schemas.openxmlformats.org/officeDocument/2006/relationships/oleObject" Target="../embeddings/oleObject217.bin"/><Relationship Id="rId1" Type="http://schemas.openxmlformats.org/officeDocument/2006/relationships/slideLayout" Target="../slideLayouts/slideLayout7.xml"/><Relationship Id="rId6" Type="http://schemas.openxmlformats.org/officeDocument/2006/relationships/oleObject" Target="../embeddings/oleObject212.bin"/><Relationship Id="rId11" Type="http://schemas.openxmlformats.org/officeDocument/2006/relationships/image" Target="../media/image190.wmf"/><Relationship Id="rId5" Type="http://schemas.openxmlformats.org/officeDocument/2006/relationships/image" Target="../media/image187.emf"/><Relationship Id="rId15" Type="http://schemas.openxmlformats.org/officeDocument/2006/relationships/image" Target="../media/image136.wmf"/><Relationship Id="rId10" Type="http://schemas.openxmlformats.org/officeDocument/2006/relationships/oleObject" Target="../embeddings/oleObject214.bin"/><Relationship Id="rId4" Type="http://schemas.openxmlformats.org/officeDocument/2006/relationships/oleObject" Target="../embeddings/oleObject211.bin"/><Relationship Id="rId9" Type="http://schemas.openxmlformats.org/officeDocument/2006/relationships/image" Target="../media/image189.wmf"/><Relationship Id="rId14" Type="http://schemas.openxmlformats.org/officeDocument/2006/relationships/oleObject" Target="../embeddings/oleObject216.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21.bin"/><Relationship Id="rId13" Type="http://schemas.openxmlformats.org/officeDocument/2006/relationships/image" Target="../media/image198.wmf"/><Relationship Id="rId3" Type="http://schemas.openxmlformats.org/officeDocument/2006/relationships/image" Target="../media/image193.wmf"/><Relationship Id="rId7" Type="http://schemas.openxmlformats.org/officeDocument/2006/relationships/image" Target="../media/image195.wmf"/><Relationship Id="rId12" Type="http://schemas.openxmlformats.org/officeDocument/2006/relationships/oleObject" Target="../embeddings/oleObject223.bin"/><Relationship Id="rId17" Type="http://schemas.openxmlformats.org/officeDocument/2006/relationships/image" Target="../media/image200.wmf"/><Relationship Id="rId2" Type="http://schemas.openxmlformats.org/officeDocument/2006/relationships/oleObject" Target="../embeddings/oleObject218.bin"/><Relationship Id="rId16" Type="http://schemas.openxmlformats.org/officeDocument/2006/relationships/oleObject" Target="../embeddings/oleObject225.bin"/><Relationship Id="rId1" Type="http://schemas.openxmlformats.org/officeDocument/2006/relationships/slideLayout" Target="../slideLayouts/slideLayout7.xml"/><Relationship Id="rId6" Type="http://schemas.openxmlformats.org/officeDocument/2006/relationships/oleObject" Target="../embeddings/oleObject220.bin"/><Relationship Id="rId11" Type="http://schemas.openxmlformats.org/officeDocument/2006/relationships/image" Target="../media/image197.wmf"/><Relationship Id="rId5" Type="http://schemas.openxmlformats.org/officeDocument/2006/relationships/image" Target="../media/image194.wmf"/><Relationship Id="rId15" Type="http://schemas.openxmlformats.org/officeDocument/2006/relationships/image" Target="../media/image199.wmf"/><Relationship Id="rId10" Type="http://schemas.openxmlformats.org/officeDocument/2006/relationships/oleObject" Target="../embeddings/oleObject222.bin"/><Relationship Id="rId4" Type="http://schemas.openxmlformats.org/officeDocument/2006/relationships/oleObject" Target="../embeddings/oleObject219.bin"/><Relationship Id="rId9" Type="http://schemas.openxmlformats.org/officeDocument/2006/relationships/image" Target="../media/image196.wmf"/><Relationship Id="rId14" Type="http://schemas.openxmlformats.org/officeDocument/2006/relationships/oleObject" Target="../embeddings/oleObject224.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29.bin"/><Relationship Id="rId13" Type="http://schemas.openxmlformats.org/officeDocument/2006/relationships/image" Target="../media/image206.wmf"/><Relationship Id="rId18" Type="http://schemas.openxmlformats.org/officeDocument/2006/relationships/oleObject" Target="../embeddings/oleObject234.bin"/><Relationship Id="rId3" Type="http://schemas.openxmlformats.org/officeDocument/2006/relationships/image" Target="../media/image201.wmf"/><Relationship Id="rId21" Type="http://schemas.openxmlformats.org/officeDocument/2006/relationships/image" Target="../media/image210.wmf"/><Relationship Id="rId7" Type="http://schemas.openxmlformats.org/officeDocument/2006/relationships/image" Target="../media/image203.wmf"/><Relationship Id="rId12" Type="http://schemas.openxmlformats.org/officeDocument/2006/relationships/oleObject" Target="../embeddings/oleObject231.bin"/><Relationship Id="rId17" Type="http://schemas.openxmlformats.org/officeDocument/2006/relationships/image" Target="../media/image208.wmf"/><Relationship Id="rId2" Type="http://schemas.openxmlformats.org/officeDocument/2006/relationships/oleObject" Target="../embeddings/oleObject226.bin"/><Relationship Id="rId16" Type="http://schemas.openxmlformats.org/officeDocument/2006/relationships/oleObject" Target="../embeddings/oleObject233.bin"/><Relationship Id="rId20" Type="http://schemas.openxmlformats.org/officeDocument/2006/relationships/oleObject" Target="../embeddings/oleObject235.bin"/><Relationship Id="rId1" Type="http://schemas.openxmlformats.org/officeDocument/2006/relationships/slideLayout" Target="../slideLayouts/slideLayout7.xml"/><Relationship Id="rId6" Type="http://schemas.openxmlformats.org/officeDocument/2006/relationships/oleObject" Target="../embeddings/oleObject228.bin"/><Relationship Id="rId11" Type="http://schemas.openxmlformats.org/officeDocument/2006/relationships/image" Target="../media/image205.wmf"/><Relationship Id="rId5" Type="http://schemas.openxmlformats.org/officeDocument/2006/relationships/image" Target="../media/image202.wmf"/><Relationship Id="rId15" Type="http://schemas.openxmlformats.org/officeDocument/2006/relationships/image" Target="../media/image207.wmf"/><Relationship Id="rId10" Type="http://schemas.openxmlformats.org/officeDocument/2006/relationships/oleObject" Target="../embeddings/oleObject230.bin"/><Relationship Id="rId19" Type="http://schemas.openxmlformats.org/officeDocument/2006/relationships/image" Target="../media/image209.wmf"/><Relationship Id="rId4" Type="http://schemas.openxmlformats.org/officeDocument/2006/relationships/oleObject" Target="../embeddings/oleObject227.bin"/><Relationship Id="rId9" Type="http://schemas.openxmlformats.org/officeDocument/2006/relationships/image" Target="../media/image204.wmf"/><Relationship Id="rId14" Type="http://schemas.openxmlformats.org/officeDocument/2006/relationships/oleObject" Target="../embeddings/oleObject232.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39.bin"/><Relationship Id="rId13" Type="http://schemas.openxmlformats.org/officeDocument/2006/relationships/oleObject" Target="../embeddings/oleObject242.bin"/><Relationship Id="rId18" Type="http://schemas.openxmlformats.org/officeDocument/2006/relationships/image" Target="../media/image218.wmf"/><Relationship Id="rId3" Type="http://schemas.openxmlformats.org/officeDocument/2006/relationships/image" Target="../media/image211.wmf"/><Relationship Id="rId21" Type="http://schemas.openxmlformats.org/officeDocument/2006/relationships/oleObject" Target="../embeddings/oleObject246.bin"/><Relationship Id="rId7" Type="http://schemas.openxmlformats.org/officeDocument/2006/relationships/image" Target="../media/image213.wmf"/><Relationship Id="rId12" Type="http://schemas.openxmlformats.org/officeDocument/2006/relationships/oleObject" Target="../embeddings/oleObject241.bin"/><Relationship Id="rId17" Type="http://schemas.openxmlformats.org/officeDocument/2006/relationships/oleObject" Target="../embeddings/oleObject244.bin"/><Relationship Id="rId2" Type="http://schemas.openxmlformats.org/officeDocument/2006/relationships/oleObject" Target="../embeddings/oleObject236.bin"/><Relationship Id="rId16" Type="http://schemas.openxmlformats.org/officeDocument/2006/relationships/image" Target="../media/image217.wmf"/><Relationship Id="rId20" Type="http://schemas.openxmlformats.org/officeDocument/2006/relationships/image" Target="../media/image219.wmf"/><Relationship Id="rId1" Type="http://schemas.openxmlformats.org/officeDocument/2006/relationships/slideLayout" Target="../slideLayouts/slideLayout7.xml"/><Relationship Id="rId6" Type="http://schemas.openxmlformats.org/officeDocument/2006/relationships/oleObject" Target="../embeddings/oleObject238.bin"/><Relationship Id="rId11" Type="http://schemas.openxmlformats.org/officeDocument/2006/relationships/image" Target="../media/image215.wmf"/><Relationship Id="rId24" Type="http://schemas.openxmlformats.org/officeDocument/2006/relationships/image" Target="../media/image221.wmf"/><Relationship Id="rId5" Type="http://schemas.openxmlformats.org/officeDocument/2006/relationships/image" Target="../media/image212.wmf"/><Relationship Id="rId15" Type="http://schemas.openxmlformats.org/officeDocument/2006/relationships/oleObject" Target="../embeddings/oleObject243.bin"/><Relationship Id="rId23" Type="http://schemas.openxmlformats.org/officeDocument/2006/relationships/oleObject" Target="../embeddings/oleObject247.bin"/><Relationship Id="rId10" Type="http://schemas.openxmlformats.org/officeDocument/2006/relationships/oleObject" Target="../embeddings/oleObject240.bin"/><Relationship Id="rId19" Type="http://schemas.openxmlformats.org/officeDocument/2006/relationships/oleObject" Target="../embeddings/oleObject245.bin"/><Relationship Id="rId4" Type="http://schemas.openxmlformats.org/officeDocument/2006/relationships/oleObject" Target="../embeddings/oleObject237.bin"/><Relationship Id="rId9" Type="http://schemas.openxmlformats.org/officeDocument/2006/relationships/image" Target="../media/image214.wmf"/><Relationship Id="rId14" Type="http://schemas.openxmlformats.org/officeDocument/2006/relationships/image" Target="../media/image216.wmf"/><Relationship Id="rId22" Type="http://schemas.openxmlformats.org/officeDocument/2006/relationships/image" Target="../media/image220.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251.bin"/><Relationship Id="rId13" Type="http://schemas.openxmlformats.org/officeDocument/2006/relationships/image" Target="../media/image227.wmf"/><Relationship Id="rId3" Type="http://schemas.openxmlformats.org/officeDocument/2006/relationships/image" Target="../media/image222.wmf"/><Relationship Id="rId7" Type="http://schemas.openxmlformats.org/officeDocument/2006/relationships/image" Target="../media/image224.emf"/><Relationship Id="rId12" Type="http://schemas.openxmlformats.org/officeDocument/2006/relationships/oleObject" Target="../embeddings/oleObject253.bin"/><Relationship Id="rId2" Type="http://schemas.openxmlformats.org/officeDocument/2006/relationships/oleObject" Target="../embeddings/oleObject248.bin"/><Relationship Id="rId1" Type="http://schemas.openxmlformats.org/officeDocument/2006/relationships/slideLayout" Target="../slideLayouts/slideLayout7.xml"/><Relationship Id="rId6" Type="http://schemas.openxmlformats.org/officeDocument/2006/relationships/oleObject" Target="../embeddings/oleObject250.bin"/><Relationship Id="rId11" Type="http://schemas.openxmlformats.org/officeDocument/2006/relationships/image" Target="../media/image226.emf"/><Relationship Id="rId5" Type="http://schemas.openxmlformats.org/officeDocument/2006/relationships/image" Target="../media/image223.wmf"/><Relationship Id="rId15" Type="http://schemas.openxmlformats.org/officeDocument/2006/relationships/image" Target="../media/image215.wmf"/><Relationship Id="rId10" Type="http://schemas.openxmlformats.org/officeDocument/2006/relationships/oleObject" Target="../embeddings/oleObject252.bin"/><Relationship Id="rId4" Type="http://schemas.openxmlformats.org/officeDocument/2006/relationships/oleObject" Target="../embeddings/oleObject249.bin"/><Relationship Id="rId9" Type="http://schemas.openxmlformats.org/officeDocument/2006/relationships/image" Target="../media/image225.wmf"/><Relationship Id="rId14" Type="http://schemas.openxmlformats.org/officeDocument/2006/relationships/oleObject" Target="../embeddings/oleObject254.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58.bin"/><Relationship Id="rId13" Type="http://schemas.openxmlformats.org/officeDocument/2006/relationships/oleObject" Target="../embeddings/oleObject261.bin"/><Relationship Id="rId18" Type="http://schemas.openxmlformats.org/officeDocument/2006/relationships/image" Target="../media/image234.wmf"/><Relationship Id="rId3" Type="http://schemas.openxmlformats.org/officeDocument/2006/relationships/image" Target="../media/image215.wmf"/><Relationship Id="rId21" Type="http://schemas.openxmlformats.org/officeDocument/2006/relationships/oleObject" Target="../embeddings/oleObject266.bin"/><Relationship Id="rId7" Type="http://schemas.openxmlformats.org/officeDocument/2006/relationships/image" Target="../media/image229.emf"/><Relationship Id="rId12" Type="http://schemas.openxmlformats.org/officeDocument/2006/relationships/oleObject" Target="../embeddings/oleObject260.bin"/><Relationship Id="rId17" Type="http://schemas.openxmlformats.org/officeDocument/2006/relationships/oleObject" Target="../embeddings/oleObject263.bin"/><Relationship Id="rId2" Type="http://schemas.openxmlformats.org/officeDocument/2006/relationships/oleObject" Target="../embeddings/oleObject255.bin"/><Relationship Id="rId16" Type="http://schemas.openxmlformats.org/officeDocument/2006/relationships/image" Target="../media/image233.wmf"/><Relationship Id="rId20" Type="http://schemas.openxmlformats.org/officeDocument/2006/relationships/oleObject" Target="../embeddings/oleObject265.bin"/><Relationship Id="rId1" Type="http://schemas.openxmlformats.org/officeDocument/2006/relationships/slideLayout" Target="../slideLayouts/slideLayout7.xml"/><Relationship Id="rId6" Type="http://schemas.openxmlformats.org/officeDocument/2006/relationships/oleObject" Target="../embeddings/oleObject257.bin"/><Relationship Id="rId11" Type="http://schemas.openxmlformats.org/officeDocument/2006/relationships/image" Target="../media/image231.wmf"/><Relationship Id="rId5" Type="http://schemas.openxmlformats.org/officeDocument/2006/relationships/image" Target="../media/image228.wmf"/><Relationship Id="rId15" Type="http://schemas.openxmlformats.org/officeDocument/2006/relationships/oleObject" Target="../embeddings/oleObject262.bin"/><Relationship Id="rId10" Type="http://schemas.openxmlformats.org/officeDocument/2006/relationships/oleObject" Target="../embeddings/oleObject259.bin"/><Relationship Id="rId19" Type="http://schemas.openxmlformats.org/officeDocument/2006/relationships/oleObject" Target="../embeddings/oleObject264.bin"/><Relationship Id="rId4" Type="http://schemas.openxmlformats.org/officeDocument/2006/relationships/oleObject" Target="../embeddings/oleObject256.bin"/><Relationship Id="rId9" Type="http://schemas.openxmlformats.org/officeDocument/2006/relationships/image" Target="../media/image230.wmf"/><Relationship Id="rId14" Type="http://schemas.openxmlformats.org/officeDocument/2006/relationships/image" Target="../media/image232.wmf"/><Relationship Id="rId22" Type="http://schemas.openxmlformats.org/officeDocument/2006/relationships/image" Target="../media/image235.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70.bin"/><Relationship Id="rId13" Type="http://schemas.openxmlformats.org/officeDocument/2006/relationships/oleObject" Target="../embeddings/oleObject273.bin"/><Relationship Id="rId18" Type="http://schemas.openxmlformats.org/officeDocument/2006/relationships/image" Target="../media/image243.wmf"/><Relationship Id="rId3" Type="http://schemas.openxmlformats.org/officeDocument/2006/relationships/image" Target="../media/image236.wmf"/><Relationship Id="rId7" Type="http://schemas.openxmlformats.org/officeDocument/2006/relationships/image" Target="../media/image238.wmf"/><Relationship Id="rId12" Type="http://schemas.openxmlformats.org/officeDocument/2006/relationships/oleObject" Target="../embeddings/oleObject272.bin"/><Relationship Id="rId17" Type="http://schemas.openxmlformats.org/officeDocument/2006/relationships/oleObject" Target="../embeddings/oleObject275.bin"/><Relationship Id="rId2" Type="http://schemas.openxmlformats.org/officeDocument/2006/relationships/oleObject" Target="../embeddings/oleObject267.bin"/><Relationship Id="rId16" Type="http://schemas.openxmlformats.org/officeDocument/2006/relationships/image" Target="../media/image242.wmf"/><Relationship Id="rId1" Type="http://schemas.openxmlformats.org/officeDocument/2006/relationships/slideLayout" Target="../slideLayouts/slideLayout7.xml"/><Relationship Id="rId6" Type="http://schemas.openxmlformats.org/officeDocument/2006/relationships/oleObject" Target="../embeddings/oleObject269.bin"/><Relationship Id="rId11" Type="http://schemas.openxmlformats.org/officeDocument/2006/relationships/image" Target="../media/image240.wmf"/><Relationship Id="rId5" Type="http://schemas.openxmlformats.org/officeDocument/2006/relationships/image" Target="../media/image237.wmf"/><Relationship Id="rId15" Type="http://schemas.openxmlformats.org/officeDocument/2006/relationships/oleObject" Target="../embeddings/oleObject274.bin"/><Relationship Id="rId10" Type="http://schemas.openxmlformats.org/officeDocument/2006/relationships/oleObject" Target="../embeddings/oleObject271.bin"/><Relationship Id="rId4" Type="http://schemas.openxmlformats.org/officeDocument/2006/relationships/oleObject" Target="../embeddings/oleObject268.bin"/><Relationship Id="rId9" Type="http://schemas.openxmlformats.org/officeDocument/2006/relationships/image" Target="../media/image239.wmf"/><Relationship Id="rId14" Type="http://schemas.openxmlformats.org/officeDocument/2006/relationships/image" Target="../media/image241.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79.bin"/><Relationship Id="rId13" Type="http://schemas.openxmlformats.org/officeDocument/2006/relationships/image" Target="../media/image249.emf"/><Relationship Id="rId3" Type="http://schemas.openxmlformats.org/officeDocument/2006/relationships/image" Target="../media/image244.wmf"/><Relationship Id="rId7" Type="http://schemas.openxmlformats.org/officeDocument/2006/relationships/image" Target="../media/image246.wmf"/><Relationship Id="rId12" Type="http://schemas.openxmlformats.org/officeDocument/2006/relationships/oleObject" Target="../embeddings/oleObject281.bin"/><Relationship Id="rId2" Type="http://schemas.openxmlformats.org/officeDocument/2006/relationships/oleObject" Target="../embeddings/oleObject276.bin"/><Relationship Id="rId1" Type="http://schemas.openxmlformats.org/officeDocument/2006/relationships/slideLayout" Target="../slideLayouts/slideLayout7.xml"/><Relationship Id="rId6" Type="http://schemas.openxmlformats.org/officeDocument/2006/relationships/oleObject" Target="../embeddings/oleObject278.bin"/><Relationship Id="rId11" Type="http://schemas.openxmlformats.org/officeDocument/2006/relationships/image" Target="../media/image248.wmf"/><Relationship Id="rId5" Type="http://schemas.openxmlformats.org/officeDocument/2006/relationships/image" Target="../media/image245.wmf"/><Relationship Id="rId15" Type="http://schemas.openxmlformats.org/officeDocument/2006/relationships/image" Target="../media/image250.wmf"/><Relationship Id="rId10" Type="http://schemas.openxmlformats.org/officeDocument/2006/relationships/oleObject" Target="../embeddings/oleObject280.bin"/><Relationship Id="rId4" Type="http://schemas.openxmlformats.org/officeDocument/2006/relationships/oleObject" Target="../embeddings/oleObject277.bin"/><Relationship Id="rId9" Type="http://schemas.openxmlformats.org/officeDocument/2006/relationships/image" Target="../media/image247.wmf"/><Relationship Id="rId14" Type="http://schemas.openxmlformats.org/officeDocument/2006/relationships/oleObject" Target="../embeddings/oleObject282.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286.bin"/><Relationship Id="rId13" Type="http://schemas.openxmlformats.org/officeDocument/2006/relationships/image" Target="../media/image256.wmf"/><Relationship Id="rId18" Type="http://schemas.openxmlformats.org/officeDocument/2006/relationships/oleObject" Target="../embeddings/oleObject291.bin"/><Relationship Id="rId26" Type="http://schemas.openxmlformats.org/officeDocument/2006/relationships/oleObject" Target="../embeddings/oleObject295.bin"/><Relationship Id="rId3" Type="http://schemas.openxmlformats.org/officeDocument/2006/relationships/image" Target="../media/image251.wmf"/><Relationship Id="rId21" Type="http://schemas.openxmlformats.org/officeDocument/2006/relationships/image" Target="../media/image260.wmf"/><Relationship Id="rId7" Type="http://schemas.openxmlformats.org/officeDocument/2006/relationships/image" Target="../media/image253.wmf"/><Relationship Id="rId12" Type="http://schemas.openxmlformats.org/officeDocument/2006/relationships/oleObject" Target="../embeddings/oleObject288.bin"/><Relationship Id="rId17" Type="http://schemas.openxmlformats.org/officeDocument/2006/relationships/image" Target="../media/image258.wmf"/><Relationship Id="rId25" Type="http://schemas.openxmlformats.org/officeDocument/2006/relationships/image" Target="../media/image262.wmf"/><Relationship Id="rId2" Type="http://schemas.openxmlformats.org/officeDocument/2006/relationships/oleObject" Target="../embeddings/oleObject283.bin"/><Relationship Id="rId16" Type="http://schemas.openxmlformats.org/officeDocument/2006/relationships/oleObject" Target="../embeddings/oleObject290.bin"/><Relationship Id="rId20" Type="http://schemas.openxmlformats.org/officeDocument/2006/relationships/oleObject" Target="../embeddings/oleObject292.bin"/><Relationship Id="rId1" Type="http://schemas.openxmlformats.org/officeDocument/2006/relationships/slideLayout" Target="../slideLayouts/slideLayout7.xml"/><Relationship Id="rId6" Type="http://schemas.openxmlformats.org/officeDocument/2006/relationships/oleObject" Target="../embeddings/oleObject285.bin"/><Relationship Id="rId11" Type="http://schemas.openxmlformats.org/officeDocument/2006/relationships/image" Target="../media/image255.wmf"/><Relationship Id="rId24" Type="http://schemas.openxmlformats.org/officeDocument/2006/relationships/oleObject" Target="../embeddings/oleObject294.bin"/><Relationship Id="rId5" Type="http://schemas.openxmlformats.org/officeDocument/2006/relationships/image" Target="../media/image252.wmf"/><Relationship Id="rId15" Type="http://schemas.openxmlformats.org/officeDocument/2006/relationships/image" Target="../media/image257.wmf"/><Relationship Id="rId23" Type="http://schemas.openxmlformats.org/officeDocument/2006/relationships/image" Target="../media/image261.wmf"/><Relationship Id="rId10" Type="http://schemas.openxmlformats.org/officeDocument/2006/relationships/oleObject" Target="../embeddings/oleObject287.bin"/><Relationship Id="rId19" Type="http://schemas.openxmlformats.org/officeDocument/2006/relationships/image" Target="../media/image259.wmf"/><Relationship Id="rId4" Type="http://schemas.openxmlformats.org/officeDocument/2006/relationships/oleObject" Target="../embeddings/oleObject284.bin"/><Relationship Id="rId9" Type="http://schemas.openxmlformats.org/officeDocument/2006/relationships/image" Target="../media/image254.wmf"/><Relationship Id="rId14" Type="http://schemas.openxmlformats.org/officeDocument/2006/relationships/oleObject" Target="../embeddings/oleObject289.bin"/><Relationship Id="rId22" Type="http://schemas.openxmlformats.org/officeDocument/2006/relationships/oleObject" Target="../embeddings/oleObject293.bin"/><Relationship Id="rId27" Type="http://schemas.openxmlformats.org/officeDocument/2006/relationships/image" Target="../media/image263.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299.bin"/><Relationship Id="rId13" Type="http://schemas.openxmlformats.org/officeDocument/2006/relationships/image" Target="../media/image269.wmf"/><Relationship Id="rId3" Type="http://schemas.openxmlformats.org/officeDocument/2006/relationships/image" Target="../media/image264.wmf"/><Relationship Id="rId7" Type="http://schemas.openxmlformats.org/officeDocument/2006/relationships/image" Target="../media/image266.wmf"/><Relationship Id="rId12" Type="http://schemas.openxmlformats.org/officeDocument/2006/relationships/oleObject" Target="../embeddings/oleObject301.bin"/><Relationship Id="rId2" Type="http://schemas.openxmlformats.org/officeDocument/2006/relationships/oleObject" Target="../embeddings/oleObject296.bin"/><Relationship Id="rId1" Type="http://schemas.openxmlformats.org/officeDocument/2006/relationships/slideLayout" Target="../slideLayouts/slideLayout7.xml"/><Relationship Id="rId6" Type="http://schemas.openxmlformats.org/officeDocument/2006/relationships/oleObject" Target="../embeddings/oleObject298.bin"/><Relationship Id="rId11" Type="http://schemas.openxmlformats.org/officeDocument/2006/relationships/image" Target="../media/image268.wmf"/><Relationship Id="rId5" Type="http://schemas.openxmlformats.org/officeDocument/2006/relationships/image" Target="../media/image265.wmf"/><Relationship Id="rId10" Type="http://schemas.openxmlformats.org/officeDocument/2006/relationships/oleObject" Target="../embeddings/oleObject300.bin"/><Relationship Id="rId4" Type="http://schemas.openxmlformats.org/officeDocument/2006/relationships/oleObject" Target="../embeddings/oleObject297.bin"/><Relationship Id="rId9" Type="http://schemas.openxmlformats.org/officeDocument/2006/relationships/image" Target="../media/image267.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Layout" Target="../slideLayouts/slideLayout7.xml"/><Relationship Id="rId6" Type="http://schemas.openxmlformats.org/officeDocument/2006/relationships/oleObject" Target="../embeddings/oleObject5.bin"/><Relationship Id="rId11" Type="http://schemas.openxmlformats.org/officeDocument/2006/relationships/image" Target="../media/image7.wmf"/><Relationship Id="rId5" Type="http://schemas.openxmlformats.org/officeDocument/2006/relationships/image" Target="../media/image4.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6.emf"/></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305.bin"/><Relationship Id="rId3" Type="http://schemas.openxmlformats.org/officeDocument/2006/relationships/image" Target="../media/image270.wmf"/><Relationship Id="rId7" Type="http://schemas.openxmlformats.org/officeDocument/2006/relationships/image" Target="../media/image272.emf"/><Relationship Id="rId2" Type="http://schemas.openxmlformats.org/officeDocument/2006/relationships/oleObject" Target="../embeddings/oleObject302.bin"/><Relationship Id="rId1" Type="http://schemas.openxmlformats.org/officeDocument/2006/relationships/slideLayout" Target="../slideLayouts/slideLayout7.xml"/><Relationship Id="rId6" Type="http://schemas.openxmlformats.org/officeDocument/2006/relationships/oleObject" Target="../embeddings/oleObject304.bin"/><Relationship Id="rId11" Type="http://schemas.openxmlformats.org/officeDocument/2006/relationships/image" Target="../media/image274.wmf"/><Relationship Id="rId5" Type="http://schemas.openxmlformats.org/officeDocument/2006/relationships/image" Target="../media/image271.wmf"/><Relationship Id="rId10" Type="http://schemas.openxmlformats.org/officeDocument/2006/relationships/oleObject" Target="../embeddings/oleObject306.bin"/><Relationship Id="rId4" Type="http://schemas.openxmlformats.org/officeDocument/2006/relationships/oleObject" Target="../embeddings/oleObject303.bin"/><Relationship Id="rId9" Type="http://schemas.openxmlformats.org/officeDocument/2006/relationships/image" Target="../media/image273.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310.bin"/><Relationship Id="rId13" Type="http://schemas.openxmlformats.org/officeDocument/2006/relationships/image" Target="../media/image279.wmf"/><Relationship Id="rId3" Type="http://schemas.openxmlformats.org/officeDocument/2006/relationships/image" Target="../media/image273.wmf"/><Relationship Id="rId7" Type="http://schemas.openxmlformats.org/officeDocument/2006/relationships/image" Target="../media/image276.emf"/><Relationship Id="rId12" Type="http://schemas.openxmlformats.org/officeDocument/2006/relationships/oleObject" Target="../embeddings/oleObject312.bin"/><Relationship Id="rId2" Type="http://schemas.openxmlformats.org/officeDocument/2006/relationships/oleObject" Target="../embeddings/oleObject307.bin"/><Relationship Id="rId1" Type="http://schemas.openxmlformats.org/officeDocument/2006/relationships/slideLayout" Target="../slideLayouts/slideLayout7.xml"/><Relationship Id="rId6" Type="http://schemas.openxmlformats.org/officeDocument/2006/relationships/oleObject" Target="../embeddings/oleObject309.bin"/><Relationship Id="rId11" Type="http://schemas.openxmlformats.org/officeDocument/2006/relationships/image" Target="../media/image278.emf"/><Relationship Id="rId5" Type="http://schemas.openxmlformats.org/officeDocument/2006/relationships/image" Target="../media/image275.emf"/><Relationship Id="rId10" Type="http://schemas.openxmlformats.org/officeDocument/2006/relationships/oleObject" Target="../embeddings/oleObject311.bin"/><Relationship Id="rId4" Type="http://schemas.openxmlformats.org/officeDocument/2006/relationships/oleObject" Target="../embeddings/oleObject308.bin"/><Relationship Id="rId9" Type="http://schemas.openxmlformats.org/officeDocument/2006/relationships/image" Target="../media/image277.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316.bin"/><Relationship Id="rId13" Type="http://schemas.openxmlformats.org/officeDocument/2006/relationships/image" Target="../media/image285.emf"/><Relationship Id="rId3" Type="http://schemas.openxmlformats.org/officeDocument/2006/relationships/image" Target="../media/image280.emf"/><Relationship Id="rId7" Type="http://schemas.openxmlformats.org/officeDocument/2006/relationships/image" Target="../media/image282.emf"/><Relationship Id="rId12" Type="http://schemas.openxmlformats.org/officeDocument/2006/relationships/oleObject" Target="../embeddings/oleObject318.bin"/><Relationship Id="rId2" Type="http://schemas.openxmlformats.org/officeDocument/2006/relationships/oleObject" Target="../embeddings/oleObject313.bin"/><Relationship Id="rId1" Type="http://schemas.openxmlformats.org/officeDocument/2006/relationships/slideLayout" Target="../slideLayouts/slideLayout7.xml"/><Relationship Id="rId6" Type="http://schemas.openxmlformats.org/officeDocument/2006/relationships/oleObject" Target="../embeddings/oleObject315.bin"/><Relationship Id="rId11" Type="http://schemas.openxmlformats.org/officeDocument/2006/relationships/image" Target="../media/image284.emf"/><Relationship Id="rId5" Type="http://schemas.openxmlformats.org/officeDocument/2006/relationships/image" Target="../media/image281.emf"/><Relationship Id="rId10" Type="http://schemas.openxmlformats.org/officeDocument/2006/relationships/oleObject" Target="../embeddings/oleObject317.bin"/><Relationship Id="rId4" Type="http://schemas.openxmlformats.org/officeDocument/2006/relationships/oleObject" Target="../embeddings/oleObject314.bin"/><Relationship Id="rId9" Type="http://schemas.openxmlformats.org/officeDocument/2006/relationships/image" Target="../media/image283.e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22.bin"/><Relationship Id="rId13" Type="http://schemas.openxmlformats.org/officeDocument/2006/relationships/image" Target="../media/image289.emf"/><Relationship Id="rId18" Type="http://schemas.openxmlformats.org/officeDocument/2006/relationships/oleObject" Target="../embeddings/oleObject327.bin"/><Relationship Id="rId3" Type="http://schemas.openxmlformats.org/officeDocument/2006/relationships/image" Target="../media/image286.wmf"/><Relationship Id="rId7" Type="http://schemas.openxmlformats.org/officeDocument/2006/relationships/image" Target="../media/image240.wmf"/><Relationship Id="rId12" Type="http://schemas.openxmlformats.org/officeDocument/2006/relationships/oleObject" Target="../embeddings/oleObject324.bin"/><Relationship Id="rId17" Type="http://schemas.openxmlformats.org/officeDocument/2006/relationships/image" Target="../media/image291.wmf"/><Relationship Id="rId2" Type="http://schemas.openxmlformats.org/officeDocument/2006/relationships/oleObject" Target="../embeddings/oleObject319.bin"/><Relationship Id="rId16" Type="http://schemas.openxmlformats.org/officeDocument/2006/relationships/oleObject" Target="../embeddings/oleObject326.bin"/><Relationship Id="rId1" Type="http://schemas.openxmlformats.org/officeDocument/2006/relationships/slideLayout" Target="../slideLayouts/slideLayout7.xml"/><Relationship Id="rId6" Type="http://schemas.openxmlformats.org/officeDocument/2006/relationships/oleObject" Target="../embeddings/oleObject321.bin"/><Relationship Id="rId11" Type="http://schemas.openxmlformats.org/officeDocument/2006/relationships/image" Target="../media/image288.wmf"/><Relationship Id="rId5" Type="http://schemas.openxmlformats.org/officeDocument/2006/relationships/image" Target="../media/image238.wmf"/><Relationship Id="rId15" Type="http://schemas.openxmlformats.org/officeDocument/2006/relationships/image" Target="../media/image290.wmf"/><Relationship Id="rId10" Type="http://schemas.openxmlformats.org/officeDocument/2006/relationships/oleObject" Target="../embeddings/oleObject323.bin"/><Relationship Id="rId19" Type="http://schemas.openxmlformats.org/officeDocument/2006/relationships/image" Target="../media/image292.wmf"/><Relationship Id="rId4" Type="http://schemas.openxmlformats.org/officeDocument/2006/relationships/oleObject" Target="../embeddings/oleObject320.bin"/><Relationship Id="rId9" Type="http://schemas.openxmlformats.org/officeDocument/2006/relationships/image" Target="../media/image287.wmf"/><Relationship Id="rId14" Type="http://schemas.openxmlformats.org/officeDocument/2006/relationships/oleObject" Target="../embeddings/oleObject325.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331.bin"/><Relationship Id="rId13" Type="http://schemas.openxmlformats.org/officeDocument/2006/relationships/image" Target="../media/image298.wmf"/><Relationship Id="rId3" Type="http://schemas.openxmlformats.org/officeDocument/2006/relationships/image" Target="../media/image293.wmf"/><Relationship Id="rId7" Type="http://schemas.openxmlformats.org/officeDocument/2006/relationships/image" Target="../media/image295.wmf"/><Relationship Id="rId12" Type="http://schemas.openxmlformats.org/officeDocument/2006/relationships/oleObject" Target="../embeddings/oleObject333.bin"/><Relationship Id="rId17" Type="http://schemas.openxmlformats.org/officeDocument/2006/relationships/image" Target="../media/image300.wmf"/><Relationship Id="rId2" Type="http://schemas.openxmlformats.org/officeDocument/2006/relationships/oleObject" Target="../embeddings/oleObject328.bin"/><Relationship Id="rId16" Type="http://schemas.openxmlformats.org/officeDocument/2006/relationships/oleObject" Target="../embeddings/oleObject335.bin"/><Relationship Id="rId1" Type="http://schemas.openxmlformats.org/officeDocument/2006/relationships/slideLayout" Target="../slideLayouts/slideLayout7.xml"/><Relationship Id="rId6" Type="http://schemas.openxmlformats.org/officeDocument/2006/relationships/oleObject" Target="../embeddings/oleObject330.bin"/><Relationship Id="rId11" Type="http://schemas.openxmlformats.org/officeDocument/2006/relationships/image" Target="../media/image297.wmf"/><Relationship Id="rId5" Type="http://schemas.openxmlformats.org/officeDocument/2006/relationships/image" Target="../media/image294.wmf"/><Relationship Id="rId15" Type="http://schemas.openxmlformats.org/officeDocument/2006/relationships/image" Target="../media/image299.wmf"/><Relationship Id="rId10" Type="http://schemas.openxmlformats.org/officeDocument/2006/relationships/oleObject" Target="../embeddings/oleObject332.bin"/><Relationship Id="rId4" Type="http://schemas.openxmlformats.org/officeDocument/2006/relationships/oleObject" Target="../embeddings/oleObject329.bin"/><Relationship Id="rId9" Type="http://schemas.openxmlformats.org/officeDocument/2006/relationships/image" Target="../media/image296.wmf"/><Relationship Id="rId14" Type="http://schemas.openxmlformats.org/officeDocument/2006/relationships/oleObject" Target="../embeddings/oleObject334.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339.bin"/><Relationship Id="rId13" Type="http://schemas.openxmlformats.org/officeDocument/2006/relationships/image" Target="../media/image306.emf"/><Relationship Id="rId3" Type="http://schemas.openxmlformats.org/officeDocument/2006/relationships/image" Target="../media/image301.wmf"/><Relationship Id="rId7" Type="http://schemas.openxmlformats.org/officeDocument/2006/relationships/image" Target="../media/image303.wmf"/><Relationship Id="rId12" Type="http://schemas.openxmlformats.org/officeDocument/2006/relationships/oleObject" Target="../embeddings/oleObject341.bin"/><Relationship Id="rId2" Type="http://schemas.openxmlformats.org/officeDocument/2006/relationships/oleObject" Target="../embeddings/oleObject336.bin"/><Relationship Id="rId1" Type="http://schemas.openxmlformats.org/officeDocument/2006/relationships/slideLayout" Target="../slideLayouts/slideLayout7.xml"/><Relationship Id="rId6" Type="http://schemas.openxmlformats.org/officeDocument/2006/relationships/oleObject" Target="../embeddings/oleObject338.bin"/><Relationship Id="rId11" Type="http://schemas.openxmlformats.org/officeDocument/2006/relationships/image" Target="../media/image305.emf"/><Relationship Id="rId5" Type="http://schemas.openxmlformats.org/officeDocument/2006/relationships/image" Target="../media/image302.wmf"/><Relationship Id="rId15" Type="http://schemas.openxmlformats.org/officeDocument/2006/relationships/image" Target="../media/image307.emf"/><Relationship Id="rId10" Type="http://schemas.openxmlformats.org/officeDocument/2006/relationships/oleObject" Target="../embeddings/oleObject340.bin"/><Relationship Id="rId4" Type="http://schemas.openxmlformats.org/officeDocument/2006/relationships/oleObject" Target="../embeddings/oleObject337.bin"/><Relationship Id="rId9" Type="http://schemas.openxmlformats.org/officeDocument/2006/relationships/image" Target="../media/image304.wmf"/><Relationship Id="rId14" Type="http://schemas.openxmlformats.org/officeDocument/2006/relationships/oleObject" Target="../embeddings/oleObject342.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346.bin"/><Relationship Id="rId13" Type="http://schemas.openxmlformats.org/officeDocument/2006/relationships/image" Target="../media/image313.wmf"/><Relationship Id="rId18" Type="http://schemas.openxmlformats.org/officeDocument/2006/relationships/oleObject" Target="../embeddings/oleObject351.bin"/><Relationship Id="rId3" Type="http://schemas.openxmlformats.org/officeDocument/2006/relationships/image" Target="../media/image308.wmf"/><Relationship Id="rId7" Type="http://schemas.openxmlformats.org/officeDocument/2006/relationships/image" Target="../media/image310.wmf"/><Relationship Id="rId12" Type="http://schemas.openxmlformats.org/officeDocument/2006/relationships/oleObject" Target="../embeddings/oleObject348.bin"/><Relationship Id="rId17" Type="http://schemas.openxmlformats.org/officeDocument/2006/relationships/image" Target="../media/image315.wmf"/><Relationship Id="rId2" Type="http://schemas.openxmlformats.org/officeDocument/2006/relationships/oleObject" Target="../embeddings/oleObject343.bin"/><Relationship Id="rId16" Type="http://schemas.openxmlformats.org/officeDocument/2006/relationships/oleObject" Target="../embeddings/oleObject350.bin"/><Relationship Id="rId1" Type="http://schemas.openxmlformats.org/officeDocument/2006/relationships/slideLayout" Target="../slideLayouts/slideLayout7.xml"/><Relationship Id="rId6" Type="http://schemas.openxmlformats.org/officeDocument/2006/relationships/oleObject" Target="../embeddings/oleObject345.bin"/><Relationship Id="rId11" Type="http://schemas.openxmlformats.org/officeDocument/2006/relationships/image" Target="../media/image312.wmf"/><Relationship Id="rId5" Type="http://schemas.openxmlformats.org/officeDocument/2006/relationships/image" Target="../media/image309.wmf"/><Relationship Id="rId15" Type="http://schemas.openxmlformats.org/officeDocument/2006/relationships/image" Target="../media/image314.wmf"/><Relationship Id="rId10" Type="http://schemas.openxmlformats.org/officeDocument/2006/relationships/oleObject" Target="../embeddings/oleObject347.bin"/><Relationship Id="rId19" Type="http://schemas.openxmlformats.org/officeDocument/2006/relationships/image" Target="../media/image316.wmf"/><Relationship Id="rId4" Type="http://schemas.openxmlformats.org/officeDocument/2006/relationships/oleObject" Target="../embeddings/oleObject344.bin"/><Relationship Id="rId9" Type="http://schemas.openxmlformats.org/officeDocument/2006/relationships/image" Target="../media/image311.wmf"/><Relationship Id="rId14" Type="http://schemas.openxmlformats.org/officeDocument/2006/relationships/oleObject" Target="../embeddings/oleObject349.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355.bin"/><Relationship Id="rId13" Type="http://schemas.openxmlformats.org/officeDocument/2006/relationships/oleObject" Target="../embeddings/oleObject358.bin"/><Relationship Id="rId18" Type="http://schemas.openxmlformats.org/officeDocument/2006/relationships/oleObject" Target="../embeddings/oleObject361.bin"/><Relationship Id="rId3" Type="http://schemas.openxmlformats.org/officeDocument/2006/relationships/image" Target="../media/image317.wmf"/><Relationship Id="rId7" Type="http://schemas.openxmlformats.org/officeDocument/2006/relationships/image" Target="../media/image319.wmf"/><Relationship Id="rId12" Type="http://schemas.openxmlformats.org/officeDocument/2006/relationships/oleObject" Target="../embeddings/oleObject357.bin"/><Relationship Id="rId17" Type="http://schemas.openxmlformats.org/officeDocument/2006/relationships/image" Target="../media/image323.wmf"/><Relationship Id="rId2" Type="http://schemas.openxmlformats.org/officeDocument/2006/relationships/oleObject" Target="../embeddings/oleObject352.bin"/><Relationship Id="rId16" Type="http://schemas.openxmlformats.org/officeDocument/2006/relationships/oleObject" Target="../embeddings/oleObject360.bin"/><Relationship Id="rId1" Type="http://schemas.openxmlformats.org/officeDocument/2006/relationships/slideLayout" Target="../slideLayouts/slideLayout7.xml"/><Relationship Id="rId6" Type="http://schemas.openxmlformats.org/officeDocument/2006/relationships/oleObject" Target="../embeddings/oleObject354.bin"/><Relationship Id="rId11" Type="http://schemas.openxmlformats.org/officeDocument/2006/relationships/image" Target="../media/image321.wmf"/><Relationship Id="rId5" Type="http://schemas.openxmlformats.org/officeDocument/2006/relationships/image" Target="../media/image318.wmf"/><Relationship Id="rId15" Type="http://schemas.openxmlformats.org/officeDocument/2006/relationships/image" Target="../media/image322.wmf"/><Relationship Id="rId10" Type="http://schemas.openxmlformats.org/officeDocument/2006/relationships/oleObject" Target="../embeddings/oleObject356.bin"/><Relationship Id="rId19" Type="http://schemas.openxmlformats.org/officeDocument/2006/relationships/image" Target="../media/image324.wmf"/><Relationship Id="rId4" Type="http://schemas.openxmlformats.org/officeDocument/2006/relationships/oleObject" Target="../embeddings/oleObject353.bin"/><Relationship Id="rId9" Type="http://schemas.openxmlformats.org/officeDocument/2006/relationships/image" Target="../media/image320.wmf"/><Relationship Id="rId14" Type="http://schemas.openxmlformats.org/officeDocument/2006/relationships/oleObject" Target="../embeddings/oleObject359.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365.bin"/><Relationship Id="rId13" Type="http://schemas.openxmlformats.org/officeDocument/2006/relationships/image" Target="../media/image327.wmf"/><Relationship Id="rId18" Type="http://schemas.openxmlformats.org/officeDocument/2006/relationships/oleObject" Target="../embeddings/oleObject371.bin"/><Relationship Id="rId3" Type="http://schemas.openxmlformats.org/officeDocument/2006/relationships/image" Target="../media/image325.wmf"/><Relationship Id="rId7" Type="http://schemas.openxmlformats.org/officeDocument/2006/relationships/image" Target="../media/image321.wmf"/><Relationship Id="rId12" Type="http://schemas.openxmlformats.org/officeDocument/2006/relationships/oleObject" Target="../embeddings/oleObject367.bin"/><Relationship Id="rId17" Type="http://schemas.openxmlformats.org/officeDocument/2006/relationships/oleObject" Target="../embeddings/oleObject370.bin"/><Relationship Id="rId2" Type="http://schemas.openxmlformats.org/officeDocument/2006/relationships/oleObject" Target="../embeddings/oleObject362.bin"/><Relationship Id="rId16" Type="http://schemas.openxmlformats.org/officeDocument/2006/relationships/oleObject" Target="../embeddings/oleObject369.bin"/><Relationship Id="rId1" Type="http://schemas.openxmlformats.org/officeDocument/2006/relationships/slideLayout" Target="../slideLayouts/slideLayout7.xml"/><Relationship Id="rId6" Type="http://schemas.openxmlformats.org/officeDocument/2006/relationships/oleObject" Target="../embeddings/oleObject364.bin"/><Relationship Id="rId11" Type="http://schemas.openxmlformats.org/officeDocument/2006/relationships/image" Target="../media/image319.wmf"/><Relationship Id="rId5" Type="http://schemas.openxmlformats.org/officeDocument/2006/relationships/image" Target="../media/image326.wmf"/><Relationship Id="rId15" Type="http://schemas.openxmlformats.org/officeDocument/2006/relationships/image" Target="../media/image328.wmf"/><Relationship Id="rId10" Type="http://schemas.openxmlformats.org/officeDocument/2006/relationships/oleObject" Target="../embeddings/oleObject366.bin"/><Relationship Id="rId19" Type="http://schemas.openxmlformats.org/officeDocument/2006/relationships/image" Target="../media/image329.wmf"/><Relationship Id="rId4" Type="http://schemas.openxmlformats.org/officeDocument/2006/relationships/oleObject" Target="../embeddings/oleObject363.bin"/><Relationship Id="rId9" Type="http://schemas.openxmlformats.org/officeDocument/2006/relationships/image" Target="../media/image318.wmf"/><Relationship Id="rId14" Type="http://schemas.openxmlformats.org/officeDocument/2006/relationships/oleObject" Target="../embeddings/oleObject368.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375.bin"/><Relationship Id="rId13" Type="http://schemas.openxmlformats.org/officeDocument/2006/relationships/oleObject" Target="../embeddings/oleObject378.bin"/><Relationship Id="rId18" Type="http://schemas.openxmlformats.org/officeDocument/2006/relationships/oleObject" Target="../embeddings/oleObject381.bin"/><Relationship Id="rId3" Type="http://schemas.openxmlformats.org/officeDocument/2006/relationships/image" Target="../media/image330.emf"/><Relationship Id="rId21" Type="http://schemas.openxmlformats.org/officeDocument/2006/relationships/image" Target="../media/image337.emf"/><Relationship Id="rId7" Type="http://schemas.openxmlformats.org/officeDocument/2006/relationships/image" Target="../media/image331.wmf"/><Relationship Id="rId12" Type="http://schemas.openxmlformats.org/officeDocument/2006/relationships/image" Target="../media/image333.wmf"/><Relationship Id="rId17" Type="http://schemas.openxmlformats.org/officeDocument/2006/relationships/image" Target="../media/image335.wmf"/><Relationship Id="rId2" Type="http://schemas.openxmlformats.org/officeDocument/2006/relationships/oleObject" Target="../embeddings/oleObject372.bin"/><Relationship Id="rId16" Type="http://schemas.openxmlformats.org/officeDocument/2006/relationships/oleObject" Target="../embeddings/oleObject380.bin"/><Relationship Id="rId20" Type="http://schemas.openxmlformats.org/officeDocument/2006/relationships/oleObject" Target="../embeddings/oleObject382.bin"/><Relationship Id="rId1" Type="http://schemas.openxmlformats.org/officeDocument/2006/relationships/slideLayout" Target="../slideLayouts/slideLayout7.xml"/><Relationship Id="rId6" Type="http://schemas.openxmlformats.org/officeDocument/2006/relationships/oleObject" Target="../embeddings/oleObject374.bin"/><Relationship Id="rId11" Type="http://schemas.openxmlformats.org/officeDocument/2006/relationships/oleObject" Target="../embeddings/oleObject377.bin"/><Relationship Id="rId5" Type="http://schemas.openxmlformats.org/officeDocument/2006/relationships/image" Target="../media/image290.wmf"/><Relationship Id="rId15" Type="http://schemas.openxmlformats.org/officeDocument/2006/relationships/oleObject" Target="../embeddings/oleObject379.bin"/><Relationship Id="rId10" Type="http://schemas.openxmlformats.org/officeDocument/2006/relationships/oleObject" Target="../embeddings/oleObject376.bin"/><Relationship Id="rId19" Type="http://schemas.openxmlformats.org/officeDocument/2006/relationships/image" Target="../media/image336.wmf"/><Relationship Id="rId4" Type="http://schemas.openxmlformats.org/officeDocument/2006/relationships/oleObject" Target="../embeddings/oleObject373.bin"/><Relationship Id="rId9" Type="http://schemas.openxmlformats.org/officeDocument/2006/relationships/image" Target="../media/image332.wmf"/><Relationship Id="rId14" Type="http://schemas.openxmlformats.org/officeDocument/2006/relationships/image" Target="../media/image334.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8.emf"/><Relationship Id="rId7" Type="http://schemas.openxmlformats.org/officeDocument/2006/relationships/image" Target="../media/image10.emf"/><Relationship Id="rId2" Type="http://schemas.openxmlformats.org/officeDocument/2006/relationships/oleObject" Target="../embeddings/oleObject8.bin"/><Relationship Id="rId1" Type="http://schemas.openxmlformats.org/officeDocument/2006/relationships/slideLayout" Target="../slideLayouts/slideLayout7.xml"/><Relationship Id="rId6" Type="http://schemas.openxmlformats.org/officeDocument/2006/relationships/oleObject" Target="../embeddings/oleObject10.bin"/><Relationship Id="rId11" Type="http://schemas.openxmlformats.org/officeDocument/2006/relationships/image" Target="../media/image12.emf"/><Relationship Id="rId5" Type="http://schemas.openxmlformats.org/officeDocument/2006/relationships/image" Target="../media/image9.e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1.emf"/></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386.bin"/><Relationship Id="rId3" Type="http://schemas.openxmlformats.org/officeDocument/2006/relationships/image" Target="../media/image338.wmf"/><Relationship Id="rId7" Type="http://schemas.openxmlformats.org/officeDocument/2006/relationships/image" Target="../media/image340.wmf"/><Relationship Id="rId2" Type="http://schemas.openxmlformats.org/officeDocument/2006/relationships/oleObject" Target="../embeddings/oleObject383.bin"/><Relationship Id="rId1" Type="http://schemas.openxmlformats.org/officeDocument/2006/relationships/slideLayout" Target="../slideLayouts/slideLayout7.xml"/><Relationship Id="rId6" Type="http://schemas.openxmlformats.org/officeDocument/2006/relationships/oleObject" Target="../embeddings/oleObject385.bin"/><Relationship Id="rId5" Type="http://schemas.openxmlformats.org/officeDocument/2006/relationships/image" Target="../media/image339.wmf"/><Relationship Id="rId4" Type="http://schemas.openxmlformats.org/officeDocument/2006/relationships/oleObject" Target="../embeddings/oleObject384.bin"/><Relationship Id="rId9" Type="http://schemas.openxmlformats.org/officeDocument/2006/relationships/image" Target="../media/image341.e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390.bin"/><Relationship Id="rId13" Type="http://schemas.openxmlformats.org/officeDocument/2006/relationships/image" Target="../media/image347.wmf"/><Relationship Id="rId3" Type="http://schemas.openxmlformats.org/officeDocument/2006/relationships/image" Target="../media/image342.wmf"/><Relationship Id="rId7" Type="http://schemas.openxmlformats.org/officeDocument/2006/relationships/image" Target="../media/image344.emf"/><Relationship Id="rId12" Type="http://schemas.openxmlformats.org/officeDocument/2006/relationships/oleObject" Target="../embeddings/oleObject392.bin"/><Relationship Id="rId2" Type="http://schemas.openxmlformats.org/officeDocument/2006/relationships/oleObject" Target="../embeddings/oleObject387.bin"/><Relationship Id="rId1" Type="http://schemas.openxmlformats.org/officeDocument/2006/relationships/slideLayout" Target="../slideLayouts/slideLayout7.xml"/><Relationship Id="rId6" Type="http://schemas.openxmlformats.org/officeDocument/2006/relationships/oleObject" Target="../embeddings/oleObject389.bin"/><Relationship Id="rId11" Type="http://schemas.openxmlformats.org/officeDocument/2006/relationships/image" Target="../media/image346.wmf"/><Relationship Id="rId5" Type="http://schemas.openxmlformats.org/officeDocument/2006/relationships/image" Target="../media/image343.wmf"/><Relationship Id="rId10" Type="http://schemas.openxmlformats.org/officeDocument/2006/relationships/oleObject" Target="../embeddings/oleObject391.bin"/><Relationship Id="rId4" Type="http://schemas.openxmlformats.org/officeDocument/2006/relationships/oleObject" Target="../embeddings/oleObject388.bin"/><Relationship Id="rId9" Type="http://schemas.openxmlformats.org/officeDocument/2006/relationships/image" Target="../media/image345.emf"/></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396.bin"/><Relationship Id="rId13" Type="http://schemas.openxmlformats.org/officeDocument/2006/relationships/image" Target="../media/image313.wmf"/><Relationship Id="rId18" Type="http://schemas.openxmlformats.org/officeDocument/2006/relationships/oleObject" Target="../embeddings/oleObject401.bin"/><Relationship Id="rId3" Type="http://schemas.openxmlformats.org/officeDocument/2006/relationships/image" Target="../media/image308.wmf"/><Relationship Id="rId7" Type="http://schemas.openxmlformats.org/officeDocument/2006/relationships/image" Target="../media/image310.wmf"/><Relationship Id="rId12" Type="http://schemas.openxmlformats.org/officeDocument/2006/relationships/oleObject" Target="../embeddings/oleObject398.bin"/><Relationship Id="rId17" Type="http://schemas.openxmlformats.org/officeDocument/2006/relationships/image" Target="../media/image315.wmf"/><Relationship Id="rId2" Type="http://schemas.openxmlformats.org/officeDocument/2006/relationships/oleObject" Target="../embeddings/oleObject393.bin"/><Relationship Id="rId16" Type="http://schemas.openxmlformats.org/officeDocument/2006/relationships/oleObject" Target="../embeddings/oleObject400.bin"/><Relationship Id="rId1" Type="http://schemas.openxmlformats.org/officeDocument/2006/relationships/slideLayout" Target="../slideLayouts/slideLayout7.xml"/><Relationship Id="rId6" Type="http://schemas.openxmlformats.org/officeDocument/2006/relationships/oleObject" Target="../embeddings/oleObject395.bin"/><Relationship Id="rId11" Type="http://schemas.openxmlformats.org/officeDocument/2006/relationships/image" Target="../media/image312.wmf"/><Relationship Id="rId5" Type="http://schemas.openxmlformats.org/officeDocument/2006/relationships/image" Target="../media/image309.wmf"/><Relationship Id="rId15" Type="http://schemas.openxmlformats.org/officeDocument/2006/relationships/image" Target="../media/image314.wmf"/><Relationship Id="rId10" Type="http://schemas.openxmlformats.org/officeDocument/2006/relationships/oleObject" Target="../embeddings/oleObject397.bin"/><Relationship Id="rId19" Type="http://schemas.openxmlformats.org/officeDocument/2006/relationships/image" Target="../media/image316.wmf"/><Relationship Id="rId4" Type="http://schemas.openxmlformats.org/officeDocument/2006/relationships/oleObject" Target="../embeddings/oleObject394.bin"/><Relationship Id="rId9" Type="http://schemas.openxmlformats.org/officeDocument/2006/relationships/image" Target="../media/image311.wmf"/><Relationship Id="rId14" Type="http://schemas.openxmlformats.org/officeDocument/2006/relationships/oleObject" Target="../embeddings/oleObject399.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405.bin"/><Relationship Id="rId13" Type="http://schemas.openxmlformats.org/officeDocument/2006/relationships/image" Target="../media/image353.wmf"/><Relationship Id="rId3" Type="http://schemas.openxmlformats.org/officeDocument/2006/relationships/image" Target="../media/image348.wmf"/><Relationship Id="rId7" Type="http://schemas.openxmlformats.org/officeDocument/2006/relationships/image" Target="../media/image350.wmf"/><Relationship Id="rId12" Type="http://schemas.openxmlformats.org/officeDocument/2006/relationships/oleObject" Target="../embeddings/oleObject407.bin"/><Relationship Id="rId2" Type="http://schemas.openxmlformats.org/officeDocument/2006/relationships/oleObject" Target="../embeddings/oleObject402.bin"/><Relationship Id="rId1" Type="http://schemas.openxmlformats.org/officeDocument/2006/relationships/slideLayout" Target="../slideLayouts/slideLayout7.xml"/><Relationship Id="rId6" Type="http://schemas.openxmlformats.org/officeDocument/2006/relationships/oleObject" Target="../embeddings/oleObject404.bin"/><Relationship Id="rId11" Type="http://schemas.openxmlformats.org/officeDocument/2006/relationships/image" Target="../media/image352.wmf"/><Relationship Id="rId5" Type="http://schemas.openxmlformats.org/officeDocument/2006/relationships/image" Target="../media/image349.wmf"/><Relationship Id="rId15" Type="http://schemas.openxmlformats.org/officeDocument/2006/relationships/image" Target="../media/image354.png"/><Relationship Id="rId10" Type="http://schemas.openxmlformats.org/officeDocument/2006/relationships/oleObject" Target="../embeddings/oleObject406.bin"/><Relationship Id="rId4" Type="http://schemas.openxmlformats.org/officeDocument/2006/relationships/oleObject" Target="../embeddings/oleObject403.bin"/><Relationship Id="rId9" Type="http://schemas.openxmlformats.org/officeDocument/2006/relationships/image" Target="../media/image351.wmf"/><Relationship Id="rId14" Type="http://schemas.openxmlformats.org/officeDocument/2006/relationships/customXml" Target="../ink/ink1.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411.bin"/><Relationship Id="rId13" Type="http://schemas.openxmlformats.org/officeDocument/2006/relationships/image" Target="../media/image358.wmf"/><Relationship Id="rId3" Type="http://schemas.openxmlformats.org/officeDocument/2006/relationships/image" Target="../media/image354.wmf"/><Relationship Id="rId7" Type="http://schemas.openxmlformats.org/officeDocument/2006/relationships/image" Target="../media/image355.wmf"/><Relationship Id="rId12" Type="http://schemas.openxmlformats.org/officeDocument/2006/relationships/oleObject" Target="../embeddings/oleObject413.bin"/><Relationship Id="rId17" Type="http://schemas.openxmlformats.org/officeDocument/2006/relationships/image" Target="../media/image360.wmf"/><Relationship Id="rId2" Type="http://schemas.openxmlformats.org/officeDocument/2006/relationships/oleObject" Target="../embeddings/oleObject408.bin"/><Relationship Id="rId16" Type="http://schemas.openxmlformats.org/officeDocument/2006/relationships/oleObject" Target="../embeddings/oleObject415.bin"/><Relationship Id="rId1" Type="http://schemas.openxmlformats.org/officeDocument/2006/relationships/slideLayout" Target="../slideLayouts/slideLayout7.xml"/><Relationship Id="rId6" Type="http://schemas.openxmlformats.org/officeDocument/2006/relationships/oleObject" Target="../embeddings/oleObject410.bin"/><Relationship Id="rId11" Type="http://schemas.openxmlformats.org/officeDocument/2006/relationships/image" Target="../media/image357.wmf"/><Relationship Id="rId5" Type="http://schemas.openxmlformats.org/officeDocument/2006/relationships/image" Target="../media/image318.wmf"/><Relationship Id="rId15" Type="http://schemas.openxmlformats.org/officeDocument/2006/relationships/image" Target="../media/image359.emf"/><Relationship Id="rId10" Type="http://schemas.openxmlformats.org/officeDocument/2006/relationships/oleObject" Target="../embeddings/oleObject412.bin"/><Relationship Id="rId4" Type="http://schemas.openxmlformats.org/officeDocument/2006/relationships/oleObject" Target="../embeddings/oleObject409.bin"/><Relationship Id="rId9" Type="http://schemas.openxmlformats.org/officeDocument/2006/relationships/image" Target="../media/image356.wmf"/><Relationship Id="rId14" Type="http://schemas.openxmlformats.org/officeDocument/2006/relationships/oleObject" Target="../embeddings/oleObject414.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419.bin"/><Relationship Id="rId13" Type="http://schemas.openxmlformats.org/officeDocument/2006/relationships/image" Target="../media/image365.wmf"/><Relationship Id="rId3" Type="http://schemas.openxmlformats.org/officeDocument/2006/relationships/image" Target="../media/image361.emf"/><Relationship Id="rId7" Type="http://schemas.openxmlformats.org/officeDocument/2006/relationships/image" Target="../media/image363.emf"/><Relationship Id="rId12" Type="http://schemas.openxmlformats.org/officeDocument/2006/relationships/oleObject" Target="../embeddings/oleObject421.bin"/><Relationship Id="rId2" Type="http://schemas.openxmlformats.org/officeDocument/2006/relationships/oleObject" Target="../embeddings/oleObject416.bin"/><Relationship Id="rId1" Type="http://schemas.openxmlformats.org/officeDocument/2006/relationships/slideLayout" Target="../slideLayouts/slideLayout7.xml"/><Relationship Id="rId6" Type="http://schemas.openxmlformats.org/officeDocument/2006/relationships/oleObject" Target="../embeddings/oleObject418.bin"/><Relationship Id="rId11" Type="http://schemas.openxmlformats.org/officeDocument/2006/relationships/image" Target="../media/image308.wmf"/><Relationship Id="rId5" Type="http://schemas.openxmlformats.org/officeDocument/2006/relationships/image" Target="../media/image362.wmf"/><Relationship Id="rId10" Type="http://schemas.openxmlformats.org/officeDocument/2006/relationships/oleObject" Target="../embeddings/oleObject420.bin"/><Relationship Id="rId4" Type="http://schemas.openxmlformats.org/officeDocument/2006/relationships/oleObject" Target="../embeddings/oleObject417.bin"/><Relationship Id="rId9" Type="http://schemas.openxmlformats.org/officeDocument/2006/relationships/image" Target="../media/image364.wmf"/></Relationships>
</file>

<file path=ppt/slides/_rels/slide56.xml.rels><?xml version="1.0" encoding="UTF-8" standalone="yes"?>
<Relationships xmlns="http://schemas.openxmlformats.org/package/2006/relationships"><Relationship Id="rId13" Type="http://schemas.openxmlformats.org/officeDocument/2006/relationships/image" Target="../media/image371.emf"/><Relationship Id="rId18" Type="http://schemas.openxmlformats.org/officeDocument/2006/relationships/oleObject" Target="../embeddings/oleObject430.bin"/><Relationship Id="rId26" Type="http://schemas.openxmlformats.org/officeDocument/2006/relationships/oleObject" Target="../embeddings/oleObject434.bin"/><Relationship Id="rId21" Type="http://schemas.openxmlformats.org/officeDocument/2006/relationships/image" Target="../media/image375.emf"/><Relationship Id="rId34" Type="http://schemas.openxmlformats.org/officeDocument/2006/relationships/oleObject" Target="../embeddings/oleObject438.bin"/><Relationship Id="rId7" Type="http://schemas.openxmlformats.org/officeDocument/2006/relationships/image" Target="../media/image368.emf"/><Relationship Id="rId12" Type="http://schemas.openxmlformats.org/officeDocument/2006/relationships/oleObject" Target="../embeddings/oleObject427.bin"/><Relationship Id="rId17" Type="http://schemas.openxmlformats.org/officeDocument/2006/relationships/image" Target="../media/image373.emf"/><Relationship Id="rId25" Type="http://schemas.openxmlformats.org/officeDocument/2006/relationships/image" Target="../media/image377.emf"/><Relationship Id="rId33" Type="http://schemas.openxmlformats.org/officeDocument/2006/relationships/image" Target="../media/image381.emf"/><Relationship Id="rId2" Type="http://schemas.openxmlformats.org/officeDocument/2006/relationships/oleObject" Target="../embeddings/oleObject422.bin"/><Relationship Id="rId16" Type="http://schemas.openxmlformats.org/officeDocument/2006/relationships/oleObject" Target="../embeddings/oleObject429.bin"/><Relationship Id="rId20" Type="http://schemas.openxmlformats.org/officeDocument/2006/relationships/oleObject" Target="../embeddings/oleObject431.bin"/><Relationship Id="rId29" Type="http://schemas.openxmlformats.org/officeDocument/2006/relationships/image" Target="../media/image379.emf"/><Relationship Id="rId1" Type="http://schemas.openxmlformats.org/officeDocument/2006/relationships/slideLayout" Target="../slideLayouts/slideLayout7.xml"/><Relationship Id="rId6" Type="http://schemas.openxmlformats.org/officeDocument/2006/relationships/oleObject" Target="../embeddings/oleObject424.bin"/><Relationship Id="rId11" Type="http://schemas.openxmlformats.org/officeDocument/2006/relationships/image" Target="../media/image370.emf"/><Relationship Id="rId24" Type="http://schemas.openxmlformats.org/officeDocument/2006/relationships/oleObject" Target="../embeddings/oleObject433.bin"/><Relationship Id="rId32" Type="http://schemas.openxmlformats.org/officeDocument/2006/relationships/oleObject" Target="../embeddings/oleObject437.bin"/><Relationship Id="rId37" Type="http://schemas.openxmlformats.org/officeDocument/2006/relationships/image" Target="../media/image383.wmf"/><Relationship Id="rId5" Type="http://schemas.openxmlformats.org/officeDocument/2006/relationships/image" Target="../media/image367.wmf"/><Relationship Id="rId15" Type="http://schemas.openxmlformats.org/officeDocument/2006/relationships/image" Target="../media/image372.emf"/><Relationship Id="rId23" Type="http://schemas.openxmlformats.org/officeDocument/2006/relationships/image" Target="../media/image376.emf"/><Relationship Id="rId28" Type="http://schemas.openxmlformats.org/officeDocument/2006/relationships/oleObject" Target="../embeddings/oleObject435.bin"/><Relationship Id="rId36" Type="http://schemas.openxmlformats.org/officeDocument/2006/relationships/oleObject" Target="../embeddings/oleObject439.bin"/><Relationship Id="rId10" Type="http://schemas.openxmlformats.org/officeDocument/2006/relationships/oleObject" Target="../embeddings/oleObject426.bin"/><Relationship Id="rId19" Type="http://schemas.openxmlformats.org/officeDocument/2006/relationships/image" Target="../media/image374.emf"/><Relationship Id="rId31" Type="http://schemas.openxmlformats.org/officeDocument/2006/relationships/image" Target="../media/image380.emf"/><Relationship Id="rId4" Type="http://schemas.openxmlformats.org/officeDocument/2006/relationships/oleObject" Target="../embeddings/oleObject423.bin"/><Relationship Id="rId9" Type="http://schemas.openxmlformats.org/officeDocument/2006/relationships/image" Target="../media/image369.emf"/><Relationship Id="rId14" Type="http://schemas.openxmlformats.org/officeDocument/2006/relationships/oleObject" Target="../embeddings/oleObject428.bin"/><Relationship Id="rId22" Type="http://schemas.openxmlformats.org/officeDocument/2006/relationships/oleObject" Target="../embeddings/oleObject432.bin"/><Relationship Id="rId27" Type="http://schemas.openxmlformats.org/officeDocument/2006/relationships/image" Target="../media/image378.emf"/><Relationship Id="rId30" Type="http://schemas.openxmlformats.org/officeDocument/2006/relationships/oleObject" Target="../embeddings/oleObject436.bin"/><Relationship Id="rId35" Type="http://schemas.openxmlformats.org/officeDocument/2006/relationships/image" Target="../media/image382.wmf"/><Relationship Id="rId8" Type="http://schemas.openxmlformats.org/officeDocument/2006/relationships/oleObject" Target="../embeddings/oleObject425.bin"/><Relationship Id="rId3" Type="http://schemas.openxmlformats.org/officeDocument/2006/relationships/image" Target="../media/image366.wmf"/></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443.bin"/><Relationship Id="rId13" Type="http://schemas.openxmlformats.org/officeDocument/2006/relationships/oleObject" Target="../embeddings/oleObject446.bin"/><Relationship Id="rId18" Type="http://schemas.openxmlformats.org/officeDocument/2006/relationships/oleObject" Target="../embeddings/oleObject449.bin"/><Relationship Id="rId3" Type="http://schemas.openxmlformats.org/officeDocument/2006/relationships/image" Target="../media/image318.wmf"/><Relationship Id="rId21" Type="http://schemas.openxmlformats.org/officeDocument/2006/relationships/oleObject" Target="../embeddings/oleObject451.bin"/><Relationship Id="rId7" Type="http://schemas.openxmlformats.org/officeDocument/2006/relationships/image" Target="../media/image356.wmf"/><Relationship Id="rId12" Type="http://schemas.openxmlformats.org/officeDocument/2006/relationships/image" Target="../media/image385.wmf"/><Relationship Id="rId17" Type="http://schemas.openxmlformats.org/officeDocument/2006/relationships/image" Target="../media/image387.wmf"/><Relationship Id="rId2" Type="http://schemas.openxmlformats.org/officeDocument/2006/relationships/oleObject" Target="../embeddings/oleObject440.bin"/><Relationship Id="rId16" Type="http://schemas.openxmlformats.org/officeDocument/2006/relationships/oleObject" Target="../embeddings/oleObject448.bin"/><Relationship Id="rId20" Type="http://schemas.openxmlformats.org/officeDocument/2006/relationships/oleObject" Target="../embeddings/oleObject450.bin"/><Relationship Id="rId1" Type="http://schemas.openxmlformats.org/officeDocument/2006/relationships/slideLayout" Target="../slideLayouts/slideLayout7.xml"/><Relationship Id="rId6" Type="http://schemas.openxmlformats.org/officeDocument/2006/relationships/oleObject" Target="../embeddings/oleObject442.bin"/><Relationship Id="rId11" Type="http://schemas.openxmlformats.org/officeDocument/2006/relationships/oleObject" Target="../embeddings/oleObject445.bin"/><Relationship Id="rId5" Type="http://schemas.openxmlformats.org/officeDocument/2006/relationships/image" Target="../media/image355.wmf"/><Relationship Id="rId15" Type="http://schemas.openxmlformats.org/officeDocument/2006/relationships/oleObject" Target="../embeddings/oleObject447.bin"/><Relationship Id="rId10" Type="http://schemas.openxmlformats.org/officeDocument/2006/relationships/oleObject" Target="../embeddings/oleObject444.bin"/><Relationship Id="rId19" Type="http://schemas.openxmlformats.org/officeDocument/2006/relationships/image" Target="../media/image388.wmf"/><Relationship Id="rId4" Type="http://schemas.openxmlformats.org/officeDocument/2006/relationships/oleObject" Target="../embeddings/oleObject441.bin"/><Relationship Id="rId9" Type="http://schemas.openxmlformats.org/officeDocument/2006/relationships/image" Target="../media/image384.wmf"/><Relationship Id="rId14" Type="http://schemas.openxmlformats.org/officeDocument/2006/relationships/image" Target="../media/image386.wmf"/><Relationship Id="rId22" Type="http://schemas.openxmlformats.org/officeDocument/2006/relationships/image" Target="../media/image389.wmf"/></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455.bin"/><Relationship Id="rId13" Type="http://schemas.openxmlformats.org/officeDocument/2006/relationships/image" Target="../media/image395.wmf"/><Relationship Id="rId18" Type="http://schemas.openxmlformats.org/officeDocument/2006/relationships/oleObject" Target="../embeddings/oleObject460.bin"/><Relationship Id="rId3" Type="http://schemas.openxmlformats.org/officeDocument/2006/relationships/image" Target="../media/image390.wmf"/><Relationship Id="rId21" Type="http://schemas.openxmlformats.org/officeDocument/2006/relationships/oleObject" Target="../embeddings/oleObject462.bin"/><Relationship Id="rId7" Type="http://schemas.openxmlformats.org/officeDocument/2006/relationships/image" Target="../media/image392.wmf"/><Relationship Id="rId12" Type="http://schemas.openxmlformats.org/officeDocument/2006/relationships/oleObject" Target="../embeddings/oleObject457.bin"/><Relationship Id="rId17" Type="http://schemas.openxmlformats.org/officeDocument/2006/relationships/image" Target="../media/image397.wmf"/><Relationship Id="rId2" Type="http://schemas.openxmlformats.org/officeDocument/2006/relationships/oleObject" Target="../embeddings/oleObject452.bin"/><Relationship Id="rId16" Type="http://schemas.openxmlformats.org/officeDocument/2006/relationships/oleObject" Target="../embeddings/oleObject459.bin"/><Relationship Id="rId20" Type="http://schemas.openxmlformats.org/officeDocument/2006/relationships/image" Target="../media/image398.wmf"/><Relationship Id="rId1" Type="http://schemas.openxmlformats.org/officeDocument/2006/relationships/slideLayout" Target="../slideLayouts/slideLayout7.xml"/><Relationship Id="rId6" Type="http://schemas.openxmlformats.org/officeDocument/2006/relationships/oleObject" Target="../embeddings/oleObject454.bin"/><Relationship Id="rId11" Type="http://schemas.openxmlformats.org/officeDocument/2006/relationships/image" Target="../media/image394.wmf"/><Relationship Id="rId24" Type="http://schemas.openxmlformats.org/officeDocument/2006/relationships/image" Target="../media/image400.wmf"/><Relationship Id="rId5" Type="http://schemas.openxmlformats.org/officeDocument/2006/relationships/image" Target="../media/image391.wmf"/><Relationship Id="rId15" Type="http://schemas.openxmlformats.org/officeDocument/2006/relationships/image" Target="../media/image396.wmf"/><Relationship Id="rId23" Type="http://schemas.openxmlformats.org/officeDocument/2006/relationships/oleObject" Target="../embeddings/oleObject463.bin"/><Relationship Id="rId10" Type="http://schemas.openxmlformats.org/officeDocument/2006/relationships/oleObject" Target="../embeddings/oleObject456.bin"/><Relationship Id="rId19" Type="http://schemas.openxmlformats.org/officeDocument/2006/relationships/oleObject" Target="../embeddings/oleObject461.bin"/><Relationship Id="rId4" Type="http://schemas.openxmlformats.org/officeDocument/2006/relationships/oleObject" Target="../embeddings/oleObject453.bin"/><Relationship Id="rId9" Type="http://schemas.openxmlformats.org/officeDocument/2006/relationships/image" Target="../media/image393.wmf"/><Relationship Id="rId14" Type="http://schemas.openxmlformats.org/officeDocument/2006/relationships/oleObject" Target="../embeddings/oleObject458.bin"/><Relationship Id="rId22" Type="http://schemas.openxmlformats.org/officeDocument/2006/relationships/image" Target="../media/image399.w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467.bin"/><Relationship Id="rId3" Type="http://schemas.openxmlformats.org/officeDocument/2006/relationships/image" Target="../media/image401.wmf"/><Relationship Id="rId7" Type="http://schemas.openxmlformats.org/officeDocument/2006/relationships/image" Target="../media/image403.wmf"/><Relationship Id="rId2" Type="http://schemas.openxmlformats.org/officeDocument/2006/relationships/oleObject" Target="../embeddings/oleObject464.bin"/><Relationship Id="rId1" Type="http://schemas.openxmlformats.org/officeDocument/2006/relationships/slideLayout" Target="../slideLayouts/slideLayout7.xml"/><Relationship Id="rId6" Type="http://schemas.openxmlformats.org/officeDocument/2006/relationships/oleObject" Target="../embeddings/oleObject466.bin"/><Relationship Id="rId11" Type="http://schemas.openxmlformats.org/officeDocument/2006/relationships/image" Target="../media/image405.wmf"/><Relationship Id="rId5" Type="http://schemas.openxmlformats.org/officeDocument/2006/relationships/image" Target="../media/image402.wmf"/><Relationship Id="rId10" Type="http://schemas.openxmlformats.org/officeDocument/2006/relationships/oleObject" Target="../embeddings/oleObject468.bin"/><Relationship Id="rId4" Type="http://schemas.openxmlformats.org/officeDocument/2006/relationships/oleObject" Target="../embeddings/oleObject465.bin"/><Relationship Id="rId9" Type="http://schemas.openxmlformats.org/officeDocument/2006/relationships/image" Target="../media/image404.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13.emf"/><Relationship Id="rId7" Type="http://schemas.openxmlformats.org/officeDocument/2006/relationships/image" Target="../media/image15.emf"/><Relationship Id="rId2" Type="http://schemas.openxmlformats.org/officeDocument/2006/relationships/oleObject" Target="../embeddings/oleObject13.bin"/><Relationship Id="rId1" Type="http://schemas.openxmlformats.org/officeDocument/2006/relationships/slideLayout" Target="../slideLayouts/slideLayout7.xml"/><Relationship Id="rId6" Type="http://schemas.openxmlformats.org/officeDocument/2006/relationships/oleObject" Target="../embeddings/oleObject15.bin"/><Relationship Id="rId11" Type="http://schemas.openxmlformats.org/officeDocument/2006/relationships/image" Target="../media/image17.emf"/><Relationship Id="rId5" Type="http://schemas.openxmlformats.org/officeDocument/2006/relationships/image" Target="../media/image14.e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16.emf"/></Relationships>
</file>

<file path=ppt/slides/_rels/slide60.xml.rels><?xml version="1.0" encoding="UTF-8" standalone="yes"?>
<Relationships xmlns="http://schemas.openxmlformats.org/package/2006/relationships"><Relationship Id="rId3" Type="http://schemas.openxmlformats.org/officeDocument/2006/relationships/image" Target="../media/image406.wmf"/><Relationship Id="rId2" Type="http://schemas.openxmlformats.org/officeDocument/2006/relationships/oleObject" Target="../embeddings/oleObject469.bin"/><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473.bin"/><Relationship Id="rId13" Type="http://schemas.openxmlformats.org/officeDocument/2006/relationships/image" Target="../media/image412.wmf"/><Relationship Id="rId3" Type="http://schemas.openxmlformats.org/officeDocument/2006/relationships/image" Target="../media/image407.wmf"/><Relationship Id="rId7" Type="http://schemas.openxmlformats.org/officeDocument/2006/relationships/image" Target="../media/image409.wmf"/><Relationship Id="rId12" Type="http://schemas.openxmlformats.org/officeDocument/2006/relationships/oleObject" Target="../embeddings/oleObject475.bin"/><Relationship Id="rId2" Type="http://schemas.openxmlformats.org/officeDocument/2006/relationships/oleObject" Target="../embeddings/oleObject470.bin"/><Relationship Id="rId1" Type="http://schemas.openxmlformats.org/officeDocument/2006/relationships/slideLayout" Target="../slideLayouts/slideLayout7.xml"/><Relationship Id="rId6" Type="http://schemas.openxmlformats.org/officeDocument/2006/relationships/oleObject" Target="../embeddings/oleObject472.bin"/><Relationship Id="rId11" Type="http://schemas.openxmlformats.org/officeDocument/2006/relationships/image" Target="../media/image411.wmf"/><Relationship Id="rId5" Type="http://schemas.openxmlformats.org/officeDocument/2006/relationships/image" Target="../media/image408.wmf"/><Relationship Id="rId10" Type="http://schemas.openxmlformats.org/officeDocument/2006/relationships/oleObject" Target="../embeddings/oleObject474.bin"/><Relationship Id="rId4" Type="http://schemas.openxmlformats.org/officeDocument/2006/relationships/oleObject" Target="../embeddings/oleObject471.bin"/><Relationship Id="rId9" Type="http://schemas.openxmlformats.org/officeDocument/2006/relationships/image" Target="../media/image410.wmf"/></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479.bin"/><Relationship Id="rId3" Type="http://schemas.openxmlformats.org/officeDocument/2006/relationships/image" Target="../media/image413.wmf"/><Relationship Id="rId7" Type="http://schemas.openxmlformats.org/officeDocument/2006/relationships/image" Target="../media/image415.wmf"/><Relationship Id="rId2" Type="http://schemas.openxmlformats.org/officeDocument/2006/relationships/oleObject" Target="../embeddings/oleObject476.bin"/><Relationship Id="rId1" Type="http://schemas.openxmlformats.org/officeDocument/2006/relationships/slideLayout" Target="../slideLayouts/slideLayout7.xml"/><Relationship Id="rId6" Type="http://schemas.openxmlformats.org/officeDocument/2006/relationships/oleObject" Target="../embeddings/oleObject478.bin"/><Relationship Id="rId5" Type="http://schemas.openxmlformats.org/officeDocument/2006/relationships/image" Target="../media/image414.wmf"/><Relationship Id="rId4" Type="http://schemas.openxmlformats.org/officeDocument/2006/relationships/oleObject" Target="../embeddings/oleObject477.bin"/><Relationship Id="rId9" Type="http://schemas.openxmlformats.org/officeDocument/2006/relationships/image" Target="../media/image416.wmf"/></Relationships>
</file>

<file path=ppt/slides/_rels/slide63.xml.rels><?xml version="1.0" encoding="UTF-8" standalone="yes"?>
<Relationships xmlns="http://schemas.openxmlformats.org/package/2006/relationships"><Relationship Id="rId3" Type="http://schemas.openxmlformats.org/officeDocument/2006/relationships/image" Target="../media/image417.wmf"/><Relationship Id="rId2" Type="http://schemas.openxmlformats.org/officeDocument/2006/relationships/oleObject" Target="../embeddings/oleObject480.bin"/><Relationship Id="rId1" Type="http://schemas.openxmlformats.org/officeDocument/2006/relationships/slideLayout" Target="../slideLayouts/slideLayout7.xml"/><Relationship Id="rId5" Type="http://schemas.openxmlformats.org/officeDocument/2006/relationships/image" Target="../media/image418.wmf"/><Relationship Id="rId4" Type="http://schemas.openxmlformats.org/officeDocument/2006/relationships/oleObject" Target="../embeddings/oleObject481.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485.bin"/><Relationship Id="rId13" Type="http://schemas.openxmlformats.org/officeDocument/2006/relationships/image" Target="../media/image424.wmf"/><Relationship Id="rId18" Type="http://schemas.openxmlformats.org/officeDocument/2006/relationships/oleObject" Target="../embeddings/oleObject490.bin"/><Relationship Id="rId3" Type="http://schemas.openxmlformats.org/officeDocument/2006/relationships/image" Target="../media/image419.wmf"/><Relationship Id="rId21" Type="http://schemas.openxmlformats.org/officeDocument/2006/relationships/oleObject" Target="../embeddings/oleObject492.bin"/><Relationship Id="rId7" Type="http://schemas.openxmlformats.org/officeDocument/2006/relationships/image" Target="../media/image421.wmf"/><Relationship Id="rId12" Type="http://schemas.openxmlformats.org/officeDocument/2006/relationships/oleObject" Target="../embeddings/oleObject487.bin"/><Relationship Id="rId17" Type="http://schemas.openxmlformats.org/officeDocument/2006/relationships/image" Target="../media/image426.wmf"/><Relationship Id="rId2" Type="http://schemas.openxmlformats.org/officeDocument/2006/relationships/oleObject" Target="../embeddings/oleObject482.bin"/><Relationship Id="rId16" Type="http://schemas.openxmlformats.org/officeDocument/2006/relationships/oleObject" Target="../embeddings/oleObject489.bin"/><Relationship Id="rId20" Type="http://schemas.openxmlformats.org/officeDocument/2006/relationships/oleObject" Target="../embeddings/oleObject491.bin"/><Relationship Id="rId1" Type="http://schemas.openxmlformats.org/officeDocument/2006/relationships/slideLayout" Target="../slideLayouts/slideLayout7.xml"/><Relationship Id="rId6" Type="http://schemas.openxmlformats.org/officeDocument/2006/relationships/oleObject" Target="../embeddings/oleObject484.bin"/><Relationship Id="rId11" Type="http://schemas.openxmlformats.org/officeDocument/2006/relationships/image" Target="../media/image423.wmf"/><Relationship Id="rId5" Type="http://schemas.openxmlformats.org/officeDocument/2006/relationships/image" Target="../media/image420.wmf"/><Relationship Id="rId15" Type="http://schemas.openxmlformats.org/officeDocument/2006/relationships/image" Target="../media/image425.wmf"/><Relationship Id="rId10" Type="http://schemas.openxmlformats.org/officeDocument/2006/relationships/oleObject" Target="../embeddings/oleObject486.bin"/><Relationship Id="rId19" Type="http://schemas.openxmlformats.org/officeDocument/2006/relationships/image" Target="../media/image427.wmf"/><Relationship Id="rId4" Type="http://schemas.openxmlformats.org/officeDocument/2006/relationships/oleObject" Target="../embeddings/oleObject483.bin"/><Relationship Id="rId9" Type="http://schemas.openxmlformats.org/officeDocument/2006/relationships/image" Target="../media/image422.wmf"/><Relationship Id="rId14" Type="http://schemas.openxmlformats.org/officeDocument/2006/relationships/oleObject" Target="../embeddings/oleObject488.bin"/></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496.bin"/><Relationship Id="rId3" Type="http://schemas.openxmlformats.org/officeDocument/2006/relationships/image" Target="../media/image428.wmf"/><Relationship Id="rId7" Type="http://schemas.openxmlformats.org/officeDocument/2006/relationships/image" Target="../media/image430.wmf"/><Relationship Id="rId2" Type="http://schemas.openxmlformats.org/officeDocument/2006/relationships/oleObject" Target="../embeddings/oleObject493.bin"/><Relationship Id="rId1" Type="http://schemas.openxmlformats.org/officeDocument/2006/relationships/slideLayout" Target="../slideLayouts/slideLayout7.xml"/><Relationship Id="rId6" Type="http://schemas.openxmlformats.org/officeDocument/2006/relationships/oleObject" Target="../embeddings/oleObject495.bin"/><Relationship Id="rId5" Type="http://schemas.openxmlformats.org/officeDocument/2006/relationships/image" Target="../media/image429.emf"/><Relationship Id="rId4" Type="http://schemas.openxmlformats.org/officeDocument/2006/relationships/oleObject" Target="../embeddings/oleObject494.bin"/><Relationship Id="rId9" Type="http://schemas.openxmlformats.org/officeDocument/2006/relationships/image" Target="../media/image431.wmf"/></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500.bin"/><Relationship Id="rId13" Type="http://schemas.openxmlformats.org/officeDocument/2006/relationships/image" Target="../media/image437.wmf"/><Relationship Id="rId3" Type="http://schemas.openxmlformats.org/officeDocument/2006/relationships/image" Target="../media/image432.wmf"/><Relationship Id="rId7" Type="http://schemas.openxmlformats.org/officeDocument/2006/relationships/image" Target="../media/image434.wmf"/><Relationship Id="rId12" Type="http://schemas.openxmlformats.org/officeDocument/2006/relationships/oleObject" Target="../embeddings/oleObject502.bin"/><Relationship Id="rId2" Type="http://schemas.openxmlformats.org/officeDocument/2006/relationships/oleObject" Target="../embeddings/oleObject497.bin"/><Relationship Id="rId1" Type="http://schemas.openxmlformats.org/officeDocument/2006/relationships/slideLayout" Target="../slideLayouts/slideLayout7.xml"/><Relationship Id="rId6" Type="http://schemas.openxmlformats.org/officeDocument/2006/relationships/oleObject" Target="../embeddings/oleObject499.bin"/><Relationship Id="rId11" Type="http://schemas.openxmlformats.org/officeDocument/2006/relationships/image" Target="../media/image436.wmf"/><Relationship Id="rId5" Type="http://schemas.openxmlformats.org/officeDocument/2006/relationships/image" Target="../media/image433.wmf"/><Relationship Id="rId15" Type="http://schemas.openxmlformats.org/officeDocument/2006/relationships/image" Target="../media/image438.wmf"/><Relationship Id="rId10" Type="http://schemas.openxmlformats.org/officeDocument/2006/relationships/oleObject" Target="../embeddings/oleObject501.bin"/><Relationship Id="rId4" Type="http://schemas.openxmlformats.org/officeDocument/2006/relationships/oleObject" Target="../embeddings/oleObject498.bin"/><Relationship Id="rId9" Type="http://schemas.openxmlformats.org/officeDocument/2006/relationships/image" Target="../media/image435.wmf"/><Relationship Id="rId14" Type="http://schemas.openxmlformats.org/officeDocument/2006/relationships/oleObject" Target="../embeddings/oleObject503.bin"/></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507.bin"/><Relationship Id="rId13" Type="http://schemas.openxmlformats.org/officeDocument/2006/relationships/image" Target="../media/image444.wmf"/><Relationship Id="rId18" Type="http://schemas.openxmlformats.org/officeDocument/2006/relationships/oleObject" Target="../embeddings/oleObject512.bin"/><Relationship Id="rId26" Type="http://schemas.openxmlformats.org/officeDocument/2006/relationships/oleObject" Target="../embeddings/oleObject516.bin"/><Relationship Id="rId3" Type="http://schemas.openxmlformats.org/officeDocument/2006/relationships/image" Target="../media/image439.emf"/><Relationship Id="rId21" Type="http://schemas.openxmlformats.org/officeDocument/2006/relationships/image" Target="../media/image448.emf"/><Relationship Id="rId7" Type="http://schemas.openxmlformats.org/officeDocument/2006/relationships/image" Target="../media/image441.wmf"/><Relationship Id="rId12" Type="http://schemas.openxmlformats.org/officeDocument/2006/relationships/oleObject" Target="../embeddings/oleObject509.bin"/><Relationship Id="rId17" Type="http://schemas.openxmlformats.org/officeDocument/2006/relationships/image" Target="../media/image446.wmf"/><Relationship Id="rId25" Type="http://schemas.openxmlformats.org/officeDocument/2006/relationships/image" Target="../media/image450.emf"/><Relationship Id="rId2" Type="http://schemas.openxmlformats.org/officeDocument/2006/relationships/oleObject" Target="../embeddings/oleObject504.bin"/><Relationship Id="rId16" Type="http://schemas.openxmlformats.org/officeDocument/2006/relationships/oleObject" Target="../embeddings/oleObject511.bin"/><Relationship Id="rId20" Type="http://schemas.openxmlformats.org/officeDocument/2006/relationships/oleObject" Target="../embeddings/oleObject513.bin"/><Relationship Id="rId29" Type="http://schemas.openxmlformats.org/officeDocument/2006/relationships/image" Target="../media/image452.emf"/><Relationship Id="rId1" Type="http://schemas.openxmlformats.org/officeDocument/2006/relationships/slideLayout" Target="../slideLayouts/slideLayout7.xml"/><Relationship Id="rId6" Type="http://schemas.openxmlformats.org/officeDocument/2006/relationships/oleObject" Target="../embeddings/oleObject506.bin"/><Relationship Id="rId11" Type="http://schemas.openxmlformats.org/officeDocument/2006/relationships/image" Target="../media/image443.wmf"/><Relationship Id="rId24" Type="http://schemas.openxmlformats.org/officeDocument/2006/relationships/oleObject" Target="../embeddings/oleObject515.bin"/><Relationship Id="rId5" Type="http://schemas.openxmlformats.org/officeDocument/2006/relationships/image" Target="../media/image440.wmf"/><Relationship Id="rId15" Type="http://schemas.openxmlformats.org/officeDocument/2006/relationships/image" Target="../media/image445.wmf"/><Relationship Id="rId23" Type="http://schemas.openxmlformats.org/officeDocument/2006/relationships/image" Target="../media/image449.emf"/><Relationship Id="rId28" Type="http://schemas.openxmlformats.org/officeDocument/2006/relationships/oleObject" Target="../embeddings/oleObject517.bin"/><Relationship Id="rId10" Type="http://schemas.openxmlformats.org/officeDocument/2006/relationships/oleObject" Target="../embeddings/oleObject508.bin"/><Relationship Id="rId19" Type="http://schemas.openxmlformats.org/officeDocument/2006/relationships/image" Target="../media/image447.wmf"/><Relationship Id="rId4" Type="http://schemas.openxmlformats.org/officeDocument/2006/relationships/oleObject" Target="../embeddings/oleObject505.bin"/><Relationship Id="rId9" Type="http://schemas.openxmlformats.org/officeDocument/2006/relationships/image" Target="../media/image442.wmf"/><Relationship Id="rId14" Type="http://schemas.openxmlformats.org/officeDocument/2006/relationships/oleObject" Target="../embeddings/oleObject510.bin"/><Relationship Id="rId22" Type="http://schemas.openxmlformats.org/officeDocument/2006/relationships/oleObject" Target="../embeddings/oleObject514.bin"/><Relationship Id="rId27" Type="http://schemas.openxmlformats.org/officeDocument/2006/relationships/image" Target="../media/image451.emf"/></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521.bin"/><Relationship Id="rId3" Type="http://schemas.openxmlformats.org/officeDocument/2006/relationships/image" Target="../media/image453.wmf"/><Relationship Id="rId7" Type="http://schemas.openxmlformats.org/officeDocument/2006/relationships/image" Target="../media/image455.emf"/><Relationship Id="rId2" Type="http://schemas.openxmlformats.org/officeDocument/2006/relationships/oleObject" Target="../embeddings/oleObject518.bin"/><Relationship Id="rId1" Type="http://schemas.openxmlformats.org/officeDocument/2006/relationships/slideLayout" Target="../slideLayouts/slideLayout7.xml"/><Relationship Id="rId6" Type="http://schemas.openxmlformats.org/officeDocument/2006/relationships/oleObject" Target="../embeddings/oleObject520.bin"/><Relationship Id="rId11" Type="http://schemas.openxmlformats.org/officeDocument/2006/relationships/image" Target="../media/image457.emf"/><Relationship Id="rId5" Type="http://schemas.openxmlformats.org/officeDocument/2006/relationships/image" Target="../media/image454.wmf"/><Relationship Id="rId10" Type="http://schemas.openxmlformats.org/officeDocument/2006/relationships/oleObject" Target="../embeddings/oleObject522.bin"/><Relationship Id="rId4" Type="http://schemas.openxmlformats.org/officeDocument/2006/relationships/oleObject" Target="../embeddings/oleObject519.bin"/><Relationship Id="rId9" Type="http://schemas.openxmlformats.org/officeDocument/2006/relationships/image" Target="../media/image456.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18.emf"/><Relationship Id="rId7" Type="http://schemas.openxmlformats.org/officeDocument/2006/relationships/image" Target="../media/image20.emf"/><Relationship Id="rId2" Type="http://schemas.openxmlformats.org/officeDocument/2006/relationships/oleObject" Target="../embeddings/oleObject18.bin"/><Relationship Id="rId1" Type="http://schemas.openxmlformats.org/officeDocument/2006/relationships/slideLayout" Target="../slideLayouts/slideLayout7.xml"/><Relationship Id="rId6" Type="http://schemas.openxmlformats.org/officeDocument/2006/relationships/oleObject" Target="../embeddings/oleObject20.bin"/><Relationship Id="rId5" Type="http://schemas.openxmlformats.org/officeDocument/2006/relationships/image" Target="../media/image19.emf"/><Relationship Id="rId4" Type="http://schemas.openxmlformats.org/officeDocument/2006/relationships/oleObject" Target="../embeddings/oleObject19.bin"/><Relationship Id="rId9" Type="http://schemas.openxmlformats.org/officeDocument/2006/relationships/image" Target="../media/image21.e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27.emf"/><Relationship Id="rId3" Type="http://schemas.openxmlformats.org/officeDocument/2006/relationships/image" Target="../media/image22.emf"/><Relationship Id="rId7" Type="http://schemas.openxmlformats.org/officeDocument/2006/relationships/image" Target="../media/image24.wmf"/><Relationship Id="rId12" Type="http://schemas.openxmlformats.org/officeDocument/2006/relationships/oleObject" Target="../embeddings/oleObject27.bin"/><Relationship Id="rId2" Type="http://schemas.openxmlformats.org/officeDocument/2006/relationships/oleObject" Target="../embeddings/oleObject22.bin"/><Relationship Id="rId1" Type="http://schemas.openxmlformats.org/officeDocument/2006/relationships/slideLayout" Target="../slideLayouts/slideLayout7.xml"/><Relationship Id="rId6" Type="http://schemas.openxmlformats.org/officeDocument/2006/relationships/oleObject" Target="../embeddings/oleObject24.bin"/><Relationship Id="rId11" Type="http://schemas.openxmlformats.org/officeDocument/2006/relationships/image" Target="../media/image26.emf"/><Relationship Id="rId5" Type="http://schemas.openxmlformats.org/officeDocument/2006/relationships/image" Target="../media/image23.emf"/><Relationship Id="rId15" Type="http://schemas.openxmlformats.org/officeDocument/2006/relationships/image" Target="../media/image28.e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25.emf"/><Relationship Id="rId14" Type="http://schemas.openxmlformats.org/officeDocument/2006/relationships/oleObject" Target="../embeddings/oleObject28.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34.emf"/><Relationship Id="rId3" Type="http://schemas.openxmlformats.org/officeDocument/2006/relationships/image" Target="../media/image29.emf"/><Relationship Id="rId7" Type="http://schemas.openxmlformats.org/officeDocument/2006/relationships/image" Target="../media/image31.emf"/><Relationship Id="rId12" Type="http://schemas.openxmlformats.org/officeDocument/2006/relationships/oleObject" Target="../embeddings/oleObject34.bin"/><Relationship Id="rId2" Type="http://schemas.openxmlformats.org/officeDocument/2006/relationships/oleObject" Target="../embeddings/oleObject29.bin"/><Relationship Id="rId1" Type="http://schemas.openxmlformats.org/officeDocument/2006/relationships/slideLayout" Target="../slideLayouts/slideLayout7.xml"/><Relationship Id="rId6" Type="http://schemas.openxmlformats.org/officeDocument/2006/relationships/oleObject" Target="../embeddings/oleObject31.bin"/><Relationship Id="rId11" Type="http://schemas.openxmlformats.org/officeDocument/2006/relationships/image" Target="../media/image33.emf"/><Relationship Id="rId5" Type="http://schemas.openxmlformats.org/officeDocument/2006/relationships/image" Target="../media/image30.e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3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Box 3">
            <a:extLst>
              <a:ext uri="{FF2B5EF4-FFF2-40B4-BE49-F238E27FC236}">
                <a16:creationId xmlns:a16="http://schemas.microsoft.com/office/drawing/2014/main" id="{86AC80DC-B222-BA32-F4A9-7ABD4DB05BB5}"/>
              </a:ext>
            </a:extLst>
          </p:cNvPr>
          <p:cNvSpPr txBox="1">
            <a:spLocks noChangeArrowheads="1"/>
          </p:cNvSpPr>
          <p:nvPr/>
        </p:nvSpPr>
        <p:spPr bwMode="auto">
          <a:xfrm>
            <a:off x="1974850" y="768350"/>
            <a:ext cx="51085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4800">
                <a:latin typeface="华文新魏" panose="02010800040101010101" pitchFamily="2" charset="-122"/>
                <a:ea typeface="华文新魏" panose="02010800040101010101" pitchFamily="2" charset="-122"/>
              </a:rPr>
              <a:t>补充：多项式理论</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4" name="Rectangle 4">
            <a:extLst>
              <a:ext uri="{FF2B5EF4-FFF2-40B4-BE49-F238E27FC236}">
                <a16:creationId xmlns:a16="http://schemas.microsoft.com/office/drawing/2014/main" id="{55B2774A-2BB7-9110-36E0-7AD80C2638FC}"/>
              </a:ext>
            </a:extLst>
          </p:cNvPr>
          <p:cNvSpPr>
            <a:spLocks noChangeArrowheads="1"/>
          </p:cNvSpPr>
          <p:nvPr/>
        </p:nvSpPr>
        <p:spPr bwMode="auto">
          <a:xfrm>
            <a:off x="107950" y="765175"/>
            <a:ext cx="5029200" cy="579438"/>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3200" b="1">
                <a:solidFill>
                  <a:srgbClr val="FF6600"/>
                </a:solidFill>
                <a:effectLst>
                  <a:outerShdw blurRad="38100" dist="38100" dir="2700000" algn="tl">
                    <a:srgbClr val="C0C0C0"/>
                  </a:outerShdw>
                </a:effectLst>
                <a:latin typeface="Times New Roman" pitchFamily="18" charset="0"/>
                <a:ea typeface="+mn-ea"/>
              </a:rPr>
              <a:t>三</a:t>
            </a:r>
            <a:r>
              <a:rPr lang="en-US" altLang="zh-CN" sz="3200" b="1">
                <a:solidFill>
                  <a:srgbClr val="FF6600"/>
                </a:solidFill>
                <a:effectLst>
                  <a:outerShdw blurRad="38100" dist="38100" dir="2700000" algn="tl">
                    <a:srgbClr val="C0C0C0"/>
                  </a:outerShdw>
                </a:effectLst>
                <a:latin typeface="Times New Roman" pitchFamily="18" charset="0"/>
                <a:ea typeface="+mn-ea"/>
              </a:rPr>
              <a:t>. </a:t>
            </a:r>
            <a:r>
              <a:rPr lang="zh-CN" altLang="en-US" sz="3200" b="1">
                <a:solidFill>
                  <a:srgbClr val="FF6600"/>
                </a:solidFill>
                <a:effectLst>
                  <a:outerShdw blurRad="38100" dist="38100" dir="2700000" algn="tl">
                    <a:srgbClr val="C0C0C0"/>
                  </a:outerShdw>
                </a:effectLst>
                <a:latin typeface="Times New Roman" pitchFamily="18" charset="0"/>
                <a:ea typeface="+mn-ea"/>
              </a:rPr>
              <a:t>一元多项式的运算律</a:t>
            </a:r>
          </a:p>
        </p:txBody>
      </p:sp>
      <p:sp>
        <p:nvSpPr>
          <p:cNvPr id="261125" name="Rectangle 5">
            <a:extLst>
              <a:ext uri="{FF2B5EF4-FFF2-40B4-BE49-F238E27FC236}">
                <a16:creationId xmlns:a16="http://schemas.microsoft.com/office/drawing/2014/main" id="{2B415B35-0BE0-F69C-E471-0DBD584A19B0}"/>
              </a:ext>
            </a:extLst>
          </p:cNvPr>
          <p:cNvSpPr>
            <a:spLocks noChangeArrowheads="1"/>
          </p:cNvSpPr>
          <p:nvPr/>
        </p:nvSpPr>
        <p:spPr bwMode="auto">
          <a:xfrm>
            <a:off x="250825" y="1341438"/>
            <a:ext cx="252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solidFill>
                  <a:srgbClr val="FF6600"/>
                </a:solidFill>
              </a:rPr>
              <a:t>1.</a:t>
            </a:r>
            <a:r>
              <a:rPr lang="zh-CN" altLang="en-US" sz="2800" b="1">
                <a:solidFill>
                  <a:srgbClr val="FF6600"/>
                </a:solidFill>
              </a:rPr>
              <a:t>加法交换律</a:t>
            </a:r>
          </a:p>
        </p:txBody>
      </p:sp>
      <p:graphicFrame>
        <p:nvGraphicFramePr>
          <p:cNvPr id="261126" name="Object 2">
            <a:extLst>
              <a:ext uri="{FF2B5EF4-FFF2-40B4-BE49-F238E27FC236}">
                <a16:creationId xmlns:a16="http://schemas.microsoft.com/office/drawing/2014/main" id="{6A6FACDC-6B22-D275-534F-A77E7509465D}"/>
              </a:ext>
            </a:extLst>
          </p:cNvPr>
          <p:cNvGraphicFramePr>
            <a:graphicFrameLocks noChangeAspect="1"/>
          </p:cNvGraphicFramePr>
          <p:nvPr/>
        </p:nvGraphicFramePr>
        <p:xfrm>
          <a:off x="2497138" y="1322388"/>
          <a:ext cx="3656012" cy="504825"/>
        </p:xfrm>
        <a:graphic>
          <a:graphicData uri="http://schemas.openxmlformats.org/presentationml/2006/ole">
            <mc:AlternateContent xmlns:mc="http://schemas.openxmlformats.org/markup-compatibility/2006">
              <mc:Choice xmlns:v="urn:schemas-microsoft-com:vml" Requires="v">
                <p:oleObj name="Equation" r:id="rId2" imgW="1866600" imgH="253800" progId="Equation.DSMT4">
                  <p:embed/>
                </p:oleObj>
              </mc:Choice>
              <mc:Fallback>
                <p:oleObj name="Equation" r:id="rId2" imgW="1866600" imgH="2538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7138" y="1322388"/>
                        <a:ext cx="3656012"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1129" name="Rectangle 9">
            <a:extLst>
              <a:ext uri="{FF2B5EF4-FFF2-40B4-BE49-F238E27FC236}">
                <a16:creationId xmlns:a16="http://schemas.microsoft.com/office/drawing/2014/main" id="{71CFBAB0-9153-31A1-6044-B0CA077B874F}"/>
              </a:ext>
            </a:extLst>
          </p:cNvPr>
          <p:cNvSpPr>
            <a:spLocks noChangeArrowheads="1"/>
          </p:cNvSpPr>
          <p:nvPr/>
        </p:nvSpPr>
        <p:spPr bwMode="auto">
          <a:xfrm>
            <a:off x="263525" y="1970088"/>
            <a:ext cx="2579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solidFill>
                  <a:srgbClr val="FF6600"/>
                </a:solidFill>
              </a:rPr>
              <a:t>2.</a:t>
            </a:r>
            <a:r>
              <a:rPr lang="zh-CN" altLang="en-US" sz="2800" b="1">
                <a:solidFill>
                  <a:srgbClr val="FF6600"/>
                </a:solidFill>
              </a:rPr>
              <a:t>加法结合律</a:t>
            </a:r>
          </a:p>
        </p:txBody>
      </p:sp>
      <p:graphicFrame>
        <p:nvGraphicFramePr>
          <p:cNvPr id="261130" name="Object 3">
            <a:extLst>
              <a:ext uri="{FF2B5EF4-FFF2-40B4-BE49-F238E27FC236}">
                <a16:creationId xmlns:a16="http://schemas.microsoft.com/office/drawing/2014/main" id="{A5DD008B-E8FC-DB23-1946-65ACED84C936}"/>
              </a:ext>
            </a:extLst>
          </p:cNvPr>
          <p:cNvGraphicFramePr>
            <a:graphicFrameLocks noChangeAspect="1"/>
          </p:cNvGraphicFramePr>
          <p:nvPr/>
        </p:nvGraphicFramePr>
        <p:xfrm>
          <a:off x="2497138" y="1970088"/>
          <a:ext cx="5068887" cy="555625"/>
        </p:xfrm>
        <a:graphic>
          <a:graphicData uri="http://schemas.openxmlformats.org/presentationml/2006/ole">
            <mc:AlternateContent xmlns:mc="http://schemas.openxmlformats.org/markup-compatibility/2006">
              <mc:Choice xmlns:v="urn:schemas-microsoft-com:vml" Requires="v">
                <p:oleObj name="Equation" r:id="rId4" imgW="3073320" imgH="279360" progId="Equation.DSMT4">
                  <p:embed/>
                </p:oleObj>
              </mc:Choice>
              <mc:Fallback>
                <p:oleObj name="Equation" r:id="rId4" imgW="3073320" imgH="27936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7138" y="1970088"/>
                        <a:ext cx="5068887"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1146" name="Rectangle 26">
            <a:extLst>
              <a:ext uri="{FF2B5EF4-FFF2-40B4-BE49-F238E27FC236}">
                <a16:creationId xmlns:a16="http://schemas.microsoft.com/office/drawing/2014/main" id="{20B36FD9-4C9C-0024-3A44-D3EA683C52FC}"/>
              </a:ext>
            </a:extLst>
          </p:cNvPr>
          <p:cNvSpPr>
            <a:spLocks noChangeArrowheads="1"/>
          </p:cNvSpPr>
          <p:nvPr/>
        </p:nvSpPr>
        <p:spPr bwMode="auto">
          <a:xfrm>
            <a:off x="263525" y="3338513"/>
            <a:ext cx="2795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solidFill>
                  <a:srgbClr val="FF6600"/>
                </a:solidFill>
              </a:rPr>
              <a:t>4.</a:t>
            </a:r>
            <a:r>
              <a:rPr lang="zh-CN" altLang="en-US" sz="2800" b="1">
                <a:solidFill>
                  <a:srgbClr val="FF6600"/>
                </a:solidFill>
              </a:rPr>
              <a:t>乘法结合律</a:t>
            </a:r>
          </a:p>
        </p:txBody>
      </p:sp>
      <p:graphicFrame>
        <p:nvGraphicFramePr>
          <p:cNvPr id="261147" name="Object 4">
            <a:extLst>
              <a:ext uri="{FF2B5EF4-FFF2-40B4-BE49-F238E27FC236}">
                <a16:creationId xmlns:a16="http://schemas.microsoft.com/office/drawing/2014/main" id="{97D6682C-3FBE-FBCF-EAEB-F6CE38EE6CAD}"/>
              </a:ext>
            </a:extLst>
          </p:cNvPr>
          <p:cNvGraphicFramePr>
            <a:graphicFrameLocks noChangeAspect="1"/>
          </p:cNvGraphicFramePr>
          <p:nvPr/>
        </p:nvGraphicFramePr>
        <p:xfrm>
          <a:off x="2497138" y="3338513"/>
          <a:ext cx="5073650" cy="555625"/>
        </p:xfrm>
        <a:graphic>
          <a:graphicData uri="http://schemas.openxmlformats.org/presentationml/2006/ole">
            <mc:AlternateContent xmlns:mc="http://schemas.openxmlformats.org/markup-compatibility/2006">
              <mc:Choice xmlns:v="urn:schemas-microsoft-com:vml" Requires="v">
                <p:oleObj name="Equation" r:id="rId6" imgW="2590560" imgH="279360" progId="Equation.DSMT4">
                  <p:embed/>
                </p:oleObj>
              </mc:Choice>
              <mc:Fallback>
                <p:oleObj name="Equation" r:id="rId6" imgW="2590560" imgH="27936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7138" y="3338513"/>
                        <a:ext cx="5073650"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1148" name="Rectangle 28">
            <a:extLst>
              <a:ext uri="{FF2B5EF4-FFF2-40B4-BE49-F238E27FC236}">
                <a16:creationId xmlns:a16="http://schemas.microsoft.com/office/drawing/2014/main" id="{F4380E93-ACC1-F3A4-E3AC-9EC77EE1042C}"/>
              </a:ext>
            </a:extLst>
          </p:cNvPr>
          <p:cNvSpPr>
            <a:spLocks noChangeArrowheads="1"/>
          </p:cNvSpPr>
          <p:nvPr/>
        </p:nvSpPr>
        <p:spPr bwMode="auto">
          <a:xfrm>
            <a:off x="250825" y="4005263"/>
            <a:ext cx="4176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solidFill>
                  <a:srgbClr val="FF6600"/>
                </a:solidFill>
              </a:rPr>
              <a:t>5.</a:t>
            </a:r>
            <a:r>
              <a:rPr lang="zh-CN" altLang="en-US" sz="2800" b="1">
                <a:solidFill>
                  <a:srgbClr val="FF6600"/>
                </a:solidFill>
              </a:rPr>
              <a:t>乘法对加法的分配律</a:t>
            </a:r>
          </a:p>
        </p:txBody>
      </p:sp>
      <p:graphicFrame>
        <p:nvGraphicFramePr>
          <p:cNvPr id="261149" name="Object 5">
            <a:extLst>
              <a:ext uri="{FF2B5EF4-FFF2-40B4-BE49-F238E27FC236}">
                <a16:creationId xmlns:a16="http://schemas.microsoft.com/office/drawing/2014/main" id="{2E443E77-F1ED-7124-7B6E-D88B8568EE17}"/>
              </a:ext>
            </a:extLst>
          </p:cNvPr>
          <p:cNvGraphicFramePr>
            <a:graphicFrameLocks noChangeAspect="1"/>
          </p:cNvGraphicFramePr>
          <p:nvPr/>
        </p:nvGraphicFramePr>
        <p:xfrm>
          <a:off x="1544638" y="4465638"/>
          <a:ext cx="5992812" cy="554037"/>
        </p:xfrm>
        <a:graphic>
          <a:graphicData uri="http://schemas.openxmlformats.org/presentationml/2006/ole">
            <mc:AlternateContent xmlns:mc="http://schemas.openxmlformats.org/markup-compatibility/2006">
              <mc:Choice xmlns:v="urn:schemas-microsoft-com:vml" Requires="v">
                <p:oleObj name="Equation" r:id="rId8" imgW="3060360" imgH="279360" progId="Equation.DSMT4">
                  <p:embed/>
                </p:oleObj>
              </mc:Choice>
              <mc:Fallback>
                <p:oleObj name="Equation" r:id="rId8" imgW="3060360" imgH="27936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4638" y="4465638"/>
                        <a:ext cx="5992812"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1150" name="Rectangle 30">
            <a:extLst>
              <a:ext uri="{FF2B5EF4-FFF2-40B4-BE49-F238E27FC236}">
                <a16:creationId xmlns:a16="http://schemas.microsoft.com/office/drawing/2014/main" id="{BB05ED3A-43AE-9554-B5CE-C3D16744022F}"/>
              </a:ext>
            </a:extLst>
          </p:cNvPr>
          <p:cNvSpPr>
            <a:spLocks noChangeArrowheads="1"/>
          </p:cNvSpPr>
          <p:nvPr/>
        </p:nvSpPr>
        <p:spPr bwMode="auto">
          <a:xfrm>
            <a:off x="250825" y="5214938"/>
            <a:ext cx="28082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solidFill>
                  <a:srgbClr val="FF6600"/>
                </a:solidFill>
              </a:rPr>
              <a:t>6.</a:t>
            </a:r>
            <a:r>
              <a:rPr lang="zh-CN" altLang="en-US" sz="2800" b="1">
                <a:solidFill>
                  <a:srgbClr val="FF6600"/>
                </a:solidFill>
              </a:rPr>
              <a:t>乘法消去律</a:t>
            </a:r>
          </a:p>
        </p:txBody>
      </p:sp>
      <p:sp>
        <p:nvSpPr>
          <p:cNvPr id="261152" name="Rectangle 32">
            <a:extLst>
              <a:ext uri="{FF2B5EF4-FFF2-40B4-BE49-F238E27FC236}">
                <a16:creationId xmlns:a16="http://schemas.microsoft.com/office/drawing/2014/main" id="{79BCE20D-DF6D-DEB8-57E8-FB4301725713}"/>
              </a:ext>
            </a:extLst>
          </p:cNvPr>
          <p:cNvSpPr>
            <a:spLocks noChangeArrowheads="1"/>
          </p:cNvSpPr>
          <p:nvPr/>
        </p:nvSpPr>
        <p:spPr bwMode="auto">
          <a:xfrm>
            <a:off x="263525" y="2689225"/>
            <a:ext cx="272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solidFill>
                  <a:srgbClr val="FF6600"/>
                </a:solidFill>
              </a:rPr>
              <a:t>3.</a:t>
            </a:r>
            <a:r>
              <a:rPr lang="zh-CN" altLang="en-US" sz="2800" b="1">
                <a:solidFill>
                  <a:srgbClr val="FF6600"/>
                </a:solidFill>
              </a:rPr>
              <a:t>乘法交换律</a:t>
            </a:r>
          </a:p>
        </p:txBody>
      </p:sp>
      <p:graphicFrame>
        <p:nvGraphicFramePr>
          <p:cNvPr id="261153" name="Object 6">
            <a:extLst>
              <a:ext uri="{FF2B5EF4-FFF2-40B4-BE49-F238E27FC236}">
                <a16:creationId xmlns:a16="http://schemas.microsoft.com/office/drawing/2014/main" id="{7D92C31C-AD05-D8FF-75A5-FAC9CE6517AA}"/>
              </a:ext>
            </a:extLst>
          </p:cNvPr>
          <p:cNvGraphicFramePr>
            <a:graphicFrameLocks noChangeAspect="1"/>
          </p:cNvGraphicFramePr>
          <p:nvPr/>
        </p:nvGraphicFramePr>
        <p:xfrm>
          <a:off x="2713038" y="2689225"/>
          <a:ext cx="3182937" cy="504825"/>
        </p:xfrm>
        <a:graphic>
          <a:graphicData uri="http://schemas.openxmlformats.org/presentationml/2006/ole">
            <mc:AlternateContent xmlns:mc="http://schemas.openxmlformats.org/markup-compatibility/2006">
              <mc:Choice xmlns:v="urn:schemas-microsoft-com:vml" Requires="v">
                <p:oleObj name="Equation" r:id="rId10" imgW="1625400" imgH="253800" progId="Equation.DSMT4">
                  <p:embed/>
                </p:oleObj>
              </mc:Choice>
              <mc:Fallback>
                <p:oleObj name="Equation" r:id="rId10" imgW="1625400" imgH="2538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13038" y="2689225"/>
                        <a:ext cx="3182937"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1155" name="Object 7">
            <a:extLst>
              <a:ext uri="{FF2B5EF4-FFF2-40B4-BE49-F238E27FC236}">
                <a16:creationId xmlns:a16="http://schemas.microsoft.com/office/drawing/2014/main" id="{0ED2B36A-911C-5221-8BFD-61EF847B771E}"/>
              </a:ext>
            </a:extLst>
          </p:cNvPr>
          <p:cNvGraphicFramePr>
            <a:graphicFrameLocks noChangeAspect="1"/>
          </p:cNvGraphicFramePr>
          <p:nvPr/>
        </p:nvGraphicFramePr>
        <p:xfrm>
          <a:off x="3276600" y="5772150"/>
          <a:ext cx="1790700" cy="504825"/>
        </p:xfrm>
        <a:graphic>
          <a:graphicData uri="http://schemas.openxmlformats.org/presentationml/2006/ole">
            <mc:AlternateContent xmlns:mc="http://schemas.openxmlformats.org/markup-compatibility/2006">
              <mc:Choice xmlns:v="urn:schemas-microsoft-com:vml" Requires="v">
                <p:oleObj name="Equation" r:id="rId12" imgW="914400" imgH="253800" progId="Equation.DSMT4">
                  <p:embed/>
                </p:oleObj>
              </mc:Choice>
              <mc:Fallback>
                <p:oleObj name="Equation" r:id="rId12" imgW="914400" imgH="25380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76600" y="5772150"/>
                        <a:ext cx="17907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8">
            <a:extLst>
              <a:ext uri="{FF2B5EF4-FFF2-40B4-BE49-F238E27FC236}">
                <a16:creationId xmlns:a16="http://schemas.microsoft.com/office/drawing/2014/main" id="{FE5E5F75-80C8-66B8-B2E5-CD42227CBD9F}"/>
              </a:ext>
            </a:extLst>
          </p:cNvPr>
          <p:cNvGrpSpPr>
            <a:grpSpLocks/>
          </p:cNvGrpSpPr>
          <p:nvPr/>
        </p:nvGrpSpPr>
        <p:grpSpPr bwMode="auto">
          <a:xfrm>
            <a:off x="2555875" y="5214938"/>
            <a:ext cx="5280025" cy="519112"/>
            <a:chOff x="1746" y="3203"/>
            <a:chExt cx="3326" cy="327"/>
          </a:xfrm>
        </p:grpSpPr>
        <p:graphicFrame>
          <p:nvGraphicFramePr>
            <p:cNvPr id="8200" name="Object 8">
              <a:extLst>
                <a:ext uri="{FF2B5EF4-FFF2-40B4-BE49-F238E27FC236}">
                  <a16:creationId xmlns:a16="http://schemas.microsoft.com/office/drawing/2014/main" id="{8F1A2077-CAD0-C396-278C-F092B72A1266}"/>
                </a:ext>
              </a:extLst>
            </p:cNvPr>
            <p:cNvGraphicFramePr>
              <a:graphicFrameLocks noChangeAspect="1"/>
            </p:cNvGraphicFramePr>
            <p:nvPr/>
          </p:nvGraphicFramePr>
          <p:xfrm>
            <a:off x="2064" y="3203"/>
            <a:ext cx="1989" cy="318"/>
          </p:xfrm>
          <a:graphic>
            <a:graphicData uri="http://schemas.openxmlformats.org/presentationml/2006/ole">
              <mc:AlternateContent xmlns:mc="http://schemas.openxmlformats.org/markup-compatibility/2006">
                <mc:Choice xmlns:v="urn:schemas-microsoft-com:vml" Requires="v">
                  <p:oleObj name="Equation" r:id="rId14" imgW="1612800" imgH="253800" progId="Equation.DSMT4">
                    <p:embed/>
                  </p:oleObj>
                </mc:Choice>
                <mc:Fallback>
                  <p:oleObj name="Equation" r:id="rId14" imgW="1612800" imgH="25380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64" y="3203"/>
                          <a:ext cx="1989"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12" name="Rectangle 34">
              <a:extLst>
                <a:ext uri="{FF2B5EF4-FFF2-40B4-BE49-F238E27FC236}">
                  <a16:creationId xmlns:a16="http://schemas.microsoft.com/office/drawing/2014/main" id="{656D2641-4596-22AC-9E07-E8DC97FBA544}"/>
                </a:ext>
              </a:extLst>
            </p:cNvPr>
            <p:cNvSpPr>
              <a:spLocks noChangeArrowheads="1"/>
            </p:cNvSpPr>
            <p:nvPr/>
          </p:nvSpPr>
          <p:spPr bwMode="auto">
            <a:xfrm>
              <a:off x="1746" y="3203"/>
              <a:ext cx="27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若                                        且</a:t>
              </a:r>
            </a:p>
          </p:txBody>
        </p:sp>
        <p:graphicFrame>
          <p:nvGraphicFramePr>
            <p:cNvPr id="8201" name="Object 9">
              <a:extLst>
                <a:ext uri="{FF2B5EF4-FFF2-40B4-BE49-F238E27FC236}">
                  <a16:creationId xmlns:a16="http://schemas.microsoft.com/office/drawing/2014/main" id="{1A0E5E33-4414-9E48-13D0-66CF5119D265}"/>
                </a:ext>
              </a:extLst>
            </p:cNvPr>
            <p:cNvGraphicFramePr>
              <a:graphicFrameLocks noChangeAspect="1"/>
            </p:cNvGraphicFramePr>
            <p:nvPr/>
          </p:nvGraphicFramePr>
          <p:xfrm>
            <a:off x="4241" y="3203"/>
            <a:ext cx="831" cy="318"/>
          </p:xfrm>
          <a:graphic>
            <a:graphicData uri="http://schemas.openxmlformats.org/presentationml/2006/ole">
              <mc:AlternateContent xmlns:mc="http://schemas.openxmlformats.org/markup-compatibility/2006">
                <mc:Choice xmlns:v="urn:schemas-microsoft-com:vml" Requires="v">
                  <p:oleObj name="Equation" r:id="rId16" imgW="672840" imgH="253800" progId="Equation.DSMT4">
                    <p:embed/>
                  </p:oleObj>
                </mc:Choice>
                <mc:Fallback>
                  <p:oleObj name="Equation" r:id="rId16" imgW="672840" imgH="253800" progId="Equation.DSMT4">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41" y="3203"/>
                          <a:ext cx="831"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61159" name="Rectangle 39">
            <a:extLst>
              <a:ext uri="{FF2B5EF4-FFF2-40B4-BE49-F238E27FC236}">
                <a16:creationId xmlns:a16="http://schemas.microsoft.com/office/drawing/2014/main" id="{010CB911-25EB-C3F9-DAF6-4E9F563B2E22}"/>
              </a:ext>
            </a:extLst>
          </p:cNvPr>
          <p:cNvSpPr>
            <a:spLocks noChangeArrowheads="1"/>
          </p:cNvSpPr>
          <p:nvPr/>
        </p:nvSpPr>
        <p:spPr bwMode="auto">
          <a:xfrm>
            <a:off x="2771775" y="5734050"/>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则</a:t>
            </a:r>
          </a:p>
        </p:txBody>
      </p:sp>
      <p:sp>
        <p:nvSpPr>
          <p:cNvPr id="8211" name="Text Box 40">
            <a:extLst>
              <a:ext uri="{FF2B5EF4-FFF2-40B4-BE49-F238E27FC236}">
                <a16:creationId xmlns:a16="http://schemas.microsoft.com/office/drawing/2014/main" id="{A9E318E5-4504-0094-91DE-0636E8FA8A4B}"/>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§2  </a:t>
            </a:r>
            <a:r>
              <a:rPr lang="zh-CN" altLang="en-US" sz="3200" b="1">
                <a:solidFill>
                  <a:schemeClr val="accent2"/>
                </a:solidFill>
                <a:latin typeface="宋体" panose="02010600030101010101" pitchFamily="2" charset="-122"/>
              </a:rPr>
              <a:t>一元多项式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61124"/>
                                        </p:tgtEl>
                                        <p:attrNameLst>
                                          <p:attrName>style.visibility</p:attrName>
                                        </p:attrNameLst>
                                      </p:cBhvr>
                                      <p:to>
                                        <p:strVal val="visible"/>
                                      </p:to>
                                    </p:set>
                                    <p:animEffect transition="in" filter="wipe(left)">
                                      <p:cBhvr>
                                        <p:cTn id="7" dur="500"/>
                                        <p:tgtEl>
                                          <p:spTgt spid="2611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1125"/>
                                        </p:tgtEl>
                                        <p:attrNameLst>
                                          <p:attrName>style.visibility</p:attrName>
                                        </p:attrNameLst>
                                      </p:cBhvr>
                                      <p:to>
                                        <p:strVal val="visible"/>
                                      </p:to>
                                    </p:set>
                                    <p:animEffect transition="in" filter="wipe(left)">
                                      <p:cBhvr>
                                        <p:cTn id="12" dur="500"/>
                                        <p:tgtEl>
                                          <p:spTgt spid="2611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1126"/>
                                        </p:tgtEl>
                                        <p:attrNameLst>
                                          <p:attrName>style.visibility</p:attrName>
                                        </p:attrNameLst>
                                      </p:cBhvr>
                                      <p:to>
                                        <p:strVal val="visible"/>
                                      </p:to>
                                    </p:set>
                                    <p:animEffect transition="in" filter="wipe(left)">
                                      <p:cBhvr>
                                        <p:cTn id="17" dur="500"/>
                                        <p:tgtEl>
                                          <p:spTgt spid="2611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1129"/>
                                        </p:tgtEl>
                                        <p:attrNameLst>
                                          <p:attrName>style.visibility</p:attrName>
                                        </p:attrNameLst>
                                      </p:cBhvr>
                                      <p:to>
                                        <p:strVal val="visible"/>
                                      </p:to>
                                    </p:set>
                                    <p:animEffect transition="in" filter="wipe(left)">
                                      <p:cBhvr>
                                        <p:cTn id="22" dur="500"/>
                                        <p:tgtEl>
                                          <p:spTgt spid="2611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61130"/>
                                        </p:tgtEl>
                                        <p:attrNameLst>
                                          <p:attrName>style.visibility</p:attrName>
                                        </p:attrNameLst>
                                      </p:cBhvr>
                                      <p:to>
                                        <p:strVal val="visible"/>
                                      </p:to>
                                    </p:set>
                                    <p:animEffect transition="in" filter="wipe(left)">
                                      <p:cBhvr>
                                        <p:cTn id="27" dur="500"/>
                                        <p:tgtEl>
                                          <p:spTgt spid="2611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1152"/>
                                        </p:tgtEl>
                                        <p:attrNameLst>
                                          <p:attrName>style.visibility</p:attrName>
                                        </p:attrNameLst>
                                      </p:cBhvr>
                                      <p:to>
                                        <p:strVal val="visible"/>
                                      </p:to>
                                    </p:set>
                                    <p:animEffect transition="in" filter="wipe(left)">
                                      <p:cBhvr>
                                        <p:cTn id="32" dur="500"/>
                                        <p:tgtEl>
                                          <p:spTgt spid="26115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61153"/>
                                        </p:tgtEl>
                                        <p:attrNameLst>
                                          <p:attrName>style.visibility</p:attrName>
                                        </p:attrNameLst>
                                      </p:cBhvr>
                                      <p:to>
                                        <p:strVal val="visible"/>
                                      </p:to>
                                    </p:set>
                                    <p:animEffect transition="in" filter="wipe(left)">
                                      <p:cBhvr>
                                        <p:cTn id="37" dur="500"/>
                                        <p:tgtEl>
                                          <p:spTgt spid="2611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1146"/>
                                        </p:tgtEl>
                                        <p:attrNameLst>
                                          <p:attrName>style.visibility</p:attrName>
                                        </p:attrNameLst>
                                      </p:cBhvr>
                                      <p:to>
                                        <p:strVal val="visible"/>
                                      </p:to>
                                    </p:set>
                                    <p:animEffect transition="in" filter="wipe(left)">
                                      <p:cBhvr>
                                        <p:cTn id="42" dur="500"/>
                                        <p:tgtEl>
                                          <p:spTgt spid="26114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61147"/>
                                        </p:tgtEl>
                                        <p:attrNameLst>
                                          <p:attrName>style.visibility</p:attrName>
                                        </p:attrNameLst>
                                      </p:cBhvr>
                                      <p:to>
                                        <p:strVal val="visible"/>
                                      </p:to>
                                    </p:set>
                                    <p:animEffect transition="in" filter="wipe(left)">
                                      <p:cBhvr>
                                        <p:cTn id="47" dur="500"/>
                                        <p:tgtEl>
                                          <p:spTgt spid="26114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1148"/>
                                        </p:tgtEl>
                                        <p:attrNameLst>
                                          <p:attrName>style.visibility</p:attrName>
                                        </p:attrNameLst>
                                      </p:cBhvr>
                                      <p:to>
                                        <p:strVal val="visible"/>
                                      </p:to>
                                    </p:set>
                                    <p:animEffect transition="in" filter="wipe(left)">
                                      <p:cBhvr>
                                        <p:cTn id="52" dur="500"/>
                                        <p:tgtEl>
                                          <p:spTgt spid="26114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61149"/>
                                        </p:tgtEl>
                                        <p:attrNameLst>
                                          <p:attrName>style.visibility</p:attrName>
                                        </p:attrNameLst>
                                      </p:cBhvr>
                                      <p:to>
                                        <p:strVal val="visible"/>
                                      </p:to>
                                    </p:set>
                                    <p:animEffect transition="in" filter="wipe(left)">
                                      <p:cBhvr>
                                        <p:cTn id="57" dur="500"/>
                                        <p:tgtEl>
                                          <p:spTgt spid="26114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61150"/>
                                        </p:tgtEl>
                                        <p:attrNameLst>
                                          <p:attrName>style.visibility</p:attrName>
                                        </p:attrNameLst>
                                      </p:cBhvr>
                                      <p:to>
                                        <p:strVal val="visible"/>
                                      </p:to>
                                    </p:set>
                                    <p:animEffect transition="in" filter="wipe(left)">
                                      <p:cBhvr>
                                        <p:cTn id="62" dur="500"/>
                                        <p:tgtEl>
                                          <p:spTgt spid="26115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wipe(left)">
                                      <p:cBhvr>
                                        <p:cTn id="67" dur="500"/>
                                        <p:tgtEl>
                                          <p:spTgt spid="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61159"/>
                                        </p:tgtEl>
                                        <p:attrNameLst>
                                          <p:attrName>style.visibility</p:attrName>
                                        </p:attrNameLst>
                                      </p:cBhvr>
                                      <p:to>
                                        <p:strVal val="visible"/>
                                      </p:to>
                                    </p:set>
                                    <p:animEffect transition="in" filter="wipe(left)">
                                      <p:cBhvr>
                                        <p:cTn id="72" dur="500"/>
                                        <p:tgtEl>
                                          <p:spTgt spid="261159"/>
                                        </p:tgtEl>
                                      </p:cBhvr>
                                    </p:animEffect>
                                  </p:childTnLst>
                                </p:cTn>
                              </p:par>
                              <p:par>
                                <p:cTn id="73" presetID="22" presetClass="entr" presetSubtype="8" fill="hold" nodeType="withEffect">
                                  <p:stCondLst>
                                    <p:cond delay="0"/>
                                  </p:stCondLst>
                                  <p:childTnLst>
                                    <p:set>
                                      <p:cBhvr>
                                        <p:cTn id="74" dur="1" fill="hold">
                                          <p:stCondLst>
                                            <p:cond delay="0"/>
                                          </p:stCondLst>
                                        </p:cTn>
                                        <p:tgtEl>
                                          <p:spTgt spid="261155"/>
                                        </p:tgtEl>
                                        <p:attrNameLst>
                                          <p:attrName>style.visibility</p:attrName>
                                        </p:attrNameLst>
                                      </p:cBhvr>
                                      <p:to>
                                        <p:strVal val="visible"/>
                                      </p:to>
                                    </p:set>
                                    <p:animEffect transition="in" filter="wipe(left)">
                                      <p:cBhvr>
                                        <p:cTn id="75" dur="500"/>
                                        <p:tgtEl>
                                          <p:spTgt spid="261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4" grpId="0"/>
      <p:bldP spid="261125" grpId="0"/>
      <p:bldP spid="261129" grpId="0"/>
      <p:bldP spid="261146" grpId="0"/>
      <p:bldP spid="261148" grpId="0"/>
      <p:bldP spid="261150" grpId="0"/>
      <p:bldP spid="261152" grpId="0"/>
      <p:bldP spid="26115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a:extLst>
              <a:ext uri="{FF2B5EF4-FFF2-40B4-BE49-F238E27FC236}">
                <a16:creationId xmlns:a16="http://schemas.microsoft.com/office/drawing/2014/main" id="{816D8D02-228D-83C4-9A4E-0B738E325C62}"/>
              </a:ext>
            </a:extLst>
          </p:cNvPr>
          <p:cNvSpPr>
            <a:spLocks noChangeArrowheads="1"/>
          </p:cNvSpPr>
          <p:nvPr/>
        </p:nvSpPr>
        <p:spPr bwMode="auto">
          <a:xfrm>
            <a:off x="107950" y="765175"/>
            <a:ext cx="4968875" cy="579438"/>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3200" b="1">
                <a:solidFill>
                  <a:srgbClr val="FF6600"/>
                </a:solidFill>
                <a:effectLst>
                  <a:outerShdw blurRad="38100" dist="38100" dir="2700000" algn="tl">
                    <a:srgbClr val="C0C0C0"/>
                  </a:outerShdw>
                </a:effectLst>
                <a:latin typeface="Times New Roman" pitchFamily="18" charset="0"/>
                <a:ea typeface="+mn-ea"/>
              </a:rPr>
              <a:t>四</a:t>
            </a:r>
            <a:r>
              <a:rPr lang="en-US" altLang="zh-CN" sz="3200" b="1">
                <a:solidFill>
                  <a:srgbClr val="FF6600"/>
                </a:solidFill>
                <a:effectLst>
                  <a:outerShdw blurRad="38100" dist="38100" dir="2700000" algn="tl">
                    <a:srgbClr val="C0C0C0"/>
                  </a:outerShdw>
                </a:effectLst>
                <a:latin typeface="Times New Roman" pitchFamily="18" charset="0"/>
                <a:ea typeface="+mn-ea"/>
              </a:rPr>
              <a:t>.</a:t>
            </a:r>
            <a:r>
              <a:rPr lang="zh-CN" altLang="en-US" sz="3200" b="1">
                <a:solidFill>
                  <a:srgbClr val="FF6600"/>
                </a:solidFill>
                <a:effectLst>
                  <a:outerShdw blurRad="38100" dist="38100" dir="2700000" algn="tl">
                    <a:srgbClr val="C0C0C0"/>
                  </a:outerShdw>
                </a:effectLst>
                <a:latin typeface="Times New Roman" pitchFamily="18" charset="0"/>
                <a:ea typeface="+mn-ea"/>
              </a:rPr>
              <a:t>一元多项式环</a:t>
            </a:r>
          </a:p>
        </p:txBody>
      </p:sp>
      <p:sp>
        <p:nvSpPr>
          <p:cNvPr id="263172" name="Rectangle 4">
            <a:extLst>
              <a:ext uri="{FF2B5EF4-FFF2-40B4-BE49-F238E27FC236}">
                <a16:creationId xmlns:a16="http://schemas.microsoft.com/office/drawing/2014/main" id="{60DB6DD5-8976-E57B-D597-A10B4E700416}"/>
              </a:ext>
            </a:extLst>
          </p:cNvPr>
          <p:cNvSpPr>
            <a:spLocks noChangeArrowheads="1"/>
          </p:cNvSpPr>
          <p:nvPr/>
        </p:nvSpPr>
        <p:spPr bwMode="auto">
          <a:xfrm>
            <a:off x="684213" y="1484313"/>
            <a:ext cx="10937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FF6600"/>
                </a:solidFill>
              </a:rPr>
              <a:t>定义</a:t>
            </a:r>
            <a:r>
              <a:rPr lang="en-US" altLang="zh-CN" sz="2800" b="1">
                <a:solidFill>
                  <a:srgbClr val="FF6600"/>
                </a:solidFill>
              </a:rPr>
              <a:t>2</a:t>
            </a:r>
          </a:p>
        </p:txBody>
      </p:sp>
      <p:sp>
        <p:nvSpPr>
          <p:cNvPr id="9222" name="Rectangle 5">
            <a:extLst>
              <a:ext uri="{FF2B5EF4-FFF2-40B4-BE49-F238E27FC236}">
                <a16:creationId xmlns:a16="http://schemas.microsoft.com/office/drawing/2014/main" id="{EEB4DD36-EF0C-B57D-9E81-A6E679C9963C}"/>
              </a:ext>
            </a:extLst>
          </p:cNvPr>
          <p:cNvSpPr>
            <a:spLocks noChangeArrowheads="1"/>
          </p:cNvSpPr>
          <p:nvPr/>
        </p:nvSpPr>
        <p:spPr bwMode="auto">
          <a:xfrm>
            <a:off x="-287338" y="4883150"/>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graphicFrame>
        <p:nvGraphicFramePr>
          <p:cNvPr id="263174" name="Object 2">
            <a:extLst>
              <a:ext uri="{FF2B5EF4-FFF2-40B4-BE49-F238E27FC236}">
                <a16:creationId xmlns:a16="http://schemas.microsoft.com/office/drawing/2014/main" id="{71E2AC7C-E426-F0AE-8403-1E963EEC5FDB}"/>
              </a:ext>
            </a:extLst>
          </p:cNvPr>
          <p:cNvGraphicFramePr>
            <a:graphicFrameLocks noChangeAspect="1"/>
          </p:cNvGraphicFramePr>
          <p:nvPr/>
        </p:nvGraphicFramePr>
        <p:xfrm>
          <a:off x="1981200" y="1484313"/>
          <a:ext cx="5700713" cy="565150"/>
        </p:xfrm>
        <a:graphic>
          <a:graphicData uri="http://schemas.openxmlformats.org/presentationml/2006/ole">
            <mc:AlternateContent xmlns:mc="http://schemas.openxmlformats.org/markup-compatibility/2006">
              <mc:Choice xmlns:v="urn:schemas-microsoft-com:vml" Requires="v">
                <p:oleObj name="Equation" r:id="rId2" imgW="2590560" imgH="253800" progId="Equation.DSMT4">
                  <p:embed/>
                </p:oleObj>
              </mc:Choice>
              <mc:Fallback>
                <p:oleObj name="Equation" r:id="rId2" imgW="2590560" imgH="2538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484313"/>
                        <a:ext cx="5700713"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3" name="Rectangle 7">
            <a:extLst>
              <a:ext uri="{FF2B5EF4-FFF2-40B4-BE49-F238E27FC236}">
                <a16:creationId xmlns:a16="http://schemas.microsoft.com/office/drawing/2014/main" id="{5C2FCD6C-1729-3636-B966-696482F5A1A7}"/>
              </a:ext>
            </a:extLst>
          </p:cNvPr>
          <p:cNvSpPr>
            <a:spLocks noChangeArrowheads="1"/>
          </p:cNvSpPr>
          <p:nvPr/>
        </p:nvSpPr>
        <p:spPr bwMode="auto">
          <a:xfrm>
            <a:off x="-287338" y="4883150"/>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24" name="Rectangle 10">
            <a:extLst>
              <a:ext uri="{FF2B5EF4-FFF2-40B4-BE49-F238E27FC236}">
                <a16:creationId xmlns:a16="http://schemas.microsoft.com/office/drawing/2014/main" id="{785B12A3-FAFF-453A-AFC4-25514C88BB46}"/>
              </a:ext>
            </a:extLst>
          </p:cNvPr>
          <p:cNvSpPr>
            <a:spLocks noChangeArrowheads="1"/>
          </p:cNvSpPr>
          <p:nvPr/>
        </p:nvSpPr>
        <p:spPr bwMode="auto">
          <a:xfrm>
            <a:off x="-287338" y="4883150"/>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25" name="Rectangle 11">
            <a:extLst>
              <a:ext uri="{FF2B5EF4-FFF2-40B4-BE49-F238E27FC236}">
                <a16:creationId xmlns:a16="http://schemas.microsoft.com/office/drawing/2014/main" id="{91A70AAB-07EB-1D01-51FB-A38929EC3391}"/>
              </a:ext>
            </a:extLst>
          </p:cNvPr>
          <p:cNvSpPr>
            <a:spLocks noChangeArrowheads="1"/>
          </p:cNvSpPr>
          <p:nvPr/>
        </p:nvSpPr>
        <p:spPr bwMode="auto">
          <a:xfrm>
            <a:off x="-287338" y="4883150"/>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63180" name="Rectangle 12">
            <a:extLst>
              <a:ext uri="{FF2B5EF4-FFF2-40B4-BE49-F238E27FC236}">
                <a16:creationId xmlns:a16="http://schemas.microsoft.com/office/drawing/2014/main" id="{A456057D-D1AC-4B98-2916-EBF7A7799E7F}"/>
              </a:ext>
            </a:extLst>
          </p:cNvPr>
          <p:cNvSpPr>
            <a:spLocks noChangeArrowheads="1"/>
          </p:cNvSpPr>
          <p:nvPr/>
        </p:nvSpPr>
        <p:spPr bwMode="auto">
          <a:xfrm>
            <a:off x="396875" y="2635250"/>
            <a:ext cx="2416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CC3300"/>
                </a:solidFill>
              </a:rPr>
              <a:t>上的多项式环</a:t>
            </a:r>
            <a:r>
              <a:rPr lang="en-US" altLang="zh-CN" sz="2800"/>
              <a:t>.</a:t>
            </a:r>
          </a:p>
        </p:txBody>
      </p:sp>
      <p:grpSp>
        <p:nvGrpSpPr>
          <p:cNvPr id="2" name="Group 13">
            <a:extLst>
              <a:ext uri="{FF2B5EF4-FFF2-40B4-BE49-F238E27FC236}">
                <a16:creationId xmlns:a16="http://schemas.microsoft.com/office/drawing/2014/main" id="{8AE873B8-1965-4E1B-5BB8-1E20BFD65179}"/>
              </a:ext>
            </a:extLst>
          </p:cNvPr>
          <p:cNvGrpSpPr>
            <a:grpSpLocks/>
          </p:cNvGrpSpPr>
          <p:nvPr/>
        </p:nvGrpSpPr>
        <p:grpSpPr bwMode="auto">
          <a:xfrm>
            <a:off x="325438" y="2058988"/>
            <a:ext cx="7507287" cy="519112"/>
            <a:chOff x="304" y="664"/>
            <a:chExt cx="4729" cy="327"/>
          </a:xfrm>
        </p:grpSpPr>
        <p:sp>
          <p:nvSpPr>
            <p:cNvPr id="9229" name="Rectangle 14">
              <a:extLst>
                <a:ext uri="{FF2B5EF4-FFF2-40B4-BE49-F238E27FC236}">
                  <a16:creationId xmlns:a16="http://schemas.microsoft.com/office/drawing/2014/main" id="{84CE7BB2-3310-EDB0-FBC2-7A6A609273A5}"/>
                </a:ext>
              </a:extLst>
            </p:cNvPr>
            <p:cNvSpPr>
              <a:spLocks noChangeArrowheads="1"/>
            </p:cNvSpPr>
            <p:nvPr/>
          </p:nvSpPr>
          <p:spPr bwMode="auto">
            <a:xfrm>
              <a:off x="748" y="664"/>
              <a:ext cx="42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对多项式的加、减、乘法封闭，称为</a:t>
              </a:r>
              <a:r>
                <a:rPr lang="zh-CN" altLang="en-US" sz="2800" b="1">
                  <a:solidFill>
                    <a:srgbClr val="CC3300"/>
                  </a:solidFill>
                </a:rPr>
                <a:t>数域</a:t>
              </a:r>
              <a:r>
                <a:rPr lang="en-US" altLang="zh-CN" sz="2800" i="1">
                  <a:solidFill>
                    <a:srgbClr val="CC3300"/>
                  </a:solidFill>
                  <a:latin typeface="Times New Roman" panose="02020603050405020304" pitchFamily="18" charset="0"/>
                </a:rPr>
                <a:t>P</a:t>
              </a:r>
            </a:p>
          </p:txBody>
        </p:sp>
        <p:graphicFrame>
          <p:nvGraphicFramePr>
            <p:cNvPr id="9219" name="Object 4">
              <a:extLst>
                <a:ext uri="{FF2B5EF4-FFF2-40B4-BE49-F238E27FC236}">
                  <a16:creationId xmlns:a16="http://schemas.microsoft.com/office/drawing/2014/main" id="{71E12E8B-7404-BEE5-39B5-F748DB2BF56E}"/>
                </a:ext>
              </a:extLst>
            </p:cNvPr>
            <p:cNvGraphicFramePr>
              <a:graphicFrameLocks noChangeAspect="1"/>
            </p:cNvGraphicFramePr>
            <p:nvPr/>
          </p:nvGraphicFramePr>
          <p:xfrm>
            <a:off x="304" y="698"/>
            <a:ext cx="475" cy="285"/>
          </p:xfrm>
          <a:graphic>
            <a:graphicData uri="http://schemas.openxmlformats.org/presentationml/2006/ole">
              <mc:AlternateContent xmlns:mc="http://schemas.openxmlformats.org/markup-compatibility/2006">
                <mc:Choice xmlns:v="urn:schemas-microsoft-com:vml" Requires="v">
                  <p:oleObj name="Equation" r:id="rId4" imgW="342720" imgH="203040" progId="Equation.DSMT4">
                    <p:embed/>
                  </p:oleObj>
                </mc:Choice>
                <mc:Fallback>
                  <p:oleObj name="Equation" r:id="rId4" imgW="342720" imgH="2030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 y="698"/>
                          <a:ext cx="475" cy="2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228" name="Text Box 29">
            <a:extLst>
              <a:ext uri="{FF2B5EF4-FFF2-40B4-BE49-F238E27FC236}">
                <a16:creationId xmlns:a16="http://schemas.microsoft.com/office/drawing/2014/main" id="{9B2DA45C-F83A-3043-68EF-4E21679DF17E}"/>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§2  </a:t>
            </a:r>
            <a:r>
              <a:rPr lang="zh-CN" altLang="en-US" sz="3200" b="1">
                <a:solidFill>
                  <a:schemeClr val="accent2"/>
                </a:solidFill>
                <a:latin typeface="宋体" panose="02010600030101010101" pitchFamily="2" charset="-122"/>
              </a:rPr>
              <a:t>一元多项式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63170"/>
                                        </p:tgtEl>
                                        <p:attrNameLst>
                                          <p:attrName>style.visibility</p:attrName>
                                        </p:attrNameLst>
                                      </p:cBhvr>
                                      <p:to>
                                        <p:strVal val="visible"/>
                                      </p:to>
                                    </p:set>
                                    <p:animEffect transition="in" filter="wipe(left)">
                                      <p:cBhvr>
                                        <p:cTn id="7" dur="500"/>
                                        <p:tgtEl>
                                          <p:spTgt spid="263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3172"/>
                                        </p:tgtEl>
                                        <p:attrNameLst>
                                          <p:attrName>style.visibility</p:attrName>
                                        </p:attrNameLst>
                                      </p:cBhvr>
                                      <p:to>
                                        <p:strVal val="visible"/>
                                      </p:to>
                                    </p:set>
                                    <p:animEffect transition="in" filter="wipe(left)">
                                      <p:cBhvr>
                                        <p:cTn id="12" dur="500"/>
                                        <p:tgtEl>
                                          <p:spTgt spid="2631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3174"/>
                                        </p:tgtEl>
                                        <p:attrNameLst>
                                          <p:attrName>style.visibility</p:attrName>
                                        </p:attrNameLst>
                                      </p:cBhvr>
                                      <p:to>
                                        <p:strVal val="visible"/>
                                      </p:to>
                                    </p:set>
                                    <p:animEffect transition="in" filter="wipe(left)">
                                      <p:cBhvr>
                                        <p:cTn id="17" dur="500"/>
                                        <p:tgtEl>
                                          <p:spTgt spid="2631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63180"/>
                                        </p:tgtEl>
                                        <p:attrNameLst>
                                          <p:attrName>style.visibility</p:attrName>
                                        </p:attrNameLst>
                                      </p:cBhvr>
                                      <p:to>
                                        <p:strVal val="visible"/>
                                      </p:to>
                                    </p:set>
                                    <p:animEffect transition="in" filter="wipe(left)">
                                      <p:cBhvr>
                                        <p:cTn id="26" dur="500"/>
                                        <p:tgtEl>
                                          <p:spTgt spid="263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0" grpId="0"/>
      <p:bldP spid="263172" grpId="0"/>
      <p:bldP spid="26318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a:extLst>
              <a:ext uri="{FF2B5EF4-FFF2-40B4-BE49-F238E27FC236}">
                <a16:creationId xmlns:a16="http://schemas.microsoft.com/office/drawing/2014/main" id="{C7AAABC6-2D5B-B363-0A7D-22737EFD6254}"/>
              </a:ext>
            </a:extLst>
          </p:cNvPr>
          <p:cNvSpPr>
            <a:spLocks noChangeArrowheads="1"/>
          </p:cNvSpPr>
          <p:nvPr/>
        </p:nvSpPr>
        <p:spPr bwMode="auto">
          <a:xfrm>
            <a:off x="107950" y="765175"/>
            <a:ext cx="5029200" cy="579438"/>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3200" b="1">
                <a:solidFill>
                  <a:srgbClr val="FF6600"/>
                </a:solidFill>
                <a:effectLst>
                  <a:outerShdw blurRad="38100" dist="38100" dir="2700000" algn="tl">
                    <a:srgbClr val="C0C0C0"/>
                  </a:outerShdw>
                </a:effectLst>
                <a:latin typeface="Times New Roman" pitchFamily="18" charset="0"/>
                <a:ea typeface="+mn-ea"/>
              </a:rPr>
              <a:t>一</a:t>
            </a:r>
            <a:r>
              <a:rPr lang="en-US" altLang="zh-CN" sz="3200" b="1">
                <a:solidFill>
                  <a:srgbClr val="FF6600"/>
                </a:solidFill>
                <a:effectLst>
                  <a:outerShdw blurRad="38100" dist="38100" dir="2700000" algn="tl">
                    <a:srgbClr val="C0C0C0"/>
                  </a:outerShdw>
                </a:effectLst>
                <a:latin typeface="Times New Roman" pitchFamily="18" charset="0"/>
                <a:ea typeface="+mn-ea"/>
              </a:rPr>
              <a:t>. </a:t>
            </a:r>
            <a:r>
              <a:rPr lang="zh-CN" altLang="en-US" sz="3200" b="1">
                <a:solidFill>
                  <a:srgbClr val="FF6600"/>
                </a:solidFill>
                <a:effectLst>
                  <a:outerShdw blurRad="38100" dist="38100" dir="2700000" algn="tl">
                    <a:srgbClr val="C0C0C0"/>
                  </a:outerShdw>
                </a:effectLst>
                <a:latin typeface="Times New Roman" pitchFamily="18" charset="0"/>
                <a:ea typeface="+mn-ea"/>
              </a:rPr>
              <a:t>带余除法</a:t>
            </a:r>
          </a:p>
        </p:txBody>
      </p:sp>
      <p:sp>
        <p:nvSpPr>
          <p:cNvPr id="10245" name="Text Box 3">
            <a:extLst>
              <a:ext uri="{FF2B5EF4-FFF2-40B4-BE49-F238E27FC236}">
                <a16:creationId xmlns:a16="http://schemas.microsoft.com/office/drawing/2014/main" id="{7BC83CE1-5410-DE63-2A24-D42AD978812F}"/>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§3  </a:t>
            </a:r>
            <a:r>
              <a:rPr lang="zh-CN" altLang="en-US" sz="3200" b="1">
                <a:solidFill>
                  <a:schemeClr val="accent2"/>
                </a:solidFill>
                <a:latin typeface="宋体" panose="02010600030101010101" pitchFamily="2" charset="-122"/>
              </a:rPr>
              <a:t>整除的概念</a:t>
            </a:r>
          </a:p>
        </p:txBody>
      </p:sp>
      <p:sp>
        <p:nvSpPr>
          <p:cNvPr id="264196" name="Rectangle 4">
            <a:extLst>
              <a:ext uri="{FF2B5EF4-FFF2-40B4-BE49-F238E27FC236}">
                <a16:creationId xmlns:a16="http://schemas.microsoft.com/office/drawing/2014/main" id="{E40AA310-6485-019B-DA4D-3D4A9D042572}"/>
              </a:ext>
            </a:extLst>
          </p:cNvPr>
          <p:cNvSpPr>
            <a:spLocks noChangeArrowheads="1"/>
          </p:cNvSpPr>
          <p:nvPr/>
        </p:nvSpPr>
        <p:spPr bwMode="auto">
          <a:xfrm>
            <a:off x="323850" y="4552950"/>
            <a:ext cx="6216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而且满足这个条件的整数 </a:t>
            </a:r>
            <a:r>
              <a:rPr lang="en-US" altLang="zh-CN" sz="2800" b="1" i="1">
                <a:latin typeface="Times New Roman" panose="02020603050405020304" pitchFamily="18" charset="0"/>
              </a:rPr>
              <a:t>q</a:t>
            </a:r>
            <a:r>
              <a:rPr lang="en-US" altLang="zh-CN" sz="2800" b="1">
                <a:latin typeface="Times New Roman" panose="02020603050405020304" pitchFamily="18" charset="0"/>
              </a:rPr>
              <a:t>,</a:t>
            </a:r>
            <a:r>
              <a:rPr lang="en-US" altLang="zh-CN" sz="2800" b="1">
                <a:latin typeface="Garamond" panose="02020404030301010803" pitchFamily="18" charset="0"/>
              </a:rPr>
              <a:t> </a:t>
            </a:r>
            <a:r>
              <a:rPr lang="en-US" altLang="zh-CN" sz="2800" b="1" i="1">
                <a:latin typeface="Times New Roman" panose="02020603050405020304" pitchFamily="18" charset="0"/>
              </a:rPr>
              <a:t>r</a:t>
            </a:r>
            <a:r>
              <a:rPr lang="zh-CN" altLang="en-US" sz="2800" b="1">
                <a:latin typeface="Garamond" panose="02020404030301010803" pitchFamily="18" charset="0"/>
              </a:rPr>
              <a:t>是唯一的</a:t>
            </a:r>
            <a:r>
              <a:rPr lang="en-US" altLang="zh-CN" sz="2800" b="1">
                <a:latin typeface="Garamond" panose="02020404030301010803" pitchFamily="18" charset="0"/>
              </a:rPr>
              <a:t>.</a:t>
            </a:r>
          </a:p>
        </p:txBody>
      </p:sp>
      <p:grpSp>
        <p:nvGrpSpPr>
          <p:cNvPr id="2" name="Group 5">
            <a:extLst>
              <a:ext uri="{FF2B5EF4-FFF2-40B4-BE49-F238E27FC236}">
                <a16:creationId xmlns:a16="http://schemas.microsoft.com/office/drawing/2014/main" id="{8ADEBCD6-F96B-F70D-2B7D-7185FF957953}"/>
              </a:ext>
            </a:extLst>
          </p:cNvPr>
          <p:cNvGrpSpPr>
            <a:grpSpLocks/>
          </p:cNvGrpSpPr>
          <p:nvPr/>
        </p:nvGrpSpPr>
        <p:grpSpPr bwMode="auto">
          <a:xfrm>
            <a:off x="107950" y="2349500"/>
            <a:ext cx="8496300" cy="1031875"/>
            <a:chOff x="249" y="999"/>
            <a:chExt cx="5352" cy="650"/>
          </a:xfrm>
        </p:grpSpPr>
        <p:sp>
          <p:nvSpPr>
            <p:cNvPr id="10250" name="Rectangle 6">
              <a:extLst>
                <a:ext uri="{FF2B5EF4-FFF2-40B4-BE49-F238E27FC236}">
                  <a16:creationId xmlns:a16="http://schemas.microsoft.com/office/drawing/2014/main" id="{FF159041-2BF8-121F-91C0-E0A3F2186E31}"/>
                </a:ext>
              </a:extLst>
            </p:cNvPr>
            <p:cNvSpPr>
              <a:spLocks noChangeArrowheads="1"/>
            </p:cNvSpPr>
            <p:nvPr/>
          </p:nvSpPr>
          <p:spPr bwMode="auto">
            <a:xfrm>
              <a:off x="249" y="999"/>
              <a:ext cx="5352"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en-US" altLang="zh-CN" sz="2800" b="1">
                  <a:latin typeface="Garamond" panose="02020404030301010803" pitchFamily="18" charset="0"/>
                </a:rPr>
                <a:t>      </a:t>
              </a:r>
              <a:r>
                <a:rPr lang="zh-CN" altLang="en-US" sz="2800" b="1">
                  <a:latin typeface="Garamond" panose="02020404030301010803" pitchFamily="18" charset="0"/>
                </a:rPr>
                <a:t>对任意两个整数                  ，一定存在两个整</a:t>
              </a:r>
            </a:p>
            <a:p>
              <a:pPr>
                <a:spcBef>
                  <a:spcPct val="20000"/>
                </a:spcBef>
              </a:pPr>
              <a:r>
                <a:rPr lang="zh-CN" altLang="en-US" sz="2800" b="1">
                  <a:latin typeface="Garamond" panose="02020404030301010803" pitchFamily="18" charset="0"/>
                </a:rPr>
                <a:t>数 </a:t>
              </a:r>
              <a:r>
                <a:rPr lang="en-US" altLang="zh-CN" sz="2800" b="1" i="1">
                  <a:latin typeface="Times New Roman" panose="02020603050405020304" pitchFamily="18" charset="0"/>
                </a:rPr>
                <a:t>q</a:t>
              </a:r>
              <a:r>
                <a:rPr lang="en-US" altLang="zh-CN" sz="2800" b="1">
                  <a:latin typeface="Times New Roman" panose="02020603050405020304" pitchFamily="18" charset="0"/>
                </a:rPr>
                <a:t>,</a:t>
              </a:r>
              <a:r>
                <a:rPr lang="en-US" altLang="zh-CN" sz="2800" b="1" i="1">
                  <a:latin typeface="Times New Roman" panose="02020603050405020304" pitchFamily="18" charset="0"/>
                </a:rPr>
                <a:t>r</a:t>
              </a:r>
              <a:r>
                <a:rPr lang="zh-CN" altLang="en-US" sz="2800" b="1">
                  <a:latin typeface="Garamond" panose="02020404030301010803" pitchFamily="18" charset="0"/>
                </a:rPr>
                <a:t>满足</a:t>
              </a:r>
            </a:p>
          </p:txBody>
        </p:sp>
        <p:graphicFrame>
          <p:nvGraphicFramePr>
            <p:cNvPr id="10243" name="Object 3">
              <a:extLst>
                <a:ext uri="{FF2B5EF4-FFF2-40B4-BE49-F238E27FC236}">
                  <a16:creationId xmlns:a16="http://schemas.microsoft.com/office/drawing/2014/main" id="{ED802DF0-BD19-F127-0215-CC881902EC30}"/>
                </a:ext>
              </a:extLst>
            </p:cNvPr>
            <p:cNvGraphicFramePr>
              <a:graphicFrameLocks noChangeAspect="1"/>
            </p:cNvGraphicFramePr>
            <p:nvPr/>
          </p:nvGraphicFramePr>
          <p:xfrm>
            <a:off x="2290" y="1026"/>
            <a:ext cx="864" cy="232"/>
          </p:xfrm>
          <a:graphic>
            <a:graphicData uri="http://schemas.openxmlformats.org/presentationml/2006/ole">
              <mc:AlternateContent xmlns:mc="http://schemas.openxmlformats.org/markup-compatibility/2006">
                <mc:Choice xmlns:v="urn:schemas-microsoft-com:vml" Requires="v">
                  <p:oleObj name="Equation" r:id="rId2" imgW="1371600" imgH="368280" progId="Equation.DSMT4">
                    <p:embed/>
                  </p:oleObj>
                </mc:Choice>
                <mc:Fallback>
                  <p:oleObj name="Equation" r:id="rId2" imgW="1371600" imgH="36828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0" y="1026"/>
                          <a:ext cx="864"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64200" name="Object 2">
            <a:extLst>
              <a:ext uri="{FF2B5EF4-FFF2-40B4-BE49-F238E27FC236}">
                <a16:creationId xmlns:a16="http://schemas.microsoft.com/office/drawing/2014/main" id="{A9B0EE7E-FFEE-1893-3DD3-5C7BA9C67AC6}"/>
              </a:ext>
            </a:extLst>
          </p:cNvPr>
          <p:cNvGraphicFramePr>
            <a:graphicFrameLocks noChangeAspect="1"/>
          </p:cNvGraphicFramePr>
          <p:nvPr/>
        </p:nvGraphicFramePr>
        <p:xfrm>
          <a:off x="1981200" y="3544888"/>
          <a:ext cx="3390900" cy="576262"/>
        </p:xfrm>
        <a:graphic>
          <a:graphicData uri="http://schemas.openxmlformats.org/presentationml/2006/ole">
            <mc:AlternateContent xmlns:mc="http://schemas.openxmlformats.org/markup-compatibility/2006">
              <mc:Choice xmlns:v="urn:schemas-microsoft-com:vml" Requires="v">
                <p:oleObj name="Equation" r:id="rId4" imgW="3390840" imgH="495000" progId="Equation.DSMT4">
                  <p:embed/>
                </p:oleObj>
              </mc:Choice>
              <mc:Fallback>
                <p:oleObj name="Equation" r:id="rId4" imgW="3390840" imgH="4950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3544888"/>
                        <a:ext cx="33909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4201" name="Rectangle 9">
            <a:extLst>
              <a:ext uri="{FF2B5EF4-FFF2-40B4-BE49-F238E27FC236}">
                <a16:creationId xmlns:a16="http://schemas.microsoft.com/office/drawing/2014/main" id="{9229ECCB-1FFE-BAD7-6C09-594D31F33835}"/>
              </a:ext>
            </a:extLst>
          </p:cNvPr>
          <p:cNvSpPr>
            <a:spLocks noChangeArrowheads="1"/>
          </p:cNvSpPr>
          <p:nvPr/>
        </p:nvSpPr>
        <p:spPr bwMode="auto">
          <a:xfrm>
            <a:off x="539750" y="5345113"/>
            <a:ext cx="5589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en-US" altLang="zh-CN" sz="2800" b="1" i="1">
                <a:latin typeface="Times New Roman" panose="02020603050405020304" pitchFamily="18" charset="0"/>
              </a:rPr>
              <a:t>q</a:t>
            </a:r>
            <a:r>
              <a:rPr lang="zh-CN" altLang="en-US" sz="2800" b="1">
                <a:latin typeface="Times New Roman" panose="02020603050405020304" pitchFamily="18" charset="0"/>
              </a:rPr>
              <a:t>称为</a:t>
            </a:r>
            <a:r>
              <a:rPr lang="en-US" altLang="zh-CN" sz="2800" b="1" i="1">
                <a:latin typeface="Times New Roman" panose="02020603050405020304" pitchFamily="18" charset="0"/>
              </a:rPr>
              <a:t>b</a:t>
            </a:r>
            <a:r>
              <a:rPr lang="zh-CN" altLang="en-US" sz="2800" b="1">
                <a:latin typeface="Times New Roman" panose="02020603050405020304" pitchFamily="18" charset="0"/>
              </a:rPr>
              <a:t>除</a:t>
            </a:r>
            <a:r>
              <a:rPr lang="en-US" altLang="zh-CN" sz="2800" b="1" i="1">
                <a:latin typeface="Times New Roman" panose="02020603050405020304" pitchFamily="18" charset="0"/>
              </a:rPr>
              <a:t>a</a:t>
            </a:r>
            <a:r>
              <a:rPr lang="zh-CN" altLang="en-US" sz="2800" b="1">
                <a:latin typeface="Times New Roman" panose="02020603050405020304" pitchFamily="18" charset="0"/>
              </a:rPr>
              <a:t>的</a:t>
            </a:r>
            <a:r>
              <a:rPr lang="zh-CN" altLang="en-US" sz="2800" b="1">
                <a:solidFill>
                  <a:srgbClr val="800000"/>
                </a:solidFill>
                <a:latin typeface="Times New Roman" panose="02020603050405020304" pitchFamily="18" charset="0"/>
              </a:rPr>
              <a:t>商</a:t>
            </a:r>
            <a:r>
              <a:rPr lang="zh-CN" altLang="en-US" sz="2800" b="1">
                <a:latin typeface="Times New Roman" panose="02020603050405020304" pitchFamily="18" charset="0"/>
              </a:rPr>
              <a:t>，</a:t>
            </a:r>
            <a:r>
              <a:rPr lang="en-US" altLang="zh-CN" sz="2800" b="1" i="1">
                <a:latin typeface="Times New Roman" panose="02020603050405020304" pitchFamily="18" charset="0"/>
              </a:rPr>
              <a:t>r</a:t>
            </a:r>
            <a:r>
              <a:rPr lang="zh-CN" altLang="en-US" sz="2800" b="1">
                <a:latin typeface="Times New Roman" panose="02020603050405020304" pitchFamily="18" charset="0"/>
              </a:rPr>
              <a:t>称为</a:t>
            </a:r>
            <a:r>
              <a:rPr lang="en-US" altLang="zh-CN" sz="2800" b="1" i="1">
                <a:latin typeface="Times New Roman" panose="02020603050405020304" pitchFamily="18" charset="0"/>
              </a:rPr>
              <a:t>b</a:t>
            </a:r>
            <a:r>
              <a:rPr lang="zh-CN" altLang="en-US" sz="2800" b="1">
                <a:latin typeface="Times New Roman" panose="02020603050405020304" pitchFamily="18" charset="0"/>
              </a:rPr>
              <a:t>除</a:t>
            </a:r>
            <a:r>
              <a:rPr lang="en-US" altLang="zh-CN" sz="2800" b="1" i="1">
                <a:latin typeface="Times New Roman" panose="02020603050405020304" pitchFamily="18" charset="0"/>
              </a:rPr>
              <a:t>a</a:t>
            </a:r>
            <a:r>
              <a:rPr lang="zh-CN" altLang="en-US" sz="2800" b="1">
                <a:latin typeface="Times New Roman" panose="02020603050405020304" pitchFamily="18" charset="0"/>
              </a:rPr>
              <a:t>的</a:t>
            </a:r>
            <a:r>
              <a:rPr lang="zh-CN" altLang="en-US" sz="2800" b="1">
                <a:solidFill>
                  <a:srgbClr val="800000"/>
                </a:solidFill>
                <a:latin typeface="Times New Roman" panose="02020603050405020304" pitchFamily="18" charset="0"/>
              </a:rPr>
              <a:t>余数</a:t>
            </a:r>
            <a:r>
              <a:rPr lang="en-US" altLang="zh-CN" sz="2800" b="1">
                <a:latin typeface="Garamond" panose="02020404030301010803" pitchFamily="18" charset="0"/>
              </a:rPr>
              <a:t>.</a:t>
            </a:r>
          </a:p>
        </p:txBody>
      </p:sp>
      <p:sp>
        <p:nvSpPr>
          <p:cNvPr id="264202" name="Rectangle 10">
            <a:extLst>
              <a:ext uri="{FF2B5EF4-FFF2-40B4-BE49-F238E27FC236}">
                <a16:creationId xmlns:a16="http://schemas.microsoft.com/office/drawing/2014/main" id="{4C230ABE-AEF3-65E3-019B-6FBFDB72F6F5}"/>
              </a:ext>
            </a:extLst>
          </p:cNvPr>
          <p:cNvSpPr>
            <a:spLocks noChangeArrowheads="1"/>
          </p:cNvSpPr>
          <p:nvPr/>
        </p:nvSpPr>
        <p:spPr bwMode="auto">
          <a:xfrm>
            <a:off x="107950" y="1484313"/>
            <a:ext cx="5029200"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rgbClr val="FF6600"/>
                </a:solidFill>
                <a:effectLst>
                  <a:outerShdw blurRad="38100" dist="38100" dir="2700000" algn="tl">
                    <a:srgbClr val="C0C0C0"/>
                  </a:outerShdw>
                </a:effectLst>
                <a:latin typeface="Times New Roman" pitchFamily="18" charset="0"/>
                <a:ea typeface="+mn-ea"/>
              </a:rPr>
              <a:t>1. </a:t>
            </a:r>
            <a:r>
              <a:rPr lang="zh-CN" altLang="en-US" sz="2800" b="1">
                <a:solidFill>
                  <a:srgbClr val="FF6600"/>
                </a:solidFill>
                <a:effectLst>
                  <a:outerShdw blurRad="38100" dist="38100" dir="2700000" algn="tl">
                    <a:srgbClr val="C0C0C0"/>
                  </a:outerShdw>
                </a:effectLst>
                <a:latin typeface="Times New Roman" pitchFamily="18" charset="0"/>
                <a:ea typeface="+mn-ea"/>
              </a:rPr>
              <a:t>整数的除法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64194"/>
                                        </p:tgtEl>
                                        <p:attrNameLst>
                                          <p:attrName>style.visibility</p:attrName>
                                        </p:attrNameLst>
                                      </p:cBhvr>
                                      <p:to>
                                        <p:strVal val="visible"/>
                                      </p:to>
                                    </p:set>
                                    <p:animEffect transition="in" filter="wipe(left)">
                                      <p:cBhvr>
                                        <p:cTn id="7" dur="500"/>
                                        <p:tgtEl>
                                          <p:spTgt spid="264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4202"/>
                                        </p:tgtEl>
                                        <p:attrNameLst>
                                          <p:attrName>style.visibility</p:attrName>
                                        </p:attrNameLst>
                                      </p:cBhvr>
                                      <p:to>
                                        <p:strVal val="visible"/>
                                      </p:to>
                                    </p:set>
                                    <p:animEffect transition="in" filter="wipe(left)">
                                      <p:cBhvr>
                                        <p:cTn id="12" dur="500"/>
                                        <p:tgtEl>
                                          <p:spTgt spid="2642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64200"/>
                                        </p:tgtEl>
                                        <p:attrNameLst>
                                          <p:attrName>style.visibility</p:attrName>
                                        </p:attrNameLst>
                                      </p:cBhvr>
                                      <p:to>
                                        <p:strVal val="visible"/>
                                      </p:to>
                                    </p:set>
                                    <p:animEffect transition="in" filter="wipe(left)">
                                      <p:cBhvr>
                                        <p:cTn id="22" dur="500"/>
                                        <p:tgtEl>
                                          <p:spTgt spid="264200"/>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64196"/>
                                        </p:tgtEl>
                                        <p:attrNameLst>
                                          <p:attrName>style.visibility</p:attrName>
                                        </p:attrNameLst>
                                      </p:cBhvr>
                                      <p:to>
                                        <p:strVal val="visible"/>
                                      </p:to>
                                    </p:set>
                                    <p:animEffect transition="in" filter="wipe(left)">
                                      <p:cBhvr>
                                        <p:cTn id="26" dur="500"/>
                                        <p:tgtEl>
                                          <p:spTgt spid="26419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64201"/>
                                        </p:tgtEl>
                                        <p:attrNameLst>
                                          <p:attrName>style.visibility</p:attrName>
                                        </p:attrNameLst>
                                      </p:cBhvr>
                                      <p:to>
                                        <p:strVal val="visible"/>
                                      </p:to>
                                    </p:set>
                                    <p:animEffect transition="in" filter="wipe(left)">
                                      <p:cBhvr>
                                        <p:cTn id="31" dur="500"/>
                                        <p:tgtEl>
                                          <p:spTgt spid="264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4" grpId="0"/>
      <p:bldP spid="264196" grpId="0"/>
      <p:bldP spid="264201" grpId="0"/>
      <p:bldP spid="26420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a:extLst>
              <a:ext uri="{FF2B5EF4-FFF2-40B4-BE49-F238E27FC236}">
                <a16:creationId xmlns:a16="http://schemas.microsoft.com/office/drawing/2014/main" id="{AF5CCA2E-6DE2-3F6B-E3F9-AA714F886B2E}"/>
              </a:ext>
            </a:extLst>
          </p:cNvPr>
          <p:cNvSpPr>
            <a:spLocks noChangeArrowheads="1"/>
          </p:cNvSpPr>
          <p:nvPr/>
        </p:nvSpPr>
        <p:spPr bwMode="auto">
          <a:xfrm>
            <a:off x="0" y="765175"/>
            <a:ext cx="5029200"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rgbClr val="FF6600"/>
                </a:solidFill>
                <a:effectLst>
                  <a:outerShdw blurRad="38100" dist="38100" dir="2700000" algn="tl">
                    <a:srgbClr val="C0C0C0"/>
                  </a:outerShdw>
                </a:effectLst>
                <a:latin typeface="Times New Roman" pitchFamily="18" charset="0"/>
                <a:ea typeface="+mn-ea"/>
              </a:rPr>
              <a:t>2. </a:t>
            </a:r>
            <a:r>
              <a:rPr lang="zh-CN" altLang="en-US" sz="2800" b="1">
                <a:solidFill>
                  <a:srgbClr val="FF6600"/>
                </a:solidFill>
                <a:effectLst>
                  <a:outerShdw blurRad="38100" dist="38100" dir="2700000" algn="tl">
                    <a:srgbClr val="C0C0C0"/>
                  </a:outerShdw>
                </a:effectLst>
                <a:latin typeface="Times New Roman" pitchFamily="18" charset="0"/>
                <a:ea typeface="+mn-ea"/>
              </a:rPr>
              <a:t>一元多项式的带余除法</a:t>
            </a:r>
          </a:p>
        </p:txBody>
      </p:sp>
      <p:sp>
        <p:nvSpPr>
          <p:cNvPr id="11278" name="Text Box 3">
            <a:extLst>
              <a:ext uri="{FF2B5EF4-FFF2-40B4-BE49-F238E27FC236}">
                <a16:creationId xmlns:a16="http://schemas.microsoft.com/office/drawing/2014/main" id="{9A6AF13A-2DB1-9705-A180-A8A70E7AA5FF}"/>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§3  </a:t>
            </a:r>
            <a:r>
              <a:rPr lang="zh-CN" altLang="en-US" sz="3200" b="1">
                <a:solidFill>
                  <a:schemeClr val="accent2"/>
                </a:solidFill>
                <a:latin typeface="宋体" panose="02010600030101010101" pitchFamily="2" charset="-122"/>
              </a:rPr>
              <a:t>整除的概念</a:t>
            </a:r>
          </a:p>
        </p:txBody>
      </p:sp>
      <p:sp>
        <p:nvSpPr>
          <p:cNvPr id="265220" name="Rectangle 4">
            <a:extLst>
              <a:ext uri="{FF2B5EF4-FFF2-40B4-BE49-F238E27FC236}">
                <a16:creationId xmlns:a16="http://schemas.microsoft.com/office/drawing/2014/main" id="{187EBAB6-BBEC-27A7-0E7C-22022062BCEC}"/>
              </a:ext>
            </a:extLst>
          </p:cNvPr>
          <p:cNvSpPr>
            <a:spLocks noChangeArrowheads="1"/>
          </p:cNvSpPr>
          <p:nvPr/>
        </p:nvSpPr>
        <p:spPr bwMode="auto">
          <a:xfrm>
            <a:off x="323850" y="4221163"/>
            <a:ext cx="7967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en-US" altLang="zh-CN" sz="2800" b="1" i="1">
                <a:latin typeface="Times New Roman" panose="02020603050405020304" pitchFamily="18" charset="0"/>
              </a:rPr>
              <a:t>q</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latin typeface="Times New Roman" panose="02020603050405020304" pitchFamily="18" charset="0"/>
              </a:rPr>
              <a:t>称为</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latin typeface="Times New Roman" panose="02020603050405020304" pitchFamily="18" charset="0"/>
              </a:rPr>
              <a:t>除</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latin typeface="Times New Roman" panose="02020603050405020304" pitchFamily="18" charset="0"/>
              </a:rPr>
              <a:t>的</a:t>
            </a:r>
            <a:r>
              <a:rPr lang="zh-CN" altLang="en-US" sz="2800" b="1">
                <a:solidFill>
                  <a:srgbClr val="800000"/>
                </a:solidFill>
                <a:latin typeface="Times New Roman" panose="02020603050405020304" pitchFamily="18" charset="0"/>
              </a:rPr>
              <a:t>商</a:t>
            </a:r>
            <a:r>
              <a:rPr lang="zh-CN" altLang="en-US" sz="2800" b="1">
                <a:latin typeface="Times New Roman" panose="02020603050405020304" pitchFamily="18" charset="0"/>
              </a:rPr>
              <a:t>，</a:t>
            </a:r>
            <a:r>
              <a:rPr lang="en-US" altLang="zh-CN" sz="2800" b="1" i="1">
                <a:latin typeface="Times New Roman" panose="02020603050405020304" pitchFamily="18" charset="0"/>
              </a:rPr>
              <a:t>r</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latin typeface="Times New Roman" panose="02020603050405020304" pitchFamily="18" charset="0"/>
              </a:rPr>
              <a:t>称为</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latin typeface="Times New Roman" panose="02020603050405020304" pitchFamily="18" charset="0"/>
              </a:rPr>
              <a:t>除</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latin typeface="Times New Roman" panose="02020603050405020304" pitchFamily="18" charset="0"/>
              </a:rPr>
              <a:t>的</a:t>
            </a:r>
            <a:r>
              <a:rPr lang="zh-CN" altLang="en-US" sz="2800" b="1">
                <a:solidFill>
                  <a:srgbClr val="800000"/>
                </a:solidFill>
                <a:latin typeface="Times New Roman" panose="02020603050405020304" pitchFamily="18" charset="0"/>
              </a:rPr>
              <a:t>余式</a:t>
            </a:r>
            <a:r>
              <a:rPr lang="en-US" altLang="zh-CN" sz="2800" b="1">
                <a:latin typeface="Garamond" panose="02020404030301010803" pitchFamily="18" charset="0"/>
              </a:rPr>
              <a:t>.</a:t>
            </a:r>
          </a:p>
        </p:txBody>
      </p:sp>
      <p:grpSp>
        <p:nvGrpSpPr>
          <p:cNvPr id="2" name="Group 5">
            <a:extLst>
              <a:ext uri="{FF2B5EF4-FFF2-40B4-BE49-F238E27FC236}">
                <a16:creationId xmlns:a16="http://schemas.microsoft.com/office/drawing/2014/main" id="{7285202A-10DF-100E-9A5A-56AF4D99C16A}"/>
              </a:ext>
            </a:extLst>
          </p:cNvPr>
          <p:cNvGrpSpPr>
            <a:grpSpLocks/>
          </p:cNvGrpSpPr>
          <p:nvPr/>
        </p:nvGrpSpPr>
        <p:grpSpPr bwMode="auto">
          <a:xfrm>
            <a:off x="468313" y="1341438"/>
            <a:ext cx="5197475" cy="554037"/>
            <a:chOff x="204" y="845"/>
            <a:chExt cx="3274" cy="349"/>
          </a:xfrm>
        </p:grpSpPr>
        <p:graphicFrame>
          <p:nvGraphicFramePr>
            <p:cNvPr id="11275" name="Object 11">
              <a:extLst>
                <a:ext uri="{FF2B5EF4-FFF2-40B4-BE49-F238E27FC236}">
                  <a16:creationId xmlns:a16="http://schemas.microsoft.com/office/drawing/2014/main" id="{F8C9DB3D-C5EC-806F-845E-8E7BCAD49434}"/>
                </a:ext>
              </a:extLst>
            </p:cNvPr>
            <p:cNvGraphicFramePr>
              <a:graphicFrameLocks noChangeAspect="1"/>
            </p:cNvGraphicFramePr>
            <p:nvPr/>
          </p:nvGraphicFramePr>
          <p:xfrm>
            <a:off x="605" y="917"/>
            <a:ext cx="1646" cy="217"/>
          </p:xfrm>
          <a:graphic>
            <a:graphicData uri="http://schemas.openxmlformats.org/presentationml/2006/ole">
              <mc:AlternateContent xmlns:mc="http://schemas.openxmlformats.org/markup-compatibility/2006">
                <mc:Choice xmlns:v="urn:schemas-microsoft-com:vml" Requires="v">
                  <p:oleObj name="Equation" r:id="rId2" imgW="2730240" imgH="393480" progId="Equation.DSMT4">
                    <p:embed/>
                  </p:oleObj>
                </mc:Choice>
                <mc:Fallback>
                  <p:oleObj name="Equation" r:id="rId2" imgW="2730240" imgH="393480" progId="Equation.DSMT4">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 y="917"/>
                          <a:ext cx="1646"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96" name="Rectangle 7">
              <a:extLst>
                <a:ext uri="{FF2B5EF4-FFF2-40B4-BE49-F238E27FC236}">
                  <a16:creationId xmlns:a16="http://schemas.microsoft.com/office/drawing/2014/main" id="{497E43FD-76AA-1F2B-6879-E4400271BF58}"/>
                </a:ext>
              </a:extLst>
            </p:cNvPr>
            <p:cNvSpPr>
              <a:spLocks noChangeArrowheads="1"/>
            </p:cNvSpPr>
            <p:nvPr/>
          </p:nvSpPr>
          <p:spPr bwMode="auto">
            <a:xfrm>
              <a:off x="204" y="867"/>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设</a:t>
              </a:r>
              <a:r>
                <a:rPr lang="zh-CN" altLang="en-US" sz="2800"/>
                <a:t> </a:t>
              </a:r>
            </a:p>
          </p:txBody>
        </p:sp>
        <p:sp>
          <p:nvSpPr>
            <p:cNvPr id="11297" name="Rectangle 8">
              <a:extLst>
                <a:ext uri="{FF2B5EF4-FFF2-40B4-BE49-F238E27FC236}">
                  <a16:creationId xmlns:a16="http://schemas.microsoft.com/office/drawing/2014/main" id="{495EF9F4-BF23-B3D1-CAB8-EE773E15DB81}"/>
                </a:ext>
              </a:extLst>
            </p:cNvPr>
            <p:cNvSpPr>
              <a:spLocks noChangeArrowheads="1"/>
            </p:cNvSpPr>
            <p:nvPr/>
          </p:nvSpPr>
          <p:spPr bwMode="auto">
            <a:xfrm>
              <a:off x="2336" y="845"/>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且</a:t>
              </a:r>
            </a:p>
          </p:txBody>
        </p:sp>
        <p:graphicFrame>
          <p:nvGraphicFramePr>
            <p:cNvPr id="11276" name="Object 12">
              <a:extLst>
                <a:ext uri="{FF2B5EF4-FFF2-40B4-BE49-F238E27FC236}">
                  <a16:creationId xmlns:a16="http://schemas.microsoft.com/office/drawing/2014/main" id="{66F7ADF4-E5DA-0989-2A9E-DA24C46BC3C4}"/>
                </a:ext>
              </a:extLst>
            </p:cNvPr>
            <p:cNvGraphicFramePr>
              <a:graphicFrameLocks noChangeAspect="1"/>
            </p:cNvGraphicFramePr>
            <p:nvPr/>
          </p:nvGraphicFramePr>
          <p:xfrm>
            <a:off x="2678" y="879"/>
            <a:ext cx="800" cy="271"/>
          </p:xfrm>
          <a:graphic>
            <a:graphicData uri="http://schemas.openxmlformats.org/presentationml/2006/ole">
              <mc:AlternateContent xmlns:mc="http://schemas.openxmlformats.org/markup-compatibility/2006">
                <mc:Choice xmlns:v="urn:schemas-microsoft-com:vml" Requires="v">
                  <p:oleObj name="Equation" r:id="rId4" imgW="609480" imgH="203040" progId="Equation.DSMT4">
                    <p:embed/>
                  </p:oleObj>
                </mc:Choice>
                <mc:Fallback>
                  <p:oleObj name="Equation" r:id="rId4" imgW="609480" imgH="203040"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8" y="879"/>
                          <a:ext cx="800" cy="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10">
            <a:extLst>
              <a:ext uri="{FF2B5EF4-FFF2-40B4-BE49-F238E27FC236}">
                <a16:creationId xmlns:a16="http://schemas.microsoft.com/office/drawing/2014/main" id="{BE5E948D-1A95-1F05-9122-15C669847729}"/>
              </a:ext>
            </a:extLst>
          </p:cNvPr>
          <p:cNvGrpSpPr>
            <a:grpSpLocks/>
          </p:cNvGrpSpPr>
          <p:nvPr/>
        </p:nvGrpSpPr>
        <p:grpSpPr bwMode="auto">
          <a:xfrm>
            <a:off x="1258888" y="2781300"/>
            <a:ext cx="5059362" cy="592138"/>
            <a:chOff x="431" y="2069"/>
            <a:chExt cx="3187" cy="373"/>
          </a:xfrm>
        </p:grpSpPr>
        <p:sp>
          <p:nvSpPr>
            <p:cNvPr id="11294" name="Rectangle 11">
              <a:extLst>
                <a:ext uri="{FF2B5EF4-FFF2-40B4-BE49-F238E27FC236}">
                  <a16:creationId xmlns:a16="http://schemas.microsoft.com/office/drawing/2014/main" id="{87B464B8-9434-D795-2CF8-FBFCF4355CA1}"/>
                </a:ext>
              </a:extLst>
            </p:cNvPr>
            <p:cNvSpPr>
              <a:spLocks noChangeArrowheads="1"/>
            </p:cNvSpPr>
            <p:nvPr/>
          </p:nvSpPr>
          <p:spPr bwMode="auto">
            <a:xfrm>
              <a:off x="431" y="2069"/>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这里</a:t>
              </a:r>
            </a:p>
          </p:txBody>
        </p:sp>
        <p:graphicFrame>
          <p:nvGraphicFramePr>
            <p:cNvPr id="11273" name="Object 9">
              <a:extLst>
                <a:ext uri="{FF2B5EF4-FFF2-40B4-BE49-F238E27FC236}">
                  <a16:creationId xmlns:a16="http://schemas.microsoft.com/office/drawing/2014/main" id="{DB752C6E-B200-4992-F5F5-B624048D900A}"/>
                </a:ext>
              </a:extLst>
            </p:cNvPr>
            <p:cNvGraphicFramePr>
              <a:graphicFrameLocks noChangeAspect="1"/>
            </p:cNvGraphicFramePr>
            <p:nvPr/>
          </p:nvGraphicFramePr>
          <p:xfrm>
            <a:off x="975" y="2115"/>
            <a:ext cx="1559" cy="324"/>
          </p:xfrm>
          <a:graphic>
            <a:graphicData uri="http://schemas.openxmlformats.org/presentationml/2006/ole">
              <mc:AlternateContent xmlns:mc="http://schemas.openxmlformats.org/markup-compatibility/2006">
                <mc:Choice xmlns:v="urn:schemas-microsoft-com:vml" Requires="v">
                  <p:oleObj name="Equation" r:id="rId6" imgW="1231560" imgH="253800" progId="Equation.DSMT4">
                    <p:embed/>
                  </p:oleObj>
                </mc:Choice>
                <mc:Fallback>
                  <p:oleObj name="Equation" r:id="rId6" imgW="1231560" imgH="2538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5" y="2115"/>
                          <a:ext cx="1559" cy="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95" name="Rectangle 13">
              <a:extLst>
                <a:ext uri="{FF2B5EF4-FFF2-40B4-BE49-F238E27FC236}">
                  <a16:creationId xmlns:a16="http://schemas.microsoft.com/office/drawing/2014/main" id="{D7B36F8F-0050-FE74-DC67-BA8F1DD9F021}"/>
                </a:ext>
              </a:extLst>
            </p:cNvPr>
            <p:cNvSpPr>
              <a:spLocks noChangeArrowheads="1"/>
            </p:cNvSpPr>
            <p:nvPr/>
          </p:nvSpPr>
          <p:spPr bwMode="auto">
            <a:xfrm>
              <a:off x="2471" y="2115"/>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或</a:t>
              </a:r>
              <a:r>
                <a:rPr lang="zh-CN" altLang="en-US" sz="2800"/>
                <a:t> </a:t>
              </a:r>
            </a:p>
          </p:txBody>
        </p:sp>
        <p:graphicFrame>
          <p:nvGraphicFramePr>
            <p:cNvPr id="11274" name="Object 10">
              <a:extLst>
                <a:ext uri="{FF2B5EF4-FFF2-40B4-BE49-F238E27FC236}">
                  <a16:creationId xmlns:a16="http://schemas.microsoft.com/office/drawing/2014/main" id="{A16CA0A0-BEFD-D90C-708A-1DFD0FABEAF5}"/>
                </a:ext>
              </a:extLst>
            </p:cNvPr>
            <p:cNvGraphicFramePr>
              <a:graphicFrameLocks noChangeAspect="1"/>
            </p:cNvGraphicFramePr>
            <p:nvPr/>
          </p:nvGraphicFramePr>
          <p:xfrm>
            <a:off x="2789" y="2151"/>
            <a:ext cx="829" cy="291"/>
          </p:xfrm>
          <a:graphic>
            <a:graphicData uri="http://schemas.openxmlformats.org/presentationml/2006/ole">
              <mc:AlternateContent xmlns:mc="http://schemas.openxmlformats.org/markup-compatibility/2006">
                <mc:Choice xmlns:v="urn:schemas-microsoft-com:vml" Requires="v">
                  <p:oleObj name="Equation" r:id="rId8" imgW="583920" imgH="203040" progId="Equation.DSMT4">
                    <p:embed/>
                  </p:oleObj>
                </mc:Choice>
                <mc:Fallback>
                  <p:oleObj name="Equation" r:id="rId8" imgW="583920" imgH="20304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9" y="2151"/>
                          <a:ext cx="829" cy="2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15">
            <a:extLst>
              <a:ext uri="{FF2B5EF4-FFF2-40B4-BE49-F238E27FC236}">
                <a16:creationId xmlns:a16="http://schemas.microsoft.com/office/drawing/2014/main" id="{FC75B5C5-92C0-EE35-930E-07F7D5BF3FB7}"/>
              </a:ext>
            </a:extLst>
          </p:cNvPr>
          <p:cNvGrpSpPr>
            <a:grpSpLocks/>
          </p:cNvGrpSpPr>
          <p:nvPr/>
        </p:nvGrpSpPr>
        <p:grpSpPr bwMode="auto">
          <a:xfrm>
            <a:off x="900113" y="3357563"/>
            <a:ext cx="5683250" cy="519112"/>
            <a:chOff x="567" y="2659"/>
            <a:chExt cx="3580" cy="327"/>
          </a:xfrm>
        </p:grpSpPr>
        <p:sp>
          <p:nvSpPr>
            <p:cNvPr id="11292" name="Rectangle 16">
              <a:extLst>
                <a:ext uri="{FF2B5EF4-FFF2-40B4-BE49-F238E27FC236}">
                  <a16:creationId xmlns:a16="http://schemas.microsoft.com/office/drawing/2014/main" id="{DC70107A-D612-383E-E6D0-B0F80B676212}"/>
                </a:ext>
              </a:extLst>
            </p:cNvPr>
            <p:cNvSpPr>
              <a:spLocks noChangeArrowheads="1"/>
            </p:cNvSpPr>
            <p:nvPr/>
          </p:nvSpPr>
          <p:spPr bwMode="auto">
            <a:xfrm>
              <a:off x="567" y="2659"/>
              <a:ext cx="12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满足条件的</a:t>
              </a:r>
            </a:p>
          </p:txBody>
        </p:sp>
        <p:graphicFrame>
          <p:nvGraphicFramePr>
            <p:cNvPr id="11272" name="Object 8">
              <a:extLst>
                <a:ext uri="{FF2B5EF4-FFF2-40B4-BE49-F238E27FC236}">
                  <a16:creationId xmlns:a16="http://schemas.microsoft.com/office/drawing/2014/main" id="{E901DBCE-0403-289C-CD1F-29A1AF323172}"/>
                </a:ext>
              </a:extLst>
            </p:cNvPr>
            <p:cNvGraphicFramePr>
              <a:graphicFrameLocks noChangeAspect="1"/>
            </p:cNvGraphicFramePr>
            <p:nvPr/>
          </p:nvGraphicFramePr>
          <p:xfrm>
            <a:off x="1765" y="2685"/>
            <a:ext cx="1098" cy="297"/>
          </p:xfrm>
          <a:graphic>
            <a:graphicData uri="http://schemas.openxmlformats.org/presentationml/2006/ole">
              <mc:AlternateContent xmlns:mc="http://schemas.openxmlformats.org/markup-compatibility/2006">
                <mc:Choice xmlns:v="urn:schemas-microsoft-com:vml" Requires="v">
                  <p:oleObj name="Equation" r:id="rId10" imgW="761760" imgH="215640" progId="Equation.DSMT4">
                    <p:embed/>
                  </p:oleObj>
                </mc:Choice>
                <mc:Fallback>
                  <p:oleObj name="Equation" r:id="rId10" imgW="761760" imgH="215640"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65" y="2685"/>
                          <a:ext cx="1098" cy="2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93" name="Rectangle 18">
              <a:extLst>
                <a:ext uri="{FF2B5EF4-FFF2-40B4-BE49-F238E27FC236}">
                  <a16:creationId xmlns:a16="http://schemas.microsoft.com/office/drawing/2014/main" id="{FA7A1EF7-B312-D0AC-AE8F-09E78FE42BCB}"/>
                </a:ext>
              </a:extLst>
            </p:cNvPr>
            <p:cNvSpPr>
              <a:spLocks noChangeArrowheads="1"/>
            </p:cNvSpPr>
            <p:nvPr/>
          </p:nvSpPr>
          <p:spPr bwMode="auto">
            <a:xfrm>
              <a:off x="2911" y="2659"/>
              <a:ext cx="12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唯一确定。</a:t>
              </a:r>
            </a:p>
          </p:txBody>
        </p:sp>
      </p:grpSp>
      <p:sp>
        <p:nvSpPr>
          <p:cNvPr id="265235" name="Rectangle 19">
            <a:extLst>
              <a:ext uri="{FF2B5EF4-FFF2-40B4-BE49-F238E27FC236}">
                <a16:creationId xmlns:a16="http://schemas.microsoft.com/office/drawing/2014/main" id="{D78AE479-8648-264B-01A3-003937019786}"/>
              </a:ext>
            </a:extLst>
          </p:cNvPr>
          <p:cNvSpPr>
            <a:spLocks noChangeArrowheads="1"/>
          </p:cNvSpPr>
          <p:nvPr/>
        </p:nvSpPr>
        <p:spPr bwMode="auto">
          <a:xfrm>
            <a:off x="5724525" y="1268413"/>
            <a:ext cx="1255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则存在</a:t>
            </a:r>
          </a:p>
        </p:txBody>
      </p:sp>
      <p:graphicFrame>
        <p:nvGraphicFramePr>
          <p:cNvPr id="265236" name="Object 2">
            <a:extLst>
              <a:ext uri="{FF2B5EF4-FFF2-40B4-BE49-F238E27FC236}">
                <a16:creationId xmlns:a16="http://schemas.microsoft.com/office/drawing/2014/main" id="{9BCDCF8E-0C38-23AC-8AF4-A4B4769122EC}"/>
              </a:ext>
            </a:extLst>
          </p:cNvPr>
          <p:cNvGraphicFramePr>
            <a:graphicFrameLocks noChangeAspect="1"/>
          </p:cNvGraphicFramePr>
          <p:nvPr/>
        </p:nvGraphicFramePr>
        <p:xfrm>
          <a:off x="755650" y="2060575"/>
          <a:ext cx="2457450" cy="444500"/>
        </p:xfrm>
        <a:graphic>
          <a:graphicData uri="http://schemas.openxmlformats.org/presentationml/2006/ole">
            <mc:AlternateContent xmlns:mc="http://schemas.openxmlformats.org/markup-compatibility/2006">
              <mc:Choice xmlns:v="urn:schemas-microsoft-com:vml" Requires="v">
                <p:oleObj name="Equation" r:id="rId12" imgW="1143000" imgH="203040" progId="Equation.DSMT4">
                  <p:embed/>
                </p:oleObj>
              </mc:Choice>
              <mc:Fallback>
                <p:oleObj name="Equation" r:id="rId12" imgW="1143000" imgH="203040" progId="Equation.DSMT4">
                  <p:embed/>
                  <p:pic>
                    <p:nvPicPr>
                      <p:cNvPr id="0" name="Object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5650" y="2060575"/>
                        <a:ext cx="245745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5237" name="Rectangle 21">
            <a:extLst>
              <a:ext uri="{FF2B5EF4-FFF2-40B4-BE49-F238E27FC236}">
                <a16:creationId xmlns:a16="http://schemas.microsoft.com/office/drawing/2014/main" id="{FCD34DAB-0371-BB6F-4A77-FA7772F016C5}"/>
              </a:ext>
            </a:extLst>
          </p:cNvPr>
          <p:cNvSpPr>
            <a:spLocks noChangeArrowheads="1"/>
          </p:cNvSpPr>
          <p:nvPr/>
        </p:nvSpPr>
        <p:spPr bwMode="auto">
          <a:xfrm>
            <a:off x="3276600" y="1989138"/>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使得</a:t>
            </a:r>
          </a:p>
        </p:txBody>
      </p:sp>
      <p:graphicFrame>
        <p:nvGraphicFramePr>
          <p:cNvPr id="265238" name="Object 3">
            <a:extLst>
              <a:ext uri="{FF2B5EF4-FFF2-40B4-BE49-F238E27FC236}">
                <a16:creationId xmlns:a16="http://schemas.microsoft.com/office/drawing/2014/main" id="{A16DFDC2-45DA-55D3-3C46-7EDA52D0C81A}"/>
              </a:ext>
            </a:extLst>
          </p:cNvPr>
          <p:cNvGraphicFramePr>
            <a:graphicFrameLocks noChangeAspect="1"/>
          </p:cNvGraphicFramePr>
          <p:nvPr/>
        </p:nvGraphicFramePr>
        <p:xfrm>
          <a:off x="4140200" y="1989138"/>
          <a:ext cx="3384550" cy="533400"/>
        </p:xfrm>
        <a:graphic>
          <a:graphicData uri="http://schemas.openxmlformats.org/presentationml/2006/ole">
            <mc:AlternateContent xmlns:mc="http://schemas.openxmlformats.org/markup-compatibility/2006">
              <mc:Choice xmlns:v="urn:schemas-microsoft-com:vml" Requires="v">
                <p:oleObj name="Equation" r:id="rId14" imgW="1511280" imgH="203040" progId="Equation.DSMT4">
                  <p:embed/>
                </p:oleObj>
              </mc:Choice>
              <mc:Fallback>
                <p:oleObj name="Equation" r:id="rId14" imgW="1511280" imgH="203040" progId="Equation.DSMT4">
                  <p:embed/>
                  <p:pic>
                    <p:nvPicPr>
                      <p:cNvPr id="0" name="Object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40200" y="1989138"/>
                        <a:ext cx="33845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23">
            <a:extLst>
              <a:ext uri="{FF2B5EF4-FFF2-40B4-BE49-F238E27FC236}">
                <a16:creationId xmlns:a16="http://schemas.microsoft.com/office/drawing/2014/main" id="{3E42021C-934A-283C-14B1-D7B4B3076F8C}"/>
              </a:ext>
            </a:extLst>
          </p:cNvPr>
          <p:cNvGrpSpPr>
            <a:grpSpLocks/>
          </p:cNvGrpSpPr>
          <p:nvPr/>
        </p:nvGrpSpPr>
        <p:grpSpPr bwMode="auto">
          <a:xfrm>
            <a:off x="395288" y="5084763"/>
            <a:ext cx="8180387" cy="1081087"/>
            <a:chOff x="249" y="3203"/>
            <a:chExt cx="5153" cy="681"/>
          </a:xfrm>
        </p:grpSpPr>
        <p:grpSp>
          <p:nvGrpSpPr>
            <p:cNvPr id="11286" name="Group 24">
              <a:extLst>
                <a:ext uri="{FF2B5EF4-FFF2-40B4-BE49-F238E27FC236}">
                  <a16:creationId xmlns:a16="http://schemas.microsoft.com/office/drawing/2014/main" id="{CEC25875-8688-0AC6-DC08-2942D3225AF8}"/>
                </a:ext>
              </a:extLst>
            </p:cNvPr>
            <p:cNvGrpSpPr>
              <a:grpSpLocks/>
            </p:cNvGrpSpPr>
            <p:nvPr/>
          </p:nvGrpSpPr>
          <p:grpSpPr bwMode="auto">
            <a:xfrm>
              <a:off x="249" y="3203"/>
              <a:ext cx="3579" cy="327"/>
              <a:chOff x="249" y="3203"/>
              <a:chExt cx="3579" cy="327"/>
            </a:xfrm>
          </p:grpSpPr>
          <p:sp>
            <p:nvSpPr>
              <p:cNvPr id="11291" name="Rectangle 25">
                <a:extLst>
                  <a:ext uri="{FF2B5EF4-FFF2-40B4-BE49-F238E27FC236}">
                    <a16:creationId xmlns:a16="http://schemas.microsoft.com/office/drawing/2014/main" id="{6AA55CE7-0917-46FF-B127-F154F241636A}"/>
                  </a:ext>
                </a:extLst>
              </p:cNvPr>
              <p:cNvSpPr>
                <a:spLocks noChangeArrowheads="1"/>
              </p:cNvSpPr>
              <p:nvPr/>
            </p:nvSpPr>
            <p:spPr bwMode="auto">
              <a:xfrm>
                <a:off x="249" y="3203"/>
                <a:ext cx="7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chemeClr val="accent2"/>
                    </a:solidFill>
                  </a:rPr>
                  <a:t>例</a:t>
                </a:r>
                <a:r>
                  <a:rPr lang="en-US" altLang="zh-CN" sz="2800" b="1">
                    <a:solidFill>
                      <a:schemeClr val="accent2"/>
                    </a:solidFill>
                    <a:latin typeface="Times New Roman" panose="02020603050405020304" pitchFamily="18" charset="0"/>
                  </a:rPr>
                  <a:t>1</a:t>
                </a:r>
                <a:r>
                  <a:rPr lang="en-US" altLang="zh-CN" sz="2800"/>
                  <a:t> </a:t>
                </a:r>
                <a:r>
                  <a:rPr lang="zh-CN" altLang="en-US" sz="2800" b="1"/>
                  <a:t>设</a:t>
                </a:r>
              </a:p>
            </p:txBody>
          </p:sp>
          <p:graphicFrame>
            <p:nvGraphicFramePr>
              <p:cNvPr id="11271" name="Object 7">
                <a:extLst>
                  <a:ext uri="{FF2B5EF4-FFF2-40B4-BE49-F238E27FC236}">
                    <a16:creationId xmlns:a16="http://schemas.microsoft.com/office/drawing/2014/main" id="{E60E424E-326A-B35B-EC85-7A900192139F}"/>
                  </a:ext>
                </a:extLst>
              </p:cNvPr>
              <p:cNvGraphicFramePr>
                <a:graphicFrameLocks noChangeAspect="1"/>
              </p:cNvGraphicFramePr>
              <p:nvPr/>
            </p:nvGraphicFramePr>
            <p:xfrm>
              <a:off x="930" y="3203"/>
              <a:ext cx="2898" cy="324"/>
            </p:xfrm>
            <a:graphic>
              <a:graphicData uri="http://schemas.openxmlformats.org/presentationml/2006/ole">
                <mc:AlternateContent xmlns:mc="http://schemas.openxmlformats.org/markup-compatibility/2006">
                  <mc:Choice xmlns:v="urn:schemas-microsoft-com:vml" Requires="v">
                    <p:oleObj name="Equation" r:id="rId16" imgW="2070000" imgH="228600" progId="Equation.DSMT4">
                      <p:embed/>
                    </p:oleObj>
                  </mc:Choice>
                  <mc:Fallback>
                    <p:oleObj name="Equation" r:id="rId16" imgW="2070000" imgH="228600" progId="Equation.DSMT4">
                      <p:embed/>
                      <p:pic>
                        <p:nvPicPr>
                          <p:cNvPr id="0" name="Object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30" y="3203"/>
                            <a:ext cx="2898" cy="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1268" name="Object 4">
              <a:extLst>
                <a:ext uri="{FF2B5EF4-FFF2-40B4-BE49-F238E27FC236}">
                  <a16:creationId xmlns:a16="http://schemas.microsoft.com/office/drawing/2014/main" id="{8679D813-7575-A9CE-F4E0-B99312185069}"/>
                </a:ext>
              </a:extLst>
            </p:cNvPr>
            <p:cNvGraphicFramePr>
              <a:graphicFrameLocks noChangeAspect="1"/>
            </p:cNvGraphicFramePr>
            <p:nvPr/>
          </p:nvGraphicFramePr>
          <p:xfrm>
            <a:off x="249" y="3557"/>
            <a:ext cx="1736" cy="327"/>
          </p:xfrm>
          <a:graphic>
            <a:graphicData uri="http://schemas.openxmlformats.org/presentationml/2006/ole">
              <mc:AlternateContent xmlns:mc="http://schemas.openxmlformats.org/markup-compatibility/2006">
                <mc:Choice xmlns:v="urn:schemas-microsoft-com:vml" Requires="v">
                  <p:oleObj name="Equation" r:id="rId18" imgW="1231560" imgH="228600" progId="Equation.DSMT4">
                    <p:embed/>
                  </p:oleObj>
                </mc:Choice>
                <mc:Fallback>
                  <p:oleObj name="Equation" r:id="rId18" imgW="1231560" imgH="228600" progId="Equation.DSMT4">
                    <p:embed/>
                    <p:pic>
                      <p:nvPicPr>
                        <p:cNvPr id="0" name="Object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9" y="3557"/>
                          <a:ext cx="1736" cy="3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287" name="Group 28">
              <a:extLst>
                <a:ext uri="{FF2B5EF4-FFF2-40B4-BE49-F238E27FC236}">
                  <a16:creationId xmlns:a16="http://schemas.microsoft.com/office/drawing/2014/main" id="{78920D54-40E6-27DA-B9FE-517122ED21D3}"/>
                </a:ext>
              </a:extLst>
            </p:cNvPr>
            <p:cNvGrpSpPr>
              <a:grpSpLocks/>
            </p:cNvGrpSpPr>
            <p:nvPr/>
          </p:nvGrpSpPr>
          <p:grpSpPr bwMode="auto">
            <a:xfrm>
              <a:off x="1927" y="3521"/>
              <a:ext cx="3475" cy="359"/>
              <a:chOff x="476" y="495"/>
              <a:chExt cx="3475" cy="359"/>
            </a:xfrm>
          </p:grpSpPr>
          <p:sp>
            <p:nvSpPr>
              <p:cNvPr id="11288" name="Rectangle 29">
                <a:extLst>
                  <a:ext uri="{FF2B5EF4-FFF2-40B4-BE49-F238E27FC236}">
                    <a16:creationId xmlns:a16="http://schemas.microsoft.com/office/drawing/2014/main" id="{90B17103-EA9A-8059-6AAC-98FFA166C9C4}"/>
                  </a:ext>
                </a:extLst>
              </p:cNvPr>
              <p:cNvSpPr>
                <a:spLocks noChangeArrowheads="1"/>
              </p:cNvSpPr>
              <p:nvPr/>
            </p:nvSpPr>
            <p:spPr bwMode="auto">
              <a:xfrm>
                <a:off x="476" y="527"/>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求</a:t>
                </a:r>
                <a:r>
                  <a:rPr lang="zh-CN" altLang="en-US" sz="2800"/>
                  <a:t> </a:t>
                </a:r>
              </a:p>
            </p:txBody>
          </p:sp>
          <p:graphicFrame>
            <p:nvGraphicFramePr>
              <p:cNvPr id="11269" name="Object 5">
                <a:extLst>
                  <a:ext uri="{FF2B5EF4-FFF2-40B4-BE49-F238E27FC236}">
                    <a16:creationId xmlns:a16="http://schemas.microsoft.com/office/drawing/2014/main" id="{DFF92F81-B1EC-6A1B-244C-7FBB2B058525}"/>
                  </a:ext>
                </a:extLst>
              </p:cNvPr>
              <p:cNvGraphicFramePr>
                <a:graphicFrameLocks noChangeAspect="1"/>
              </p:cNvGraphicFramePr>
              <p:nvPr/>
            </p:nvGraphicFramePr>
            <p:xfrm>
              <a:off x="757" y="562"/>
              <a:ext cx="481" cy="291"/>
            </p:xfrm>
            <a:graphic>
              <a:graphicData uri="http://schemas.openxmlformats.org/presentationml/2006/ole">
                <mc:AlternateContent xmlns:mc="http://schemas.openxmlformats.org/markup-compatibility/2006">
                  <mc:Choice xmlns:v="urn:schemas-microsoft-com:vml" Requires="v">
                    <p:oleObj name="Equation" r:id="rId20" imgW="342720" imgH="203040" progId="Equation.DSMT4">
                      <p:embed/>
                    </p:oleObj>
                  </mc:Choice>
                  <mc:Fallback>
                    <p:oleObj name="Equation" r:id="rId20" imgW="342720" imgH="203040" progId="Equation.DSMT4">
                      <p:embed/>
                      <p:pic>
                        <p:nvPicPr>
                          <p:cNvPr id="0" name="Object 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57" y="562"/>
                            <a:ext cx="481" cy="2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89" name="Rectangle 31">
                <a:extLst>
                  <a:ext uri="{FF2B5EF4-FFF2-40B4-BE49-F238E27FC236}">
                    <a16:creationId xmlns:a16="http://schemas.microsoft.com/office/drawing/2014/main" id="{5FFAFB0E-4808-F8AD-572A-726AB0957AA1}"/>
                  </a:ext>
                </a:extLst>
              </p:cNvPr>
              <p:cNvSpPr>
                <a:spLocks noChangeArrowheads="1"/>
              </p:cNvSpPr>
              <p:nvPr/>
            </p:nvSpPr>
            <p:spPr bwMode="auto">
              <a:xfrm>
                <a:off x="1247" y="518"/>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除</a:t>
                </a:r>
                <a:r>
                  <a:rPr lang="zh-CN" altLang="en-US" sz="2800"/>
                  <a:t> </a:t>
                </a:r>
              </a:p>
            </p:txBody>
          </p:sp>
          <p:graphicFrame>
            <p:nvGraphicFramePr>
              <p:cNvPr id="11270" name="Object 6">
                <a:extLst>
                  <a:ext uri="{FF2B5EF4-FFF2-40B4-BE49-F238E27FC236}">
                    <a16:creationId xmlns:a16="http://schemas.microsoft.com/office/drawing/2014/main" id="{46B19AE6-EF10-3781-B17E-94EE8E9D1D59}"/>
                  </a:ext>
                </a:extLst>
              </p:cNvPr>
              <p:cNvGraphicFramePr>
                <a:graphicFrameLocks noChangeAspect="1"/>
              </p:cNvGraphicFramePr>
              <p:nvPr/>
            </p:nvGraphicFramePr>
            <p:xfrm>
              <a:off x="1519" y="560"/>
              <a:ext cx="476" cy="264"/>
            </p:xfrm>
            <a:graphic>
              <a:graphicData uri="http://schemas.openxmlformats.org/presentationml/2006/ole">
                <mc:AlternateContent xmlns:mc="http://schemas.openxmlformats.org/markup-compatibility/2006">
                  <mc:Choice xmlns:v="urn:schemas-microsoft-com:vml" Requires="v">
                    <p:oleObj name="Equation" r:id="rId22" imgW="368280" imgH="203040" progId="Equation.DSMT4">
                      <p:embed/>
                    </p:oleObj>
                  </mc:Choice>
                  <mc:Fallback>
                    <p:oleObj name="Equation" r:id="rId22" imgW="368280" imgH="203040" progId="Equation.DSMT4">
                      <p:embed/>
                      <p:pic>
                        <p:nvPicPr>
                          <p:cNvPr id="0" name="Object 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19" y="560"/>
                            <a:ext cx="476"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90" name="Rectangle 33">
                <a:extLst>
                  <a:ext uri="{FF2B5EF4-FFF2-40B4-BE49-F238E27FC236}">
                    <a16:creationId xmlns:a16="http://schemas.microsoft.com/office/drawing/2014/main" id="{A5F48390-2051-804A-F1D8-1B5E55113A43}"/>
                  </a:ext>
                </a:extLst>
              </p:cNvPr>
              <p:cNvSpPr>
                <a:spLocks noChangeArrowheads="1"/>
              </p:cNvSpPr>
              <p:nvPr/>
            </p:nvSpPr>
            <p:spPr bwMode="auto">
              <a:xfrm>
                <a:off x="1973" y="495"/>
                <a:ext cx="19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所得的余式和商式</a:t>
                </a:r>
                <a:r>
                  <a:rPr lang="en-US" altLang="zh-CN" sz="2800"/>
                  <a:t>.</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65218"/>
                                        </p:tgtEl>
                                        <p:attrNameLst>
                                          <p:attrName>style.visibility</p:attrName>
                                        </p:attrNameLst>
                                      </p:cBhvr>
                                      <p:to>
                                        <p:strVal val="visible"/>
                                      </p:to>
                                    </p:set>
                                    <p:animEffect transition="in" filter="wipe(left)">
                                      <p:cBhvr>
                                        <p:cTn id="7" dur="500"/>
                                        <p:tgtEl>
                                          <p:spTgt spid="265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5235"/>
                                        </p:tgtEl>
                                        <p:attrNameLst>
                                          <p:attrName>style.visibility</p:attrName>
                                        </p:attrNameLst>
                                      </p:cBhvr>
                                      <p:to>
                                        <p:strVal val="visible"/>
                                      </p:to>
                                    </p:set>
                                    <p:animEffect transition="in" filter="wipe(left)">
                                      <p:cBhvr>
                                        <p:cTn id="17" dur="500"/>
                                        <p:tgtEl>
                                          <p:spTgt spid="2652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65236"/>
                                        </p:tgtEl>
                                        <p:attrNameLst>
                                          <p:attrName>style.visibility</p:attrName>
                                        </p:attrNameLst>
                                      </p:cBhvr>
                                      <p:to>
                                        <p:strVal val="visible"/>
                                      </p:to>
                                    </p:set>
                                    <p:animEffect transition="in" filter="wipe(left)">
                                      <p:cBhvr>
                                        <p:cTn id="22" dur="500"/>
                                        <p:tgtEl>
                                          <p:spTgt spid="265236"/>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65237"/>
                                        </p:tgtEl>
                                        <p:attrNameLst>
                                          <p:attrName>style.visibility</p:attrName>
                                        </p:attrNameLst>
                                      </p:cBhvr>
                                      <p:to>
                                        <p:strVal val="visible"/>
                                      </p:to>
                                    </p:set>
                                    <p:animEffect transition="in" filter="wipe(left)">
                                      <p:cBhvr>
                                        <p:cTn id="26" dur="500"/>
                                        <p:tgtEl>
                                          <p:spTgt spid="265237"/>
                                        </p:tgtEl>
                                      </p:cBhvr>
                                    </p:animEffect>
                                  </p:childTnLst>
                                </p:cTn>
                              </p:par>
                            </p:childTnLst>
                          </p:cTn>
                        </p:par>
                        <p:par>
                          <p:cTn id="27" fill="hold" nodeType="afterGroup">
                            <p:stCondLst>
                              <p:cond delay="1000"/>
                            </p:stCondLst>
                            <p:childTnLst>
                              <p:par>
                                <p:cTn id="28" presetID="22" presetClass="entr" presetSubtype="8" fill="hold" nodeType="afterEffect">
                                  <p:stCondLst>
                                    <p:cond delay="0"/>
                                  </p:stCondLst>
                                  <p:childTnLst>
                                    <p:set>
                                      <p:cBhvr>
                                        <p:cTn id="29" dur="1" fill="hold">
                                          <p:stCondLst>
                                            <p:cond delay="0"/>
                                          </p:stCondLst>
                                        </p:cTn>
                                        <p:tgtEl>
                                          <p:spTgt spid="265238"/>
                                        </p:tgtEl>
                                        <p:attrNameLst>
                                          <p:attrName>style.visibility</p:attrName>
                                        </p:attrNameLst>
                                      </p:cBhvr>
                                      <p:to>
                                        <p:strVal val="visible"/>
                                      </p:to>
                                    </p:set>
                                    <p:animEffect transition="in" filter="wipe(left)">
                                      <p:cBhvr>
                                        <p:cTn id="30" dur="500"/>
                                        <p:tgtEl>
                                          <p:spTgt spid="26523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500"/>
                                        <p:tgtEl>
                                          <p:spTgt spid="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65220"/>
                                        </p:tgtEl>
                                        <p:attrNameLst>
                                          <p:attrName>style.visibility</p:attrName>
                                        </p:attrNameLst>
                                      </p:cBhvr>
                                      <p:to>
                                        <p:strVal val="visible"/>
                                      </p:to>
                                    </p:set>
                                    <p:animEffect transition="in" filter="wipe(left)">
                                      <p:cBhvr>
                                        <p:cTn id="45" dur="500"/>
                                        <p:tgtEl>
                                          <p:spTgt spid="26522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left)">
                                      <p:cBhvr>
                                        <p:cTn id="5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8" grpId="0"/>
      <p:bldP spid="265220" grpId="0"/>
      <p:bldP spid="265235" grpId="0"/>
      <p:bldP spid="2652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a:extLst>
              <a:ext uri="{FF2B5EF4-FFF2-40B4-BE49-F238E27FC236}">
                <a16:creationId xmlns:a16="http://schemas.microsoft.com/office/drawing/2014/main" id="{B71C4651-ADEB-B726-21CB-D8C85633B869}"/>
              </a:ext>
            </a:extLst>
          </p:cNvPr>
          <p:cNvSpPr>
            <a:spLocks noChangeArrowheads="1"/>
          </p:cNvSpPr>
          <p:nvPr/>
        </p:nvSpPr>
        <p:spPr bwMode="auto">
          <a:xfrm>
            <a:off x="107950" y="765175"/>
            <a:ext cx="5029200" cy="579438"/>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3200" b="1">
                <a:solidFill>
                  <a:srgbClr val="FF6600"/>
                </a:solidFill>
                <a:effectLst>
                  <a:outerShdw blurRad="38100" dist="38100" dir="2700000" algn="tl">
                    <a:srgbClr val="C0C0C0"/>
                  </a:outerShdw>
                </a:effectLst>
                <a:latin typeface="Times New Roman" pitchFamily="18" charset="0"/>
                <a:ea typeface="+mn-ea"/>
              </a:rPr>
              <a:t>二</a:t>
            </a:r>
            <a:r>
              <a:rPr lang="en-US" altLang="zh-CN" sz="3200" b="1">
                <a:solidFill>
                  <a:srgbClr val="FF6600"/>
                </a:solidFill>
                <a:effectLst>
                  <a:outerShdw blurRad="38100" dist="38100" dir="2700000" algn="tl">
                    <a:srgbClr val="C0C0C0"/>
                  </a:outerShdw>
                </a:effectLst>
                <a:latin typeface="Times New Roman" pitchFamily="18" charset="0"/>
                <a:ea typeface="+mn-ea"/>
              </a:rPr>
              <a:t>. </a:t>
            </a:r>
            <a:r>
              <a:rPr lang="zh-CN" altLang="en-US" sz="3200" b="1">
                <a:solidFill>
                  <a:srgbClr val="FF6600"/>
                </a:solidFill>
                <a:effectLst>
                  <a:outerShdw blurRad="38100" dist="38100" dir="2700000" algn="tl">
                    <a:srgbClr val="C0C0C0"/>
                  </a:outerShdw>
                </a:effectLst>
                <a:latin typeface="Times New Roman" pitchFamily="18" charset="0"/>
                <a:ea typeface="+mn-ea"/>
              </a:rPr>
              <a:t>整除</a:t>
            </a:r>
          </a:p>
        </p:txBody>
      </p:sp>
      <p:sp>
        <p:nvSpPr>
          <p:cNvPr id="12297" name="Text Box 3">
            <a:extLst>
              <a:ext uri="{FF2B5EF4-FFF2-40B4-BE49-F238E27FC236}">
                <a16:creationId xmlns:a16="http://schemas.microsoft.com/office/drawing/2014/main" id="{1A7AAB0D-99C4-AED1-8EF7-0A711C1D7721}"/>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§3  </a:t>
            </a:r>
            <a:r>
              <a:rPr lang="zh-CN" altLang="en-US" sz="3200" b="1">
                <a:solidFill>
                  <a:schemeClr val="accent2"/>
                </a:solidFill>
                <a:latin typeface="宋体" panose="02010600030101010101" pitchFamily="2" charset="-122"/>
              </a:rPr>
              <a:t>整除的概念</a:t>
            </a:r>
          </a:p>
        </p:txBody>
      </p:sp>
      <p:sp>
        <p:nvSpPr>
          <p:cNvPr id="266244" name="Rectangle 4">
            <a:extLst>
              <a:ext uri="{FF2B5EF4-FFF2-40B4-BE49-F238E27FC236}">
                <a16:creationId xmlns:a16="http://schemas.microsoft.com/office/drawing/2014/main" id="{526CF90E-E249-C696-8A16-643B197394E4}"/>
              </a:ext>
            </a:extLst>
          </p:cNvPr>
          <p:cNvSpPr>
            <a:spLocks noChangeArrowheads="1"/>
          </p:cNvSpPr>
          <p:nvPr/>
        </p:nvSpPr>
        <p:spPr bwMode="auto">
          <a:xfrm>
            <a:off x="611188" y="2133600"/>
            <a:ext cx="7705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对整数</a:t>
            </a:r>
            <a:r>
              <a:rPr lang="en-US" altLang="zh-CN" sz="2800" b="1" i="1">
                <a:latin typeface="Times New Roman" panose="02020603050405020304" pitchFamily="18" charset="0"/>
              </a:rPr>
              <a:t>a</a:t>
            </a:r>
            <a:r>
              <a:rPr lang="en-US" altLang="zh-CN" sz="2800" b="1">
                <a:latin typeface="Times New Roman" panose="02020603050405020304" pitchFamily="18" charset="0"/>
              </a:rPr>
              <a:t>,</a:t>
            </a:r>
            <a:r>
              <a:rPr lang="en-US" altLang="zh-CN" sz="2800" b="1" i="1">
                <a:latin typeface="Times New Roman" panose="02020603050405020304" pitchFamily="18" charset="0"/>
              </a:rPr>
              <a:t>b</a:t>
            </a:r>
            <a:r>
              <a:rPr lang="en-US" altLang="zh-CN" sz="2800" b="1">
                <a:latin typeface="Times New Roman" panose="02020603050405020304" pitchFamily="18" charset="0"/>
              </a:rPr>
              <a:t>, </a:t>
            </a:r>
            <a:r>
              <a:rPr lang="zh-CN" altLang="en-US" sz="2800" b="1">
                <a:latin typeface="Garamond" panose="02020404030301010803" pitchFamily="18" charset="0"/>
              </a:rPr>
              <a:t>若存在整数</a:t>
            </a:r>
            <a:r>
              <a:rPr lang="en-US" altLang="zh-CN" sz="2800" b="1" i="1">
                <a:latin typeface="Times New Roman" panose="02020603050405020304" pitchFamily="18" charset="0"/>
              </a:rPr>
              <a:t>c </a:t>
            </a:r>
            <a:r>
              <a:rPr lang="en-US" altLang="zh-CN" sz="2800" b="1">
                <a:latin typeface="Times New Roman" panose="02020603050405020304" pitchFamily="18" charset="0"/>
              </a:rPr>
              <a:t>,</a:t>
            </a:r>
            <a:r>
              <a:rPr lang="zh-CN" altLang="en-US" sz="2800" b="1">
                <a:latin typeface="Garamond" panose="02020404030301010803" pitchFamily="18" charset="0"/>
              </a:rPr>
              <a:t>使得</a:t>
            </a:r>
            <a:r>
              <a:rPr lang="en-US" altLang="zh-CN" sz="2800" b="1" i="1">
                <a:solidFill>
                  <a:schemeClr val="accent2"/>
                </a:solidFill>
                <a:latin typeface="Times New Roman" panose="02020603050405020304" pitchFamily="18" charset="0"/>
              </a:rPr>
              <a:t>a</a:t>
            </a:r>
            <a:r>
              <a:rPr lang="en-US" altLang="zh-CN" sz="2800" b="1">
                <a:solidFill>
                  <a:schemeClr val="accent2"/>
                </a:solidFill>
                <a:latin typeface="Garamond" panose="02020404030301010803" pitchFamily="18" charset="0"/>
              </a:rPr>
              <a:t>=</a:t>
            </a:r>
            <a:r>
              <a:rPr lang="en-US" altLang="zh-CN" sz="2800" b="1" i="1">
                <a:solidFill>
                  <a:schemeClr val="accent2"/>
                </a:solidFill>
                <a:latin typeface="Times New Roman" panose="02020603050405020304" pitchFamily="18" charset="0"/>
              </a:rPr>
              <a:t>bc</a:t>
            </a:r>
            <a:r>
              <a:rPr lang="en-US" altLang="zh-CN" sz="2800" b="1" i="1">
                <a:latin typeface="Times New Roman" panose="02020603050405020304" pitchFamily="18" charset="0"/>
              </a:rPr>
              <a:t>,</a:t>
            </a:r>
            <a:r>
              <a:rPr lang="zh-CN" altLang="en-US" sz="2800" b="1">
                <a:latin typeface="Times New Roman" panose="02020603050405020304" pitchFamily="18" charset="0"/>
              </a:rPr>
              <a:t>则称</a:t>
            </a:r>
            <a:r>
              <a:rPr lang="en-US" altLang="zh-CN" sz="2800" b="1" i="1">
                <a:solidFill>
                  <a:srgbClr val="800000"/>
                </a:solidFill>
                <a:latin typeface="Times New Roman" panose="02020603050405020304" pitchFamily="18" charset="0"/>
              </a:rPr>
              <a:t>b</a:t>
            </a:r>
            <a:r>
              <a:rPr lang="zh-CN" altLang="en-US" sz="2800" b="1">
                <a:solidFill>
                  <a:srgbClr val="800000"/>
                </a:solidFill>
                <a:latin typeface="Times New Roman" panose="02020603050405020304" pitchFamily="18" charset="0"/>
              </a:rPr>
              <a:t>整除</a:t>
            </a:r>
            <a:r>
              <a:rPr lang="en-US" altLang="zh-CN" sz="2800" b="1" i="1">
                <a:solidFill>
                  <a:srgbClr val="800000"/>
                </a:solidFill>
                <a:latin typeface="Times New Roman" panose="02020603050405020304" pitchFamily="18" charset="0"/>
              </a:rPr>
              <a:t>a</a:t>
            </a:r>
            <a:r>
              <a:rPr lang="zh-CN" altLang="en-US" sz="2800" b="1">
                <a:solidFill>
                  <a:srgbClr val="800000"/>
                </a:solidFill>
                <a:latin typeface="Times New Roman" panose="02020603050405020304" pitchFamily="18" charset="0"/>
              </a:rPr>
              <a:t>，</a:t>
            </a:r>
          </a:p>
        </p:txBody>
      </p:sp>
      <p:sp>
        <p:nvSpPr>
          <p:cNvPr id="266245" name="Rectangle 5">
            <a:extLst>
              <a:ext uri="{FF2B5EF4-FFF2-40B4-BE49-F238E27FC236}">
                <a16:creationId xmlns:a16="http://schemas.microsoft.com/office/drawing/2014/main" id="{EB06D38C-8BC7-F707-5843-B6068C606A12}"/>
              </a:ext>
            </a:extLst>
          </p:cNvPr>
          <p:cNvSpPr>
            <a:spLocks noChangeArrowheads="1"/>
          </p:cNvSpPr>
          <p:nvPr/>
        </p:nvSpPr>
        <p:spPr bwMode="auto">
          <a:xfrm>
            <a:off x="107950" y="1484313"/>
            <a:ext cx="3671888"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rgbClr val="FF6600"/>
                </a:solidFill>
                <a:effectLst>
                  <a:outerShdw blurRad="38100" dist="38100" dir="2700000" algn="tl">
                    <a:srgbClr val="C0C0C0"/>
                  </a:outerShdw>
                </a:effectLst>
                <a:latin typeface="Times New Roman" pitchFamily="18" charset="0"/>
                <a:ea typeface="+mn-ea"/>
              </a:rPr>
              <a:t>(</a:t>
            </a:r>
            <a:r>
              <a:rPr lang="zh-CN" altLang="en-US" sz="2800" b="1">
                <a:solidFill>
                  <a:srgbClr val="FF6600"/>
                </a:solidFill>
                <a:effectLst>
                  <a:outerShdw blurRad="38100" dist="38100" dir="2700000" algn="tl">
                    <a:srgbClr val="C0C0C0"/>
                  </a:outerShdw>
                </a:effectLst>
                <a:latin typeface="Times New Roman" pitchFamily="18" charset="0"/>
                <a:ea typeface="+mn-ea"/>
              </a:rPr>
              <a:t>一</a:t>
            </a:r>
            <a:r>
              <a:rPr lang="en-US" altLang="zh-CN" sz="2800" b="1">
                <a:solidFill>
                  <a:srgbClr val="FF6600"/>
                </a:solidFill>
                <a:effectLst>
                  <a:outerShdw blurRad="38100" dist="38100" dir="2700000" algn="tl">
                    <a:srgbClr val="C0C0C0"/>
                  </a:outerShdw>
                </a:effectLst>
                <a:latin typeface="Times New Roman" pitchFamily="18" charset="0"/>
                <a:ea typeface="+mn-ea"/>
              </a:rPr>
              <a:t>). </a:t>
            </a:r>
            <a:r>
              <a:rPr lang="zh-CN" altLang="en-US" sz="2800" b="1">
                <a:solidFill>
                  <a:srgbClr val="FF6600"/>
                </a:solidFill>
                <a:effectLst>
                  <a:outerShdw blurRad="38100" dist="38100" dir="2700000" algn="tl">
                    <a:srgbClr val="C0C0C0"/>
                  </a:outerShdw>
                </a:effectLst>
                <a:latin typeface="Times New Roman" pitchFamily="18" charset="0"/>
                <a:ea typeface="+mn-ea"/>
              </a:rPr>
              <a:t>整数的整除</a:t>
            </a:r>
          </a:p>
        </p:txBody>
      </p:sp>
      <p:sp>
        <p:nvSpPr>
          <p:cNvPr id="266246" name="Rectangle 6">
            <a:extLst>
              <a:ext uri="{FF2B5EF4-FFF2-40B4-BE49-F238E27FC236}">
                <a16:creationId xmlns:a16="http://schemas.microsoft.com/office/drawing/2014/main" id="{705D8F4C-A502-9C21-D83B-EA2B4ABC924D}"/>
              </a:ext>
            </a:extLst>
          </p:cNvPr>
          <p:cNvSpPr>
            <a:spLocks noChangeArrowheads="1"/>
          </p:cNvSpPr>
          <p:nvPr/>
        </p:nvSpPr>
        <p:spPr bwMode="auto">
          <a:xfrm>
            <a:off x="684213" y="2781300"/>
            <a:ext cx="1944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记作 </a:t>
            </a:r>
            <a:r>
              <a:rPr lang="en-US" altLang="zh-CN" sz="2800" b="1" i="1">
                <a:solidFill>
                  <a:srgbClr val="800000"/>
                </a:solidFill>
                <a:latin typeface="Times New Roman" panose="02020603050405020304" pitchFamily="18" charset="0"/>
              </a:rPr>
              <a:t>b</a:t>
            </a:r>
            <a:r>
              <a:rPr lang="en-US" altLang="zh-CN" sz="2800" b="1">
                <a:solidFill>
                  <a:srgbClr val="800000"/>
                </a:solidFill>
                <a:latin typeface="Times New Roman" panose="02020603050405020304" pitchFamily="18" charset="0"/>
              </a:rPr>
              <a:t>|</a:t>
            </a:r>
            <a:r>
              <a:rPr lang="en-US" altLang="zh-CN" sz="2800" b="1" i="1">
                <a:solidFill>
                  <a:srgbClr val="800000"/>
                </a:solidFill>
                <a:latin typeface="Times New Roman" panose="02020603050405020304" pitchFamily="18" charset="0"/>
              </a:rPr>
              <a:t>a </a:t>
            </a:r>
            <a:r>
              <a:rPr lang="en-US" altLang="zh-CN" sz="2800" b="1">
                <a:latin typeface="Times New Roman" panose="02020603050405020304" pitchFamily="18" charset="0"/>
              </a:rPr>
              <a:t>,</a:t>
            </a:r>
            <a:endParaRPr lang="en-US" altLang="zh-CN" sz="2800" b="1">
              <a:solidFill>
                <a:srgbClr val="800000"/>
              </a:solidFill>
              <a:latin typeface="Times New Roman" panose="02020603050405020304" pitchFamily="18" charset="0"/>
            </a:endParaRPr>
          </a:p>
        </p:txBody>
      </p:sp>
      <p:sp>
        <p:nvSpPr>
          <p:cNvPr id="266247" name="Rectangle 7">
            <a:extLst>
              <a:ext uri="{FF2B5EF4-FFF2-40B4-BE49-F238E27FC236}">
                <a16:creationId xmlns:a16="http://schemas.microsoft.com/office/drawing/2014/main" id="{A6ED769F-2C42-3C03-B817-5160C387EE65}"/>
              </a:ext>
            </a:extLst>
          </p:cNvPr>
          <p:cNvSpPr>
            <a:spLocks noChangeArrowheads="1"/>
          </p:cNvSpPr>
          <p:nvPr/>
        </p:nvSpPr>
        <p:spPr bwMode="auto">
          <a:xfrm>
            <a:off x="2484438" y="2781300"/>
            <a:ext cx="2663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称</a:t>
            </a:r>
            <a:r>
              <a:rPr lang="en-US" altLang="zh-CN" sz="2800" b="1" i="1">
                <a:latin typeface="Times New Roman" panose="02020603050405020304" pitchFamily="18" charset="0"/>
              </a:rPr>
              <a:t>b</a:t>
            </a:r>
            <a:r>
              <a:rPr lang="zh-CN" altLang="en-US" sz="2800" b="1">
                <a:latin typeface="Times New Roman" panose="02020603050405020304" pitchFamily="18" charset="0"/>
              </a:rPr>
              <a:t>为</a:t>
            </a:r>
            <a:r>
              <a:rPr lang="en-US" altLang="zh-CN" sz="2800" b="1" i="1">
                <a:latin typeface="Times New Roman" panose="02020603050405020304" pitchFamily="18" charset="0"/>
              </a:rPr>
              <a:t>a</a:t>
            </a:r>
            <a:r>
              <a:rPr lang="zh-CN" altLang="en-US" sz="2800" b="1">
                <a:latin typeface="Garamond" panose="02020404030301010803" pitchFamily="18" charset="0"/>
              </a:rPr>
              <a:t>的</a:t>
            </a:r>
            <a:r>
              <a:rPr lang="zh-CN" altLang="en-US" sz="2800" b="1">
                <a:solidFill>
                  <a:srgbClr val="800000"/>
                </a:solidFill>
                <a:latin typeface="Garamond" panose="02020404030301010803" pitchFamily="18" charset="0"/>
              </a:rPr>
              <a:t>因子</a:t>
            </a:r>
            <a:r>
              <a:rPr lang="en-US" altLang="zh-CN" sz="2800" b="1">
                <a:latin typeface="Garamond" panose="02020404030301010803" pitchFamily="18" charset="0"/>
              </a:rPr>
              <a:t>.</a:t>
            </a:r>
            <a:endParaRPr lang="en-US" altLang="zh-CN" sz="2800" b="1">
              <a:solidFill>
                <a:srgbClr val="800000"/>
              </a:solidFill>
              <a:latin typeface="Times New Roman" panose="02020603050405020304" pitchFamily="18" charset="0"/>
            </a:endParaRPr>
          </a:p>
        </p:txBody>
      </p:sp>
      <p:sp>
        <p:nvSpPr>
          <p:cNvPr id="266248" name="Rectangle 8">
            <a:extLst>
              <a:ext uri="{FF2B5EF4-FFF2-40B4-BE49-F238E27FC236}">
                <a16:creationId xmlns:a16="http://schemas.microsoft.com/office/drawing/2014/main" id="{1FDD5B0B-DA4A-490E-B6C3-211E82A534AA}"/>
              </a:ext>
            </a:extLst>
          </p:cNvPr>
          <p:cNvSpPr>
            <a:spLocks noChangeArrowheads="1"/>
          </p:cNvSpPr>
          <p:nvPr/>
        </p:nvSpPr>
        <p:spPr bwMode="auto">
          <a:xfrm>
            <a:off x="5148263" y="2781300"/>
            <a:ext cx="30241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否</a:t>
            </a:r>
            <a:r>
              <a:rPr lang="zh-CN" altLang="en-US" sz="2800" b="1">
                <a:latin typeface="Times New Roman" panose="02020603050405020304" pitchFamily="18" charset="0"/>
              </a:rPr>
              <a:t>则称</a:t>
            </a:r>
            <a:r>
              <a:rPr lang="en-US" altLang="zh-CN" sz="2800" b="1" i="1">
                <a:solidFill>
                  <a:srgbClr val="800000"/>
                </a:solidFill>
                <a:latin typeface="Times New Roman" panose="02020603050405020304" pitchFamily="18" charset="0"/>
              </a:rPr>
              <a:t>b</a:t>
            </a:r>
            <a:r>
              <a:rPr lang="zh-CN" altLang="en-US" sz="2800" b="1">
                <a:solidFill>
                  <a:srgbClr val="800000"/>
                </a:solidFill>
                <a:latin typeface="Times New Roman" panose="02020603050405020304" pitchFamily="18" charset="0"/>
              </a:rPr>
              <a:t>不整除</a:t>
            </a:r>
            <a:r>
              <a:rPr lang="en-US" altLang="zh-CN" sz="2800" b="1" i="1">
                <a:solidFill>
                  <a:srgbClr val="800000"/>
                </a:solidFill>
                <a:latin typeface="Times New Roman" panose="02020603050405020304" pitchFamily="18" charset="0"/>
              </a:rPr>
              <a:t>a</a:t>
            </a:r>
            <a:r>
              <a:rPr lang="en-US" altLang="zh-CN" sz="2800" b="1">
                <a:latin typeface="Times New Roman" panose="02020603050405020304" pitchFamily="18" charset="0"/>
              </a:rPr>
              <a:t>.</a:t>
            </a:r>
            <a:endParaRPr lang="en-US" altLang="zh-CN" sz="2800" b="1" i="1">
              <a:latin typeface="Times New Roman" panose="02020603050405020304" pitchFamily="18" charset="0"/>
            </a:endParaRPr>
          </a:p>
        </p:txBody>
      </p:sp>
      <p:sp>
        <p:nvSpPr>
          <p:cNvPr id="266249" name="Rectangle 9">
            <a:extLst>
              <a:ext uri="{FF2B5EF4-FFF2-40B4-BE49-F238E27FC236}">
                <a16:creationId xmlns:a16="http://schemas.microsoft.com/office/drawing/2014/main" id="{6AB1ACA9-1AE8-B584-6FFD-3B62D60F0247}"/>
              </a:ext>
            </a:extLst>
          </p:cNvPr>
          <p:cNvSpPr>
            <a:spLocks noChangeArrowheads="1"/>
          </p:cNvSpPr>
          <p:nvPr/>
        </p:nvSpPr>
        <p:spPr bwMode="auto">
          <a:xfrm>
            <a:off x="323850" y="3573463"/>
            <a:ext cx="1439863"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rgbClr val="FF6600"/>
                </a:solidFill>
                <a:effectLst>
                  <a:outerShdw blurRad="38100" dist="38100" dir="2700000" algn="tl">
                    <a:srgbClr val="C0C0C0"/>
                  </a:outerShdw>
                </a:effectLst>
                <a:latin typeface="Times New Roman" pitchFamily="18" charset="0"/>
                <a:ea typeface="+mn-ea"/>
              </a:rPr>
              <a:t>性质：</a:t>
            </a:r>
          </a:p>
        </p:txBody>
      </p:sp>
      <p:sp>
        <p:nvSpPr>
          <p:cNvPr id="266250" name="Rectangle 10">
            <a:extLst>
              <a:ext uri="{FF2B5EF4-FFF2-40B4-BE49-F238E27FC236}">
                <a16:creationId xmlns:a16="http://schemas.microsoft.com/office/drawing/2014/main" id="{E4445CE1-AE5C-D816-F258-4BD74E47F381}"/>
              </a:ext>
            </a:extLst>
          </p:cNvPr>
          <p:cNvSpPr>
            <a:spLocks noChangeArrowheads="1"/>
          </p:cNvSpPr>
          <p:nvPr/>
        </p:nvSpPr>
        <p:spPr bwMode="auto">
          <a:xfrm>
            <a:off x="1403350" y="3644900"/>
            <a:ext cx="540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solidFill>
                  <a:schemeClr val="accent2"/>
                </a:solidFill>
                <a:latin typeface="Times New Roman" panose="02020603050405020304" pitchFamily="18" charset="0"/>
                <a:cs typeface="Times New Roman" panose="02020603050405020304" pitchFamily="18" charset="0"/>
              </a:rPr>
              <a:t>1. </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若</a:t>
            </a:r>
            <a:r>
              <a:rPr lang="zh-CN" altLang="en-US" sz="2800" b="1" i="1">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则</a:t>
            </a:r>
            <a:endParaRPr lang="zh-CN" altLang="en-US" sz="2800" b="1"/>
          </a:p>
        </p:txBody>
      </p:sp>
      <p:graphicFrame>
        <p:nvGraphicFramePr>
          <p:cNvPr id="266251" name="Object 2">
            <a:extLst>
              <a:ext uri="{FF2B5EF4-FFF2-40B4-BE49-F238E27FC236}">
                <a16:creationId xmlns:a16="http://schemas.microsoft.com/office/drawing/2014/main" id="{0AFDCE76-18D0-478C-CDE1-46606F97B3B7}"/>
              </a:ext>
            </a:extLst>
          </p:cNvPr>
          <p:cNvGraphicFramePr>
            <a:graphicFrameLocks noChangeAspect="1"/>
          </p:cNvGraphicFramePr>
          <p:nvPr/>
        </p:nvGraphicFramePr>
        <p:xfrm>
          <a:off x="2411413" y="3716338"/>
          <a:ext cx="1295400" cy="393700"/>
        </p:xfrm>
        <a:graphic>
          <a:graphicData uri="http://schemas.openxmlformats.org/presentationml/2006/ole">
            <mc:AlternateContent xmlns:mc="http://schemas.openxmlformats.org/markup-compatibility/2006">
              <mc:Choice xmlns:v="urn:schemas-microsoft-com:vml" Requires="v">
                <p:oleObj name="Equation" r:id="rId2" imgW="1295280" imgH="393480" progId="Equation.DSMT4">
                  <p:embed/>
                </p:oleObj>
              </mc:Choice>
              <mc:Fallback>
                <p:oleObj name="Equation" r:id="rId2" imgW="1295280" imgH="39348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3716338"/>
                        <a:ext cx="12954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52" name="Object 3">
            <a:extLst>
              <a:ext uri="{FF2B5EF4-FFF2-40B4-BE49-F238E27FC236}">
                <a16:creationId xmlns:a16="http://schemas.microsoft.com/office/drawing/2014/main" id="{3E2D3F47-71F6-6CA9-F693-D8552C2D199B}"/>
              </a:ext>
            </a:extLst>
          </p:cNvPr>
          <p:cNvGraphicFramePr>
            <a:graphicFrameLocks noChangeAspect="1"/>
          </p:cNvGraphicFramePr>
          <p:nvPr/>
        </p:nvGraphicFramePr>
        <p:xfrm>
          <a:off x="4311650" y="3716338"/>
          <a:ext cx="1079500" cy="317500"/>
        </p:xfrm>
        <a:graphic>
          <a:graphicData uri="http://schemas.openxmlformats.org/presentationml/2006/ole">
            <mc:AlternateContent xmlns:mc="http://schemas.openxmlformats.org/markup-compatibility/2006">
              <mc:Choice xmlns:v="urn:schemas-microsoft-com:vml" Requires="v">
                <p:oleObj name="Equation" r:id="rId4" imgW="1079280" imgH="317160" progId="Equation.DSMT4">
                  <p:embed/>
                </p:oleObj>
              </mc:Choice>
              <mc:Fallback>
                <p:oleObj name="Equation" r:id="rId4" imgW="1079280" imgH="31716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1650" y="3716338"/>
                        <a:ext cx="10795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53" name="Rectangle 13">
            <a:extLst>
              <a:ext uri="{FF2B5EF4-FFF2-40B4-BE49-F238E27FC236}">
                <a16:creationId xmlns:a16="http://schemas.microsoft.com/office/drawing/2014/main" id="{63EC13DE-7407-2CC8-694C-2A148486832E}"/>
              </a:ext>
            </a:extLst>
          </p:cNvPr>
          <p:cNvSpPr>
            <a:spLocks noChangeArrowheads="1"/>
          </p:cNvSpPr>
          <p:nvPr/>
        </p:nvSpPr>
        <p:spPr bwMode="auto">
          <a:xfrm>
            <a:off x="1403350" y="4365625"/>
            <a:ext cx="540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solidFill>
                  <a:schemeClr val="accent2"/>
                </a:solidFill>
                <a:latin typeface="Times New Roman" panose="02020603050405020304" pitchFamily="18" charset="0"/>
                <a:cs typeface="Times New Roman" panose="02020603050405020304" pitchFamily="18" charset="0"/>
              </a:rPr>
              <a:t>2. </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若</a:t>
            </a:r>
            <a:r>
              <a:rPr lang="zh-CN" altLang="en-US" sz="2800" b="1" i="1">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则</a:t>
            </a:r>
            <a:endParaRPr lang="zh-CN" altLang="en-US" sz="2800" b="1"/>
          </a:p>
        </p:txBody>
      </p:sp>
      <p:graphicFrame>
        <p:nvGraphicFramePr>
          <p:cNvPr id="266254" name="Object 4">
            <a:extLst>
              <a:ext uri="{FF2B5EF4-FFF2-40B4-BE49-F238E27FC236}">
                <a16:creationId xmlns:a16="http://schemas.microsoft.com/office/drawing/2014/main" id="{39DEA27F-3698-6886-2D25-19309D950A93}"/>
              </a:ext>
            </a:extLst>
          </p:cNvPr>
          <p:cNvGraphicFramePr>
            <a:graphicFrameLocks noChangeAspect="1"/>
          </p:cNvGraphicFramePr>
          <p:nvPr/>
        </p:nvGraphicFramePr>
        <p:xfrm>
          <a:off x="2424113" y="4437063"/>
          <a:ext cx="1270000" cy="393700"/>
        </p:xfrm>
        <a:graphic>
          <a:graphicData uri="http://schemas.openxmlformats.org/presentationml/2006/ole">
            <mc:AlternateContent xmlns:mc="http://schemas.openxmlformats.org/markup-compatibility/2006">
              <mc:Choice xmlns:v="urn:schemas-microsoft-com:vml" Requires="v">
                <p:oleObj name="Equation" r:id="rId6" imgW="1269720" imgH="393480" progId="Equation.DSMT4">
                  <p:embed/>
                </p:oleObj>
              </mc:Choice>
              <mc:Fallback>
                <p:oleObj name="Equation" r:id="rId6" imgW="1269720" imgH="39348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4113" y="4437063"/>
                        <a:ext cx="12700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55" name="Object 5">
            <a:extLst>
              <a:ext uri="{FF2B5EF4-FFF2-40B4-BE49-F238E27FC236}">
                <a16:creationId xmlns:a16="http://schemas.microsoft.com/office/drawing/2014/main" id="{6A2B05CC-D4CC-6C29-2039-4DFAEEC3FB90}"/>
              </a:ext>
            </a:extLst>
          </p:cNvPr>
          <p:cNvGraphicFramePr>
            <a:graphicFrameLocks noChangeAspect="1"/>
          </p:cNvGraphicFramePr>
          <p:nvPr/>
        </p:nvGraphicFramePr>
        <p:xfrm>
          <a:off x="4284663" y="4437063"/>
          <a:ext cx="673100" cy="393700"/>
        </p:xfrm>
        <a:graphic>
          <a:graphicData uri="http://schemas.openxmlformats.org/presentationml/2006/ole">
            <mc:AlternateContent xmlns:mc="http://schemas.openxmlformats.org/markup-compatibility/2006">
              <mc:Choice xmlns:v="urn:schemas-microsoft-com:vml" Requires="v">
                <p:oleObj name="Equation" r:id="rId8" imgW="672840" imgH="393480" progId="Equation.DSMT4">
                  <p:embed/>
                </p:oleObj>
              </mc:Choice>
              <mc:Fallback>
                <p:oleObj name="Equation" r:id="rId8" imgW="672840" imgH="39348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4663" y="4437063"/>
                        <a:ext cx="6731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56" name="Rectangle 16">
            <a:extLst>
              <a:ext uri="{FF2B5EF4-FFF2-40B4-BE49-F238E27FC236}">
                <a16:creationId xmlns:a16="http://schemas.microsoft.com/office/drawing/2014/main" id="{04AFB013-D2FE-A98C-667B-DFF3336BD0C8}"/>
              </a:ext>
            </a:extLst>
          </p:cNvPr>
          <p:cNvSpPr>
            <a:spLocks noChangeArrowheads="1"/>
          </p:cNvSpPr>
          <p:nvPr/>
        </p:nvSpPr>
        <p:spPr bwMode="auto">
          <a:xfrm>
            <a:off x="1403350" y="5013325"/>
            <a:ext cx="5832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solidFill>
                  <a:schemeClr val="accent2"/>
                </a:solidFill>
                <a:latin typeface="Times New Roman" panose="02020603050405020304" pitchFamily="18" charset="0"/>
                <a:cs typeface="Times New Roman" panose="02020603050405020304" pitchFamily="18" charset="0"/>
              </a:rPr>
              <a:t>3. </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若</a:t>
            </a:r>
            <a:r>
              <a:rPr lang="zh-CN" altLang="en-US" sz="2800" b="1" i="1">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则对任意整数</a:t>
            </a:r>
            <a:r>
              <a:rPr lang="en-US" altLang="zh-CN" sz="2800" b="1" i="1">
                <a:latin typeface="Times New Roman" panose="02020603050405020304" pitchFamily="18" charset="0"/>
                <a:cs typeface="Times New Roman" panose="02020603050405020304" pitchFamily="18" charset="0"/>
              </a:rPr>
              <a:t>k</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l</a:t>
            </a:r>
            <a:r>
              <a:rPr lang="zh-CN" altLang="en-US" sz="2800" b="1">
                <a:latin typeface="Times New Roman" panose="02020603050405020304" pitchFamily="18" charset="0"/>
                <a:cs typeface="Times New Roman" panose="02020603050405020304" pitchFamily="18" charset="0"/>
              </a:rPr>
              <a:t>，</a:t>
            </a:r>
            <a:endParaRPr lang="zh-CN" altLang="en-US" sz="2800" b="1"/>
          </a:p>
        </p:txBody>
      </p:sp>
      <p:graphicFrame>
        <p:nvGraphicFramePr>
          <p:cNvPr id="266257" name="Object 6">
            <a:extLst>
              <a:ext uri="{FF2B5EF4-FFF2-40B4-BE49-F238E27FC236}">
                <a16:creationId xmlns:a16="http://schemas.microsoft.com/office/drawing/2014/main" id="{8E7D4D89-6579-B88B-F830-139C51CB5C38}"/>
              </a:ext>
            </a:extLst>
          </p:cNvPr>
          <p:cNvGraphicFramePr>
            <a:graphicFrameLocks noChangeAspect="1"/>
          </p:cNvGraphicFramePr>
          <p:nvPr/>
        </p:nvGraphicFramePr>
        <p:xfrm>
          <a:off x="2417763" y="5084763"/>
          <a:ext cx="1282700" cy="393700"/>
        </p:xfrm>
        <a:graphic>
          <a:graphicData uri="http://schemas.openxmlformats.org/presentationml/2006/ole">
            <mc:AlternateContent xmlns:mc="http://schemas.openxmlformats.org/markup-compatibility/2006">
              <mc:Choice xmlns:v="urn:schemas-microsoft-com:vml" Requires="v">
                <p:oleObj name="Equation" r:id="rId10" imgW="1282680" imgH="393480" progId="Equation.DSMT4">
                  <p:embed/>
                </p:oleObj>
              </mc:Choice>
              <mc:Fallback>
                <p:oleObj name="Equation" r:id="rId10" imgW="1282680" imgH="39348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17763" y="5084763"/>
                        <a:ext cx="12827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58" name="Object 7">
            <a:extLst>
              <a:ext uri="{FF2B5EF4-FFF2-40B4-BE49-F238E27FC236}">
                <a16:creationId xmlns:a16="http://schemas.microsoft.com/office/drawing/2014/main" id="{881A7C31-655F-CF46-056E-7471406BDB77}"/>
              </a:ext>
            </a:extLst>
          </p:cNvPr>
          <p:cNvGraphicFramePr>
            <a:graphicFrameLocks noChangeAspect="1"/>
          </p:cNvGraphicFramePr>
          <p:nvPr/>
        </p:nvGraphicFramePr>
        <p:xfrm>
          <a:off x="3132138" y="5772150"/>
          <a:ext cx="1473200" cy="393700"/>
        </p:xfrm>
        <a:graphic>
          <a:graphicData uri="http://schemas.openxmlformats.org/presentationml/2006/ole">
            <mc:AlternateContent xmlns:mc="http://schemas.openxmlformats.org/markup-compatibility/2006">
              <mc:Choice xmlns:v="urn:schemas-microsoft-com:vml" Requires="v">
                <p:oleObj name="Equation" r:id="rId12" imgW="1473120" imgH="393480" progId="Equation.DSMT4">
                  <p:embed/>
                </p:oleObj>
              </mc:Choice>
              <mc:Fallback>
                <p:oleObj name="Equation" r:id="rId12" imgW="1473120" imgH="39348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32138" y="5772150"/>
                        <a:ext cx="14732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59" name="Rectangle 19">
            <a:extLst>
              <a:ext uri="{FF2B5EF4-FFF2-40B4-BE49-F238E27FC236}">
                <a16:creationId xmlns:a16="http://schemas.microsoft.com/office/drawing/2014/main" id="{5ABF4A55-81D7-49D4-4B96-EDC2B5DBA07E}"/>
              </a:ext>
            </a:extLst>
          </p:cNvPr>
          <p:cNvSpPr>
            <a:spLocks noChangeArrowheads="1"/>
          </p:cNvSpPr>
          <p:nvPr/>
        </p:nvSpPr>
        <p:spPr bwMode="auto">
          <a:xfrm>
            <a:off x="2268538" y="5661025"/>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cs typeface="Times New Roman" panose="02020603050405020304" pitchFamily="18" charset="0"/>
              </a:rPr>
              <a:t>都有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66242"/>
                                        </p:tgtEl>
                                        <p:attrNameLst>
                                          <p:attrName>style.visibility</p:attrName>
                                        </p:attrNameLst>
                                      </p:cBhvr>
                                      <p:to>
                                        <p:strVal val="visible"/>
                                      </p:to>
                                    </p:set>
                                    <p:animEffect transition="in" filter="wipe(left)">
                                      <p:cBhvr>
                                        <p:cTn id="7" dur="500"/>
                                        <p:tgtEl>
                                          <p:spTgt spid="266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45"/>
                                        </p:tgtEl>
                                        <p:attrNameLst>
                                          <p:attrName>style.visibility</p:attrName>
                                        </p:attrNameLst>
                                      </p:cBhvr>
                                      <p:to>
                                        <p:strVal val="visible"/>
                                      </p:to>
                                    </p:set>
                                    <p:animEffect transition="in" filter="wipe(left)">
                                      <p:cBhvr>
                                        <p:cTn id="12" dur="500"/>
                                        <p:tgtEl>
                                          <p:spTgt spid="2662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44"/>
                                        </p:tgtEl>
                                        <p:attrNameLst>
                                          <p:attrName>style.visibility</p:attrName>
                                        </p:attrNameLst>
                                      </p:cBhvr>
                                      <p:to>
                                        <p:strVal val="visible"/>
                                      </p:to>
                                    </p:set>
                                    <p:animEffect transition="in" filter="wipe(left)">
                                      <p:cBhvr>
                                        <p:cTn id="17" dur="500"/>
                                        <p:tgtEl>
                                          <p:spTgt spid="2662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246"/>
                                        </p:tgtEl>
                                        <p:attrNameLst>
                                          <p:attrName>style.visibility</p:attrName>
                                        </p:attrNameLst>
                                      </p:cBhvr>
                                      <p:to>
                                        <p:strVal val="visible"/>
                                      </p:to>
                                    </p:set>
                                    <p:animEffect transition="in" filter="wipe(left)">
                                      <p:cBhvr>
                                        <p:cTn id="22" dur="500"/>
                                        <p:tgtEl>
                                          <p:spTgt spid="266246"/>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66247"/>
                                        </p:tgtEl>
                                        <p:attrNameLst>
                                          <p:attrName>style.visibility</p:attrName>
                                        </p:attrNameLst>
                                      </p:cBhvr>
                                      <p:to>
                                        <p:strVal val="visible"/>
                                      </p:to>
                                    </p:set>
                                    <p:animEffect transition="in" filter="wipe(left)">
                                      <p:cBhvr>
                                        <p:cTn id="26" dur="500"/>
                                        <p:tgtEl>
                                          <p:spTgt spid="26624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66248"/>
                                        </p:tgtEl>
                                        <p:attrNameLst>
                                          <p:attrName>style.visibility</p:attrName>
                                        </p:attrNameLst>
                                      </p:cBhvr>
                                      <p:to>
                                        <p:strVal val="visible"/>
                                      </p:to>
                                    </p:set>
                                    <p:animEffect transition="in" filter="wipe(left)">
                                      <p:cBhvr>
                                        <p:cTn id="31" dur="500"/>
                                        <p:tgtEl>
                                          <p:spTgt spid="26624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66249"/>
                                        </p:tgtEl>
                                        <p:attrNameLst>
                                          <p:attrName>style.visibility</p:attrName>
                                        </p:attrNameLst>
                                      </p:cBhvr>
                                      <p:to>
                                        <p:strVal val="visible"/>
                                      </p:to>
                                    </p:set>
                                    <p:animEffect transition="in" filter="wipe(left)">
                                      <p:cBhvr>
                                        <p:cTn id="36" dur="500"/>
                                        <p:tgtEl>
                                          <p:spTgt spid="26624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66250"/>
                                        </p:tgtEl>
                                        <p:attrNameLst>
                                          <p:attrName>style.visibility</p:attrName>
                                        </p:attrNameLst>
                                      </p:cBhvr>
                                      <p:to>
                                        <p:strVal val="visible"/>
                                      </p:to>
                                    </p:set>
                                    <p:animEffect transition="in" filter="wipe(left)">
                                      <p:cBhvr>
                                        <p:cTn id="41" dur="500"/>
                                        <p:tgtEl>
                                          <p:spTgt spid="266250"/>
                                        </p:tgtEl>
                                      </p:cBhvr>
                                    </p:animEffect>
                                  </p:childTnLst>
                                </p:cTn>
                              </p:par>
                            </p:childTnLst>
                          </p:cTn>
                        </p:par>
                        <p:par>
                          <p:cTn id="42" fill="hold" nodeType="afterGroup">
                            <p:stCondLst>
                              <p:cond delay="500"/>
                            </p:stCondLst>
                            <p:childTnLst>
                              <p:par>
                                <p:cTn id="43" presetID="22" presetClass="entr" presetSubtype="8" fill="hold" nodeType="afterEffect">
                                  <p:stCondLst>
                                    <p:cond delay="0"/>
                                  </p:stCondLst>
                                  <p:childTnLst>
                                    <p:set>
                                      <p:cBhvr>
                                        <p:cTn id="44" dur="1" fill="hold">
                                          <p:stCondLst>
                                            <p:cond delay="0"/>
                                          </p:stCondLst>
                                        </p:cTn>
                                        <p:tgtEl>
                                          <p:spTgt spid="266251"/>
                                        </p:tgtEl>
                                        <p:attrNameLst>
                                          <p:attrName>style.visibility</p:attrName>
                                        </p:attrNameLst>
                                      </p:cBhvr>
                                      <p:to>
                                        <p:strVal val="visible"/>
                                      </p:to>
                                    </p:set>
                                    <p:animEffect transition="in" filter="wipe(left)">
                                      <p:cBhvr>
                                        <p:cTn id="45" dur="500"/>
                                        <p:tgtEl>
                                          <p:spTgt spid="26625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266252"/>
                                        </p:tgtEl>
                                        <p:attrNameLst>
                                          <p:attrName>style.visibility</p:attrName>
                                        </p:attrNameLst>
                                      </p:cBhvr>
                                      <p:to>
                                        <p:strVal val="visible"/>
                                      </p:to>
                                    </p:set>
                                    <p:animEffect transition="in" filter="wipe(left)">
                                      <p:cBhvr>
                                        <p:cTn id="50" dur="500"/>
                                        <p:tgtEl>
                                          <p:spTgt spid="26625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66253"/>
                                        </p:tgtEl>
                                        <p:attrNameLst>
                                          <p:attrName>style.visibility</p:attrName>
                                        </p:attrNameLst>
                                      </p:cBhvr>
                                      <p:to>
                                        <p:strVal val="visible"/>
                                      </p:to>
                                    </p:set>
                                    <p:animEffect transition="in" filter="wipe(left)">
                                      <p:cBhvr>
                                        <p:cTn id="55" dur="500"/>
                                        <p:tgtEl>
                                          <p:spTgt spid="266253"/>
                                        </p:tgtEl>
                                      </p:cBhvr>
                                    </p:animEffect>
                                  </p:childTnLst>
                                </p:cTn>
                              </p:par>
                            </p:childTnLst>
                          </p:cTn>
                        </p:par>
                        <p:par>
                          <p:cTn id="56" fill="hold" nodeType="afterGroup">
                            <p:stCondLst>
                              <p:cond delay="500"/>
                            </p:stCondLst>
                            <p:childTnLst>
                              <p:par>
                                <p:cTn id="57" presetID="22" presetClass="entr" presetSubtype="8" fill="hold" nodeType="afterEffect">
                                  <p:stCondLst>
                                    <p:cond delay="0"/>
                                  </p:stCondLst>
                                  <p:childTnLst>
                                    <p:set>
                                      <p:cBhvr>
                                        <p:cTn id="58" dur="1" fill="hold">
                                          <p:stCondLst>
                                            <p:cond delay="0"/>
                                          </p:stCondLst>
                                        </p:cTn>
                                        <p:tgtEl>
                                          <p:spTgt spid="266254"/>
                                        </p:tgtEl>
                                        <p:attrNameLst>
                                          <p:attrName>style.visibility</p:attrName>
                                        </p:attrNameLst>
                                      </p:cBhvr>
                                      <p:to>
                                        <p:strVal val="visible"/>
                                      </p:to>
                                    </p:set>
                                    <p:animEffect transition="in" filter="wipe(left)">
                                      <p:cBhvr>
                                        <p:cTn id="59" dur="500"/>
                                        <p:tgtEl>
                                          <p:spTgt spid="26625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266255"/>
                                        </p:tgtEl>
                                        <p:attrNameLst>
                                          <p:attrName>style.visibility</p:attrName>
                                        </p:attrNameLst>
                                      </p:cBhvr>
                                      <p:to>
                                        <p:strVal val="visible"/>
                                      </p:to>
                                    </p:set>
                                    <p:animEffect transition="in" filter="wipe(left)">
                                      <p:cBhvr>
                                        <p:cTn id="64" dur="500"/>
                                        <p:tgtEl>
                                          <p:spTgt spid="26625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66256"/>
                                        </p:tgtEl>
                                        <p:attrNameLst>
                                          <p:attrName>style.visibility</p:attrName>
                                        </p:attrNameLst>
                                      </p:cBhvr>
                                      <p:to>
                                        <p:strVal val="visible"/>
                                      </p:to>
                                    </p:set>
                                    <p:animEffect transition="in" filter="wipe(left)">
                                      <p:cBhvr>
                                        <p:cTn id="69" dur="500"/>
                                        <p:tgtEl>
                                          <p:spTgt spid="266256"/>
                                        </p:tgtEl>
                                      </p:cBhvr>
                                    </p:animEffect>
                                  </p:childTnLst>
                                </p:cTn>
                              </p:par>
                            </p:childTnLst>
                          </p:cTn>
                        </p:par>
                        <p:par>
                          <p:cTn id="70" fill="hold" nodeType="afterGroup">
                            <p:stCondLst>
                              <p:cond delay="500"/>
                            </p:stCondLst>
                            <p:childTnLst>
                              <p:par>
                                <p:cTn id="71" presetID="22" presetClass="entr" presetSubtype="8" fill="hold" nodeType="afterEffect">
                                  <p:stCondLst>
                                    <p:cond delay="0"/>
                                  </p:stCondLst>
                                  <p:childTnLst>
                                    <p:set>
                                      <p:cBhvr>
                                        <p:cTn id="72" dur="1" fill="hold">
                                          <p:stCondLst>
                                            <p:cond delay="0"/>
                                          </p:stCondLst>
                                        </p:cTn>
                                        <p:tgtEl>
                                          <p:spTgt spid="266257"/>
                                        </p:tgtEl>
                                        <p:attrNameLst>
                                          <p:attrName>style.visibility</p:attrName>
                                        </p:attrNameLst>
                                      </p:cBhvr>
                                      <p:to>
                                        <p:strVal val="visible"/>
                                      </p:to>
                                    </p:set>
                                    <p:animEffect transition="in" filter="wipe(left)">
                                      <p:cBhvr>
                                        <p:cTn id="73" dur="500"/>
                                        <p:tgtEl>
                                          <p:spTgt spid="26625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66259"/>
                                        </p:tgtEl>
                                        <p:attrNameLst>
                                          <p:attrName>style.visibility</p:attrName>
                                        </p:attrNameLst>
                                      </p:cBhvr>
                                      <p:to>
                                        <p:strVal val="visible"/>
                                      </p:to>
                                    </p:set>
                                    <p:animEffect transition="in" filter="wipe(left)">
                                      <p:cBhvr>
                                        <p:cTn id="78" dur="500"/>
                                        <p:tgtEl>
                                          <p:spTgt spid="266259"/>
                                        </p:tgtEl>
                                      </p:cBhvr>
                                    </p:animEffect>
                                  </p:childTnLst>
                                </p:cTn>
                              </p:par>
                            </p:childTnLst>
                          </p:cTn>
                        </p:par>
                        <p:par>
                          <p:cTn id="79" fill="hold" nodeType="afterGroup">
                            <p:stCondLst>
                              <p:cond delay="500"/>
                            </p:stCondLst>
                            <p:childTnLst>
                              <p:par>
                                <p:cTn id="80" presetID="22" presetClass="entr" presetSubtype="8" fill="hold" nodeType="afterEffect">
                                  <p:stCondLst>
                                    <p:cond delay="0"/>
                                  </p:stCondLst>
                                  <p:childTnLst>
                                    <p:set>
                                      <p:cBhvr>
                                        <p:cTn id="81" dur="1" fill="hold">
                                          <p:stCondLst>
                                            <p:cond delay="0"/>
                                          </p:stCondLst>
                                        </p:cTn>
                                        <p:tgtEl>
                                          <p:spTgt spid="266258"/>
                                        </p:tgtEl>
                                        <p:attrNameLst>
                                          <p:attrName>style.visibility</p:attrName>
                                        </p:attrNameLst>
                                      </p:cBhvr>
                                      <p:to>
                                        <p:strVal val="visible"/>
                                      </p:to>
                                    </p:set>
                                    <p:animEffect transition="in" filter="wipe(left)">
                                      <p:cBhvr>
                                        <p:cTn id="82" dur="500"/>
                                        <p:tgtEl>
                                          <p:spTgt spid="266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2" grpId="0"/>
      <p:bldP spid="266244" grpId="0"/>
      <p:bldP spid="266245" grpId="0"/>
      <p:bldP spid="266246" grpId="0"/>
      <p:bldP spid="266247" grpId="0"/>
      <p:bldP spid="266248" grpId="0"/>
      <p:bldP spid="266249" grpId="0"/>
      <p:bldP spid="266250" grpId="0"/>
      <p:bldP spid="266253" grpId="0"/>
      <p:bldP spid="266256" grpId="0"/>
      <p:bldP spid="2662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4" name="Text Box 2">
            <a:extLst>
              <a:ext uri="{FF2B5EF4-FFF2-40B4-BE49-F238E27FC236}">
                <a16:creationId xmlns:a16="http://schemas.microsoft.com/office/drawing/2014/main" id="{3F893C88-DD4A-943E-B62D-94918D7F4250}"/>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§3  </a:t>
            </a:r>
            <a:r>
              <a:rPr lang="zh-CN" altLang="en-US" sz="3200" b="1">
                <a:solidFill>
                  <a:schemeClr val="accent2"/>
                </a:solidFill>
                <a:latin typeface="宋体" panose="02010600030101010101" pitchFamily="2" charset="-122"/>
              </a:rPr>
              <a:t>整除的概念</a:t>
            </a:r>
          </a:p>
        </p:txBody>
      </p:sp>
      <p:sp>
        <p:nvSpPr>
          <p:cNvPr id="267267" name="Rectangle 3">
            <a:extLst>
              <a:ext uri="{FF2B5EF4-FFF2-40B4-BE49-F238E27FC236}">
                <a16:creationId xmlns:a16="http://schemas.microsoft.com/office/drawing/2014/main" id="{5D50176E-E86A-BC4C-9A4B-185FE358FAB5}"/>
              </a:ext>
            </a:extLst>
          </p:cNvPr>
          <p:cNvSpPr>
            <a:spLocks noChangeArrowheads="1"/>
          </p:cNvSpPr>
          <p:nvPr/>
        </p:nvSpPr>
        <p:spPr bwMode="auto">
          <a:xfrm>
            <a:off x="179388" y="765175"/>
            <a:ext cx="4824412"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rgbClr val="FF6600"/>
                </a:solidFill>
                <a:effectLst>
                  <a:outerShdw blurRad="38100" dist="38100" dir="2700000" algn="tl">
                    <a:srgbClr val="C0C0C0"/>
                  </a:outerShdw>
                </a:effectLst>
                <a:latin typeface="Times New Roman" pitchFamily="18" charset="0"/>
                <a:ea typeface="+mn-ea"/>
              </a:rPr>
              <a:t>(</a:t>
            </a:r>
            <a:r>
              <a:rPr lang="zh-CN" altLang="en-US" sz="2800" b="1">
                <a:solidFill>
                  <a:srgbClr val="FF6600"/>
                </a:solidFill>
                <a:effectLst>
                  <a:outerShdw blurRad="38100" dist="38100" dir="2700000" algn="tl">
                    <a:srgbClr val="C0C0C0"/>
                  </a:outerShdw>
                </a:effectLst>
                <a:latin typeface="Times New Roman" pitchFamily="18" charset="0"/>
                <a:ea typeface="+mn-ea"/>
              </a:rPr>
              <a:t>二</a:t>
            </a:r>
            <a:r>
              <a:rPr lang="en-US" altLang="zh-CN" sz="2800" b="1">
                <a:solidFill>
                  <a:srgbClr val="FF6600"/>
                </a:solidFill>
                <a:effectLst>
                  <a:outerShdw blurRad="38100" dist="38100" dir="2700000" algn="tl">
                    <a:srgbClr val="C0C0C0"/>
                  </a:outerShdw>
                </a:effectLst>
                <a:latin typeface="Times New Roman" pitchFamily="18" charset="0"/>
                <a:ea typeface="+mn-ea"/>
              </a:rPr>
              <a:t>). </a:t>
            </a:r>
            <a:r>
              <a:rPr lang="zh-CN" altLang="en-US" sz="2800" b="1">
                <a:solidFill>
                  <a:srgbClr val="FF6600"/>
                </a:solidFill>
                <a:effectLst>
                  <a:outerShdw blurRad="38100" dist="38100" dir="2700000" algn="tl">
                    <a:srgbClr val="C0C0C0"/>
                  </a:outerShdw>
                </a:effectLst>
                <a:latin typeface="Times New Roman" pitchFamily="18" charset="0"/>
                <a:ea typeface="+mn-ea"/>
              </a:rPr>
              <a:t>一元多项式的整除</a:t>
            </a:r>
          </a:p>
        </p:txBody>
      </p:sp>
      <p:sp>
        <p:nvSpPr>
          <p:cNvPr id="267268" name="Rectangle 4">
            <a:extLst>
              <a:ext uri="{FF2B5EF4-FFF2-40B4-BE49-F238E27FC236}">
                <a16:creationId xmlns:a16="http://schemas.microsoft.com/office/drawing/2014/main" id="{F4670A51-CD14-8C0A-D016-C63DCB2402F7}"/>
              </a:ext>
            </a:extLst>
          </p:cNvPr>
          <p:cNvSpPr>
            <a:spLocks noChangeArrowheads="1"/>
          </p:cNvSpPr>
          <p:nvPr/>
        </p:nvSpPr>
        <p:spPr bwMode="auto">
          <a:xfrm>
            <a:off x="395288" y="1270000"/>
            <a:ext cx="1439862"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rgbClr val="FF6600"/>
                </a:solidFill>
                <a:effectLst>
                  <a:outerShdw blurRad="38100" dist="38100" dir="2700000" algn="tl">
                    <a:srgbClr val="C0C0C0"/>
                  </a:outerShdw>
                </a:effectLst>
                <a:latin typeface="Times New Roman" pitchFamily="18" charset="0"/>
                <a:ea typeface="+mn-ea"/>
              </a:rPr>
              <a:t>1.</a:t>
            </a:r>
            <a:r>
              <a:rPr lang="zh-CN" altLang="en-US" sz="2800" b="1">
                <a:solidFill>
                  <a:srgbClr val="FF6600"/>
                </a:solidFill>
                <a:effectLst>
                  <a:outerShdw blurRad="38100" dist="38100" dir="2700000" algn="tl">
                    <a:srgbClr val="C0C0C0"/>
                  </a:outerShdw>
                </a:effectLst>
                <a:latin typeface="Times New Roman" pitchFamily="18" charset="0"/>
                <a:ea typeface="+mn-ea"/>
              </a:rPr>
              <a:t>定义</a:t>
            </a:r>
          </a:p>
        </p:txBody>
      </p:sp>
      <p:grpSp>
        <p:nvGrpSpPr>
          <p:cNvPr id="2" name="Group 5">
            <a:extLst>
              <a:ext uri="{FF2B5EF4-FFF2-40B4-BE49-F238E27FC236}">
                <a16:creationId xmlns:a16="http://schemas.microsoft.com/office/drawing/2014/main" id="{C1B43159-EEA1-75DD-D90A-48431B5969D2}"/>
              </a:ext>
            </a:extLst>
          </p:cNvPr>
          <p:cNvGrpSpPr>
            <a:grpSpLocks/>
          </p:cNvGrpSpPr>
          <p:nvPr/>
        </p:nvGrpSpPr>
        <p:grpSpPr bwMode="auto">
          <a:xfrm>
            <a:off x="4789488" y="3716338"/>
            <a:ext cx="2828925" cy="539750"/>
            <a:chOff x="3198" y="2478"/>
            <a:chExt cx="1782" cy="340"/>
          </a:xfrm>
        </p:grpSpPr>
        <p:sp>
          <p:nvSpPr>
            <p:cNvPr id="13348" name="Rectangle 6">
              <a:extLst>
                <a:ext uri="{FF2B5EF4-FFF2-40B4-BE49-F238E27FC236}">
                  <a16:creationId xmlns:a16="http://schemas.microsoft.com/office/drawing/2014/main" id="{1C0AFFD0-3922-4415-0189-B00FDAB3E88E}"/>
                </a:ext>
              </a:extLst>
            </p:cNvPr>
            <p:cNvSpPr>
              <a:spLocks noChangeArrowheads="1"/>
            </p:cNvSpPr>
            <p:nvPr/>
          </p:nvSpPr>
          <p:spPr bwMode="auto">
            <a:xfrm>
              <a:off x="3198" y="2491"/>
              <a:ext cx="17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记作</a:t>
              </a:r>
              <a:r>
                <a:rPr lang="zh-CN" altLang="en-US" sz="2800"/>
                <a:t>                。</a:t>
              </a:r>
            </a:p>
          </p:txBody>
        </p:sp>
        <p:grpSp>
          <p:nvGrpSpPr>
            <p:cNvPr id="13349" name="Group 7">
              <a:extLst>
                <a:ext uri="{FF2B5EF4-FFF2-40B4-BE49-F238E27FC236}">
                  <a16:creationId xmlns:a16="http://schemas.microsoft.com/office/drawing/2014/main" id="{B67E084F-CA57-CF0E-9435-7507CE663504}"/>
                </a:ext>
              </a:extLst>
            </p:cNvPr>
            <p:cNvGrpSpPr>
              <a:grpSpLocks/>
            </p:cNvGrpSpPr>
            <p:nvPr/>
          </p:nvGrpSpPr>
          <p:grpSpPr bwMode="auto">
            <a:xfrm>
              <a:off x="3742" y="2478"/>
              <a:ext cx="1147" cy="299"/>
              <a:chOff x="3833" y="2478"/>
              <a:chExt cx="1147" cy="299"/>
            </a:xfrm>
          </p:grpSpPr>
          <p:graphicFrame>
            <p:nvGraphicFramePr>
              <p:cNvPr id="13323" name="Object 11">
                <a:extLst>
                  <a:ext uri="{FF2B5EF4-FFF2-40B4-BE49-F238E27FC236}">
                    <a16:creationId xmlns:a16="http://schemas.microsoft.com/office/drawing/2014/main" id="{804601E4-1B99-B03B-C8BA-B3229EF69A8D}"/>
                  </a:ext>
                </a:extLst>
              </p:cNvPr>
              <p:cNvGraphicFramePr>
                <a:graphicFrameLocks noChangeAspect="1"/>
              </p:cNvGraphicFramePr>
              <p:nvPr/>
            </p:nvGraphicFramePr>
            <p:xfrm>
              <a:off x="3833" y="2478"/>
              <a:ext cx="1147" cy="299"/>
            </p:xfrm>
            <a:graphic>
              <a:graphicData uri="http://schemas.openxmlformats.org/presentationml/2006/ole">
                <mc:AlternateContent xmlns:mc="http://schemas.openxmlformats.org/markup-compatibility/2006">
                  <mc:Choice xmlns:v="urn:schemas-microsoft-com:vml" Requires="v">
                    <p:oleObj name="Equation" r:id="rId2" imgW="914400" imgH="241200" progId="Equation.DSMT4">
                      <p:embed/>
                    </p:oleObj>
                  </mc:Choice>
                  <mc:Fallback>
                    <p:oleObj name="Equation" r:id="rId2" imgW="914400" imgH="241200" progId="Equation.DSMT4">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3" y="2478"/>
                            <a:ext cx="1147"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50" name="Line 9">
                <a:extLst>
                  <a:ext uri="{FF2B5EF4-FFF2-40B4-BE49-F238E27FC236}">
                    <a16:creationId xmlns:a16="http://schemas.microsoft.com/office/drawing/2014/main" id="{5B79A9D4-4936-2079-E2CE-B2F35EAAA34A}"/>
                  </a:ext>
                </a:extLst>
              </p:cNvPr>
              <p:cNvSpPr>
                <a:spLocks noChangeShapeType="1"/>
              </p:cNvSpPr>
              <p:nvPr/>
            </p:nvSpPr>
            <p:spPr bwMode="auto">
              <a:xfrm>
                <a:off x="4308" y="2568"/>
                <a:ext cx="90" cy="91"/>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3328" name="Rectangle 10">
            <a:extLst>
              <a:ext uri="{FF2B5EF4-FFF2-40B4-BE49-F238E27FC236}">
                <a16:creationId xmlns:a16="http://schemas.microsoft.com/office/drawing/2014/main" id="{2EFD293E-1497-F57D-5B9F-20B3B1C065DE}"/>
              </a:ext>
            </a:extLst>
          </p:cNvPr>
          <p:cNvSpPr>
            <a:spLocks noChangeArrowheads="1"/>
          </p:cNvSpPr>
          <p:nvPr/>
        </p:nvSpPr>
        <p:spPr bwMode="auto">
          <a:xfrm>
            <a:off x="1547813" y="5532438"/>
            <a:ext cx="7556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3329" name="Rectangle 11">
            <a:extLst>
              <a:ext uri="{FF2B5EF4-FFF2-40B4-BE49-F238E27FC236}">
                <a16:creationId xmlns:a16="http://schemas.microsoft.com/office/drawing/2014/main" id="{D9704116-EEE0-33F9-D0E1-3A894ADA6CF7}"/>
              </a:ext>
            </a:extLst>
          </p:cNvPr>
          <p:cNvSpPr>
            <a:spLocks noChangeArrowheads="1"/>
          </p:cNvSpPr>
          <p:nvPr/>
        </p:nvSpPr>
        <p:spPr bwMode="auto">
          <a:xfrm>
            <a:off x="1547813" y="5522913"/>
            <a:ext cx="7556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grpSp>
        <p:nvGrpSpPr>
          <p:cNvPr id="4" name="Group 12">
            <a:extLst>
              <a:ext uri="{FF2B5EF4-FFF2-40B4-BE49-F238E27FC236}">
                <a16:creationId xmlns:a16="http://schemas.microsoft.com/office/drawing/2014/main" id="{132B59D8-EC9B-0202-A1CF-0A1B14189C1E}"/>
              </a:ext>
            </a:extLst>
          </p:cNvPr>
          <p:cNvGrpSpPr>
            <a:grpSpLocks/>
          </p:cNvGrpSpPr>
          <p:nvPr/>
        </p:nvGrpSpPr>
        <p:grpSpPr bwMode="auto">
          <a:xfrm>
            <a:off x="1835150" y="1268413"/>
            <a:ext cx="3248025" cy="519112"/>
            <a:chOff x="1156" y="799"/>
            <a:chExt cx="2046" cy="327"/>
          </a:xfrm>
        </p:grpSpPr>
        <p:sp>
          <p:nvSpPr>
            <p:cNvPr id="13347" name="Rectangle 13">
              <a:extLst>
                <a:ext uri="{FF2B5EF4-FFF2-40B4-BE49-F238E27FC236}">
                  <a16:creationId xmlns:a16="http://schemas.microsoft.com/office/drawing/2014/main" id="{7BED1696-3196-988A-44FB-B81C593898FD}"/>
                </a:ext>
              </a:extLst>
            </p:cNvPr>
            <p:cNvSpPr>
              <a:spLocks noChangeArrowheads="1"/>
            </p:cNvSpPr>
            <p:nvPr/>
          </p:nvSpPr>
          <p:spPr bwMode="auto">
            <a:xfrm>
              <a:off x="1156" y="799"/>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设</a:t>
              </a:r>
              <a:r>
                <a:rPr lang="zh-CN" altLang="en-US" sz="2800"/>
                <a:t> </a:t>
              </a:r>
            </a:p>
          </p:txBody>
        </p:sp>
        <p:graphicFrame>
          <p:nvGraphicFramePr>
            <p:cNvPr id="13322" name="Object 10">
              <a:extLst>
                <a:ext uri="{FF2B5EF4-FFF2-40B4-BE49-F238E27FC236}">
                  <a16:creationId xmlns:a16="http://schemas.microsoft.com/office/drawing/2014/main" id="{2DBB8FB2-F226-627F-F6CF-31573246470C}"/>
                </a:ext>
              </a:extLst>
            </p:cNvPr>
            <p:cNvGraphicFramePr>
              <a:graphicFrameLocks noChangeAspect="1"/>
            </p:cNvGraphicFramePr>
            <p:nvPr/>
          </p:nvGraphicFramePr>
          <p:xfrm>
            <a:off x="1474" y="845"/>
            <a:ext cx="1728" cy="248"/>
          </p:xfrm>
          <a:graphic>
            <a:graphicData uri="http://schemas.openxmlformats.org/presentationml/2006/ole">
              <mc:AlternateContent xmlns:mc="http://schemas.openxmlformats.org/markup-compatibility/2006">
                <mc:Choice xmlns:v="urn:schemas-microsoft-com:vml" Requires="v">
                  <p:oleObj name="Equation" r:id="rId4" imgW="2743200" imgH="393480" progId="Equation.DSMT4">
                    <p:embed/>
                  </p:oleObj>
                </mc:Choice>
                <mc:Fallback>
                  <p:oleObj name="Equation" r:id="rId4" imgW="2743200" imgH="39348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4" y="845"/>
                          <a:ext cx="172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15">
            <a:extLst>
              <a:ext uri="{FF2B5EF4-FFF2-40B4-BE49-F238E27FC236}">
                <a16:creationId xmlns:a16="http://schemas.microsoft.com/office/drawing/2014/main" id="{314213CB-89FE-EE4F-A33E-55A4FD5929E5}"/>
              </a:ext>
            </a:extLst>
          </p:cNvPr>
          <p:cNvGrpSpPr>
            <a:grpSpLocks/>
          </p:cNvGrpSpPr>
          <p:nvPr/>
        </p:nvGrpSpPr>
        <p:grpSpPr bwMode="auto">
          <a:xfrm>
            <a:off x="5148263" y="1196975"/>
            <a:ext cx="3079750" cy="538163"/>
            <a:chOff x="657" y="1434"/>
            <a:chExt cx="1940" cy="339"/>
          </a:xfrm>
        </p:grpSpPr>
        <p:sp>
          <p:nvSpPr>
            <p:cNvPr id="13346" name="Rectangle 16">
              <a:extLst>
                <a:ext uri="{FF2B5EF4-FFF2-40B4-BE49-F238E27FC236}">
                  <a16:creationId xmlns:a16="http://schemas.microsoft.com/office/drawing/2014/main" id="{6A14BC96-4335-F3B1-CDE4-CA5E7B479B7F}"/>
                </a:ext>
              </a:extLst>
            </p:cNvPr>
            <p:cNvSpPr>
              <a:spLocks noChangeArrowheads="1"/>
            </p:cNvSpPr>
            <p:nvPr/>
          </p:nvSpPr>
          <p:spPr bwMode="auto">
            <a:xfrm>
              <a:off x="657" y="1434"/>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若存在</a:t>
              </a:r>
            </a:p>
          </p:txBody>
        </p:sp>
        <p:graphicFrame>
          <p:nvGraphicFramePr>
            <p:cNvPr id="13321" name="Object 9">
              <a:extLst>
                <a:ext uri="{FF2B5EF4-FFF2-40B4-BE49-F238E27FC236}">
                  <a16:creationId xmlns:a16="http://schemas.microsoft.com/office/drawing/2014/main" id="{003B52B1-8FB4-BA2B-3F9D-ED81B30B002F}"/>
                </a:ext>
              </a:extLst>
            </p:cNvPr>
            <p:cNvGraphicFramePr>
              <a:graphicFrameLocks noChangeAspect="1"/>
            </p:cNvGraphicFramePr>
            <p:nvPr/>
          </p:nvGraphicFramePr>
          <p:xfrm>
            <a:off x="1429" y="1525"/>
            <a:ext cx="1168" cy="248"/>
          </p:xfrm>
          <a:graphic>
            <a:graphicData uri="http://schemas.openxmlformats.org/presentationml/2006/ole">
              <mc:AlternateContent xmlns:mc="http://schemas.openxmlformats.org/markup-compatibility/2006">
                <mc:Choice xmlns:v="urn:schemas-microsoft-com:vml" Requires="v">
                  <p:oleObj name="Equation" r:id="rId6" imgW="1854000" imgH="393480" progId="Equation.DSMT4">
                    <p:embed/>
                  </p:oleObj>
                </mc:Choice>
                <mc:Fallback>
                  <p:oleObj name="Equation" r:id="rId6" imgW="1854000" imgH="39348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9" y="1525"/>
                          <a:ext cx="116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 name="Group 18">
            <a:extLst>
              <a:ext uri="{FF2B5EF4-FFF2-40B4-BE49-F238E27FC236}">
                <a16:creationId xmlns:a16="http://schemas.microsoft.com/office/drawing/2014/main" id="{6061AB96-A8AB-16D7-AA14-CC407CB863D6}"/>
              </a:ext>
            </a:extLst>
          </p:cNvPr>
          <p:cNvGrpSpPr>
            <a:grpSpLocks/>
          </p:cNvGrpSpPr>
          <p:nvPr/>
        </p:nvGrpSpPr>
        <p:grpSpPr bwMode="auto">
          <a:xfrm>
            <a:off x="2411413" y="2060575"/>
            <a:ext cx="3063875" cy="519113"/>
            <a:chOff x="2653" y="1480"/>
            <a:chExt cx="1930" cy="327"/>
          </a:xfrm>
        </p:grpSpPr>
        <p:sp>
          <p:nvSpPr>
            <p:cNvPr id="13345" name="Rectangle 19">
              <a:extLst>
                <a:ext uri="{FF2B5EF4-FFF2-40B4-BE49-F238E27FC236}">
                  <a16:creationId xmlns:a16="http://schemas.microsoft.com/office/drawing/2014/main" id="{B0ED58BF-908E-2784-C485-6A50CDF31744}"/>
                </a:ext>
              </a:extLst>
            </p:cNvPr>
            <p:cNvSpPr>
              <a:spLocks noChangeArrowheads="1"/>
            </p:cNvSpPr>
            <p:nvPr/>
          </p:nvSpPr>
          <p:spPr bwMode="auto">
            <a:xfrm>
              <a:off x="2653" y="1480"/>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使</a:t>
              </a:r>
              <a:r>
                <a:rPr lang="zh-CN" altLang="en-US" sz="2800"/>
                <a:t> </a:t>
              </a:r>
            </a:p>
          </p:txBody>
        </p:sp>
        <p:graphicFrame>
          <p:nvGraphicFramePr>
            <p:cNvPr id="13320" name="Object 8">
              <a:extLst>
                <a:ext uri="{FF2B5EF4-FFF2-40B4-BE49-F238E27FC236}">
                  <a16:creationId xmlns:a16="http://schemas.microsoft.com/office/drawing/2014/main" id="{3EDCB227-B20E-CA60-953D-C7F47F4D8160}"/>
                </a:ext>
              </a:extLst>
            </p:cNvPr>
            <p:cNvGraphicFramePr>
              <a:graphicFrameLocks noChangeAspect="1"/>
            </p:cNvGraphicFramePr>
            <p:nvPr/>
          </p:nvGraphicFramePr>
          <p:xfrm>
            <a:off x="2943" y="1525"/>
            <a:ext cx="1640" cy="248"/>
          </p:xfrm>
          <a:graphic>
            <a:graphicData uri="http://schemas.openxmlformats.org/presentationml/2006/ole">
              <mc:AlternateContent xmlns:mc="http://schemas.openxmlformats.org/markup-compatibility/2006">
                <mc:Choice xmlns:v="urn:schemas-microsoft-com:vml" Requires="v">
                  <p:oleObj name="Equation" r:id="rId8" imgW="2603160" imgH="393480" progId="Equation.DSMT4">
                    <p:embed/>
                  </p:oleObj>
                </mc:Choice>
                <mc:Fallback>
                  <p:oleObj name="Equation" r:id="rId8" imgW="2603160" imgH="39348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43" y="1525"/>
                          <a:ext cx="164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 name="Group 21">
            <a:extLst>
              <a:ext uri="{FF2B5EF4-FFF2-40B4-BE49-F238E27FC236}">
                <a16:creationId xmlns:a16="http://schemas.microsoft.com/office/drawing/2014/main" id="{D42B34FC-C0A8-D157-B5FC-50E3B123A33B}"/>
              </a:ext>
            </a:extLst>
          </p:cNvPr>
          <p:cNvGrpSpPr>
            <a:grpSpLocks/>
          </p:cNvGrpSpPr>
          <p:nvPr/>
        </p:nvGrpSpPr>
        <p:grpSpPr bwMode="auto">
          <a:xfrm>
            <a:off x="828675" y="2997200"/>
            <a:ext cx="3373438" cy="538163"/>
            <a:chOff x="703" y="1888"/>
            <a:chExt cx="2125" cy="339"/>
          </a:xfrm>
        </p:grpSpPr>
        <p:sp>
          <p:nvSpPr>
            <p:cNvPr id="13343" name="Rectangle 22">
              <a:extLst>
                <a:ext uri="{FF2B5EF4-FFF2-40B4-BE49-F238E27FC236}">
                  <a16:creationId xmlns:a16="http://schemas.microsoft.com/office/drawing/2014/main" id="{C1E3FFEF-2197-334B-9074-A517824165D2}"/>
                </a:ext>
              </a:extLst>
            </p:cNvPr>
            <p:cNvSpPr>
              <a:spLocks noChangeArrowheads="1"/>
            </p:cNvSpPr>
            <p:nvPr/>
          </p:nvSpPr>
          <p:spPr bwMode="auto">
            <a:xfrm>
              <a:off x="703" y="1888"/>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则称</a:t>
              </a:r>
            </a:p>
          </p:txBody>
        </p:sp>
        <p:sp>
          <p:nvSpPr>
            <p:cNvPr id="13344" name="Rectangle 23">
              <a:extLst>
                <a:ext uri="{FF2B5EF4-FFF2-40B4-BE49-F238E27FC236}">
                  <a16:creationId xmlns:a16="http://schemas.microsoft.com/office/drawing/2014/main" id="{6EA78E67-DBB0-548E-71B3-B21937F00798}"/>
                </a:ext>
              </a:extLst>
            </p:cNvPr>
            <p:cNvSpPr>
              <a:spLocks noChangeArrowheads="1"/>
            </p:cNvSpPr>
            <p:nvPr/>
          </p:nvSpPr>
          <p:spPr bwMode="auto">
            <a:xfrm>
              <a:off x="1767" y="1888"/>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800000"/>
                  </a:solidFill>
                </a:rPr>
                <a:t>整除</a:t>
              </a:r>
            </a:p>
          </p:txBody>
        </p:sp>
        <p:graphicFrame>
          <p:nvGraphicFramePr>
            <p:cNvPr id="13318" name="Object 6">
              <a:extLst>
                <a:ext uri="{FF2B5EF4-FFF2-40B4-BE49-F238E27FC236}">
                  <a16:creationId xmlns:a16="http://schemas.microsoft.com/office/drawing/2014/main" id="{28B607AB-2296-90F6-6A93-86238946DCF4}"/>
                </a:ext>
              </a:extLst>
            </p:cNvPr>
            <p:cNvGraphicFramePr>
              <a:graphicFrameLocks noChangeAspect="1"/>
            </p:cNvGraphicFramePr>
            <p:nvPr/>
          </p:nvGraphicFramePr>
          <p:xfrm>
            <a:off x="1270" y="1933"/>
            <a:ext cx="456" cy="248"/>
          </p:xfrm>
          <a:graphic>
            <a:graphicData uri="http://schemas.openxmlformats.org/presentationml/2006/ole">
              <mc:AlternateContent xmlns:mc="http://schemas.openxmlformats.org/markup-compatibility/2006">
                <mc:Choice xmlns:v="urn:schemas-microsoft-com:vml" Requires="v">
                  <p:oleObj name="Equation" r:id="rId10" imgW="723600" imgH="393480" progId="Equation.DSMT4">
                    <p:embed/>
                  </p:oleObj>
                </mc:Choice>
                <mc:Fallback>
                  <p:oleObj name="Equation" r:id="rId10" imgW="723600" imgH="39348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70" y="1933"/>
                          <a:ext cx="45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9" name="Object 7">
              <a:extLst>
                <a:ext uri="{FF2B5EF4-FFF2-40B4-BE49-F238E27FC236}">
                  <a16:creationId xmlns:a16="http://schemas.microsoft.com/office/drawing/2014/main" id="{F6660759-5D54-7A10-5711-40FE8D77E5A8}"/>
                </a:ext>
              </a:extLst>
            </p:cNvPr>
            <p:cNvGraphicFramePr>
              <a:graphicFrameLocks noChangeAspect="1"/>
            </p:cNvGraphicFramePr>
            <p:nvPr/>
          </p:nvGraphicFramePr>
          <p:xfrm>
            <a:off x="2284" y="1979"/>
            <a:ext cx="544" cy="248"/>
          </p:xfrm>
          <a:graphic>
            <a:graphicData uri="http://schemas.openxmlformats.org/presentationml/2006/ole">
              <mc:AlternateContent xmlns:mc="http://schemas.openxmlformats.org/markup-compatibility/2006">
                <mc:Choice xmlns:v="urn:schemas-microsoft-com:vml" Requires="v">
                  <p:oleObj name="Equation" r:id="rId12" imgW="863280" imgH="393480" progId="Equation.DSMT4">
                    <p:embed/>
                  </p:oleObj>
                </mc:Choice>
                <mc:Fallback>
                  <p:oleObj name="Equation" r:id="rId12" imgW="863280" imgH="39348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84" y="1979"/>
                          <a:ext cx="544"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8" name="Group 26">
            <a:extLst>
              <a:ext uri="{FF2B5EF4-FFF2-40B4-BE49-F238E27FC236}">
                <a16:creationId xmlns:a16="http://schemas.microsoft.com/office/drawing/2014/main" id="{BA62557C-DD40-67BA-40D0-CDC1C6D66624}"/>
              </a:ext>
            </a:extLst>
          </p:cNvPr>
          <p:cNvGrpSpPr>
            <a:grpSpLocks/>
          </p:cNvGrpSpPr>
          <p:nvPr/>
        </p:nvGrpSpPr>
        <p:grpSpPr bwMode="auto">
          <a:xfrm>
            <a:off x="4284663" y="2997200"/>
            <a:ext cx="2463800" cy="519113"/>
            <a:chOff x="2880" y="1888"/>
            <a:chExt cx="1552" cy="327"/>
          </a:xfrm>
        </p:grpSpPr>
        <p:sp>
          <p:nvSpPr>
            <p:cNvPr id="13342" name="Rectangle 27">
              <a:extLst>
                <a:ext uri="{FF2B5EF4-FFF2-40B4-BE49-F238E27FC236}">
                  <a16:creationId xmlns:a16="http://schemas.microsoft.com/office/drawing/2014/main" id="{82C0EA43-3484-E10B-0A8A-FD8AA0361F56}"/>
                </a:ext>
              </a:extLst>
            </p:cNvPr>
            <p:cNvSpPr>
              <a:spLocks noChangeArrowheads="1"/>
            </p:cNvSpPr>
            <p:nvPr/>
          </p:nvSpPr>
          <p:spPr bwMode="auto">
            <a:xfrm>
              <a:off x="2880" y="1888"/>
              <a:ext cx="6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记作</a:t>
              </a:r>
            </a:p>
          </p:txBody>
        </p:sp>
        <p:graphicFrame>
          <p:nvGraphicFramePr>
            <p:cNvPr id="13317" name="Object 5">
              <a:extLst>
                <a:ext uri="{FF2B5EF4-FFF2-40B4-BE49-F238E27FC236}">
                  <a16:creationId xmlns:a16="http://schemas.microsoft.com/office/drawing/2014/main" id="{F2872497-BA12-D6E8-1AB2-B0EB352E9C9C}"/>
                </a:ext>
              </a:extLst>
            </p:cNvPr>
            <p:cNvGraphicFramePr>
              <a:graphicFrameLocks noChangeAspect="1"/>
            </p:cNvGraphicFramePr>
            <p:nvPr/>
          </p:nvGraphicFramePr>
          <p:xfrm>
            <a:off x="3400" y="1888"/>
            <a:ext cx="1032" cy="312"/>
          </p:xfrm>
          <a:graphic>
            <a:graphicData uri="http://schemas.openxmlformats.org/presentationml/2006/ole">
              <mc:AlternateContent xmlns:mc="http://schemas.openxmlformats.org/markup-compatibility/2006">
                <mc:Choice xmlns:v="urn:schemas-microsoft-com:vml" Requires="v">
                  <p:oleObj name="Equation" r:id="rId14" imgW="1638000" imgH="495000" progId="Equation.DSMT4">
                    <p:embed/>
                  </p:oleObj>
                </mc:Choice>
                <mc:Fallback>
                  <p:oleObj name="Equation" r:id="rId14" imgW="1638000" imgH="495000" progId="Equation.DSMT4">
                    <p:embed/>
                    <p:pic>
                      <p:nvPicPr>
                        <p:cNvPr id="0"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00" y="1888"/>
                          <a:ext cx="103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9" name="Group 29">
            <a:extLst>
              <a:ext uri="{FF2B5EF4-FFF2-40B4-BE49-F238E27FC236}">
                <a16:creationId xmlns:a16="http://schemas.microsoft.com/office/drawing/2014/main" id="{842A6102-21CC-08DE-DF61-92FF1DB01C55}"/>
              </a:ext>
            </a:extLst>
          </p:cNvPr>
          <p:cNvGrpSpPr>
            <a:grpSpLocks/>
          </p:cNvGrpSpPr>
          <p:nvPr/>
        </p:nvGrpSpPr>
        <p:grpSpPr bwMode="auto">
          <a:xfrm>
            <a:off x="684213" y="3716338"/>
            <a:ext cx="4030662" cy="519112"/>
            <a:chOff x="612" y="2478"/>
            <a:chExt cx="2539" cy="327"/>
          </a:xfrm>
        </p:grpSpPr>
        <p:sp>
          <p:nvSpPr>
            <p:cNvPr id="13339" name="Rectangle 30">
              <a:extLst>
                <a:ext uri="{FF2B5EF4-FFF2-40B4-BE49-F238E27FC236}">
                  <a16:creationId xmlns:a16="http://schemas.microsoft.com/office/drawing/2014/main" id="{2131D3D8-8519-599F-30A5-910170D9EAAB}"/>
                </a:ext>
              </a:extLst>
            </p:cNvPr>
            <p:cNvSpPr>
              <a:spLocks noChangeArrowheads="1"/>
            </p:cNvSpPr>
            <p:nvPr/>
          </p:nvSpPr>
          <p:spPr bwMode="auto">
            <a:xfrm>
              <a:off x="612" y="2478"/>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否则称</a:t>
              </a:r>
            </a:p>
          </p:txBody>
        </p:sp>
        <p:grpSp>
          <p:nvGrpSpPr>
            <p:cNvPr id="13340" name="Group 31">
              <a:extLst>
                <a:ext uri="{FF2B5EF4-FFF2-40B4-BE49-F238E27FC236}">
                  <a16:creationId xmlns:a16="http://schemas.microsoft.com/office/drawing/2014/main" id="{28D10E05-8F30-D2BA-0FAC-2DA7EC4D7B23}"/>
                </a:ext>
              </a:extLst>
            </p:cNvPr>
            <p:cNvGrpSpPr>
              <a:grpSpLocks/>
            </p:cNvGrpSpPr>
            <p:nvPr/>
          </p:nvGrpSpPr>
          <p:grpSpPr bwMode="auto">
            <a:xfrm>
              <a:off x="1383" y="2478"/>
              <a:ext cx="1768" cy="327"/>
              <a:chOff x="1429" y="2478"/>
              <a:chExt cx="1768" cy="327"/>
            </a:xfrm>
          </p:grpSpPr>
          <p:sp>
            <p:nvSpPr>
              <p:cNvPr id="13341" name="Rectangle 32">
                <a:extLst>
                  <a:ext uri="{FF2B5EF4-FFF2-40B4-BE49-F238E27FC236}">
                    <a16:creationId xmlns:a16="http://schemas.microsoft.com/office/drawing/2014/main" id="{056A7522-D7A8-1A31-A80D-6D0E5AF250B8}"/>
                  </a:ext>
                </a:extLst>
              </p:cNvPr>
              <p:cNvSpPr>
                <a:spLocks noChangeArrowheads="1"/>
              </p:cNvSpPr>
              <p:nvPr/>
            </p:nvSpPr>
            <p:spPr bwMode="auto">
              <a:xfrm>
                <a:off x="1909" y="2478"/>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800000"/>
                    </a:solidFill>
                  </a:rPr>
                  <a:t>不整除</a:t>
                </a:r>
              </a:p>
            </p:txBody>
          </p:sp>
          <p:graphicFrame>
            <p:nvGraphicFramePr>
              <p:cNvPr id="13315" name="Object 3">
                <a:extLst>
                  <a:ext uri="{FF2B5EF4-FFF2-40B4-BE49-F238E27FC236}">
                    <a16:creationId xmlns:a16="http://schemas.microsoft.com/office/drawing/2014/main" id="{48ED9925-FC2C-3C6C-401F-D1719949067E}"/>
                  </a:ext>
                </a:extLst>
              </p:cNvPr>
              <p:cNvGraphicFramePr>
                <a:graphicFrameLocks noChangeAspect="1"/>
              </p:cNvGraphicFramePr>
              <p:nvPr/>
            </p:nvGraphicFramePr>
            <p:xfrm>
              <a:off x="1429" y="2523"/>
              <a:ext cx="456" cy="248"/>
            </p:xfrm>
            <a:graphic>
              <a:graphicData uri="http://schemas.openxmlformats.org/presentationml/2006/ole">
                <mc:AlternateContent xmlns:mc="http://schemas.openxmlformats.org/markup-compatibility/2006">
                  <mc:Choice xmlns:v="urn:schemas-microsoft-com:vml" Requires="v">
                    <p:oleObj name="Equation" r:id="rId16" imgW="723600" imgH="393480" progId="Equation.DSMT4">
                      <p:embed/>
                    </p:oleObj>
                  </mc:Choice>
                  <mc:Fallback>
                    <p:oleObj name="Equation" r:id="rId16" imgW="723600" imgH="393480" progId="Equation.DSMT4">
                      <p:embed/>
                      <p:pic>
                        <p:nvPicPr>
                          <p:cNvPr id="0" name="Object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29" y="2523"/>
                            <a:ext cx="45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6" name="Object 4">
                <a:extLst>
                  <a:ext uri="{FF2B5EF4-FFF2-40B4-BE49-F238E27FC236}">
                    <a16:creationId xmlns:a16="http://schemas.microsoft.com/office/drawing/2014/main" id="{D57F06FC-DB4F-8A3D-9A20-ADC8CC91E424}"/>
                  </a:ext>
                </a:extLst>
              </p:cNvPr>
              <p:cNvGraphicFramePr>
                <a:graphicFrameLocks noChangeAspect="1"/>
              </p:cNvGraphicFramePr>
              <p:nvPr/>
            </p:nvGraphicFramePr>
            <p:xfrm>
              <a:off x="2653" y="2535"/>
              <a:ext cx="544" cy="248"/>
            </p:xfrm>
            <a:graphic>
              <a:graphicData uri="http://schemas.openxmlformats.org/presentationml/2006/ole">
                <mc:AlternateContent xmlns:mc="http://schemas.openxmlformats.org/markup-compatibility/2006">
                  <mc:Choice xmlns:v="urn:schemas-microsoft-com:vml" Requires="v">
                    <p:oleObj name="Equation" r:id="rId18" imgW="863280" imgH="393480" progId="Equation.DSMT4">
                      <p:embed/>
                    </p:oleObj>
                  </mc:Choice>
                  <mc:Fallback>
                    <p:oleObj name="Equation" r:id="rId18" imgW="863280" imgH="393480" progId="Equation.DSMT4">
                      <p:embed/>
                      <p:pic>
                        <p:nvPicPr>
                          <p:cNvPr id="0" name="Object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53" y="2535"/>
                            <a:ext cx="544"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11" name="Group 35">
            <a:extLst>
              <a:ext uri="{FF2B5EF4-FFF2-40B4-BE49-F238E27FC236}">
                <a16:creationId xmlns:a16="http://schemas.microsoft.com/office/drawing/2014/main" id="{59B833CF-8956-0DF2-FD25-ED41C104FB83}"/>
              </a:ext>
            </a:extLst>
          </p:cNvPr>
          <p:cNvGrpSpPr>
            <a:grpSpLocks/>
          </p:cNvGrpSpPr>
          <p:nvPr/>
        </p:nvGrpSpPr>
        <p:grpSpPr bwMode="auto">
          <a:xfrm>
            <a:off x="827088" y="4724400"/>
            <a:ext cx="6840537" cy="519113"/>
            <a:chOff x="435" y="3158"/>
            <a:chExt cx="4309" cy="327"/>
          </a:xfrm>
        </p:grpSpPr>
        <p:sp>
          <p:nvSpPr>
            <p:cNvPr id="13338" name="Rectangle 36">
              <a:extLst>
                <a:ext uri="{FF2B5EF4-FFF2-40B4-BE49-F238E27FC236}">
                  <a16:creationId xmlns:a16="http://schemas.microsoft.com/office/drawing/2014/main" id="{5128F3FA-11BB-410B-FC88-16664AE19CF5}"/>
                </a:ext>
              </a:extLst>
            </p:cNvPr>
            <p:cNvSpPr>
              <a:spLocks noChangeArrowheads="1"/>
            </p:cNvSpPr>
            <p:nvPr/>
          </p:nvSpPr>
          <p:spPr bwMode="auto">
            <a:xfrm>
              <a:off x="435" y="3158"/>
              <a:ext cx="430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当                   称</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t>为</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t>的</a:t>
              </a:r>
              <a:r>
                <a:rPr lang="zh-CN" altLang="en-US" sz="2800" b="1">
                  <a:solidFill>
                    <a:srgbClr val="800000"/>
                  </a:solidFill>
                </a:rPr>
                <a:t>因式</a:t>
              </a:r>
              <a:r>
                <a:rPr lang="zh-CN" altLang="en-US" sz="2800" b="1"/>
                <a:t>，</a:t>
              </a:r>
            </a:p>
          </p:txBody>
        </p:sp>
        <p:graphicFrame>
          <p:nvGraphicFramePr>
            <p:cNvPr id="13314" name="Object 2">
              <a:extLst>
                <a:ext uri="{FF2B5EF4-FFF2-40B4-BE49-F238E27FC236}">
                  <a16:creationId xmlns:a16="http://schemas.microsoft.com/office/drawing/2014/main" id="{5EE7F6D9-4A81-8E31-9663-F6AE38550C1B}"/>
                </a:ext>
              </a:extLst>
            </p:cNvPr>
            <p:cNvGraphicFramePr>
              <a:graphicFrameLocks noChangeAspect="1"/>
            </p:cNvGraphicFramePr>
            <p:nvPr/>
          </p:nvGraphicFramePr>
          <p:xfrm>
            <a:off x="793" y="3158"/>
            <a:ext cx="1040" cy="312"/>
          </p:xfrm>
          <a:graphic>
            <a:graphicData uri="http://schemas.openxmlformats.org/presentationml/2006/ole">
              <mc:AlternateContent xmlns:mc="http://schemas.openxmlformats.org/markup-compatibility/2006">
                <mc:Choice xmlns:v="urn:schemas-microsoft-com:vml" Requires="v">
                  <p:oleObj name="Equation" r:id="rId20" imgW="1650960" imgH="495000" progId="Equation.DSMT4">
                    <p:embed/>
                  </p:oleObj>
                </mc:Choice>
                <mc:Fallback>
                  <p:oleObj name="Equation" r:id="rId20" imgW="1650960" imgH="495000" progId="Equation.DSMT4">
                    <p:embed/>
                    <p:pic>
                      <p:nvPicPr>
                        <p:cNvPr id="0" name="Object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93" y="3158"/>
                          <a:ext cx="1040"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67302" name="Rectangle 38">
            <a:extLst>
              <a:ext uri="{FF2B5EF4-FFF2-40B4-BE49-F238E27FC236}">
                <a16:creationId xmlns:a16="http://schemas.microsoft.com/office/drawing/2014/main" id="{14836EB4-6F9B-4F88-52BC-404C8C92F336}"/>
              </a:ext>
            </a:extLst>
          </p:cNvPr>
          <p:cNvSpPr>
            <a:spLocks noChangeArrowheads="1"/>
          </p:cNvSpPr>
          <p:nvPr/>
        </p:nvSpPr>
        <p:spPr bwMode="auto">
          <a:xfrm>
            <a:off x="3059113" y="5372100"/>
            <a:ext cx="3743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称</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t>为</a:t>
            </a:r>
            <a:r>
              <a:rPr lang="zh-CN" altLang="en-US" sz="2800" b="1" i="1">
                <a:latin typeface="Times New Roman" panose="02020603050405020304" pitchFamily="18" charset="0"/>
              </a:rPr>
              <a:t> </a:t>
            </a:r>
            <a:r>
              <a:rPr lang="en-US" altLang="zh-CN" sz="2800" b="1" i="1">
                <a:latin typeface="Times New Roman" panose="02020603050405020304" pitchFamily="18" charset="0"/>
              </a:rPr>
              <a:t>g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t>的</a:t>
            </a:r>
            <a:r>
              <a:rPr lang="zh-CN" altLang="en-US" sz="2800" b="1">
                <a:solidFill>
                  <a:srgbClr val="800000"/>
                </a:solidFill>
              </a:rPr>
              <a:t>倍式</a:t>
            </a:r>
            <a:r>
              <a:rPr lang="zh-CN" altLang="en-US" sz="2800" b="1"/>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67267"/>
                                        </p:tgtEl>
                                        <p:attrNameLst>
                                          <p:attrName>style.visibility</p:attrName>
                                        </p:attrNameLst>
                                      </p:cBhvr>
                                      <p:to>
                                        <p:strVal val="visible"/>
                                      </p:to>
                                    </p:set>
                                    <p:animEffect transition="in" filter="wipe(left)">
                                      <p:cBhvr>
                                        <p:cTn id="7" dur="500"/>
                                        <p:tgtEl>
                                          <p:spTgt spid="267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7268"/>
                                        </p:tgtEl>
                                        <p:attrNameLst>
                                          <p:attrName>style.visibility</p:attrName>
                                        </p:attrNameLst>
                                      </p:cBhvr>
                                      <p:to>
                                        <p:strVal val="visible"/>
                                      </p:to>
                                    </p:set>
                                    <p:animEffect transition="in" filter="wipe(left)">
                                      <p:cBhvr>
                                        <p:cTn id="12" dur="500"/>
                                        <p:tgtEl>
                                          <p:spTgt spid="2672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left)">
                                      <p:cBhvr>
                                        <p:cTn id="36" dur="500"/>
                                        <p:tgtEl>
                                          <p:spTgt spid="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ipe(left)">
                                      <p:cBhvr>
                                        <p:cTn id="46" dur="500"/>
                                        <p:tgtEl>
                                          <p:spTgt spid="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left)">
                                      <p:cBhvr>
                                        <p:cTn id="51" dur="500"/>
                                        <p:tgtEl>
                                          <p:spTgt spid="1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67302"/>
                                        </p:tgtEl>
                                        <p:attrNameLst>
                                          <p:attrName>style.visibility</p:attrName>
                                        </p:attrNameLst>
                                      </p:cBhvr>
                                      <p:to>
                                        <p:strVal val="visible"/>
                                      </p:to>
                                    </p:set>
                                    <p:animEffect transition="in" filter="wipe(left)">
                                      <p:cBhvr>
                                        <p:cTn id="56" dur="500"/>
                                        <p:tgtEl>
                                          <p:spTgt spid="267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p:bldP spid="267268" grpId="0"/>
      <p:bldP spid="26730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a:extLst>
              <a:ext uri="{FF2B5EF4-FFF2-40B4-BE49-F238E27FC236}">
                <a16:creationId xmlns:a16="http://schemas.microsoft.com/office/drawing/2014/main" id="{1059D8D2-2BB5-0D9E-FAF1-3E53A509707C}"/>
              </a:ext>
            </a:extLst>
          </p:cNvPr>
          <p:cNvSpPr>
            <a:spLocks noChangeArrowheads="1"/>
          </p:cNvSpPr>
          <p:nvPr/>
        </p:nvSpPr>
        <p:spPr bwMode="auto">
          <a:xfrm>
            <a:off x="19050" y="981075"/>
            <a:ext cx="1439863"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rgbClr val="FF6600"/>
                </a:solidFill>
                <a:effectLst>
                  <a:outerShdw blurRad="38100" dist="38100" dir="2700000" algn="tl">
                    <a:srgbClr val="C0C0C0"/>
                  </a:outerShdw>
                </a:effectLst>
                <a:latin typeface="Times New Roman" pitchFamily="18" charset="0"/>
                <a:ea typeface="+mn-ea"/>
              </a:rPr>
              <a:t>注 </a:t>
            </a:r>
            <a:r>
              <a:rPr lang="en-US" altLang="zh-CN" sz="2800" b="1">
                <a:solidFill>
                  <a:schemeClr val="accent2"/>
                </a:solidFill>
                <a:effectLst>
                  <a:outerShdw blurRad="38100" dist="38100" dir="2700000" algn="tl">
                    <a:srgbClr val="C0C0C0"/>
                  </a:outerShdw>
                </a:effectLst>
                <a:latin typeface="Times New Roman" pitchFamily="18" charset="0"/>
                <a:ea typeface="+mn-ea"/>
              </a:rPr>
              <a:t>(1) </a:t>
            </a:r>
          </a:p>
        </p:txBody>
      </p:sp>
      <p:graphicFrame>
        <p:nvGraphicFramePr>
          <p:cNvPr id="268291" name="Object 2">
            <a:extLst>
              <a:ext uri="{FF2B5EF4-FFF2-40B4-BE49-F238E27FC236}">
                <a16:creationId xmlns:a16="http://schemas.microsoft.com/office/drawing/2014/main" id="{7391532F-91C5-1EF2-8E36-41AB888ABB7C}"/>
              </a:ext>
            </a:extLst>
          </p:cNvPr>
          <p:cNvGraphicFramePr>
            <a:graphicFrameLocks noChangeAspect="1"/>
          </p:cNvGraphicFramePr>
          <p:nvPr/>
        </p:nvGraphicFramePr>
        <p:xfrm>
          <a:off x="1135063" y="1052513"/>
          <a:ext cx="558800" cy="495300"/>
        </p:xfrm>
        <a:graphic>
          <a:graphicData uri="http://schemas.openxmlformats.org/presentationml/2006/ole">
            <mc:AlternateContent xmlns:mc="http://schemas.openxmlformats.org/markup-compatibility/2006">
              <mc:Choice xmlns:v="urn:schemas-microsoft-com:vml" Requires="v">
                <p:oleObj name="Equation" r:id="rId2" imgW="558720" imgH="495000" progId="Equation.DSMT4">
                  <p:embed/>
                </p:oleObj>
              </mc:Choice>
              <mc:Fallback>
                <p:oleObj name="Equation" r:id="rId2" imgW="558720" imgH="4950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063" y="1052513"/>
                        <a:ext cx="558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8292" name="Rectangle 4">
            <a:extLst>
              <a:ext uri="{FF2B5EF4-FFF2-40B4-BE49-F238E27FC236}">
                <a16:creationId xmlns:a16="http://schemas.microsoft.com/office/drawing/2014/main" id="{AFA173B7-84BF-CC2D-1561-F07C7EA760CF}"/>
              </a:ext>
            </a:extLst>
          </p:cNvPr>
          <p:cNvSpPr>
            <a:spLocks noChangeArrowheads="1"/>
          </p:cNvSpPr>
          <p:nvPr/>
        </p:nvSpPr>
        <p:spPr bwMode="auto">
          <a:xfrm>
            <a:off x="454025" y="1700213"/>
            <a:ext cx="1439863"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chemeClr val="accent2"/>
                </a:solidFill>
                <a:effectLst>
                  <a:outerShdw blurRad="38100" dist="38100" dir="2700000" algn="tl">
                    <a:srgbClr val="C0C0C0"/>
                  </a:outerShdw>
                </a:effectLst>
                <a:latin typeface="Times New Roman" pitchFamily="18" charset="0"/>
                <a:ea typeface="+mn-ea"/>
              </a:rPr>
              <a:t>(2) </a:t>
            </a:r>
          </a:p>
        </p:txBody>
      </p:sp>
      <p:graphicFrame>
        <p:nvGraphicFramePr>
          <p:cNvPr id="268293" name="Object 3">
            <a:extLst>
              <a:ext uri="{FF2B5EF4-FFF2-40B4-BE49-F238E27FC236}">
                <a16:creationId xmlns:a16="http://schemas.microsoft.com/office/drawing/2014/main" id="{8ADF66D8-15BF-D50F-3E67-C856D07F4DEB}"/>
              </a:ext>
            </a:extLst>
          </p:cNvPr>
          <p:cNvGraphicFramePr>
            <a:graphicFrameLocks noChangeAspect="1"/>
          </p:cNvGraphicFramePr>
          <p:nvPr/>
        </p:nvGraphicFramePr>
        <p:xfrm>
          <a:off x="1030288" y="1719263"/>
          <a:ext cx="3441700" cy="495300"/>
        </p:xfrm>
        <a:graphic>
          <a:graphicData uri="http://schemas.openxmlformats.org/presentationml/2006/ole">
            <mc:AlternateContent xmlns:mc="http://schemas.openxmlformats.org/markup-compatibility/2006">
              <mc:Choice xmlns:v="urn:schemas-microsoft-com:vml" Requires="v">
                <p:oleObj name="Equation" r:id="rId4" imgW="3441600" imgH="495000" progId="Equation.DSMT4">
                  <p:embed/>
                </p:oleObj>
              </mc:Choice>
              <mc:Fallback>
                <p:oleObj name="Equation" r:id="rId4" imgW="3441600" imgH="4950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0288" y="1719263"/>
                        <a:ext cx="34417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8294" name="Rectangle 6">
            <a:extLst>
              <a:ext uri="{FF2B5EF4-FFF2-40B4-BE49-F238E27FC236}">
                <a16:creationId xmlns:a16="http://schemas.microsoft.com/office/drawing/2014/main" id="{6FC387F1-5F24-0996-74CF-3087461B3A54}"/>
              </a:ext>
            </a:extLst>
          </p:cNvPr>
          <p:cNvSpPr>
            <a:spLocks noChangeArrowheads="1"/>
          </p:cNvSpPr>
          <p:nvPr/>
        </p:nvSpPr>
        <p:spPr bwMode="auto">
          <a:xfrm>
            <a:off x="468313" y="2420938"/>
            <a:ext cx="1439862"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chemeClr val="accent2"/>
                </a:solidFill>
                <a:effectLst>
                  <a:outerShdw blurRad="38100" dist="38100" dir="2700000" algn="tl">
                    <a:srgbClr val="C0C0C0"/>
                  </a:outerShdw>
                </a:effectLst>
                <a:latin typeface="Times New Roman" pitchFamily="18" charset="0"/>
                <a:ea typeface="+mn-ea"/>
              </a:rPr>
              <a:t>(3) </a:t>
            </a:r>
          </a:p>
        </p:txBody>
      </p:sp>
      <p:graphicFrame>
        <p:nvGraphicFramePr>
          <p:cNvPr id="268295" name="Object 4">
            <a:extLst>
              <a:ext uri="{FF2B5EF4-FFF2-40B4-BE49-F238E27FC236}">
                <a16:creationId xmlns:a16="http://schemas.microsoft.com/office/drawing/2014/main" id="{E1B53B0F-20F1-3ECF-2F54-D8E922FB1295}"/>
              </a:ext>
            </a:extLst>
          </p:cNvPr>
          <p:cNvGraphicFramePr>
            <a:graphicFrameLocks noChangeAspect="1"/>
          </p:cNvGraphicFramePr>
          <p:nvPr/>
        </p:nvGraphicFramePr>
        <p:xfrm>
          <a:off x="1116013" y="2420938"/>
          <a:ext cx="4013200" cy="495300"/>
        </p:xfrm>
        <a:graphic>
          <a:graphicData uri="http://schemas.openxmlformats.org/presentationml/2006/ole">
            <mc:AlternateContent xmlns:mc="http://schemas.openxmlformats.org/markup-compatibility/2006">
              <mc:Choice xmlns:v="urn:schemas-microsoft-com:vml" Requires="v">
                <p:oleObj name="Equation" r:id="rId6" imgW="4012920" imgH="495000" progId="Equation.DSMT4">
                  <p:embed/>
                </p:oleObj>
              </mc:Choice>
              <mc:Fallback>
                <p:oleObj name="Equation" r:id="rId6" imgW="4012920" imgH="4950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013" y="2420938"/>
                        <a:ext cx="40132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8296" name="Rectangle 8">
            <a:extLst>
              <a:ext uri="{FF2B5EF4-FFF2-40B4-BE49-F238E27FC236}">
                <a16:creationId xmlns:a16="http://schemas.microsoft.com/office/drawing/2014/main" id="{8F32B85A-DB74-F826-3CCB-FB96906336DF}"/>
              </a:ext>
            </a:extLst>
          </p:cNvPr>
          <p:cNvSpPr>
            <a:spLocks noChangeArrowheads="1"/>
          </p:cNvSpPr>
          <p:nvPr/>
        </p:nvSpPr>
        <p:spPr bwMode="auto">
          <a:xfrm>
            <a:off x="5219700" y="2368550"/>
            <a:ext cx="3168650"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rgbClr val="FF6600"/>
                </a:solidFill>
                <a:effectLst>
                  <a:outerShdw blurRad="38100" dist="38100" dir="2700000" algn="tl">
                    <a:srgbClr val="C0C0C0"/>
                  </a:outerShdw>
                </a:effectLst>
                <a:latin typeface="Times New Roman" pitchFamily="18" charset="0"/>
                <a:ea typeface="+mn-ea"/>
              </a:rPr>
              <a:t>(</a:t>
            </a:r>
            <a:r>
              <a:rPr lang="zh-CN" altLang="en-US" sz="2800" b="1">
                <a:solidFill>
                  <a:srgbClr val="FF6600"/>
                </a:solidFill>
                <a:effectLst>
                  <a:outerShdw blurRad="38100" dist="38100" dir="2700000" algn="tl">
                    <a:srgbClr val="C0C0C0"/>
                  </a:outerShdw>
                </a:effectLst>
                <a:latin typeface="Times New Roman" pitchFamily="18" charset="0"/>
                <a:ea typeface="+mn-ea"/>
              </a:rPr>
              <a:t>整除的反身性</a:t>
            </a:r>
            <a:r>
              <a:rPr lang="en-US" altLang="zh-CN" sz="2800" b="1">
                <a:solidFill>
                  <a:srgbClr val="FF6600"/>
                </a:solidFill>
                <a:effectLst>
                  <a:outerShdw blurRad="38100" dist="38100" dir="2700000" algn="tl">
                    <a:srgbClr val="C0C0C0"/>
                  </a:outerShdw>
                </a:effectLst>
                <a:latin typeface="Times New Roman" pitchFamily="18" charset="0"/>
                <a:ea typeface="+mn-ea"/>
              </a:rPr>
              <a:t>)</a:t>
            </a:r>
          </a:p>
        </p:txBody>
      </p:sp>
      <p:sp>
        <p:nvSpPr>
          <p:cNvPr id="268297" name="Rectangle 9">
            <a:extLst>
              <a:ext uri="{FF2B5EF4-FFF2-40B4-BE49-F238E27FC236}">
                <a16:creationId xmlns:a16="http://schemas.microsoft.com/office/drawing/2014/main" id="{40704C80-E185-C9D3-EE43-CFF771FBED99}"/>
              </a:ext>
            </a:extLst>
          </p:cNvPr>
          <p:cNvSpPr>
            <a:spLocks noChangeArrowheads="1"/>
          </p:cNvSpPr>
          <p:nvPr/>
        </p:nvSpPr>
        <p:spPr bwMode="auto">
          <a:xfrm>
            <a:off x="433388" y="3068638"/>
            <a:ext cx="1439862"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chemeClr val="accent2"/>
                </a:solidFill>
                <a:effectLst>
                  <a:outerShdw blurRad="38100" dist="38100" dir="2700000" algn="tl">
                    <a:srgbClr val="C0C0C0"/>
                  </a:outerShdw>
                </a:effectLst>
                <a:latin typeface="Times New Roman" pitchFamily="18" charset="0"/>
                <a:ea typeface="+mn-ea"/>
              </a:rPr>
              <a:t>(4) </a:t>
            </a:r>
          </a:p>
        </p:txBody>
      </p:sp>
      <p:graphicFrame>
        <p:nvGraphicFramePr>
          <p:cNvPr id="268298" name="Object 5">
            <a:extLst>
              <a:ext uri="{FF2B5EF4-FFF2-40B4-BE49-F238E27FC236}">
                <a16:creationId xmlns:a16="http://schemas.microsoft.com/office/drawing/2014/main" id="{FBAEE388-36B5-5A8A-C52A-574AC9A87EC9}"/>
              </a:ext>
            </a:extLst>
          </p:cNvPr>
          <p:cNvGraphicFramePr>
            <a:graphicFrameLocks noChangeAspect="1"/>
          </p:cNvGraphicFramePr>
          <p:nvPr/>
        </p:nvGraphicFramePr>
        <p:xfrm>
          <a:off x="1081088" y="3149600"/>
          <a:ext cx="5486400" cy="495300"/>
        </p:xfrm>
        <a:graphic>
          <a:graphicData uri="http://schemas.openxmlformats.org/presentationml/2006/ole">
            <mc:AlternateContent xmlns:mc="http://schemas.openxmlformats.org/markup-compatibility/2006">
              <mc:Choice xmlns:v="urn:schemas-microsoft-com:vml" Requires="v">
                <p:oleObj name="Equation" r:id="rId8" imgW="5486400" imgH="495000" progId="Equation.DSMT4">
                  <p:embed/>
                </p:oleObj>
              </mc:Choice>
              <mc:Fallback>
                <p:oleObj name="Equation" r:id="rId8" imgW="5486400" imgH="4950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1088" y="3149600"/>
                        <a:ext cx="5486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8299" name="Rectangle 11">
            <a:extLst>
              <a:ext uri="{FF2B5EF4-FFF2-40B4-BE49-F238E27FC236}">
                <a16:creationId xmlns:a16="http://schemas.microsoft.com/office/drawing/2014/main" id="{BFC1FFF3-46AE-AE2A-E47E-EACFE3D7DF89}"/>
              </a:ext>
            </a:extLst>
          </p:cNvPr>
          <p:cNvSpPr>
            <a:spLocks noChangeArrowheads="1"/>
          </p:cNvSpPr>
          <p:nvPr/>
        </p:nvSpPr>
        <p:spPr bwMode="auto">
          <a:xfrm>
            <a:off x="107950" y="4076700"/>
            <a:ext cx="1728788"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rgbClr val="FF6600"/>
                </a:solidFill>
                <a:effectLst>
                  <a:outerShdw blurRad="38100" dist="38100" dir="2700000" algn="tl">
                    <a:srgbClr val="C0C0C0"/>
                  </a:outerShdw>
                </a:effectLst>
                <a:latin typeface="Times New Roman" pitchFamily="18" charset="0"/>
                <a:ea typeface="+mn-ea"/>
              </a:rPr>
              <a:t>2.</a:t>
            </a:r>
            <a:r>
              <a:rPr lang="zh-CN" altLang="en-US" sz="2800" b="1">
                <a:solidFill>
                  <a:srgbClr val="FF6600"/>
                </a:solidFill>
                <a:effectLst>
                  <a:outerShdw blurRad="38100" dist="38100" dir="2700000" algn="tl">
                    <a:srgbClr val="C0C0C0"/>
                  </a:outerShdw>
                </a:effectLst>
                <a:latin typeface="Times New Roman" pitchFamily="18" charset="0"/>
                <a:ea typeface="+mn-ea"/>
              </a:rPr>
              <a:t>定理</a:t>
            </a:r>
            <a:r>
              <a:rPr lang="en-US" altLang="zh-CN" sz="2800" b="1">
                <a:solidFill>
                  <a:srgbClr val="FF6600"/>
                </a:solidFill>
                <a:effectLst>
                  <a:outerShdw blurRad="38100" dist="38100" dir="2700000" algn="tl">
                    <a:srgbClr val="C0C0C0"/>
                  </a:outerShdw>
                </a:effectLst>
                <a:latin typeface="Times New Roman" pitchFamily="18" charset="0"/>
                <a:ea typeface="+mn-ea"/>
              </a:rPr>
              <a:t>1</a:t>
            </a:r>
          </a:p>
        </p:txBody>
      </p:sp>
      <p:grpSp>
        <p:nvGrpSpPr>
          <p:cNvPr id="2" name="Group 12">
            <a:extLst>
              <a:ext uri="{FF2B5EF4-FFF2-40B4-BE49-F238E27FC236}">
                <a16:creationId xmlns:a16="http://schemas.microsoft.com/office/drawing/2014/main" id="{21D44519-8DC2-7CA9-36C8-2A0A55DB19B6}"/>
              </a:ext>
            </a:extLst>
          </p:cNvPr>
          <p:cNvGrpSpPr>
            <a:grpSpLocks/>
          </p:cNvGrpSpPr>
          <p:nvPr/>
        </p:nvGrpSpPr>
        <p:grpSpPr bwMode="auto">
          <a:xfrm>
            <a:off x="1619250" y="4003675"/>
            <a:ext cx="5822950" cy="573088"/>
            <a:chOff x="1020" y="2341"/>
            <a:chExt cx="3668" cy="361"/>
          </a:xfrm>
        </p:grpSpPr>
        <p:sp>
          <p:nvSpPr>
            <p:cNvPr id="14358" name="Rectangle 13">
              <a:extLst>
                <a:ext uri="{FF2B5EF4-FFF2-40B4-BE49-F238E27FC236}">
                  <a16:creationId xmlns:a16="http://schemas.microsoft.com/office/drawing/2014/main" id="{AADB45F7-359E-EC3C-55FC-B92565E5B79A}"/>
                </a:ext>
              </a:extLst>
            </p:cNvPr>
            <p:cNvSpPr>
              <a:spLocks noChangeArrowheads="1"/>
            </p:cNvSpPr>
            <p:nvPr/>
          </p:nvSpPr>
          <p:spPr bwMode="auto">
            <a:xfrm>
              <a:off x="4286" y="2341"/>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则</a:t>
              </a:r>
              <a:r>
                <a:rPr lang="zh-CN" altLang="en-US" sz="2800"/>
                <a:t> </a:t>
              </a:r>
            </a:p>
          </p:txBody>
        </p:sp>
        <p:grpSp>
          <p:nvGrpSpPr>
            <p:cNvPr id="14359" name="Group 14">
              <a:extLst>
                <a:ext uri="{FF2B5EF4-FFF2-40B4-BE49-F238E27FC236}">
                  <a16:creationId xmlns:a16="http://schemas.microsoft.com/office/drawing/2014/main" id="{FF5E9BA7-95F2-4F48-0936-414339F66F80}"/>
                </a:ext>
              </a:extLst>
            </p:cNvPr>
            <p:cNvGrpSpPr>
              <a:grpSpLocks/>
            </p:cNvGrpSpPr>
            <p:nvPr/>
          </p:nvGrpSpPr>
          <p:grpSpPr bwMode="auto">
            <a:xfrm>
              <a:off x="1020" y="2341"/>
              <a:ext cx="3215" cy="361"/>
              <a:chOff x="1020" y="2353"/>
              <a:chExt cx="3215" cy="361"/>
            </a:xfrm>
          </p:grpSpPr>
          <p:sp>
            <p:nvSpPr>
              <p:cNvPr id="14360" name="Rectangle 15">
                <a:extLst>
                  <a:ext uri="{FF2B5EF4-FFF2-40B4-BE49-F238E27FC236}">
                    <a16:creationId xmlns:a16="http://schemas.microsoft.com/office/drawing/2014/main" id="{6D02E38A-2E55-C5D6-613B-415DB68067AB}"/>
                  </a:ext>
                </a:extLst>
              </p:cNvPr>
              <p:cNvSpPr>
                <a:spLocks noChangeArrowheads="1"/>
              </p:cNvSpPr>
              <p:nvPr/>
            </p:nvSpPr>
            <p:spPr bwMode="auto">
              <a:xfrm>
                <a:off x="1020" y="2387"/>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若</a:t>
                </a:r>
                <a:r>
                  <a:rPr lang="zh-CN" altLang="en-US" sz="2800"/>
                  <a:t> </a:t>
                </a:r>
              </a:p>
            </p:txBody>
          </p:sp>
          <p:sp>
            <p:nvSpPr>
              <p:cNvPr id="14361" name="Rectangle 16">
                <a:extLst>
                  <a:ext uri="{FF2B5EF4-FFF2-40B4-BE49-F238E27FC236}">
                    <a16:creationId xmlns:a16="http://schemas.microsoft.com/office/drawing/2014/main" id="{D36A4ADF-B7DC-37C2-0D2E-428F944B9A49}"/>
                  </a:ext>
                </a:extLst>
              </p:cNvPr>
              <p:cNvSpPr>
                <a:spLocks noChangeArrowheads="1"/>
              </p:cNvSpPr>
              <p:nvPr/>
            </p:nvSpPr>
            <p:spPr bwMode="auto">
              <a:xfrm>
                <a:off x="3062" y="2353"/>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且</a:t>
                </a:r>
                <a:r>
                  <a:rPr lang="zh-CN" altLang="en-US" sz="2800"/>
                  <a:t> </a:t>
                </a:r>
              </a:p>
            </p:txBody>
          </p:sp>
          <p:graphicFrame>
            <p:nvGraphicFramePr>
              <p:cNvPr id="14345" name="Object 9">
                <a:extLst>
                  <a:ext uri="{FF2B5EF4-FFF2-40B4-BE49-F238E27FC236}">
                    <a16:creationId xmlns:a16="http://schemas.microsoft.com/office/drawing/2014/main" id="{27AC72A4-C30F-3DE2-7A07-4F039E371E2C}"/>
                  </a:ext>
                </a:extLst>
              </p:cNvPr>
              <p:cNvGraphicFramePr>
                <a:graphicFrameLocks noChangeAspect="1"/>
              </p:cNvGraphicFramePr>
              <p:nvPr/>
            </p:nvGraphicFramePr>
            <p:xfrm>
              <a:off x="1338" y="2429"/>
              <a:ext cx="1728" cy="248"/>
            </p:xfrm>
            <a:graphic>
              <a:graphicData uri="http://schemas.openxmlformats.org/presentationml/2006/ole">
                <mc:AlternateContent xmlns:mc="http://schemas.openxmlformats.org/markup-compatibility/2006">
                  <mc:Choice xmlns:v="urn:schemas-microsoft-com:vml" Requires="v">
                    <p:oleObj name="Equation" r:id="rId10" imgW="2743200" imgH="393480" progId="Equation.DSMT4">
                      <p:embed/>
                    </p:oleObj>
                  </mc:Choice>
                  <mc:Fallback>
                    <p:oleObj name="Equation" r:id="rId10" imgW="2743200" imgH="39348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8" y="2429"/>
                            <a:ext cx="172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6" name="Object 10">
                <a:extLst>
                  <a:ext uri="{FF2B5EF4-FFF2-40B4-BE49-F238E27FC236}">
                    <a16:creationId xmlns:a16="http://schemas.microsoft.com/office/drawing/2014/main" id="{E3C2CD68-359C-5D91-DFE9-555A9E77A996}"/>
                  </a:ext>
                </a:extLst>
              </p:cNvPr>
              <p:cNvGraphicFramePr>
                <a:graphicFrameLocks noChangeAspect="1"/>
              </p:cNvGraphicFramePr>
              <p:nvPr/>
            </p:nvGraphicFramePr>
            <p:xfrm>
              <a:off x="3379" y="2399"/>
              <a:ext cx="856" cy="248"/>
            </p:xfrm>
            <a:graphic>
              <a:graphicData uri="http://schemas.openxmlformats.org/presentationml/2006/ole">
                <mc:AlternateContent xmlns:mc="http://schemas.openxmlformats.org/markup-compatibility/2006">
                  <mc:Choice xmlns:v="urn:schemas-microsoft-com:vml" Requires="v">
                    <p:oleObj name="Equation" r:id="rId12" imgW="1358640" imgH="393480" progId="Equation.DSMT4">
                      <p:embed/>
                    </p:oleObj>
                  </mc:Choice>
                  <mc:Fallback>
                    <p:oleObj name="Equation" r:id="rId12" imgW="1358640" imgH="393480" progId="Equation.DSMT4">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79" y="2399"/>
                            <a:ext cx="85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4" name="Group 19">
            <a:extLst>
              <a:ext uri="{FF2B5EF4-FFF2-40B4-BE49-F238E27FC236}">
                <a16:creationId xmlns:a16="http://schemas.microsoft.com/office/drawing/2014/main" id="{B89CB51B-4BC6-583D-871B-7267A131468C}"/>
              </a:ext>
            </a:extLst>
          </p:cNvPr>
          <p:cNvGrpSpPr>
            <a:grpSpLocks/>
          </p:cNvGrpSpPr>
          <p:nvPr/>
        </p:nvGrpSpPr>
        <p:grpSpPr bwMode="auto">
          <a:xfrm>
            <a:off x="1690688" y="4722813"/>
            <a:ext cx="5976937" cy="568325"/>
            <a:chOff x="657" y="3203"/>
            <a:chExt cx="3765" cy="358"/>
          </a:xfrm>
        </p:grpSpPr>
        <p:sp>
          <p:nvSpPr>
            <p:cNvPr id="14357" name="Rectangle 20">
              <a:extLst>
                <a:ext uri="{FF2B5EF4-FFF2-40B4-BE49-F238E27FC236}">
                  <a16:creationId xmlns:a16="http://schemas.microsoft.com/office/drawing/2014/main" id="{13C9F9F5-B948-B799-A8B3-DBB0F455BA0C}"/>
                </a:ext>
              </a:extLst>
            </p:cNvPr>
            <p:cNvSpPr>
              <a:spLocks noChangeArrowheads="1"/>
            </p:cNvSpPr>
            <p:nvPr/>
          </p:nvSpPr>
          <p:spPr bwMode="auto">
            <a:xfrm>
              <a:off x="2018" y="3203"/>
              <a:ext cx="24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t>除</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t>的余式</a:t>
              </a:r>
              <a:r>
                <a:rPr lang="en-US" altLang="zh-CN" sz="2800" b="1" i="1">
                  <a:latin typeface="Times New Roman" panose="02020603050405020304" pitchFamily="18" charset="0"/>
                </a:rPr>
                <a:t>r</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)=0.</a:t>
              </a:r>
            </a:p>
          </p:txBody>
        </p:sp>
        <p:graphicFrame>
          <p:nvGraphicFramePr>
            <p:cNvPr id="14343" name="Object 7">
              <a:extLst>
                <a:ext uri="{FF2B5EF4-FFF2-40B4-BE49-F238E27FC236}">
                  <a16:creationId xmlns:a16="http://schemas.microsoft.com/office/drawing/2014/main" id="{C3A22974-08DB-8CCF-0993-F56CD6AF2827}"/>
                </a:ext>
              </a:extLst>
            </p:cNvPr>
            <p:cNvGraphicFramePr>
              <a:graphicFrameLocks noChangeAspect="1"/>
            </p:cNvGraphicFramePr>
            <p:nvPr/>
          </p:nvGraphicFramePr>
          <p:xfrm>
            <a:off x="657" y="3249"/>
            <a:ext cx="984" cy="312"/>
          </p:xfrm>
          <a:graphic>
            <a:graphicData uri="http://schemas.openxmlformats.org/presentationml/2006/ole">
              <mc:AlternateContent xmlns:mc="http://schemas.openxmlformats.org/markup-compatibility/2006">
                <mc:Choice xmlns:v="urn:schemas-microsoft-com:vml" Requires="v">
                  <p:oleObj name="Equation" r:id="rId14" imgW="1562040" imgH="495000" progId="Equation.DSMT4">
                    <p:embed/>
                  </p:oleObj>
                </mc:Choice>
                <mc:Fallback>
                  <p:oleObj name="Equation" r:id="rId14" imgW="1562040" imgH="495000" progId="Equation.DSMT4">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7" y="3249"/>
                          <a:ext cx="984"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4" name="Object 8">
              <a:extLst>
                <a:ext uri="{FF2B5EF4-FFF2-40B4-BE49-F238E27FC236}">
                  <a16:creationId xmlns:a16="http://schemas.microsoft.com/office/drawing/2014/main" id="{F9C3D64C-54BF-3C38-DCAC-811F7F674A73}"/>
                </a:ext>
              </a:extLst>
            </p:cNvPr>
            <p:cNvGraphicFramePr>
              <a:graphicFrameLocks noChangeAspect="1"/>
            </p:cNvGraphicFramePr>
            <p:nvPr/>
          </p:nvGraphicFramePr>
          <p:xfrm>
            <a:off x="1701" y="3339"/>
            <a:ext cx="264" cy="152"/>
          </p:xfrm>
          <a:graphic>
            <a:graphicData uri="http://schemas.openxmlformats.org/presentationml/2006/ole">
              <mc:AlternateContent xmlns:mc="http://schemas.openxmlformats.org/markup-compatibility/2006">
                <mc:Choice xmlns:v="urn:schemas-microsoft-com:vml" Requires="v">
                  <p:oleObj name="Equation" r:id="rId16" imgW="419040" imgH="241200" progId="Equation.DSMT4">
                    <p:embed/>
                  </p:oleObj>
                </mc:Choice>
                <mc:Fallback>
                  <p:oleObj name="Equation" r:id="rId16" imgW="419040" imgH="241200" progId="Equation.DSMT4">
                    <p:embed/>
                    <p:pic>
                      <p:nvPicPr>
                        <p:cNvPr id="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01" y="3339"/>
                          <a:ext cx="264"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68311" name="Rectangle 23">
            <a:extLst>
              <a:ext uri="{FF2B5EF4-FFF2-40B4-BE49-F238E27FC236}">
                <a16:creationId xmlns:a16="http://schemas.microsoft.com/office/drawing/2014/main" id="{B6D5B8B4-235C-2A66-3CAE-7F4C72E7C314}"/>
              </a:ext>
            </a:extLst>
          </p:cNvPr>
          <p:cNvSpPr>
            <a:spLocks noChangeArrowheads="1"/>
          </p:cNvSpPr>
          <p:nvPr/>
        </p:nvSpPr>
        <p:spPr bwMode="auto">
          <a:xfrm>
            <a:off x="323850" y="5661025"/>
            <a:ext cx="2303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chemeClr val="accent2"/>
                </a:solidFill>
              </a:rPr>
              <a:t>例</a:t>
            </a:r>
            <a:r>
              <a:rPr lang="en-US" altLang="zh-CN" sz="2800" b="1">
                <a:solidFill>
                  <a:schemeClr val="accent2"/>
                </a:solidFill>
                <a:latin typeface="Times New Roman" panose="02020603050405020304" pitchFamily="18" charset="0"/>
              </a:rPr>
              <a:t>2</a:t>
            </a:r>
            <a:r>
              <a:rPr lang="en-US" altLang="zh-CN" sz="2800"/>
              <a:t> </a:t>
            </a:r>
            <a:r>
              <a:rPr lang="zh-CN" altLang="en-US" sz="2800" b="1"/>
              <a:t>求</a:t>
            </a:r>
            <a:r>
              <a:rPr lang="en-US" altLang="zh-CN" sz="2800" b="1" i="1">
                <a:latin typeface="Times New Roman" panose="02020603050405020304" pitchFamily="18" charset="0"/>
              </a:rPr>
              <a:t>k</a:t>
            </a:r>
            <a:r>
              <a:rPr lang="en-US" altLang="zh-CN" sz="2800" b="1">
                <a:latin typeface="Times New Roman" panose="02020603050405020304" pitchFamily="18" charset="0"/>
              </a:rPr>
              <a:t>,</a:t>
            </a:r>
            <a:r>
              <a:rPr lang="en-US" altLang="zh-CN" sz="2800" b="1" i="1">
                <a:latin typeface="Times New Roman" panose="02020603050405020304" pitchFamily="18" charset="0"/>
              </a:rPr>
              <a:t>l </a:t>
            </a:r>
            <a:r>
              <a:rPr lang="zh-CN" altLang="en-US" sz="2800" b="1"/>
              <a:t>使</a:t>
            </a:r>
          </a:p>
        </p:txBody>
      </p:sp>
      <p:graphicFrame>
        <p:nvGraphicFramePr>
          <p:cNvPr id="268312" name="Object 6">
            <a:extLst>
              <a:ext uri="{FF2B5EF4-FFF2-40B4-BE49-F238E27FC236}">
                <a16:creationId xmlns:a16="http://schemas.microsoft.com/office/drawing/2014/main" id="{746B232A-A5CB-8C66-CA76-843B4951B588}"/>
              </a:ext>
            </a:extLst>
          </p:cNvPr>
          <p:cNvGraphicFramePr>
            <a:graphicFrameLocks noChangeAspect="1"/>
          </p:cNvGraphicFramePr>
          <p:nvPr/>
        </p:nvGraphicFramePr>
        <p:xfrm>
          <a:off x="2268538" y="5661025"/>
          <a:ext cx="3076575" cy="628650"/>
        </p:xfrm>
        <a:graphic>
          <a:graphicData uri="http://schemas.openxmlformats.org/presentationml/2006/ole">
            <mc:AlternateContent xmlns:mc="http://schemas.openxmlformats.org/markup-compatibility/2006">
              <mc:Choice xmlns:v="urn:schemas-microsoft-com:vml" Requires="v">
                <p:oleObj name="Equation" r:id="rId18" imgW="1384200" imgH="279360" progId="Equation.DSMT4">
                  <p:embed/>
                </p:oleObj>
              </mc:Choice>
              <mc:Fallback>
                <p:oleObj name="Equation" r:id="rId18" imgW="1384200" imgH="279360" progId="Equation.DSMT4">
                  <p:embed/>
                  <p:pic>
                    <p:nvPicPr>
                      <p:cNvPr id="0" name="Object 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68538" y="5661025"/>
                        <a:ext cx="3076575"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6" name="Text Box 25">
            <a:extLst>
              <a:ext uri="{FF2B5EF4-FFF2-40B4-BE49-F238E27FC236}">
                <a16:creationId xmlns:a16="http://schemas.microsoft.com/office/drawing/2014/main" id="{9E32CBF1-74DB-AB8A-C1BF-60FB19599FEC}"/>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§3  </a:t>
            </a:r>
            <a:r>
              <a:rPr lang="zh-CN" altLang="en-US" sz="3200" b="1">
                <a:solidFill>
                  <a:schemeClr val="accent2"/>
                </a:solidFill>
                <a:latin typeface="宋体" panose="02010600030101010101" pitchFamily="2" charset="-122"/>
              </a:rPr>
              <a:t>整除的概念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68290"/>
                                        </p:tgtEl>
                                        <p:attrNameLst>
                                          <p:attrName>style.visibility</p:attrName>
                                        </p:attrNameLst>
                                      </p:cBhvr>
                                      <p:to>
                                        <p:strVal val="visible"/>
                                      </p:to>
                                    </p:set>
                                    <p:animEffect transition="in" filter="wipe(left)">
                                      <p:cBhvr>
                                        <p:cTn id="7" dur="500"/>
                                        <p:tgtEl>
                                          <p:spTgt spid="268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8291"/>
                                        </p:tgtEl>
                                        <p:attrNameLst>
                                          <p:attrName>style.visibility</p:attrName>
                                        </p:attrNameLst>
                                      </p:cBhvr>
                                      <p:to>
                                        <p:strVal val="visible"/>
                                      </p:to>
                                    </p:set>
                                    <p:animEffect transition="in" filter="wipe(left)">
                                      <p:cBhvr>
                                        <p:cTn id="12" dur="500"/>
                                        <p:tgtEl>
                                          <p:spTgt spid="2682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8292"/>
                                        </p:tgtEl>
                                        <p:attrNameLst>
                                          <p:attrName>style.visibility</p:attrName>
                                        </p:attrNameLst>
                                      </p:cBhvr>
                                      <p:to>
                                        <p:strVal val="visible"/>
                                      </p:to>
                                    </p:set>
                                    <p:animEffect transition="in" filter="wipe(left)">
                                      <p:cBhvr>
                                        <p:cTn id="17" dur="500"/>
                                        <p:tgtEl>
                                          <p:spTgt spid="268292"/>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268293"/>
                                        </p:tgtEl>
                                        <p:attrNameLst>
                                          <p:attrName>style.visibility</p:attrName>
                                        </p:attrNameLst>
                                      </p:cBhvr>
                                      <p:to>
                                        <p:strVal val="visible"/>
                                      </p:to>
                                    </p:set>
                                    <p:animEffect transition="in" filter="wipe(left)">
                                      <p:cBhvr>
                                        <p:cTn id="21" dur="500"/>
                                        <p:tgtEl>
                                          <p:spTgt spid="26829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68294"/>
                                        </p:tgtEl>
                                        <p:attrNameLst>
                                          <p:attrName>style.visibility</p:attrName>
                                        </p:attrNameLst>
                                      </p:cBhvr>
                                      <p:to>
                                        <p:strVal val="visible"/>
                                      </p:to>
                                    </p:set>
                                    <p:animEffect transition="in" filter="wipe(left)">
                                      <p:cBhvr>
                                        <p:cTn id="26" dur="500"/>
                                        <p:tgtEl>
                                          <p:spTgt spid="268294"/>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268295"/>
                                        </p:tgtEl>
                                        <p:attrNameLst>
                                          <p:attrName>style.visibility</p:attrName>
                                        </p:attrNameLst>
                                      </p:cBhvr>
                                      <p:to>
                                        <p:strVal val="visible"/>
                                      </p:to>
                                    </p:set>
                                    <p:animEffect transition="in" filter="wipe(left)">
                                      <p:cBhvr>
                                        <p:cTn id="30" dur="500"/>
                                        <p:tgtEl>
                                          <p:spTgt spid="26829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68296"/>
                                        </p:tgtEl>
                                        <p:attrNameLst>
                                          <p:attrName>style.visibility</p:attrName>
                                        </p:attrNameLst>
                                      </p:cBhvr>
                                      <p:to>
                                        <p:strVal val="visible"/>
                                      </p:to>
                                    </p:set>
                                    <p:animEffect transition="in" filter="wipe(left)">
                                      <p:cBhvr>
                                        <p:cTn id="35" dur="500"/>
                                        <p:tgtEl>
                                          <p:spTgt spid="26829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68297"/>
                                        </p:tgtEl>
                                        <p:attrNameLst>
                                          <p:attrName>style.visibility</p:attrName>
                                        </p:attrNameLst>
                                      </p:cBhvr>
                                      <p:to>
                                        <p:strVal val="visible"/>
                                      </p:to>
                                    </p:set>
                                    <p:animEffect transition="in" filter="wipe(left)">
                                      <p:cBhvr>
                                        <p:cTn id="40" dur="500"/>
                                        <p:tgtEl>
                                          <p:spTgt spid="268297"/>
                                        </p:tgtEl>
                                      </p:cBhvr>
                                    </p:animEffect>
                                  </p:childTnLst>
                                </p:cTn>
                              </p:par>
                            </p:childTnLst>
                          </p:cTn>
                        </p:par>
                        <p:par>
                          <p:cTn id="41" fill="hold" nodeType="afterGroup">
                            <p:stCondLst>
                              <p:cond delay="500"/>
                            </p:stCondLst>
                            <p:childTnLst>
                              <p:par>
                                <p:cTn id="42" presetID="22" presetClass="entr" presetSubtype="8" fill="hold" nodeType="afterEffect">
                                  <p:stCondLst>
                                    <p:cond delay="0"/>
                                  </p:stCondLst>
                                  <p:childTnLst>
                                    <p:set>
                                      <p:cBhvr>
                                        <p:cTn id="43" dur="1" fill="hold">
                                          <p:stCondLst>
                                            <p:cond delay="0"/>
                                          </p:stCondLst>
                                        </p:cTn>
                                        <p:tgtEl>
                                          <p:spTgt spid="268298"/>
                                        </p:tgtEl>
                                        <p:attrNameLst>
                                          <p:attrName>style.visibility</p:attrName>
                                        </p:attrNameLst>
                                      </p:cBhvr>
                                      <p:to>
                                        <p:strVal val="visible"/>
                                      </p:to>
                                    </p:set>
                                    <p:animEffect transition="in" filter="wipe(left)">
                                      <p:cBhvr>
                                        <p:cTn id="44" dur="500"/>
                                        <p:tgtEl>
                                          <p:spTgt spid="26829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68299"/>
                                        </p:tgtEl>
                                        <p:attrNameLst>
                                          <p:attrName>style.visibility</p:attrName>
                                        </p:attrNameLst>
                                      </p:cBhvr>
                                      <p:to>
                                        <p:strVal val="visible"/>
                                      </p:to>
                                    </p:set>
                                    <p:animEffect transition="in" filter="wipe(left)">
                                      <p:cBhvr>
                                        <p:cTn id="49" dur="500"/>
                                        <p:tgtEl>
                                          <p:spTgt spid="26829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wipe(left)">
                                      <p:cBhvr>
                                        <p:cTn id="54" dur="500"/>
                                        <p:tgtEl>
                                          <p:spTgt spid="2"/>
                                        </p:tgtEl>
                                      </p:cBhvr>
                                    </p:animEffect>
                                  </p:childTnLst>
                                </p:cTn>
                              </p:par>
                            </p:childTnLst>
                          </p:cTn>
                        </p:par>
                        <p:par>
                          <p:cTn id="55" fill="hold" nodeType="afterGroup">
                            <p:stCondLst>
                              <p:cond delay="500"/>
                            </p:stCondLst>
                            <p:childTnLst>
                              <p:par>
                                <p:cTn id="56" presetID="22" presetClass="entr" presetSubtype="8" fill="hold" nodeType="after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wipe(left)">
                                      <p:cBhvr>
                                        <p:cTn id="58" dur="500"/>
                                        <p:tgtEl>
                                          <p:spTgt spid="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68311"/>
                                        </p:tgtEl>
                                        <p:attrNameLst>
                                          <p:attrName>style.visibility</p:attrName>
                                        </p:attrNameLst>
                                      </p:cBhvr>
                                      <p:to>
                                        <p:strVal val="visible"/>
                                      </p:to>
                                    </p:set>
                                    <p:animEffect transition="in" filter="wipe(left)">
                                      <p:cBhvr>
                                        <p:cTn id="63" dur="500"/>
                                        <p:tgtEl>
                                          <p:spTgt spid="268311"/>
                                        </p:tgtEl>
                                      </p:cBhvr>
                                    </p:animEffect>
                                  </p:childTnLst>
                                </p:cTn>
                              </p:par>
                            </p:childTnLst>
                          </p:cTn>
                        </p:par>
                        <p:par>
                          <p:cTn id="64" fill="hold" nodeType="afterGroup">
                            <p:stCondLst>
                              <p:cond delay="500"/>
                            </p:stCondLst>
                            <p:childTnLst>
                              <p:par>
                                <p:cTn id="65" presetID="22" presetClass="entr" presetSubtype="8" fill="hold" nodeType="afterEffect">
                                  <p:stCondLst>
                                    <p:cond delay="0"/>
                                  </p:stCondLst>
                                  <p:childTnLst>
                                    <p:set>
                                      <p:cBhvr>
                                        <p:cTn id="66" dur="1" fill="hold">
                                          <p:stCondLst>
                                            <p:cond delay="0"/>
                                          </p:stCondLst>
                                        </p:cTn>
                                        <p:tgtEl>
                                          <p:spTgt spid="268312"/>
                                        </p:tgtEl>
                                        <p:attrNameLst>
                                          <p:attrName>style.visibility</p:attrName>
                                        </p:attrNameLst>
                                      </p:cBhvr>
                                      <p:to>
                                        <p:strVal val="visible"/>
                                      </p:to>
                                    </p:set>
                                    <p:animEffect transition="in" filter="wipe(left)">
                                      <p:cBhvr>
                                        <p:cTn id="67" dur="500"/>
                                        <p:tgtEl>
                                          <p:spTgt spid="268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0" grpId="0"/>
      <p:bldP spid="268292" grpId="0"/>
      <p:bldP spid="268294" grpId="0"/>
      <p:bldP spid="268296" grpId="0"/>
      <p:bldP spid="268297" grpId="0"/>
      <p:bldP spid="268299" grpId="0"/>
      <p:bldP spid="2683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a:extLst>
              <a:ext uri="{FF2B5EF4-FFF2-40B4-BE49-F238E27FC236}">
                <a16:creationId xmlns:a16="http://schemas.microsoft.com/office/drawing/2014/main" id="{2AE8BFAD-C412-A21E-1671-6AAA5BD1FCF2}"/>
              </a:ext>
            </a:extLst>
          </p:cNvPr>
          <p:cNvSpPr>
            <a:spLocks noChangeArrowheads="1"/>
          </p:cNvSpPr>
          <p:nvPr/>
        </p:nvSpPr>
        <p:spPr bwMode="auto">
          <a:xfrm>
            <a:off x="107950" y="836613"/>
            <a:ext cx="1439863"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rgbClr val="FF6600"/>
                </a:solidFill>
                <a:effectLst>
                  <a:outerShdw blurRad="38100" dist="38100" dir="2700000" algn="tl">
                    <a:srgbClr val="C0C0C0"/>
                  </a:outerShdw>
                </a:effectLst>
                <a:latin typeface="Times New Roman" pitchFamily="18" charset="0"/>
                <a:ea typeface="+mn-ea"/>
              </a:rPr>
              <a:t>3.</a:t>
            </a:r>
            <a:r>
              <a:rPr lang="zh-CN" altLang="en-US" sz="2800" b="1">
                <a:solidFill>
                  <a:srgbClr val="FF6600"/>
                </a:solidFill>
                <a:effectLst>
                  <a:outerShdw blurRad="38100" dist="38100" dir="2700000" algn="tl">
                    <a:srgbClr val="C0C0C0"/>
                  </a:outerShdw>
                </a:effectLst>
                <a:latin typeface="Times New Roman" pitchFamily="18" charset="0"/>
                <a:ea typeface="+mn-ea"/>
              </a:rPr>
              <a:t>性质</a:t>
            </a:r>
          </a:p>
        </p:txBody>
      </p:sp>
      <p:sp>
        <p:nvSpPr>
          <p:cNvPr id="269315" name="Rectangle 3">
            <a:extLst>
              <a:ext uri="{FF2B5EF4-FFF2-40B4-BE49-F238E27FC236}">
                <a16:creationId xmlns:a16="http://schemas.microsoft.com/office/drawing/2014/main" id="{9C755DD3-C2BD-BB49-196C-0055D279AD02}"/>
              </a:ext>
            </a:extLst>
          </p:cNvPr>
          <p:cNvSpPr>
            <a:spLocks noChangeArrowheads="1"/>
          </p:cNvSpPr>
          <p:nvPr/>
        </p:nvSpPr>
        <p:spPr bwMode="auto">
          <a:xfrm>
            <a:off x="1836738" y="1411288"/>
            <a:ext cx="638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则</a:t>
            </a:r>
            <a:r>
              <a:rPr lang="zh-CN" altLang="en-US" sz="2800"/>
              <a:t> </a:t>
            </a:r>
          </a:p>
        </p:txBody>
      </p:sp>
      <p:sp>
        <p:nvSpPr>
          <p:cNvPr id="269316" name="Rectangle 4">
            <a:extLst>
              <a:ext uri="{FF2B5EF4-FFF2-40B4-BE49-F238E27FC236}">
                <a16:creationId xmlns:a16="http://schemas.microsoft.com/office/drawing/2014/main" id="{EA7C603D-1053-1B58-EFF4-6846ABC1D981}"/>
              </a:ext>
            </a:extLst>
          </p:cNvPr>
          <p:cNvSpPr>
            <a:spLocks noChangeArrowheads="1"/>
          </p:cNvSpPr>
          <p:nvPr/>
        </p:nvSpPr>
        <p:spPr bwMode="auto">
          <a:xfrm>
            <a:off x="1331913" y="836613"/>
            <a:ext cx="1144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solidFill>
                  <a:schemeClr val="accent2"/>
                </a:solidFill>
                <a:latin typeface="Times New Roman" panose="02020603050405020304" pitchFamily="18" charset="0"/>
              </a:rPr>
              <a:t>(1) </a:t>
            </a:r>
            <a:r>
              <a:rPr lang="zh-CN" altLang="en-US" sz="2800" b="1"/>
              <a:t>若</a:t>
            </a:r>
            <a:r>
              <a:rPr lang="zh-CN" altLang="en-US" sz="2800"/>
              <a:t> </a:t>
            </a:r>
          </a:p>
        </p:txBody>
      </p:sp>
      <p:sp>
        <p:nvSpPr>
          <p:cNvPr id="269317" name="Rectangle 5">
            <a:extLst>
              <a:ext uri="{FF2B5EF4-FFF2-40B4-BE49-F238E27FC236}">
                <a16:creationId xmlns:a16="http://schemas.microsoft.com/office/drawing/2014/main" id="{7DBEBC7B-6BA0-11D9-B173-1408FD589DAB}"/>
              </a:ext>
            </a:extLst>
          </p:cNvPr>
          <p:cNvSpPr>
            <a:spLocks noChangeArrowheads="1"/>
          </p:cNvSpPr>
          <p:nvPr/>
        </p:nvSpPr>
        <p:spPr bwMode="auto">
          <a:xfrm>
            <a:off x="4860925" y="1411288"/>
            <a:ext cx="21669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为某个常数</a:t>
            </a:r>
            <a:r>
              <a:rPr lang="en-US" altLang="zh-CN" sz="2800" b="1"/>
              <a:t>.</a:t>
            </a:r>
            <a:r>
              <a:rPr lang="en-US" altLang="zh-CN" sz="2800"/>
              <a:t> </a:t>
            </a:r>
          </a:p>
        </p:txBody>
      </p:sp>
      <p:graphicFrame>
        <p:nvGraphicFramePr>
          <p:cNvPr id="269318" name="Object 2">
            <a:extLst>
              <a:ext uri="{FF2B5EF4-FFF2-40B4-BE49-F238E27FC236}">
                <a16:creationId xmlns:a16="http://schemas.microsoft.com/office/drawing/2014/main" id="{58642C01-1613-B5A1-B189-11A65F7ACB70}"/>
              </a:ext>
            </a:extLst>
          </p:cNvPr>
          <p:cNvGraphicFramePr>
            <a:graphicFrameLocks noChangeAspect="1"/>
          </p:cNvGraphicFramePr>
          <p:nvPr/>
        </p:nvGraphicFramePr>
        <p:xfrm>
          <a:off x="2339975" y="836613"/>
          <a:ext cx="3302000" cy="495300"/>
        </p:xfrm>
        <a:graphic>
          <a:graphicData uri="http://schemas.openxmlformats.org/presentationml/2006/ole">
            <mc:AlternateContent xmlns:mc="http://schemas.openxmlformats.org/markup-compatibility/2006">
              <mc:Choice xmlns:v="urn:schemas-microsoft-com:vml" Requires="v">
                <p:oleObj name="Equation" r:id="rId2" imgW="3301920" imgH="495000" progId="Equation.DSMT4">
                  <p:embed/>
                </p:oleObj>
              </mc:Choice>
              <mc:Fallback>
                <p:oleObj name="Equation" r:id="rId2" imgW="3301920" imgH="4950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836613"/>
                        <a:ext cx="33020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9319" name="Object 3">
            <a:extLst>
              <a:ext uri="{FF2B5EF4-FFF2-40B4-BE49-F238E27FC236}">
                <a16:creationId xmlns:a16="http://schemas.microsoft.com/office/drawing/2014/main" id="{64CB8335-BA96-3175-99B8-30C6C18F9593}"/>
              </a:ext>
            </a:extLst>
          </p:cNvPr>
          <p:cNvGraphicFramePr>
            <a:graphicFrameLocks noChangeAspect="1"/>
          </p:cNvGraphicFramePr>
          <p:nvPr/>
        </p:nvGraphicFramePr>
        <p:xfrm>
          <a:off x="2339975" y="1484313"/>
          <a:ext cx="2451100" cy="419100"/>
        </p:xfrm>
        <a:graphic>
          <a:graphicData uri="http://schemas.openxmlformats.org/presentationml/2006/ole">
            <mc:AlternateContent xmlns:mc="http://schemas.openxmlformats.org/markup-compatibility/2006">
              <mc:Choice xmlns:v="urn:schemas-microsoft-com:vml" Requires="v">
                <p:oleObj name="Equation" r:id="rId4" imgW="2450880" imgH="419040" progId="Equation.DSMT4">
                  <p:embed/>
                </p:oleObj>
              </mc:Choice>
              <mc:Fallback>
                <p:oleObj name="Equation" r:id="rId4" imgW="2450880" imgH="41904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1484313"/>
                        <a:ext cx="24511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9320" name="Rectangle 8">
            <a:extLst>
              <a:ext uri="{FF2B5EF4-FFF2-40B4-BE49-F238E27FC236}">
                <a16:creationId xmlns:a16="http://schemas.microsoft.com/office/drawing/2014/main" id="{3003E923-3C30-5FA9-45DE-19D02964FB98}"/>
              </a:ext>
            </a:extLst>
          </p:cNvPr>
          <p:cNvSpPr>
            <a:spLocks noChangeArrowheads="1"/>
          </p:cNvSpPr>
          <p:nvPr/>
        </p:nvSpPr>
        <p:spPr bwMode="auto">
          <a:xfrm>
            <a:off x="4645025" y="2133600"/>
            <a:ext cx="638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则</a:t>
            </a:r>
            <a:r>
              <a:rPr lang="zh-CN" altLang="en-US" sz="2800"/>
              <a:t> </a:t>
            </a:r>
          </a:p>
        </p:txBody>
      </p:sp>
      <p:sp>
        <p:nvSpPr>
          <p:cNvPr id="269321" name="Rectangle 9">
            <a:extLst>
              <a:ext uri="{FF2B5EF4-FFF2-40B4-BE49-F238E27FC236}">
                <a16:creationId xmlns:a16="http://schemas.microsoft.com/office/drawing/2014/main" id="{C4C491E4-C002-7C76-9F04-BBA97AFF67D2}"/>
              </a:ext>
            </a:extLst>
          </p:cNvPr>
          <p:cNvSpPr>
            <a:spLocks noChangeArrowheads="1"/>
          </p:cNvSpPr>
          <p:nvPr/>
        </p:nvSpPr>
        <p:spPr bwMode="auto">
          <a:xfrm>
            <a:off x="212725" y="2133600"/>
            <a:ext cx="1144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solidFill>
                  <a:schemeClr val="accent2"/>
                </a:solidFill>
                <a:latin typeface="Times New Roman" panose="02020603050405020304" pitchFamily="18" charset="0"/>
              </a:rPr>
              <a:t>(2) </a:t>
            </a:r>
            <a:r>
              <a:rPr lang="zh-CN" altLang="en-US" sz="2800" b="1"/>
              <a:t>若</a:t>
            </a:r>
            <a:r>
              <a:rPr lang="zh-CN" altLang="en-US" sz="2800"/>
              <a:t> </a:t>
            </a:r>
          </a:p>
        </p:txBody>
      </p:sp>
      <p:graphicFrame>
        <p:nvGraphicFramePr>
          <p:cNvPr id="269322" name="Object 4">
            <a:extLst>
              <a:ext uri="{FF2B5EF4-FFF2-40B4-BE49-F238E27FC236}">
                <a16:creationId xmlns:a16="http://schemas.microsoft.com/office/drawing/2014/main" id="{AFEB0D4D-851B-CC11-EC94-20C396B347AE}"/>
              </a:ext>
            </a:extLst>
          </p:cNvPr>
          <p:cNvGraphicFramePr>
            <a:graphicFrameLocks noChangeAspect="1"/>
          </p:cNvGraphicFramePr>
          <p:nvPr/>
        </p:nvGraphicFramePr>
        <p:xfrm>
          <a:off x="1258888" y="2133600"/>
          <a:ext cx="3225800" cy="495300"/>
        </p:xfrm>
        <a:graphic>
          <a:graphicData uri="http://schemas.openxmlformats.org/presentationml/2006/ole">
            <mc:AlternateContent xmlns:mc="http://schemas.openxmlformats.org/markup-compatibility/2006">
              <mc:Choice xmlns:v="urn:schemas-microsoft-com:vml" Requires="v">
                <p:oleObj name="Equation" r:id="rId6" imgW="3225600" imgH="495000" progId="Equation.DSMT4">
                  <p:embed/>
                </p:oleObj>
              </mc:Choice>
              <mc:Fallback>
                <p:oleObj name="Equation" r:id="rId6" imgW="3225600" imgH="4950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8888" y="2133600"/>
                        <a:ext cx="3225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9323" name="Object 5">
            <a:extLst>
              <a:ext uri="{FF2B5EF4-FFF2-40B4-BE49-F238E27FC236}">
                <a16:creationId xmlns:a16="http://schemas.microsoft.com/office/drawing/2014/main" id="{0FFABCA1-7229-0EDD-069E-E29FD303E4BF}"/>
              </a:ext>
            </a:extLst>
          </p:cNvPr>
          <p:cNvGraphicFramePr>
            <a:graphicFrameLocks noChangeAspect="1"/>
          </p:cNvGraphicFramePr>
          <p:nvPr/>
        </p:nvGraphicFramePr>
        <p:xfrm>
          <a:off x="5148263" y="2133600"/>
          <a:ext cx="1625600" cy="495300"/>
        </p:xfrm>
        <a:graphic>
          <a:graphicData uri="http://schemas.openxmlformats.org/presentationml/2006/ole">
            <mc:AlternateContent xmlns:mc="http://schemas.openxmlformats.org/markup-compatibility/2006">
              <mc:Choice xmlns:v="urn:schemas-microsoft-com:vml" Requires="v">
                <p:oleObj name="Equation" r:id="rId8" imgW="1625400" imgH="495000" progId="Equation.DSMT4">
                  <p:embed/>
                </p:oleObj>
              </mc:Choice>
              <mc:Fallback>
                <p:oleObj name="Equation" r:id="rId8" imgW="1625400" imgH="4950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48263" y="2133600"/>
                        <a:ext cx="16256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9324" name="Rectangle 12">
            <a:extLst>
              <a:ext uri="{FF2B5EF4-FFF2-40B4-BE49-F238E27FC236}">
                <a16:creationId xmlns:a16="http://schemas.microsoft.com/office/drawing/2014/main" id="{8313BD8A-9C48-EB43-DBC4-B47ADD91B87A}"/>
              </a:ext>
            </a:extLst>
          </p:cNvPr>
          <p:cNvSpPr>
            <a:spLocks noChangeArrowheads="1"/>
          </p:cNvSpPr>
          <p:nvPr/>
        </p:nvSpPr>
        <p:spPr bwMode="auto">
          <a:xfrm>
            <a:off x="5651500" y="2636838"/>
            <a:ext cx="3168650"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rgbClr val="FF6600"/>
                </a:solidFill>
                <a:effectLst>
                  <a:outerShdw blurRad="38100" dist="38100" dir="2700000" algn="tl">
                    <a:srgbClr val="C0C0C0"/>
                  </a:outerShdw>
                </a:effectLst>
                <a:latin typeface="Times New Roman" pitchFamily="18" charset="0"/>
                <a:ea typeface="+mn-ea"/>
              </a:rPr>
              <a:t>(</a:t>
            </a:r>
            <a:r>
              <a:rPr lang="zh-CN" altLang="en-US" sz="2800" b="1">
                <a:solidFill>
                  <a:srgbClr val="FF6600"/>
                </a:solidFill>
                <a:effectLst>
                  <a:outerShdw blurRad="38100" dist="38100" dir="2700000" algn="tl">
                    <a:srgbClr val="C0C0C0"/>
                  </a:outerShdw>
                </a:effectLst>
                <a:latin typeface="Times New Roman" pitchFamily="18" charset="0"/>
                <a:ea typeface="+mn-ea"/>
              </a:rPr>
              <a:t>整除的传递性</a:t>
            </a:r>
            <a:r>
              <a:rPr lang="en-US" altLang="zh-CN" sz="2800" b="1">
                <a:solidFill>
                  <a:srgbClr val="FF6600"/>
                </a:solidFill>
                <a:effectLst>
                  <a:outerShdw blurRad="38100" dist="38100" dir="2700000" algn="tl">
                    <a:srgbClr val="C0C0C0"/>
                  </a:outerShdw>
                </a:effectLst>
                <a:latin typeface="Times New Roman" pitchFamily="18" charset="0"/>
                <a:ea typeface="+mn-ea"/>
              </a:rPr>
              <a:t>)</a:t>
            </a:r>
          </a:p>
        </p:txBody>
      </p:sp>
      <p:sp>
        <p:nvSpPr>
          <p:cNvPr id="269325" name="Rectangle 13">
            <a:extLst>
              <a:ext uri="{FF2B5EF4-FFF2-40B4-BE49-F238E27FC236}">
                <a16:creationId xmlns:a16="http://schemas.microsoft.com/office/drawing/2014/main" id="{D20BAFF6-7FA0-A6C3-FDBD-45A36C0D2B91}"/>
              </a:ext>
            </a:extLst>
          </p:cNvPr>
          <p:cNvSpPr>
            <a:spLocks noChangeArrowheads="1"/>
          </p:cNvSpPr>
          <p:nvPr/>
        </p:nvSpPr>
        <p:spPr bwMode="auto">
          <a:xfrm>
            <a:off x="788988" y="3573463"/>
            <a:ext cx="638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则</a:t>
            </a:r>
            <a:r>
              <a:rPr lang="zh-CN" altLang="en-US" sz="2800"/>
              <a:t> </a:t>
            </a:r>
          </a:p>
        </p:txBody>
      </p:sp>
      <p:sp>
        <p:nvSpPr>
          <p:cNvPr id="269326" name="Rectangle 14">
            <a:extLst>
              <a:ext uri="{FF2B5EF4-FFF2-40B4-BE49-F238E27FC236}">
                <a16:creationId xmlns:a16="http://schemas.microsoft.com/office/drawing/2014/main" id="{B347CE75-666B-D532-09C3-627FE8F58A5F}"/>
              </a:ext>
            </a:extLst>
          </p:cNvPr>
          <p:cNvSpPr>
            <a:spLocks noChangeArrowheads="1"/>
          </p:cNvSpPr>
          <p:nvPr/>
        </p:nvSpPr>
        <p:spPr bwMode="auto">
          <a:xfrm>
            <a:off x="212725" y="2997200"/>
            <a:ext cx="1144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solidFill>
                  <a:schemeClr val="accent2"/>
                </a:solidFill>
                <a:latin typeface="Times New Roman" panose="02020603050405020304" pitchFamily="18" charset="0"/>
              </a:rPr>
              <a:t>(3) </a:t>
            </a:r>
            <a:r>
              <a:rPr lang="zh-CN" altLang="en-US" sz="2800" b="1"/>
              <a:t>若</a:t>
            </a:r>
            <a:r>
              <a:rPr lang="zh-CN" altLang="en-US" sz="2800"/>
              <a:t> </a:t>
            </a:r>
          </a:p>
        </p:txBody>
      </p:sp>
      <p:graphicFrame>
        <p:nvGraphicFramePr>
          <p:cNvPr id="269327" name="Object 6">
            <a:extLst>
              <a:ext uri="{FF2B5EF4-FFF2-40B4-BE49-F238E27FC236}">
                <a16:creationId xmlns:a16="http://schemas.microsoft.com/office/drawing/2014/main" id="{92A38605-2AEB-F75A-01DF-AB06604761CE}"/>
              </a:ext>
            </a:extLst>
          </p:cNvPr>
          <p:cNvGraphicFramePr>
            <a:graphicFrameLocks noChangeAspect="1"/>
          </p:cNvGraphicFramePr>
          <p:nvPr/>
        </p:nvGraphicFramePr>
        <p:xfrm>
          <a:off x="1258888" y="2997200"/>
          <a:ext cx="3556000" cy="495300"/>
        </p:xfrm>
        <a:graphic>
          <a:graphicData uri="http://schemas.openxmlformats.org/presentationml/2006/ole">
            <mc:AlternateContent xmlns:mc="http://schemas.openxmlformats.org/markup-compatibility/2006">
              <mc:Choice xmlns:v="urn:schemas-microsoft-com:vml" Requires="v">
                <p:oleObj name="Equation" r:id="rId10" imgW="3555720" imgH="495000" progId="Equation.DSMT4">
                  <p:embed/>
                </p:oleObj>
              </mc:Choice>
              <mc:Fallback>
                <p:oleObj name="Equation" r:id="rId10" imgW="3555720" imgH="4950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8888" y="2997200"/>
                        <a:ext cx="35560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9328" name="Object 7">
            <a:extLst>
              <a:ext uri="{FF2B5EF4-FFF2-40B4-BE49-F238E27FC236}">
                <a16:creationId xmlns:a16="http://schemas.microsoft.com/office/drawing/2014/main" id="{2D48B469-3578-7EFE-80AD-0499D0DCEDE9}"/>
              </a:ext>
            </a:extLst>
          </p:cNvPr>
          <p:cNvGraphicFramePr>
            <a:graphicFrameLocks noChangeAspect="1"/>
          </p:cNvGraphicFramePr>
          <p:nvPr/>
        </p:nvGraphicFramePr>
        <p:xfrm>
          <a:off x="1403350" y="3644900"/>
          <a:ext cx="4521200" cy="431800"/>
        </p:xfrm>
        <a:graphic>
          <a:graphicData uri="http://schemas.openxmlformats.org/presentationml/2006/ole">
            <mc:AlternateContent xmlns:mc="http://schemas.openxmlformats.org/markup-compatibility/2006">
              <mc:Choice xmlns:v="urn:schemas-microsoft-com:vml" Requires="v">
                <p:oleObj name="Equation" r:id="rId12" imgW="4520880" imgH="431640" progId="Equation.DSMT4">
                  <p:embed/>
                </p:oleObj>
              </mc:Choice>
              <mc:Fallback>
                <p:oleObj name="Equation" r:id="rId12" imgW="4520880" imgH="43164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03350" y="3644900"/>
                        <a:ext cx="45212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9329" name="Rectangle 17">
            <a:extLst>
              <a:ext uri="{FF2B5EF4-FFF2-40B4-BE49-F238E27FC236}">
                <a16:creationId xmlns:a16="http://schemas.microsoft.com/office/drawing/2014/main" id="{1BB32310-E0B1-CB9B-AB4E-05CFF210996C}"/>
              </a:ext>
            </a:extLst>
          </p:cNvPr>
          <p:cNvSpPr>
            <a:spLocks noChangeArrowheads="1"/>
          </p:cNvSpPr>
          <p:nvPr/>
        </p:nvSpPr>
        <p:spPr bwMode="auto">
          <a:xfrm>
            <a:off x="611188" y="4221163"/>
            <a:ext cx="6397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有</a:t>
            </a:r>
            <a:r>
              <a:rPr lang="zh-CN" altLang="en-US" sz="2800"/>
              <a:t> </a:t>
            </a:r>
          </a:p>
        </p:txBody>
      </p:sp>
      <p:graphicFrame>
        <p:nvGraphicFramePr>
          <p:cNvPr id="269330" name="Object 8">
            <a:extLst>
              <a:ext uri="{FF2B5EF4-FFF2-40B4-BE49-F238E27FC236}">
                <a16:creationId xmlns:a16="http://schemas.microsoft.com/office/drawing/2014/main" id="{FBC390B7-8067-0814-91C7-94BA36A28D9E}"/>
              </a:ext>
            </a:extLst>
          </p:cNvPr>
          <p:cNvGraphicFramePr>
            <a:graphicFrameLocks noChangeAspect="1"/>
          </p:cNvGraphicFramePr>
          <p:nvPr/>
        </p:nvGraphicFramePr>
        <p:xfrm>
          <a:off x="1116013" y="4292600"/>
          <a:ext cx="7112000" cy="495300"/>
        </p:xfrm>
        <a:graphic>
          <a:graphicData uri="http://schemas.openxmlformats.org/presentationml/2006/ole">
            <mc:AlternateContent xmlns:mc="http://schemas.openxmlformats.org/markup-compatibility/2006">
              <mc:Choice xmlns:v="urn:schemas-microsoft-com:vml" Requires="v">
                <p:oleObj name="Equation" r:id="rId14" imgW="7111800" imgH="495000" progId="Equation.DSMT4">
                  <p:embed/>
                </p:oleObj>
              </mc:Choice>
              <mc:Fallback>
                <p:oleObj name="Equation" r:id="rId14" imgW="7111800" imgH="49500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16013" y="4292600"/>
                        <a:ext cx="71120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9331" name="Rectangle 19">
            <a:extLst>
              <a:ext uri="{FF2B5EF4-FFF2-40B4-BE49-F238E27FC236}">
                <a16:creationId xmlns:a16="http://schemas.microsoft.com/office/drawing/2014/main" id="{4E6D39A1-3D7C-2A8D-8CD6-67840C528DBD}"/>
              </a:ext>
            </a:extLst>
          </p:cNvPr>
          <p:cNvSpPr>
            <a:spLocks noChangeArrowheads="1"/>
          </p:cNvSpPr>
          <p:nvPr/>
        </p:nvSpPr>
        <p:spPr bwMode="auto">
          <a:xfrm>
            <a:off x="180975" y="5086350"/>
            <a:ext cx="1439863"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rgbClr val="FF6600"/>
                </a:solidFill>
                <a:effectLst>
                  <a:outerShdw blurRad="38100" dist="38100" dir="2700000" algn="tl">
                    <a:srgbClr val="C0C0C0"/>
                  </a:outerShdw>
                </a:effectLst>
                <a:latin typeface="Times New Roman" pitchFamily="18" charset="0"/>
                <a:ea typeface="+mn-ea"/>
              </a:rPr>
              <a:t>注  </a:t>
            </a:r>
            <a:r>
              <a:rPr lang="zh-CN" altLang="en-US" sz="2800" b="1">
                <a:effectLst>
                  <a:outerShdw blurRad="38100" dist="38100" dir="2700000" algn="tl">
                    <a:srgbClr val="C0C0C0"/>
                  </a:outerShdw>
                </a:effectLst>
                <a:latin typeface="Times New Roman" pitchFamily="18" charset="0"/>
                <a:ea typeface="+mn-ea"/>
              </a:rPr>
              <a:t>称</a:t>
            </a:r>
          </a:p>
        </p:txBody>
      </p:sp>
      <p:graphicFrame>
        <p:nvGraphicFramePr>
          <p:cNvPr id="269332" name="Object 9">
            <a:extLst>
              <a:ext uri="{FF2B5EF4-FFF2-40B4-BE49-F238E27FC236}">
                <a16:creationId xmlns:a16="http://schemas.microsoft.com/office/drawing/2014/main" id="{A8E901AC-1FE8-03FB-77FB-E088ED169E20}"/>
              </a:ext>
            </a:extLst>
          </p:cNvPr>
          <p:cNvGraphicFramePr>
            <a:graphicFrameLocks noChangeAspect="1"/>
          </p:cNvGraphicFramePr>
          <p:nvPr/>
        </p:nvGraphicFramePr>
        <p:xfrm>
          <a:off x="1376363" y="5157788"/>
          <a:ext cx="6184900" cy="431800"/>
        </p:xfrm>
        <a:graphic>
          <a:graphicData uri="http://schemas.openxmlformats.org/presentationml/2006/ole">
            <mc:AlternateContent xmlns:mc="http://schemas.openxmlformats.org/markup-compatibility/2006">
              <mc:Choice xmlns:v="urn:schemas-microsoft-com:vml" Requires="v">
                <p:oleObj name="Equation" r:id="rId16" imgW="6184800" imgH="431640" progId="Equation.DSMT4">
                  <p:embed/>
                </p:oleObj>
              </mc:Choice>
              <mc:Fallback>
                <p:oleObj name="Equation" r:id="rId16" imgW="6184800" imgH="431640" progId="Equation.DSMT4">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76363" y="5157788"/>
                        <a:ext cx="61849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9333" name="Rectangle 21">
            <a:extLst>
              <a:ext uri="{FF2B5EF4-FFF2-40B4-BE49-F238E27FC236}">
                <a16:creationId xmlns:a16="http://schemas.microsoft.com/office/drawing/2014/main" id="{80502615-7EC6-BFF8-03D0-F11152BBA73F}"/>
              </a:ext>
            </a:extLst>
          </p:cNvPr>
          <p:cNvSpPr>
            <a:spLocks noChangeArrowheads="1"/>
          </p:cNvSpPr>
          <p:nvPr/>
        </p:nvSpPr>
        <p:spPr bwMode="auto">
          <a:xfrm>
            <a:off x="755650" y="5734050"/>
            <a:ext cx="576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为</a:t>
            </a:r>
            <a:r>
              <a:rPr lang="zh-CN" altLang="en-US" sz="2800"/>
              <a:t> </a:t>
            </a:r>
          </a:p>
        </p:txBody>
      </p:sp>
      <p:graphicFrame>
        <p:nvGraphicFramePr>
          <p:cNvPr id="269334" name="Object 10">
            <a:extLst>
              <a:ext uri="{FF2B5EF4-FFF2-40B4-BE49-F238E27FC236}">
                <a16:creationId xmlns:a16="http://schemas.microsoft.com/office/drawing/2014/main" id="{EC468967-7285-0597-1234-B49DC1BD782F}"/>
              </a:ext>
            </a:extLst>
          </p:cNvPr>
          <p:cNvGraphicFramePr>
            <a:graphicFrameLocks noChangeAspect="1"/>
          </p:cNvGraphicFramePr>
          <p:nvPr/>
        </p:nvGraphicFramePr>
        <p:xfrm>
          <a:off x="1258888" y="5805488"/>
          <a:ext cx="3175000" cy="431800"/>
        </p:xfrm>
        <a:graphic>
          <a:graphicData uri="http://schemas.openxmlformats.org/presentationml/2006/ole">
            <mc:AlternateContent xmlns:mc="http://schemas.openxmlformats.org/markup-compatibility/2006">
              <mc:Choice xmlns:v="urn:schemas-microsoft-com:vml" Requires="v">
                <p:oleObj name="Equation" r:id="rId18" imgW="3174840" imgH="431640" progId="Equation.DSMT4">
                  <p:embed/>
                </p:oleObj>
              </mc:Choice>
              <mc:Fallback>
                <p:oleObj name="Equation" r:id="rId18" imgW="3174840" imgH="431640" progId="Equation.DSMT4">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58888" y="5805488"/>
                        <a:ext cx="31750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9335" name="Rectangle 23">
            <a:extLst>
              <a:ext uri="{FF2B5EF4-FFF2-40B4-BE49-F238E27FC236}">
                <a16:creationId xmlns:a16="http://schemas.microsoft.com/office/drawing/2014/main" id="{74FAE218-52E0-A04E-D616-907A977341E9}"/>
              </a:ext>
            </a:extLst>
          </p:cNvPr>
          <p:cNvSpPr>
            <a:spLocks noChangeArrowheads="1"/>
          </p:cNvSpPr>
          <p:nvPr/>
        </p:nvSpPr>
        <p:spPr bwMode="auto">
          <a:xfrm>
            <a:off x="4500563" y="5734050"/>
            <a:ext cx="28082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的一个组合</a:t>
            </a:r>
            <a:r>
              <a:rPr lang="en-US" altLang="zh-CN" sz="2800" b="1"/>
              <a:t>.</a:t>
            </a:r>
            <a:r>
              <a:rPr lang="en-US" altLang="zh-CN" sz="2800"/>
              <a:t> </a:t>
            </a:r>
          </a:p>
        </p:txBody>
      </p:sp>
      <p:sp>
        <p:nvSpPr>
          <p:cNvPr id="15384" name="Text Box 24">
            <a:extLst>
              <a:ext uri="{FF2B5EF4-FFF2-40B4-BE49-F238E27FC236}">
                <a16:creationId xmlns:a16="http://schemas.microsoft.com/office/drawing/2014/main" id="{D41240AF-9208-EE8B-19D7-B8D776990448}"/>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§3  </a:t>
            </a:r>
            <a:r>
              <a:rPr lang="zh-CN" altLang="en-US" sz="3200" b="1">
                <a:solidFill>
                  <a:schemeClr val="accent2"/>
                </a:solidFill>
                <a:latin typeface="宋体" panose="02010600030101010101" pitchFamily="2" charset="-122"/>
              </a:rPr>
              <a:t>整除的概念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69314"/>
                                        </p:tgtEl>
                                        <p:attrNameLst>
                                          <p:attrName>style.visibility</p:attrName>
                                        </p:attrNameLst>
                                      </p:cBhvr>
                                      <p:to>
                                        <p:strVal val="visible"/>
                                      </p:to>
                                    </p:set>
                                    <p:animEffect transition="in" filter="wipe(left)">
                                      <p:cBhvr>
                                        <p:cTn id="7" dur="500"/>
                                        <p:tgtEl>
                                          <p:spTgt spid="269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9316"/>
                                        </p:tgtEl>
                                        <p:attrNameLst>
                                          <p:attrName>style.visibility</p:attrName>
                                        </p:attrNameLst>
                                      </p:cBhvr>
                                      <p:to>
                                        <p:strVal val="visible"/>
                                      </p:to>
                                    </p:set>
                                    <p:animEffect transition="in" filter="wipe(left)">
                                      <p:cBhvr>
                                        <p:cTn id="12" dur="500"/>
                                        <p:tgtEl>
                                          <p:spTgt spid="269316"/>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69318"/>
                                        </p:tgtEl>
                                        <p:attrNameLst>
                                          <p:attrName>style.visibility</p:attrName>
                                        </p:attrNameLst>
                                      </p:cBhvr>
                                      <p:to>
                                        <p:strVal val="visible"/>
                                      </p:to>
                                    </p:set>
                                    <p:animEffect transition="in" filter="wipe(left)">
                                      <p:cBhvr>
                                        <p:cTn id="16" dur="500"/>
                                        <p:tgtEl>
                                          <p:spTgt spid="269318"/>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69315"/>
                                        </p:tgtEl>
                                        <p:attrNameLst>
                                          <p:attrName>style.visibility</p:attrName>
                                        </p:attrNameLst>
                                      </p:cBhvr>
                                      <p:to>
                                        <p:strVal val="visible"/>
                                      </p:to>
                                    </p:set>
                                    <p:animEffect transition="in" filter="wipe(left)">
                                      <p:cBhvr>
                                        <p:cTn id="20" dur="500"/>
                                        <p:tgtEl>
                                          <p:spTgt spid="269315"/>
                                        </p:tgtEl>
                                      </p:cBhvr>
                                    </p:animEffect>
                                  </p:childTnLst>
                                </p:cTn>
                              </p:par>
                            </p:childTnLst>
                          </p:cTn>
                        </p:par>
                        <p:par>
                          <p:cTn id="21" fill="hold" nodeType="afterGroup">
                            <p:stCondLst>
                              <p:cond delay="1500"/>
                            </p:stCondLst>
                            <p:childTnLst>
                              <p:par>
                                <p:cTn id="22" presetID="22" presetClass="entr" presetSubtype="8" fill="hold" nodeType="afterEffect">
                                  <p:stCondLst>
                                    <p:cond delay="0"/>
                                  </p:stCondLst>
                                  <p:childTnLst>
                                    <p:set>
                                      <p:cBhvr>
                                        <p:cTn id="23" dur="1" fill="hold">
                                          <p:stCondLst>
                                            <p:cond delay="0"/>
                                          </p:stCondLst>
                                        </p:cTn>
                                        <p:tgtEl>
                                          <p:spTgt spid="269319"/>
                                        </p:tgtEl>
                                        <p:attrNameLst>
                                          <p:attrName>style.visibility</p:attrName>
                                        </p:attrNameLst>
                                      </p:cBhvr>
                                      <p:to>
                                        <p:strVal val="visible"/>
                                      </p:to>
                                    </p:set>
                                    <p:animEffect transition="in" filter="wipe(left)">
                                      <p:cBhvr>
                                        <p:cTn id="24" dur="500"/>
                                        <p:tgtEl>
                                          <p:spTgt spid="269319"/>
                                        </p:tgtEl>
                                      </p:cBhvr>
                                    </p:animEffect>
                                  </p:childTnLst>
                                </p:cTn>
                              </p:par>
                            </p:childTnLst>
                          </p:cTn>
                        </p:par>
                        <p:par>
                          <p:cTn id="25" fill="hold" nodeType="afterGroup">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269317"/>
                                        </p:tgtEl>
                                        <p:attrNameLst>
                                          <p:attrName>style.visibility</p:attrName>
                                        </p:attrNameLst>
                                      </p:cBhvr>
                                      <p:to>
                                        <p:strVal val="visible"/>
                                      </p:to>
                                    </p:set>
                                    <p:animEffect transition="in" filter="wipe(left)">
                                      <p:cBhvr>
                                        <p:cTn id="28" dur="500"/>
                                        <p:tgtEl>
                                          <p:spTgt spid="26931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69321"/>
                                        </p:tgtEl>
                                        <p:attrNameLst>
                                          <p:attrName>style.visibility</p:attrName>
                                        </p:attrNameLst>
                                      </p:cBhvr>
                                      <p:to>
                                        <p:strVal val="visible"/>
                                      </p:to>
                                    </p:set>
                                    <p:animEffect transition="in" filter="wipe(left)">
                                      <p:cBhvr>
                                        <p:cTn id="33" dur="500"/>
                                        <p:tgtEl>
                                          <p:spTgt spid="269321"/>
                                        </p:tgtEl>
                                      </p:cBhvr>
                                    </p:animEffect>
                                  </p:childTnLst>
                                </p:cTn>
                              </p:par>
                            </p:childTnLst>
                          </p:cTn>
                        </p:par>
                        <p:par>
                          <p:cTn id="34" fill="hold" nodeType="afterGroup">
                            <p:stCondLst>
                              <p:cond delay="500"/>
                            </p:stCondLst>
                            <p:childTnLst>
                              <p:par>
                                <p:cTn id="35" presetID="22" presetClass="entr" presetSubtype="8" fill="hold" nodeType="afterEffect">
                                  <p:stCondLst>
                                    <p:cond delay="0"/>
                                  </p:stCondLst>
                                  <p:childTnLst>
                                    <p:set>
                                      <p:cBhvr>
                                        <p:cTn id="36" dur="1" fill="hold">
                                          <p:stCondLst>
                                            <p:cond delay="0"/>
                                          </p:stCondLst>
                                        </p:cTn>
                                        <p:tgtEl>
                                          <p:spTgt spid="269322"/>
                                        </p:tgtEl>
                                        <p:attrNameLst>
                                          <p:attrName>style.visibility</p:attrName>
                                        </p:attrNameLst>
                                      </p:cBhvr>
                                      <p:to>
                                        <p:strVal val="visible"/>
                                      </p:to>
                                    </p:set>
                                    <p:animEffect transition="in" filter="wipe(left)">
                                      <p:cBhvr>
                                        <p:cTn id="37" dur="500"/>
                                        <p:tgtEl>
                                          <p:spTgt spid="269322"/>
                                        </p:tgtEl>
                                      </p:cBhvr>
                                    </p:animEffect>
                                  </p:childTnLst>
                                </p:cTn>
                              </p:par>
                            </p:childTnLst>
                          </p:cTn>
                        </p:par>
                        <p:par>
                          <p:cTn id="38" fill="hold" nodeType="afterGroup">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269320"/>
                                        </p:tgtEl>
                                        <p:attrNameLst>
                                          <p:attrName>style.visibility</p:attrName>
                                        </p:attrNameLst>
                                      </p:cBhvr>
                                      <p:to>
                                        <p:strVal val="visible"/>
                                      </p:to>
                                    </p:set>
                                    <p:animEffect transition="in" filter="wipe(left)">
                                      <p:cBhvr>
                                        <p:cTn id="41" dur="500"/>
                                        <p:tgtEl>
                                          <p:spTgt spid="269320"/>
                                        </p:tgtEl>
                                      </p:cBhvr>
                                    </p:animEffect>
                                  </p:childTnLst>
                                </p:cTn>
                              </p:par>
                            </p:childTnLst>
                          </p:cTn>
                        </p:par>
                        <p:par>
                          <p:cTn id="42" fill="hold" nodeType="afterGroup">
                            <p:stCondLst>
                              <p:cond delay="1500"/>
                            </p:stCondLst>
                            <p:childTnLst>
                              <p:par>
                                <p:cTn id="43" presetID="22" presetClass="entr" presetSubtype="8" fill="hold" nodeType="afterEffect">
                                  <p:stCondLst>
                                    <p:cond delay="0"/>
                                  </p:stCondLst>
                                  <p:childTnLst>
                                    <p:set>
                                      <p:cBhvr>
                                        <p:cTn id="44" dur="1" fill="hold">
                                          <p:stCondLst>
                                            <p:cond delay="0"/>
                                          </p:stCondLst>
                                        </p:cTn>
                                        <p:tgtEl>
                                          <p:spTgt spid="269323"/>
                                        </p:tgtEl>
                                        <p:attrNameLst>
                                          <p:attrName>style.visibility</p:attrName>
                                        </p:attrNameLst>
                                      </p:cBhvr>
                                      <p:to>
                                        <p:strVal val="visible"/>
                                      </p:to>
                                    </p:set>
                                    <p:animEffect transition="in" filter="wipe(left)">
                                      <p:cBhvr>
                                        <p:cTn id="45" dur="500"/>
                                        <p:tgtEl>
                                          <p:spTgt spid="269323"/>
                                        </p:tgtEl>
                                      </p:cBhvr>
                                    </p:animEffect>
                                  </p:childTnLst>
                                </p:cTn>
                              </p:par>
                            </p:childTnLst>
                          </p:cTn>
                        </p:par>
                        <p:par>
                          <p:cTn id="46" fill="hold" nodeType="afterGroup">
                            <p:stCondLst>
                              <p:cond delay="2000"/>
                            </p:stCondLst>
                            <p:childTnLst>
                              <p:par>
                                <p:cTn id="47" presetID="22" presetClass="entr" presetSubtype="8" fill="hold" grpId="0" nodeType="afterEffect">
                                  <p:stCondLst>
                                    <p:cond delay="0"/>
                                  </p:stCondLst>
                                  <p:childTnLst>
                                    <p:set>
                                      <p:cBhvr>
                                        <p:cTn id="48" dur="1" fill="hold">
                                          <p:stCondLst>
                                            <p:cond delay="0"/>
                                          </p:stCondLst>
                                        </p:cTn>
                                        <p:tgtEl>
                                          <p:spTgt spid="269324"/>
                                        </p:tgtEl>
                                        <p:attrNameLst>
                                          <p:attrName>style.visibility</p:attrName>
                                        </p:attrNameLst>
                                      </p:cBhvr>
                                      <p:to>
                                        <p:strVal val="visible"/>
                                      </p:to>
                                    </p:set>
                                    <p:animEffect transition="in" filter="wipe(left)">
                                      <p:cBhvr>
                                        <p:cTn id="49" dur="500"/>
                                        <p:tgtEl>
                                          <p:spTgt spid="26932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69326"/>
                                        </p:tgtEl>
                                        <p:attrNameLst>
                                          <p:attrName>style.visibility</p:attrName>
                                        </p:attrNameLst>
                                      </p:cBhvr>
                                      <p:to>
                                        <p:strVal val="visible"/>
                                      </p:to>
                                    </p:set>
                                    <p:animEffect transition="in" filter="wipe(left)">
                                      <p:cBhvr>
                                        <p:cTn id="54" dur="500"/>
                                        <p:tgtEl>
                                          <p:spTgt spid="269326"/>
                                        </p:tgtEl>
                                      </p:cBhvr>
                                    </p:animEffect>
                                  </p:childTnLst>
                                </p:cTn>
                              </p:par>
                            </p:childTnLst>
                          </p:cTn>
                        </p:par>
                        <p:par>
                          <p:cTn id="55" fill="hold" nodeType="afterGroup">
                            <p:stCondLst>
                              <p:cond delay="500"/>
                            </p:stCondLst>
                            <p:childTnLst>
                              <p:par>
                                <p:cTn id="56" presetID="22" presetClass="entr" presetSubtype="8" fill="hold" nodeType="afterEffect">
                                  <p:stCondLst>
                                    <p:cond delay="0"/>
                                  </p:stCondLst>
                                  <p:childTnLst>
                                    <p:set>
                                      <p:cBhvr>
                                        <p:cTn id="57" dur="1" fill="hold">
                                          <p:stCondLst>
                                            <p:cond delay="0"/>
                                          </p:stCondLst>
                                        </p:cTn>
                                        <p:tgtEl>
                                          <p:spTgt spid="269327"/>
                                        </p:tgtEl>
                                        <p:attrNameLst>
                                          <p:attrName>style.visibility</p:attrName>
                                        </p:attrNameLst>
                                      </p:cBhvr>
                                      <p:to>
                                        <p:strVal val="visible"/>
                                      </p:to>
                                    </p:set>
                                    <p:animEffect transition="in" filter="wipe(left)">
                                      <p:cBhvr>
                                        <p:cTn id="58" dur="500"/>
                                        <p:tgtEl>
                                          <p:spTgt spid="269327"/>
                                        </p:tgtEl>
                                      </p:cBhvr>
                                    </p:animEffect>
                                  </p:childTnLst>
                                </p:cTn>
                              </p:par>
                            </p:childTnLst>
                          </p:cTn>
                        </p:par>
                        <p:par>
                          <p:cTn id="59" fill="hold" nodeType="afterGroup">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269325"/>
                                        </p:tgtEl>
                                        <p:attrNameLst>
                                          <p:attrName>style.visibility</p:attrName>
                                        </p:attrNameLst>
                                      </p:cBhvr>
                                      <p:to>
                                        <p:strVal val="visible"/>
                                      </p:to>
                                    </p:set>
                                    <p:animEffect transition="in" filter="wipe(left)">
                                      <p:cBhvr>
                                        <p:cTn id="62" dur="500"/>
                                        <p:tgtEl>
                                          <p:spTgt spid="269325"/>
                                        </p:tgtEl>
                                      </p:cBhvr>
                                    </p:animEffect>
                                  </p:childTnLst>
                                </p:cTn>
                              </p:par>
                            </p:childTnLst>
                          </p:cTn>
                        </p:par>
                        <p:par>
                          <p:cTn id="63" fill="hold" nodeType="afterGroup">
                            <p:stCondLst>
                              <p:cond delay="1500"/>
                            </p:stCondLst>
                            <p:childTnLst>
                              <p:par>
                                <p:cTn id="64" presetID="22" presetClass="entr" presetSubtype="8" fill="hold" nodeType="afterEffect">
                                  <p:stCondLst>
                                    <p:cond delay="0"/>
                                  </p:stCondLst>
                                  <p:childTnLst>
                                    <p:set>
                                      <p:cBhvr>
                                        <p:cTn id="65" dur="1" fill="hold">
                                          <p:stCondLst>
                                            <p:cond delay="0"/>
                                          </p:stCondLst>
                                        </p:cTn>
                                        <p:tgtEl>
                                          <p:spTgt spid="269328"/>
                                        </p:tgtEl>
                                        <p:attrNameLst>
                                          <p:attrName>style.visibility</p:attrName>
                                        </p:attrNameLst>
                                      </p:cBhvr>
                                      <p:to>
                                        <p:strVal val="visible"/>
                                      </p:to>
                                    </p:set>
                                    <p:animEffect transition="in" filter="wipe(left)">
                                      <p:cBhvr>
                                        <p:cTn id="66" dur="500"/>
                                        <p:tgtEl>
                                          <p:spTgt spid="269328"/>
                                        </p:tgtEl>
                                      </p:cBhvr>
                                    </p:animEffect>
                                  </p:childTnLst>
                                </p:cTn>
                              </p:par>
                            </p:childTnLst>
                          </p:cTn>
                        </p:par>
                        <p:par>
                          <p:cTn id="67" fill="hold" nodeType="afterGroup">
                            <p:stCondLst>
                              <p:cond delay="2000"/>
                            </p:stCondLst>
                            <p:childTnLst>
                              <p:par>
                                <p:cTn id="68" presetID="22" presetClass="entr" presetSubtype="8" fill="hold" grpId="0" nodeType="afterEffect">
                                  <p:stCondLst>
                                    <p:cond delay="0"/>
                                  </p:stCondLst>
                                  <p:childTnLst>
                                    <p:set>
                                      <p:cBhvr>
                                        <p:cTn id="69" dur="1" fill="hold">
                                          <p:stCondLst>
                                            <p:cond delay="0"/>
                                          </p:stCondLst>
                                        </p:cTn>
                                        <p:tgtEl>
                                          <p:spTgt spid="269329"/>
                                        </p:tgtEl>
                                        <p:attrNameLst>
                                          <p:attrName>style.visibility</p:attrName>
                                        </p:attrNameLst>
                                      </p:cBhvr>
                                      <p:to>
                                        <p:strVal val="visible"/>
                                      </p:to>
                                    </p:set>
                                    <p:animEffect transition="in" filter="wipe(left)">
                                      <p:cBhvr>
                                        <p:cTn id="70" dur="500"/>
                                        <p:tgtEl>
                                          <p:spTgt spid="269329"/>
                                        </p:tgtEl>
                                      </p:cBhvr>
                                    </p:animEffect>
                                  </p:childTnLst>
                                </p:cTn>
                              </p:par>
                            </p:childTnLst>
                          </p:cTn>
                        </p:par>
                        <p:par>
                          <p:cTn id="71" fill="hold" nodeType="afterGroup">
                            <p:stCondLst>
                              <p:cond delay="2500"/>
                            </p:stCondLst>
                            <p:childTnLst>
                              <p:par>
                                <p:cTn id="72" presetID="22" presetClass="entr" presetSubtype="8" fill="hold" nodeType="afterEffect">
                                  <p:stCondLst>
                                    <p:cond delay="0"/>
                                  </p:stCondLst>
                                  <p:childTnLst>
                                    <p:set>
                                      <p:cBhvr>
                                        <p:cTn id="73" dur="1" fill="hold">
                                          <p:stCondLst>
                                            <p:cond delay="0"/>
                                          </p:stCondLst>
                                        </p:cTn>
                                        <p:tgtEl>
                                          <p:spTgt spid="269330"/>
                                        </p:tgtEl>
                                        <p:attrNameLst>
                                          <p:attrName>style.visibility</p:attrName>
                                        </p:attrNameLst>
                                      </p:cBhvr>
                                      <p:to>
                                        <p:strVal val="visible"/>
                                      </p:to>
                                    </p:set>
                                    <p:animEffect transition="in" filter="wipe(left)">
                                      <p:cBhvr>
                                        <p:cTn id="74" dur="500"/>
                                        <p:tgtEl>
                                          <p:spTgt spid="269330"/>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69331"/>
                                        </p:tgtEl>
                                        <p:attrNameLst>
                                          <p:attrName>style.visibility</p:attrName>
                                        </p:attrNameLst>
                                      </p:cBhvr>
                                      <p:to>
                                        <p:strVal val="visible"/>
                                      </p:to>
                                    </p:set>
                                    <p:animEffect transition="in" filter="wipe(left)">
                                      <p:cBhvr>
                                        <p:cTn id="79" dur="500"/>
                                        <p:tgtEl>
                                          <p:spTgt spid="269331"/>
                                        </p:tgtEl>
                                      </p:cBhvr>
                                    </p:animEffect>
                                  </p:childTnLst>
                                </p:cTn>
                              </p:par>
                            </p:childTnLst>
                          </p:cTn>
                        </p:par>
                        <p:par>
                          <p:cTn id="80" fill="hold" nodeType="afterGroup">
                            <p:stCondLst>
                              <p:cond delay="500"/>
                            </p:stCondLst>
                            <p:childTnLst>
                              <p:par>
                                <p:cTn id="81" presetID="22" presetClass="entr" presetSubtype="8" fill="hold" nodeType="afterEffect">
                                  <p:stCondLst>
                                    <p:cond delay="0"/>
                                  </p:stCondLst>
                                  <p:childTnLst>
                                    <p:set>
                                      <p:cBhvr>
                                        <p:cTn id="82" dur="1" fill="hold">
                                          <p:stCondLst>
                                            <p:cond delay="0"/>
                                          </p:stCondLst>
                                        </p:cTn>
                                        <p:tgtEl>
                                          <p:spTgt spid="269332"/>
                                        </p:tgtEl>
                                        <p:attrNameLst>
                                          <p:attrName>style.visibility</p:attrName>
                                        </p:attrNameLst>
                                      </p:cBhvr>
                                      <p:to>
                                        <p:strVal val="visible"/>
                                      </p:to>
                                    </p:set>
                                    <p:animEffect transition="in" filter="wipe(left)">
                                      <p:cBhvr>
                                        <p:cTn id="83" dur="500"/>
                                        <p:tgtEl>
                                          <p:spTgt spid="269332"/>
                                        </p:tgtEl>
                                      </p:cBhvr>
                                    </p:animEffect>
                                  </p:childTnLst>
                                </p:cTn>
                              </p:par>
                            </p:childTnLst>
                          </p:cTn>
                        </p:par>
                        <p:par>
                          <p:cTn id="84" fill="hold" nodeType="afterGroup">
                            <p:stCondLst>
                              <p:cond delay="1000"/>
                            </p:stCondLst>
                            <p:childTnLst>
                              <p:par>
                                <p:cTn id="85" presetID="22" presetClass="entr" presetSubtype="8" fill="hold" grpId="0" nodeType="afterEffect">
                                  <p:stCondLst>
                                    <p:cond delay="0"/>
                                  </p:stCondLst>
                                  <p:childTnLst>
                                    <p:set>
                                      <p:cBhvr>
                                        <p:cTn id="86" dur="1" fill="hold">
                                          <p:stCondLst>
                                            <p:cond delay="0"/>
                                          </p:stCondLst>
                                        </p:cTn>
                                        <p:tgtEl>
                                          <p:spTgt spid="269333"/>
                                        </p:tgtEl>
                                        <p:attrNameLst>
                                          <p:attrName>style.visibility</p:attrName>
                                        </p:attrNameLst>
                                      </p:cBhvr>
                                      <p:to>
                                        <p:strVal val="visible"/>
                                      </p:to>
                                    </p:set>
                                    <p:animEffect transition="in" filter="wipe(left)">
                                      <p:cBhvr>
                                        <p:cTn id="87" dur="500"/>
                                        <p:tgtEl>
                                          <p:spTgt spid="269333"/>
                                        </p:tgtEl>
                                      </p:cBhvr>
                                    </p:animEffect>
                                  </p:childTnLst>
                                </p:cTn>
                              </p:par>
                            </p:childTnLst>
                          </p:cTn>
                        </p:par>
                        <p:par>
                          <p:cTn id="88" fill="hold" nodeType="afterGroup">
                            <p:stCondLst>
                              <p:cond delay="1500"/>
                            </p:stCondLst>
                            <p:childTnLst>
                              <p:par>
                                <p:cTn id="89" presetID="22" presetClass="entr" presetSubtype="8" fill="hold" nodeType="afterEffect">
                                  <p:stCondLst>
                                    <p:cond delay="0"/>
                                  </p:stCondLst>
                                  <p:childTnLst>
                                    <p:set>
                                      <p:cBhvr>
                                        <p:cTn id="90" dur="1" fill="hold">
                                          <p:stCondLst>
                                            <p:cond delay="0"/>
                                          </p:stCondLst>
                                        </p:cTn>
                                        <p:tgtEl>
                                          <p:spTgt spid="269334"/>
                                        </p:tgtEl>
                                        <p:attrNameLst>
                                          <p:attrName>style.visibility</p:attrName>
                                        </p:attrNameLst>
                                      </p:cBhvr>
                                      <p:to>
                                        <p:strVal val="visible"/>
                                      </p:to>
                                    </p:set>
                                    <p:animEffect transition="in" filter="wipe(left)">
                                      <p:cBhvr>
                                        <p:cTn id="91" dur="500"/>
                                        <p:tgtEl>
                                          <p:spTgt spid="269334"/>
                                        </p:tgtEl>
                                      </p:cBhvr>
                                    </p:animEffect>
                                  </p:childTnLst>
                                </p:cTn>
                              </p:par>
                            </p:childTnLst>
                          </p:cTn>
                        </p:par>
                        <p:par>
                          <p:cTn id="92" fill="hold" nodeType="afterGroup">
                            <p:stCondLst>
                              <p:cond delay="2000"/>
                            </p:stCondLst>
                            <p:childTnLst>
                              <p:par>
                                <p:cTn id="93" presetID="22" presetClass="entr" presetSubtype="8" fill="hold" grpId="0" nodeType="afterEffect">
                                  <p:stCondLst>
                                    <p:cond delay="0"/>
                                  </p:stCondLst>
                                  <p:childTnLst>
                                    <p:set>
                                      <p:cBhvr>
                                        <p:cTn id="94" dur="1" fill="hold">
                                          <p:stCondLst>
                                            <p:cond delay="0"/>
                                          </p:stCondLst>
                                        </p:cTn>
                                        <p:tgtEl>
                                          <p:spTgt spid="269335"/>
                                        </p:tgtEl>
                                        <p:attrNameLst>
                                          <p:attrName>style.visibility</p:attrName>
                                        </p:attrNameLst>
                                      </p:cBhvr>
                                      <p:to>
                                        <p:strVal val="visible"/>
                                      </p:to>
                                    </p:set>
                                    <p:animEffect transition="in" filter="wipe(left)">
                                      <p:cBhvr>
                                        <p:cTn id="95" dur="500"/>
                                        <p:tgtEl>
                                          <p:spTgt spid="269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4" grpId="0"/>
      <p:bldP spid="269315" grpId="0"/>
      <p:bldP spid="269316" grpId="0"/>
      <p:bldP spid="269317" grpId="0"/>
      <p:bldP spid="269320" grpId="0"/>
      <p:bldP spid="269321" grpId="0"/>
      <p:bldP spid="269324" grpId="0"/>
      <p:bldP spid="269325" grpId="0"/>
      <p:bldP spid="269326" grpId="0"/>
      <p:bldP spid="269329" grpId="0"/>
      <p:bldP spid="269331" grpId="0"/>
      <p:bldP spid="269333" grpId="0"/>
      <p:bldP spid="2693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a:extLst>
              <a:ext uri="{FF2B5EF4-FFF2-40B4-BE49-F238E27FC236}">
                <a16:creationId xmlns:a16="http://schemas.microsoft.com/office/drawing/2014/main" id="{CB2CB702-0FB2-79A6-899E-189EF639D7E3}"/>
              </a:ext>
            </a:extLst>
          </p:cNvPr>
          <p:cNvSpPr>
            <a:spLocks noChangeArrowheads="1"/>
          </p:cNvSpPr>
          <p:nvPr/>
        </p:nvSpPr>
        <p:spPr bwMode="auto">
          <a:xfrm>
            <a:off x="107950" y="836613"/>
            <a:ext cx="3168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chemeClr val="accent2"/>
                </a:solidFill>
              </a:rPr>
              <a:t>例</a:t>
            </a:r>
            <a:r>
              <a:rPr lang="en-US" altLang="zh-CN" sz="2800" b="1">
                <a:solidFill>
                  <a:schemeClr val="accent2"/>
                </a:solidFill>
                <a:latin typeface="Times New Roman" panose="02020603050405020304" pitchFamily="18" charset="0"/>
              </a:rPr>
              <a:t>3</a:t>
            </a:r>
            <a:r>
              <a:rPr lang="en-US" altLang="zh-CN" sz="2800"/>
              <a:t>  </a:t>
            </a:r>
            <a:r>
              <a:rPr lang="zh-CN" altLang="en-US" sz="2800" b="1"/>
              <a:t>证明：</a:t>
            </a:r>
            <a:r>
              <a:rPr lang="en-US" altLang="zh-CN" sz="2800" b="1">
                <a:latin typeface="Times New Roman" panose="02020603050405020304" pitchFamily="18" charset="0"/>
              </a:rPr>
              <a:t>(1)</a:t>
            </a:r>
            <a:r>
              <a:rPr lang="zh-CN" altLang="en-US" sz="2800" b="1">
                <a:latin typeface="Times New Roman" panose="02020603050405020304" pitchFamily="18" charset="0"/>
              </a:rPr>
              <a:t>若</a:t>
            </a:r>
          </a:p>
        </p:txBody>
      </p:sp>
      <p:graphicFrame>
        <p:nvGraphicFramePr>
          <p:cNvPr id="270339" name="Object 2">
            <a:extLst>
              <a:ext uri="{FF2B5EF4-FFF2-40B4-BE49-F238E27FC236}">
                <a16:creationId xmlns:a16="http://schemas.microsoft.com/office/drawing/2014/main" id="{4E6F627D-D622-C5B0-C33B-856F3C93BE64}"/>
              </a:ext>
            </a:extLst>
          </p:cNvPr>
          <p:cNvGraphicFramePr>
            <a:graphicFrameLocks noChangeAspect="1"/>
          </p:cNvGraphicFramePr>
          <p:nvPr/>
        </p:nvGraphicFramePr>
        <p:xfrm>
          <a:off x="2857500" y="836613"/>
          <a:ext cx="5503863" cy="542925"/>
        </p:xfrm>
        <a:graphic>
          <a:graphicData uri="http://schemas.openxmlformats.org/presentationml/2006/ole">
            <mc:AlternateContent xmlns:mc="http://schemas.openxmlformats.org/markup-compatibility/2006">
              <mc:Choice xmlns:v="urn:schemas-microsoft-com:vml" Requires="v">
                <p:oleObj name="Equation" r:id="rId2" imgW="2476440" imgH="241200" progId="Equation.DSMT4">
                  <p:embed/>
                </p:oleObj>
              </mc:Choice>
              <mc:Fallback>
                <p:oleObj name="Equation" r:id="rId2" imgW="2476440" imgH="2412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836613"/>
                        <a:ext cx="5503863"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0340" name="Rectangle 4">
            <a:extLst>
              <a:ext uri="{FF2B5EF4-FFF2-40B4-BE49-F238E27FC236}">
                <a16:creationId xmlns:a16="http://schemas.microsoft.com/office/drawing/2014/main" id="{E812FB57-FEC7-0F77-0AB3-8B98477633CC}"/>
              </a:ext>
            </a:extLst>
          </p:cNvPr>
          <p:cNvSpPr>
            <a:spLocks noChangeArrowheads="1"/>
          </p:cNvSpPr>
          <p:nvPr/>
        </p:nvSpPr>
        <p:spPr bwMode="auto">
          <a:xfrm>
            <a:off x="2268538" y="1412875"/>
            <a:ext cx="7191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则</a:t>
            </a:r>
          </a:p>
        </p:txBody>
      </p:sp>
      <p:graphicFrame>
        <p:nvGraphicFramePr>
          <p:cNvPr id="270341" name="Object 3">
            <a:extLst>
              <a:ext uri="{FF2B5EF4-FFF2-40B4-BE49-F238E27FC236}">
                <a16:creationId xmlns:a16="http://schemas.microsoft.com/office/drawing/2014/main" id="{FA1B5F71-030D-E56A-5D21-535F513EC3B9}"/>
              </a:ext>
            </a:extLst>
          </p:cNvPr>
          <p:cNvGraphicFramePr>
            <a:graphicFrameLocks noChangeAspect="1"/>
          </p:cNvGraphicFramePr>
          <p:nvPr/>
        </p:nvGraphicFramePr>
        <p:xfrm>
          <a:off x="2857500" y="1412875"/>
          <a:ext cx="1609725" cy="542925"/>
        </p:xfrm>
        <a:graphic>
          <a:graphicData uri="http://schemas.openxmlformats.org/presentationml/2006/ole">
            <mc:AlternateContent xmlns:mc="http://schemas.openxmlformats.org/markup-compatibility/2006">
              <mc:Choice xmlns:v="urn:schemas-microsoft-com:vml" Requires="v">
                <p:oleObj name="Equation" r:id="rId4" imgW="723600" imgH="241200" progId="Equation.DSMT4">
                  <p:embed/>
                </p:oleObj>
              </mc:Choice>
              <mc:Fallback>
                <p:oleObj name="Equation" r:id="rId4" imgW="723600" imgH="2412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0" y="1412875"/>
                        <a:ext cx="16097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0342" name="Rectangle 6">
            <a:extLst>
              <a:ext uri="{FF2B5EF4-FFF2-40B4-BE49-F238E27FC236}">
                <a16:creationId xmlns:a16="http://schemas.microsoft.com/office/drawing/2014/main" id="{777CFA19-25C5-349A-52D3-76E960C3C412}"/>
              </a:ext>
            </a:extLst>
          </p:cNvPr>
          <p:cNvSpPr>
            <a:spLocks noChangeArrowheads="1"/>
          </p:cNvSpPr>
          <p:nvPr/>
        </p:nvSpPr>
        <p:spPr bwMode="auto">
          <a:xfrm>
            <a:off x="4502150" y="1341438"/>
            <a:ext cx="7191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且</a:t>
            </a:r>
          </a:p>
        </p:txBody>
      </p:sp>
      <p:graphicFrame>
        <p:nvGraphicFramePr>
          <p:cNvPr id="270343" name="Object 4">
            <a:extLst>
              <a:ext uri="{FF2B5EF4-FFF2-40B4-BE49-F238E27FC236}">
                <a16:creationId xmlns:a16="http://schemas.microsoft.com/office/drawing/2014/main" id="{CCA29BD0-710E-21BB-0874-460D9B0E1883}"/>
              </a:ext>
            </a:extLst>
          </p:cNvPr>
          <p:cNvGraphicFramePr>
            <a:graphicFrameLocks noChangeAspect="1"/>
          </p:cNvGraphicFramePr>
          <p:nvPr/>
        </p:nvGraphicFramePr>
        <p:xfrm>
          <a:off x="5033963" y="1341438"/>
          <a:ext cx="1724025" cy="542925"/>
        </p:xfrm>
        <a:graphic>
          <a:graphicData uri="http://schemas.openxmlformats.org/presentationml/2006/ole">
            <mc:AlternateContent xmlns:mc="http://schemas.openxmlformats.org/markup-compatibility/2006">
              <mc:Choice xmlns:v="urn:schemas-microsoft-com:vml" Requires="v">
                <p:oleObj name="Equation" r:id="rId6" imgW="774360" imgH="241200" progId="Equation.DSMT4">
                  <p:embed/>
                </p:oleObj>
              </mc:Choice>
              <mc:Fallback>
                <p:oleObj name="Equation" r:id="rId6" imgW="774360" imgH="2412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3963" y="1341438"/>
                        <a:ext cx="17240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0344" name="Rectangle 8">
            <a:extLst>
              <a:ext uri="{FF2B5EF4-FFF2-40B4-BE49-F238E27FC236}">
                <a16:creationId xmlns:a16="http://schemas.microsoft.com/office/drawing/2014/main" id="{7525B167-A926-2F6A-2EF7-BD9856120EA7}"/>
              </a:ext>
            </a:extLst>
          </p:cNvPr>
          <p:cNvSpPr>
            <a:spLocks noChangeArrowheads="1"/>
          </p:cNvSpPr>
          <p:nvPr/>
        </p:nvSpPr>
        <p:spPr bwMode="auto">
          <a:xfrm>
            <a:off x="1655763" y="2997200"/>
            <a:ext cx="4032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与它的任意非零常数倍</a:t>
            </a:r>
          </a:p>
        </p:txBody>
      </p:sp>
      <p:sp>
        <p:nvSpPr>
          <p:cNvPr id="270345" name="Rectangle 9">
            <a:extLst>
              <a:ext uri="{FF2B5EF4-FFF2-40B4-BE49-F238E27FC236}">
                <a16:creationId xmlns:a16="http://schemas.microsoft.com/office/drawing/2014/main" id="{10E7DF6D-517E-2127-9C72-2A20BB8A7406}"/>
              </a:ext>
            </a:extLst>
          </p:cNvPr>
          <p:cNvSpPr>
            <a:spLocks noChangeArrowheads="1"/>
          </p:cNvSpPr>
          <p:nvPr/>
        </p:nvSpPr>
        <p:spPr bwMode="auto">
          <a:xfrm>
            <a:off x="468313" y="2205038"/>
            <a:ext cx="1295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latin typeface="Times New Roman" panose="02020603050405020304" pitchFamily="18" charset="0"/>
              </a:rPr>
              <a:t>(2)</a:t>
            </a:r>
            <a:r>
              <a:rPr lang="zh-CN" altLang="en-US" sz="2800" b="1">
                <a:latin typeface="Times New Roman" panose="02020603050405020304" pitchFamily="18" charset="0"/>
              </a:rPr>
              <a:t>若</a:t>
            </a:r>
          </a:p>
        </p:txBody>
      </p:sp>
      <p:graphicFrame>
        <p:nvGraphicFramePr>
          <p:cNvPr id="270346" name="Object 5">
            <a:extLst>
              <a:ext uri="{FF2B5EF4-FFF2-40B4-BE49-F238E27FC236}">
                <a16:creationId xmlns:a16="http://schemas.microsoft.com/office/drawing/2014/main" id="{AE9AE9E1-B7CB-A013-6F44-384E218DF309}"/>
              </a:ext>
            </a:extLst>
          </p:cNvPr>
          <p:cNvGraphicFramePr>
            <a:graphicFrameLocks noChangeAspect="1"/>
          </p:cNvGraphicFramePr>
          <p:nvPr/>
        </p:nvGraphicFramePr>
        <p:xfrm>
          <a:off x="1331913" y="2205038"/>
          <a:ext cx="1554162" cy="542925"/>
        </p:xfrm>
        <a:graphic>
          <a:graphicData uri="http://schemas.openxmlformats.org/presentationml/2006/ole">
            <mc:AlternateContent xmlns:mc="http://schemas.openxmlformats.org/markup-compatibility/2006">
              <mc:Choice xmlns:v="urn:schemas-microsoft-com:vml" Requires="v">
                <p:oleObj name="Equation" r:id="rId8" imgW="698400" imgH="241200" progId="Equation.DSMT4">
                  <p:embed/>
                </p:oleObj>
              </mc:Choice>
              <mc:Fallback>
                <p:oleObj name="Equation" r:id="rId8" imgW="698400" imgH="2412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913" y="2205038"/>
                        <a:ext cx="1554162"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0347" name="Rectangle 11">
            <a:extLst>
              <a:ext uri="{FF2B5EF4-FFF2-40B4-BE49-F238E27FC236}">
                <a16:creationId xmlns:a16="http://schemas.microsoft.com/office/drawing/2014/main" id="{B62450DE-5A5A-3114-1A89-B692153C5F71}"/>
              </a:ext>
            </a:extLst>
          </p:cNvPr>
          <p:cNvSpPr>
            <a:spLocks noChangeArrowheads="1"/>
          </p:cNvSpPr>
          <p:nvPr/>
        </p:nvSpPr>
        <p:spPr bwMode="auto">
          <a:xfrm>
            <a:off x="2916238" y="2205038"/>
            <a:ext cx="7191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但</a:t>
            </a:r>
          </a:p>
        </p:txBody>
      </p:sp>
      <p:grpSp>
        <p:nvGrpSpPr>
          <p:cNvPr id="2" name="Group 12">
            <a:extLst>
              <a:ext uri="{FF2B5EF4-FFF2-40B4-BE49-F238E27FC236}">
                <a16:creationId xmlns:a16="http://schemas.microsoft.com/office/drawing/2014/main" id="{78718950-A9E6-5D8C-029B-3F805C0A0B93}"/>
              </a:ext>
            </a:extLst>
          </p:cNvPr>
          <p:cNvGrpSpPr>
            <a:grpSpLocks/>
          </p:cNvGrpSpPr>
          <p:nvPr/>
        </p:nvGrpSpPr>
        <p:grpSpPr bwMode="auto">
          <a:xfrm>
            <a:off x="3419475" y="2205038"/>
            <a:ext cx="2006600" cy="542925"/>
            <a:chOff x="2154" y="1389"/>
            <a:chExt cx="1264" cy="342"/>
          </a:xfrm>
        </p:grpSpPr>
        <p:graphicFrame>
          <p:nvGraphicFramePr>
            <p:cNvPr id="16398" name="Object 14">
              <a:extLst>
                <a:ext uri="{FF2B5EF4-FFF2-40B4-BE49-F238E27FC236}">
                  <a16:creationId xmlns:a16="http://schemas.microsoft.com/office/drawing/2014/main" id="{99F2B1A3-842E-4B8C-E8BF-C6D5E605D4C6}"/>
                </a:ext>
              </a:extLst>
            </p:cNvPr>
            <p:cNvGraphicFramePr>
              <a:graphicFrameLocks noChangeAspect="1"/>
            </p:cNvGraphicFramePr>
            <p:nvPr/>
          </p:nvGraphicFramePr>
          <p:xfrm>
            <a:off x="2154" y="1389"/>
            <a:ext cx="1264" cy="342"/>
          </p:xfrm>
          <a:graphic>
            <a:graphicData uri="http://schemas.openxmlformats.org/presentationml/2006/ole">
              <mc:AlternateContent xmlns:mc="http://schemas.openxmlformats.org/markup-compatibility/2006">
                <mc:Choice xmlns:v="urn:schemas-microsoft-com:vml" Requires="v">
                  <p:oleObj name="Equation" r:id="rId10" imgW="901440" imgH="241200" progId="Equation.DSMT4">
                    <p:embed/>
                  </p:oleObj>
                </mc:Choice>
                <mc:Fallback>
                  <p:oleObj name="Equation" r:id="rId10" imgW="901440" imgH="241200"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54" y="1389"/>
                          <a:ext cx="1264" cy="3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19" name="Line 14">
              <a:extLst>
                <a:ext uri="{FF2B5EF4-FFF2-40B4-BE49-F238E27FC236}">
                  <a16:creationId xmlns:a16="http://schemas.microsoft.com/office/drawing/2014/main" id="{C7A337F3-6DE5-4F70-4EB2-33FEEA991E65}"/>
                </a:ext>
              </a:extLst>
            </p:cNvPr>
            <p:cNvSpPr>
              <a:spLocks noChangeShapeType="1"/>
            </p:cNvSpPr>
            <p:nvPr/>
          </p:nvSpPr>
          <p:spPr bwMode="auto">
            <a:xfrm>
              <a:off x="2699" y="1525"/>
              <a:ext cx="136" cy="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0351" name="Rectangle 15">
            <a:extLst>
              <a:ext uri="{FF2B5EF4-FFF2-40B4-BE49-F238E27FC236}">
                <a16:creationId xmlns:a16="http://schemas.microsoft.com/office/drawing/2014/main" id="{7A60D269-B8FD-1236-8A60-152EB91922FA}"/>
              </a:ext>
            </a:extLst>
          </p:cNvPr>
          <p:cNvSpPr>
            <a:spLocks noChangeArrowheads="1"/>
          </p:cNvSpPr>
          <p:nvPr/>
        </p:nvSpPr>
        <p:spPr bwMode="auto">
          <a:xfrm>
            <a:off x="5389563" y="2171700"/>
            <a:ext cx="7191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则</a:t>
            </a:r>
          </a:p>
        </p:txBody>
      </p:sp>
      <p:grpSp>
        <p:nvGrpSpPr>
          <p:cNvPr id="3" name="Group 16">
            <a:extLst>
              <a:ext uri="{FF2B5EF4-FFF2-40B4-BE49-F238E27FC236}">
                <a16:creationId xmlns:a16="http://schemas.microsoft.com/office/drawing/2014/main" id="{72E0F11C-26ED-6A0A-F62B-F807B271EDB0}"/>
              </a:ext>
            </a:extLst>
          </p:cNvPr>
          <p:cNvGrpSpPr>
            <a:grpSpLocks/>
          </p:cNvGrpSpPr>
          <p:nvPr/>
        </p:nvGrpSpPr>
        <p:grpSpPr bwMode="auto">
          <a:xfrm>
            <a:off x="5821363" y="2171700"/>
            <a:ext cx="2968625" cy="542925"/>
            <a:chOff x="1156" y="1797"/>
            <a:chExt cx="1870" cy="342"/>
          </a:xfrm>
        </p:grpSpPr>
        <p:graphicFrame>
          <p:nvGraphicFramePr>
            <p:cNvPr id="16397" name="Object 13">
              <a:extLst>
                <a:ext uri="{FF2B5EF4-FFF2-40B4-BE49-F238E27FC236}">
                  <a16:creationId xmlns:a16="http://schemas.microsoft.com/office/drawing/2014/main" id="{E6FAE5AD-A090-7F59-5D3D-70E5F27D4860}"/>
                </a:ext>
              </a:extLst>
            </p:cNvPr>
            <p:cNvGraphicFramePr>
              <a:graphicFrameLocks noChangeAspect="1"/>
            </p:cNvGraphicFramePr>
            <p:nvPr/>
          </p:nvGraphicFramePr>
          <p:xfrm>
            <a:off x="1156" y="1797"/>
            <a:ext cx="1870" cy="342"/>
          </p:xfrm>
          <a:graphic>
            <a:graphicData uri="http://schemas.openxmlformats.org/presentationml/2006/ole">
              <mc:AlternateContent xmlns:mc="http://schemas.openxmlformats.org/markup-compatibility/2006">
                <mc:Choice xmlns:v="urn:schemas-microsoft-com:vml" Requires="v">
                  <p:oleObj name="Equation" r:id="rId12" imgW="1333440" imgH="241200" progId="Equation.DSMT4">
                    <p:embed/>
                  </p:oleObj>
                </mc:Choice>
                <mc:Fallback>
                  <p:oleObj name="Equation" r:id="rId12" imgW="1333440" imgH="241200" progId="Equation.DSMT4">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56" y="1797"/>
                          <a:ext cx="1870" cy="3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18" name="Line 18">
              <a:extLst>
                <a:ext uri="{FF2B5EF4-FFF2-40B4-BE49-F238E27FC236}">
                  <a16:creationId xmlns:a16="http://schemas.microsoft.com/office/drawing/2014/main" id="{9B3D76DE-D6C3-BA42-42F6-FEAF134330DF}"/>
                </a:ext>
              </a:extLst>
            </p:cNvPr>
            <p:cNvSpPr>
              <a:spLocks noChangeShapeType="1"/>
            </p:cNvSpPr>
            <p:nvPr/>
          </p:nvSpPr>
          <p:spPr bwMode="auto">
            <a:xfrm>
              <a:off x="1701" y="1933"/>
              <a:ext cx="136" cy="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0355" name="Rectangle 19">
            <a:extLst>
              <a:ext uri="{FF2B5EF4-FFF2-40B4-BE49-F238E27FC236}">
                <a16:creationId xmlns:a16="http://schemas.microsoft.com/office/drawing/2014/main" id="{EFFC7A90-994C-904A-383A-CA8F5A897221}"/>
              </a:ext>
            </a:extLst>
          </p:cNvPr>
          <p:cNvSpPr>
            <a:spLocks noChangeArrowheads="1"/>
          </p:cNvSpPr>
          <p:nvPr/>
        </p:nvSpPr>
        <p:spPr bwMode="auto">
          <a:xfrm>
            <a:off x="0" y="3068638"/>
            <a:ext cx="1439863"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rgbClr val="FF6600"/>
                </a:solidFill>
                <a:effectLst>
                  <a:outerShdw blurRad="38100" dist="38100" dir="2700000" algn="tl">
                    <a:srgbClr val="C0C0C0"/>
                  </a:outerShdw>
                </a:effectLst>
                <a:latin typeface="Times New Roman" pitchFamily="18" charset="0"/>
                <a:ea typeface="+mn-ea"/>
              </a:rPr>
              <a:t>注</a:t>
            </a:r>
            <a:r>
              <a:rPr lang="en-US" altLang="zh-CN" sz="2800" b="1">
                <a:solidFill>
                  <a:schemeClr val="accent2"/>
                </a:solidFill>
                <a:effectLst>
                  <a:outerShdw blurRad="38100" dist="38100" dir="2700000" algn="tl">
                    <a:srgbClr val="C0C0C0"/>
                  </a:outerShdw>
                </a:effectLst>
                <a:latin typeface="Times New Roman" pitchFamily="18" charset="0"/>
                <a:ea typeface="+mn-ea"/>
              </a:rPr>
              <a:t>1.</a:t>
            </a:r>
            <a:endParaRPr lang="en-US" altLang="zh-CN" sz="2800" b="1">
              <a:effectLst>
                <a:outerShdw blurRad="38100" dist="38100" dir="2700000" algn="tl">
                  <a:srgbClr val="C0C0C0"/>
                </a:outerShdw>
              </a:effectLst>
              <a:latin typeface="Times New Roman" pitchFamily="18" charset="0"/>
              <a:ea typeface="+mn-ea"/>
            </a:endParaRPr>
          </a:p>
        </p:txBody>
      </p:sp>
      <p:graphicFrame>
        <p:nvGraphicFramePr>
          <p:cNvPr id="270356" name="Object 6">
            <a:extLst>
              <a:ext uri="{FF2B5EF4-FFF2-40B4-BE49-F238E27FC236}">
                <a16:creationId xmlns:a16="http://schemas.microsoft.com/office/drawing/2014/main" id="{8D65E144-8149-5E2C-428E-EBC156889233}"/>
              </a:ext>
            </a:extLst>
          </p:cNvPr>
          <p:cNvGraphicFramePr>
            <a:graphicFrameLocks noChangeAspect="1"/>
          </p:cNvGraphicFramePr>
          <p:nvPr/>
        </p:nvGraphicFramePr>
        <p:xfrm>
          <a:off x="863600" y="3068638"/>
          <a:ext cx="817563" cy="457200"/>
        </p:xfrm>
        <a:graphic>
          <a:graphicData uri="http://schemas.openxmlformats.org/presentationml/2006/ole">
            <mc:AlternateContent xmlns:mc="http://schemas.openxmlformats.org/markup-compatibility/2006">
              <mc:Choice xmlns:v="urn:schemas-microsoft-com:vml" Requires="v">
                <p:oleObj name="Equation" r:id="rId14" imgW="368280" imgH="203040" progId="Equation.DSMT4">
                  <p:embed/>
                </p:oleObj>
              </mc:Choice>
              <mc:Fallback>
                <p:oleObj name="Equation" r:id="rId14" imgW="368280" imgH="203040" progId="Equation.DSMT4">
                  <p:embed/>
                  <p:pic>
                    <p:nvPicPr>
                      <p:cNvPr id="0"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63600" y="3068638"/>
                        <a:ext cx="8175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0357" name="Object 7">
            <a:extLst>
              <a:ext uri="{FF2B5EF4-FFF2-40B4-BE49-F238E27FC236}">
                <a16:creationId xmlns:a16="http://schemas.microsoft.com/office/drawing/2014/main" id="{BEBF77AF-608F-8241-F8BF-5BD54F2368A8}"/>
              </a:ext>
            </a:extLst>
          </p:cNvPr>
          <p:cNvGraphicFramePr>
            <a:graphicFrameLocks noChangeAspect="1"/>
          </p:cNvGraphicFramePr>
          <p:nvPr/>
        </p:nvGraphicFramePr>
        <p:xfrm>
          <a:off x="5327650" y="3068638"/>
          <a:ext cx="1692275" cy="457200"/>
        </p:xfrm>
        <a:graphic>
          <a:graphicData uri="http://schemas.openxmlformats.org/presentationml/2006/ole">
            <mc:AlternateContent xmlns:mc="http://schemas.openxmlformats.org/markup-compatibility/2006">
              <mc:Choice xmlns:v="urn:schemas-microsoft-com:vml" Requires="v">
                <p:oleObj name="Equation" r:id="rId16" imgW="761760" imgH="203040" progId="Equation.DSMT4">
                  <p:embed/>
                </p:oleObj>
              </mc:Choice>
              <mc:Fallback>
                <p:oleObj name="Equation" r:id="rId16" imgW="761760" imgH="203040" progId="Equation.DSMT4">
                  <p:embed/>
                  <p:pic>
                    <p:nvPicPr>
                      <p:cNvPr id="0" name="Object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27650" y="3068638"/>
                        <a:ext cx="16922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0358" name="Rectangle 22">
            <a:extLst>
              <a:ext uri="{FF2B5EF4-FFF2-40B4-BE49-F238E27FC236}">
                <a16:creationId xmlns:a16="http://schemas.microsoft.com/office/drawing/2014/main" id="{22F79B50-9F59-31E5-223C-7B49FF9DFD99}"/>
              </a:ext>
            </a:extLst>
          </p:cNvPr>
          <p:cNvSpPr>
            <a:spLocks noChangeArrowheads="1"/>
          </p:cNvSpPr>
          <p:nvPr/>
        </p:nvSpPr>
        <p:spPr bwMode="auto">
          <a:xfrm>
            <a:off x="1584325" y="3644900"/>
            <a:ext cx="5724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有相同的因式也有相同的倍式</a:t>
            </a:r>
            <a:r>
              <a:rPr lang="en-US" altLang="zh-CN" sz="2800" b="1">
                <a:latin typeface="Times New Roman" panose="02020603050405020304" pitchFamily="18" charset="0"/>
              </a:rPr>
              <a:t>.</a:t>
            </a:r>
          </a:p>
        </p:txBody>
      </p:sp>
      <p:graphicFrame>
        <p:nvGraphicFramePr>
          <p:cNvPr id="270359" name="Object 8">
            <a:extLst>
              <a:ext uri="{FF2B5EF4-FFF2-40B4-BE49-F238E27FC236}">
                <a16:creationId xmlns:a16="http://schemas.microsoft.com/office/drawing/2014/main" id="{431D357B-09FE-3AA0-E453-E8ADE581BFA1}"/>
              </a:ext>
            </a:extLst>
          </p:cNvPr>
          <p:cNvGraphicFramePr>
            <a:graphicFrameLocks noChangeAspect="1"/>
          </p:cNvGraphicFramePr>
          <p:nvPr/>
        </p:nvGraphicFramePr>
        <p:xfrm>
          <a:off x="2339975" y="5157788"/>
          <a:ext cx="3576638" cy="542925"/>
        </p:xfrm>
        <a:graphic>
          <a:graphicData uri="http://schemas.openxmlformats.org/presentationml/2006/ole">
            <mc:AlternateContent xmlns:mc="http://schemas.openxmlformats.org/markup-compatibility/2006">
              <mc:Choice xmlns:v="urn:schemas-microsoft-com:vml" Requires="v">
                <p:oleObj name="Equation" r:id="rId18" imgW="1612800" imgH="241200" progId="Equation.DSMT4">
                  <p:embed/>
                </p:oleObj>
              </mc:Choice>
              <mc:Fallback>
                <p:oleObj name="Equation" r:id="rId18" imgW="1612800" imgH="241200" progId="Equation.DSMT4">
                  <p:embed/>
                  <p:pic>
                    <p:nvPicPr>
                      <p:cNvPr id="0" name="Object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39975" y="5157788"/>
                        <a:ext cx="3576638"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0360" name="Rectangle 24">
            <a:extLst>
              <a:ext uri="{FF2B5EF4-FFF2-40B4-BE49-F238E27FC236}">
                <a16:creationId xmlns:a16="http://schemas.microsoft.com/office/drawing/2014/main" id="{B3B7858A-7661-409B-E3A9-2BE20A242C2E}"/>
              </a:ext>
            </a:extLst>
          </p:cNvPr>
          <p:cNvSpPr>
            <a:spLocks noChangeArrowheads="1"/>
          </p:cNvSpPr>
          <p:nvPr/>
        </p:nvSpPr>
        <p:spPr bwMode="auto">
          <a:xfrm>
            <a:off x="755650" y="5157788"/>
            <a:ext cx="20875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即若数域 </a:t>
            </a:r>
          </a:p>
        </p:txBody>
      </p:sp>
      <p:sp>
        <p:nvSpPr>
          <p:cNvPr id="270361" name="Rectangle 25">
            <a:extLst>
              <a:ext uri="{FF2B5EF4-FFF2-40B4-BE49-F238E27FC236}">
                <a16:creationId xmlns:a16="http://schemas.microsoft.com/office/drawing/2014/main" id="{1D3CFC9D-82E3-6442-0322-4EE7C17C87F6}"/>
              </a:ext>
            </a:extLst>
          </p:cNvPr>
          <p:cNvSpPr>
            <a:spLocks noChangeArrowheads="1"/>
          </p:cNvSpPr>
          <p:nvPr/>
        </p:nvSpPr>
        <p:spPr bwMode="auto">
          <a:xfrm>
            <a:off x="395288" y="4437063"/>
            <a:ext cx="7632700"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chemeClr val="accent2"/>
                </a:solidFill>
                <a:effectLst>
                  <a:outerShdw blurRad="38100" dist="38100" dir="2700000" algn="tl">
                    <a:srgbClr val="C0C0C0"/>
                  </a:outerShdw>
                </a:effectLst>
                <a:latin typeface="Times New Roman" pitchFamily="18" charset="0"/>
                <a:ea typeface="+mn-ea"/>
              </a:rPr>
              <a:t>2.  </a:t>
            </a:r>
            <a:r>
              <a:rPr lang="zh-CN" altLang="en-US" sz="2800" b="1">
                <a:effectLst>
                  <a:outerShdw blurRad="38100" dist="38100" dir="2700000" algn="tl">
                    <a:srgbClr val="C0C0C0"/>
                  </a:outerShdw>
                </a:effectLst>
                <a:latin typeface="Times New Roman" pitchFamily="18" charset="0"/>
                <a:ea typeface="+mn-ea"/>
              </a:rPr>
              <a:t>多项式的整除关系不因系数域的扩大而改变</a:t>
            </a:r>
            <a:r>
              <a:rPr lang="en-US" altLang="zh-CN" sz="2800" b="1">
                <a:effectLst>
                  <a:outerShdw blurRad="38100" dist="38100" dir="2700000" algn="tl">
                    <a:srgbClr val="C0C0C0"/>
                  </a:outerShdw>
                </a:effectLst>
                <a:latin typeface="Times New Roman" pitchFamily="18" charset="0"/>
                <a:ea typeface="+mn-ea"/>
              </a:rPr>
              <a:t>.</a:t>
            </a:r>
          </a:p>
        </p:txBody>
      </p:sp>
      <p:sp>
        <p:nvSpPr>
          <p:cNvPr id="270362" name="Rectangle 26">
            <a:extLst>
              <a:ext uri="{FF2B5EF4-FFF2-40B4-BE49-F238E27FC236}">
                <a16:creationId xmlns:a16="http://schemas.microsoft.com/office/drawing/2014/main" id="{8B09F07E-C0AF-3F9E-C296-BD211DD96440}"/>
              </a:ext>
            </a:extLst>
          </p:cNvPr>
          <p:cNvSpPr>
            <a:spLocks noChangeArrowheads="1"/>
          </p:cNvSpPr>
          <p:nvPr/>
        </p:nvSpPr>
        <p:spPr bwMode="auto">
          <a:xfrm>
            <a:off x="5940425" y="5157788"/>
            <a:ext cx="20875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时 </a:t>
            </a:r>
          </a:p>
        </p:txBody>
      </p:sp>
      <p:graphicFrame>
        <p:nvGraphicFramePr>
          <p:cNvPr id="270363" name="Object 9">
            <a:extLst>
              <a:ext uri="{FF2B5EF4-FFF2-40B4-BE49-F238E27FC236}">
                <a16:creationId xmlns:a16="http://schemas.microsoft.com/office/drawing/2014/main" id="{8DC12ECF-1321-D8AF-B6FC-96E8C587E66F}"/>
              </a:ext>
            </a:extLst>
          </p:cNvPr>
          <p:cNvGraphicFramePr>
            <a:graphicFrameLocks noChangeAspect="1"/>
          </p:cNvGraphicFramePr>
          <p:nvPr/>
        </p:nvGraphicFramePr>
        <p:xfrm>
          <a:off x="6443663" y="5157788"/>
          <a:ext cx="1633537" cy="542925"/>
        </p:xfrm>
        <a:graphic>
          <a:graphicData uri="http://schemas.openxmlformats.org/presentationml/2006/ole">
            <mc:AlternateContent xmlns:mc="http://schemas.openxmlformats.org/markup-compatibility/2006">
              <mc:Choice xmlns:v="urn:schemas-microsoft-com:vml" Requires="v">
                <p:oleObj name="Equation" r:id="rId20" imgW="736560" imgH="241200" progId="Equation.DSMT4">
                  <p:embed/>
                </p:oleObj>
              </mc:Choice>
              <mc:Fallback>
                <p:oleObj name="Equation" r:id="rId20" imgW="736560" imgH="241200" progId="Equation.DSMT4">
                  <p:embed/>
                  <p:pic>
                    <p:nvPicPr>
                      <p:cNvPr id="0" name="Object 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443663" y="5157788"/>
                        <a:ext cx="1633537"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28">
            <a:extLst>
              <a:ext uri="{FF2B5EF4-FFF2-40B4-BE49-F238E27FC236}">
                <a16:creationId xmlns:a16="http://schemas.microsoft.com/office/drawing/2014/main" id="{26C404EC-5CB4-1AA1-BBE5-11070BDA9A43}"/>
              </a:ext>
            </a:extLst>
          </p:cNvPr>
          <p:cNvGrpSpPr>
            <a:grpSpLocks/>
          </p:cNvGrpSpPr>
          <p:nvPr/>
        </p:nvGrpSpPr>
        <p:grpSpPr bwMode="auto">
          <a:xfrm>
            <a:off x="755650" y="5815013"/>
            <a:ext cx="7416800" cy="554037"/>
            <a:chOff x="476" y="3663"/>
            <a:chExt cx="4672" cy="349"/>
          </a:xfrm>
        </p:grpSpPr>
        <p:graphicFrame>
          <p:nvGraphicFramePr>
            <p:cNvPr id="16395" name="Object 11">
              <a:extLst>
                <a:ext uri="{FF2B5EF4-FFF2-40B4-BE49-F238E27FC236}">
                  <a16:creationId xmlns:a16="http://schemas.microsoft.com/office/drawing/2014/main" id="{FFB6CAF4-A706-D126-E768-2CD662450266}"/>
                </a:ext>
              </a:extLst>
            </p:cNvPr>
            <p:cNvGraphicFramePr>
              <a:graphicFrameLocks noChangeAspect="1"/>
            </p:cNvGraphicFramePr>
            <p:nvPr/>
          </p:nvGraphicFramePr>
          <p:xfrm>
            <a:off x="748" y="3702"/>
            <a:ext cx="1013" cy="294"/>
          </p:xfrm>
          <a:graphic>
            <a:graphicData uri="http://schemas.openxmlformats.org/presentationml/2006/ole">
              <mc:AlternateContent xmlns:mc="http://schemas.openxmlformats.org/markup-compatibility/2006">
                <mc:Choice xmlns:v="urn:schemas-microsoft-com:vml" Requires="v">
                  <p:oleObj name="Equation" r:id="rId22" imgW="711000" imgH="203040" progId="Equation.DSMT4">
                    <p:embed/>
                  </p:oleObj>
                </mc:Choice>
                <mc:Fallback>
                  <p:oleObj name="Equation" r:id="rId22" imgW="711000" imgH="203040" progId="Equation.DSMT4">
                    <p:embed/>
                    <p:pic>
                      <p:nvPicPr>
                        <p:cNvPr id="0" name="Object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48" y="3702"/>
                          <a:ext cx="1013"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15" name="Rectangle 30">
              <a:extLst>
                <a:ext uri="{FF2B5EF4-FFF2-40B4-BE49-F238E27FC236}">
                  <a16:creationId xmlns:a16="http://schemas.microsoft.com/office/drawing/2014/main" id="{60B1BF5A-E145-0C19-AFA7-7F2DCDD375A5}"/>
                </a:ext>
              </a:extLst>
            </p:cNvPr>
            <p:cNvSpPr>
              <a:spLocks noChangeArrowheads="1"/>
            </p:cNvSpPr>
            <p:nvPr/>
          </p:nvSpPr>
          <p:spPr bwMode="auto">
            <a:xfrm>
              <a:off x="476" y="3675"/>
              <a:ext cx="12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则 </a:t>
              </a:r>
            </a:p>
          </p:txBody>
        </p:sp>
        <p:grpSp>
          <p:nvGrpSpPr>
            <p:cNvPr id="16416" name="Group 31">
              <a:extLst>
                <a:ext uri="{FF2B5EF4-FFF2-40B4-BE49-F238E27FC236}">
                  <a16:creationId xmlns:a16="http://schemas.microsoft.com/office/drawing/2014/main" id="{9C75EA49-2333-0CFE-5BEF-FBFF986670DA}"/>
                </a:ext>
              </a:extLst>
            </p:cNvPr>
            <p:cNvGrpSpPr>
              <a:grpSpLocks/>
            </p:cNvGrpSpPr>
            <p:nvPr/>
          </p:nvGrpSpPr>
          <p:grpSpPr bwMode="auto">
            <a:xfrm>
              <a:off x="1746" y="3663"/>
              <a:ext cx="3402" cy="349"/>
              <a:chOff x="1610" y="3884"/>
              <a:chExt cx="3402" cy="349"/>
            </a:xfrm>
          </p:grpSpPr>
          <p:graphicFrame>
            <p:nvGraphicFramePr>
              <p:cNvPr id="16396" name="Object 12">
                <a:extLst>
                  <a:ext uri="{FF2B5EF4-FFF2-40B4-BE49-F238E27FC236}">
                    <a16:creationId xmlns:a16="http://schemas.microsoft.com/office/drawing/2014/main" id="{91750CEC-7D02-65A1-2819-EC19E19DCAD7}"/>
                  </a:ext>
                </a:extLst>
              </p:cNvPr>
              <p:cNvGraphicFramePr>
                <a:graphicFrameLocks noChangeAspect="1"/>
              </p:cNvGraphicFramePr>
              <p:nvPr/>
            </p:nvGraphicFramePr>
            <p:xfrm>
              <a:off x="2109" y="3884"/>
              <a:ext cx="489" cy="349"/>
            </p:xfrm>
            <a:graphic>
              <a:graphicData uri="http://schemas.openxmlformats.org/presentationml/2006/ole">
                <mc:AlternateContent xmlns:mc="http://schemas.openxmlformats.org/markup-compatibility/2006">
                  <mc:Choice xmlns:v="urn:schemas-microsoft-com:vml" Requires="v">
                    <p:oleObj name="Equation" r:id="rId24" imgW="342720" imgH="241200" progId="Equation.DSMT4">
                      <p:embed/>
                    </p:oleObj>
                  </mc:Choice>
                  <mc:Fallback>
                    <p:oleObj name="Equation" r:id="rId24" imgW="342720" imgH="241200" progId="Equation.DSMT4">
                      <p:embed/>
                      <p:pic>
                        <p:nvPicPr>
                          <p:cNvPr id="0" name="Object 1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109" y="3884"/>
                            <a:ext cx="489" cy="3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17" name="Rectangle 33">
                <a:extLst>
                  <a:ext uri="{FF2B5EF4-FFF2-40B4-BE49-F238E27FC236}">
                    <a16:creationId xmlns:a16="http://schemas.microsoft.com/office/drawing/2014/main" id="{013705AD-69B0-1210-C37E-442F7A7E547D}"/>
                  </a:ext>
                </a:extLst>
              </p:cNvPr>
              <p:cNvSpPr>
                <a:spLocks noChangeArrowheads="1"/>
              </p:cNvSpPr>
              <p:nvPr/>
            </p:nvSpPr>
            <p:spPr bwMode="auto">
              <a:xfrm>
                <a:off x="1610" y="3884"/>
                <a:ext cx="3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看成         中的多项式时仍有 </a:t>
                </a:r>
              </a:p>
            </p:txBody>
          </p:sp>
        </p:grpSp>
      </p:grpSp>
      <p:graphicFrame>
        <p:nvGraphicFramePr>
          <p:cNvPr id="270370" name="Object 10">
            <a:extLst>
              <a:ext uri="{FF2B5EF4-FFF2-40B4-BE49-F238E27FC236}">
                <a16:creationId xmlns:a16="http://schemas.microsoft.com/office/drawing/2014/main" id="{F218D953-238F-267B-952D-5F32180E78FF}"/>
              </a:ext>
            </a:extLst>
          </p:cNvPr>
          <p:cNvGraphicFramePr>
            <a:graphicFrameLocks noChangeAspect="1"/>
          </p:cNvGraphicFramePr>
          <p:nvPr/>
        </p:nvGraphicFramePr>
        <p:xfrm>
          <a:off x="7164388" y="5805488"/>
          <a:ext cx="1633537" cy="542925"/>
        </p:xfrm>
        <a:graphic>
          <a:graphicData uri="http://schemas.openxmlformats.org/presentationml/2006/ole">
            <mc:AlternateContent xmlns:mc="http://schemas.openxmlformats.org/markup-compatibility/2006">
              <mc:Choice xmlns:v="urn:schemas-microsoft-com:vml" Requires="v">
                <p:oleObj name="Equation" r:id="rId26" imgW="736560" imgH="241200" progId="Equation.DSMT4">
                  <p:embed/>
                </p:oleObj>
              </mc:Choice>
              <mc:Fallback>
                <p:oleObj name="Equation" r:id="rId26" imgW="736560" imgH="241200" progId="Equation.DSMT4">
                  <p:embed/>
                  <p:pic>
                    <p:nvPicPr>
                      <p:cNvPr id="0" name="Object 1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164388" y="5805488"/>
                        <a:ext cx="1633537"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14" name="Text Box 35">
            <a:extLst>
              <a:ext uri="{FF2B5EF4-FFF2-40B4-BE49-F238E27FC236}">
                <a16:creationId xmlns:a16="http://schemas.microsoft.com/office/drawing/2014/main" id="{CE60C2EA-4F89-FA59-3404-757F70231640}"/>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§3  </a:t>
            </a:r>
            <a:r>
              <a:rPr lang="zh-CN" altLang="en-US" sz="3200" b="1">
                <a:solidFill>
                  <a:schemeClr val="accent2"/>
                </a:solidFill>
                <a:latin typeface="宋体" panose="02010600030101010101" pitchFamily="2" charset="-122"/>
              </a:rPr>
              <a:t>整除的概念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70338"/>
                                        </p:tgtEl>
                                        <p:attrNameLst>
                                          <p:attrName>style.visibility</p:attrName>
                                        </p:attrNameLst>
                                      </p:cBhvr>
                                      <p:to>
                                        <p:strVal val="visible"/>
                                      </p:to>
                                    </p:set>
                                    <p:animEffect transition="in" filter="wipe(left)">
                                      <p:cBhvr>
                                        <p:cTn id="7" dur="500"/>
                                        <p:tgtEl>
                                          <p:spTgt spid="27033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70339"/>
                                        </p:tgtEl>
                                        <p:attrNameLst>
                                          <p:attrName>style.visibility</p:attrName>
                                        </p:attrNameLst>
                                      </p:cBhvr>
                                      <p:to>
                                        <p:strVal val="visible"/>
                                      </p:to>
                                    </p:set>
                                    <p:animEffect transition="in" filter="wipe(left)">
                                      <p:cBhvr>
                                        <p:cTn id="11" dur="500"/>
                                        <p:tgtEl>
                                          <p:spTgt spid="270339"/>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0340"/>
                                        </p:tgtEl>
                                        <p:attrNameLst>
                                          <p:attrName>style.visibility</p:attrName>
                                        </p:attrNameLst>
                                      </p:cBhvr>
                                      <p:to>
                                        <p:strVal val="visible"/>
                                      </p:to>
                                    </p:set>
                                    <p:animEffect transition="in" filter="wipe(left)">
                                      <p:cBhvr>
                                        <p:cTn id="15" dur="500"/>
                                        <p:tgtEl>
                                          <p:spTgt spid="270340"/>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270341"/>
                                        </p:tgtEl>
                                        <p:attrNameLst>
                                          <p:attrName>style.visibility</p:attrName>
                                        </p:attrNameLst>
                                      </p:cBhvr>
                                      <p:to>
                                        <p:strVal val="visible"/>
                                      </p:to>
                                    </p:set>
                                    <p:animEffect transition="in" filter="wipe(left)">
                                      <p:cBhvr>
                                        <p:cTn id="19" dur="500"/>
                                        <p:tgtEl>
                                          <p:spTgt spid="270341"/>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70342"/>
                                        </p:tgtEl>
                                        <p:attrNameLst>
                                          <p:attrName>style.visibility</p:attrName>
                                        </p:attrNameLst>
                                      </p:cBhvr>
                                      <p:to>
                                        <p:strVal val="visible"/>
                                      </p:to>
                                    </p:set>
                                    <p:animEffect transition="in" filter="wipe(left)">
                                      <p:cBhvr>
                                        <p:cTn id="23" dur="500"/>
                                        <p:tgtEl>
                                          <p:spTgt spid="270342"/>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270343"/>
                                        </p:tgtEl>
                                        <p:attrNameLst>
                                          <p:attrName>style.visibility</p:attrName>
                                        </p:attrNameLst>
                                      </p:cBhvr>
                                      <p:to>
                                        <p:strVal val="visible"/>
                                      </p:to>
                                    </p:set>
                                    <p:animEffect transition="in" filter="wipe(left)">
                                      <p:cBhvr>
                                        <p:cTn id="27" dur="500"/>
                                        <p:tgtEl>
                                          <p:spTgt spid="2703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0345"/>
                                        </p:tgtEl>
                                        <p:attrNameLst>
                                          <p:attrName>style.visibility</p:attrName>
                                        </p:attrNameLst>
                                      </p:cBhvr>
                                      <p:to>
                                        <p:strVal val="visible"/>
                                      </p:to>
                                    </p:set>
                                    <p:animEffect transition="in" filter="wipe(left)">
                                      <p:cBhvr>
                                        <p:cTn id="32" dur="500"/>
                                        <p:tgtEl>
                                          <p:spTgt spid="270345"/>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270346"/>
                                        </p:tgtEl>
                                        <p:attrNameLst>
                                          <p:attrName>style.visibility</p:attrName>
                                        </p:attrNameLst>
                                      </p:cBhvr>
                                      <p:to>
                                        <p:strVal val="visible"/>
                                      </p:to>
                                    </p:set>
                                    <p:animEffect transition="in" filter="wipe(left)">
                                      <p:cBhvr>
                                        <p:cTn id="36" dur="500"/>
                                        <p:tgtEl>
                                          <p:spTgt spid="270346"/>
                                        </p:tgtEl>
                                      </p:cBhvr>
                                    </p:animEffect>
                                  </p:childTnLst>
                                </p:cTn>
                              </p:par>
                            </p:childTnLst>
                          </p:cTn>
                        </p:par>
                        <p:par>
                          <p:cTn id="37" fill="hold" nodeType="afterGroup">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270347"/>
                                        </p:tgtEl>
                                        <p:attrNameLst>
                                          <p:attrName>style.visibility</p:attrName>
                                        </p:attrNameLst>
                                      </p:cBhvr>
                                      <p:to>
                                        <p:strVal val="visible"/>
                                      </p:to>
                                    </p:set>
                                    <p:animEffect transition="in" filter="wipe(left)">
                                      <p:cBhvr>
                                        <p:cTn id="40" dur="500"/>
                                        <p:tgtEl>
                                          <p:spTgt spid="270347"/>
                                        </p:tgtEl>
                                      </p:cBhvr>
                                    </p:animEffect>
                                  </p:childTnLst>
                                </p:cTn>
                              </p:par>
                            </p:childTnLst>
                          </p:cTn>
                        </p:par>
                        <p:par>
                          <p:cTn id="41" fill="hold" nodeType="afterGroup">
                            <p:stCondLst>
                              <p:cond delay="1500"/>
                            </p:stCondLst>
                            <p:childTnLst>
                              <p:par>
                                <p:cTn id="42" presetID="22" presetClass="entr" presetSubtype="8"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500"/>
                                        <p:tgtEl>
                                          <p:spTgt spid="2"/>
                                        </p:tgtEl>
                                      </p:cBhvr>
                                    </p:animEffect>
                                  </p:childTnLst>
                                </p:cTn>
                              </p:par>
                            </p:childTnLst>
                          </p:cTn>
                        </p:par>
                        <p:par>
                          <p:cTn id="45" fill="hold" nodeType="afterGroup">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270351"/>
                                        </p:tgtEl>
                                        <p:attrNameLst>
                                          <p:attrName>style.visibility</p:attrName>
                                        </p:attrNameLst>
                                      </p:cBhvr>
                                      <p:to>
                                        <p:strVal val="visible"/>
                                      </p:to>
                                    </p:set>
                                    <p:animEffect transition="in" filter="wipe(left)">
                                      <p:cBhvr>
                                        <p:cTn id="48" dur="500"/>
                                        <p:tgtEl>
                                          <p:spTgt spid="270351"/>
                                        </p:tgtEl>
                                      </p:cBhvr>
                                    </p:animEffect>
                                  </p:childTnLst>
                                </p:cTn>
                              </p:par>
                            </p:childTnLst>
                          </p:cTn>
                        </p:par>
                        <p:par>
                          <p:cTn id="49" fill="hold" nodeType="afterGroup">
                            <p:stCondLst>
                              <p:cond delay="2500"/>
                            </p:stCondLst>
                            <p:childTnLst>
                              <p:par>
                                <p:cTn id="50" presetID="22" presetClass="entr" presetSubtype="8" fill="hold" nodeType="after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left)">
                                      <p:cBhvr>
                                        <p:cTn id="52" dur="500"/>
                                        <p:tgtEl>
                                          <p:spTgt spid="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70355"/>
                                        </p:tgtEl>
                                        <p:attrNameLst>
                                          <p:attrName>style.visibility</p:attrName>
                                        </p:attrNameLst>
                                      </p:cBhvr>
                                      <p:to>
                                        <p:strVal val="visible"/>
                                      </p:to>
                                    </p:set>
                                    <p:animEffect transition="in" filter="wipe(left)">
                                      <p:cBhvr>
                                        <p:cTn id="57" dur="500"/>
                                        <p:tgtEl>
                                          <p:spTgt spid="270355"/>
                                        </p:tgtEl>
                                      </p:cBhvr>
                                    </p:animEffect>
                                  </p:childTnLst>
                                </p:cTn>
                              </p:par>
                            </p:childTnLst>
                          </p:cTn>
                        </p:par>
                        <p:par>
                          <p:cTn id="58" fill="hold" nodeType="afterGroup">
                            <p:stCondLst>
                              <p:cond delay="500"/>
                            </p:stCondLst>
                            <p:childTnLst>
                              <p:par>
                                <p:cTn id="59" presetID="22" presetClass="entr" presetSubtype="8" fill="hold" nodeType="afterEffect">
                                  <p:stCondLst>
                                    <p:cond delay="0"/>
                                  </p:stCondLst>
                                  <p:childTnLst>
                                    <p:set>
                                      <p:cBhvr>
                                        <p:cTn id="60" dur="1" fill="hold">
                                          <p:stCondLst>
                                            <p:cond delay="0"/>
                                          </p:stCondLst>
                                        </p:cTn>
                                        <p:tgtEl>
                                          <p:spTgt spid="270356"/>
                                        </p:tgtEl>
                                        <p:attrNameLst>
                                          <p:attrName>style.visibility</p:attrName>
                                        </p:attrNameLst>
                                      </p:cBhvr>
                                      <p:to>
                                        <p:strVal val="visible"/>
                                      </p:to>
                                    </p:set>
                                    <p:animEffect transition="in" filter="wipe(left)">
                                      <p:cBhvr>
                                        <p:cTn id="61" dur="500"/>
                                        <p:tgtEl>
                                          <p:spTgt spid="270356"/>
                                        </p:tgtEl>
                                      </p:cBhvr>
                                    </p:animEffect>
                                  </p:childTnLst>
                                </p:cTn>
                              </p:par>
                            </p:childTnLst>
                          </p:cTn>
                        </p:par>
                        <p:par>
                          <p:cTn id="62" fill="hold" nodeType="afterGroup">
                            <p:stCondLst>
                              <p:cond delay="1000"/>
                            </p:stCondLst>
                            <p:childTnLst>
                              <p:par>
                                <p:cTn id="63" presetID="22" presetClass="entr" presetSubtype="8" fill="hold" grpId="0" nodeType="afterEffect">
                                  <p:stCondLst>
                                    <p:cond delay="0"/>
                                  </p:stCondLst>
                                  <p:childTnLst>
                                    <p:set>
                                      <p:cBhvr>
                                        <p:cTn id="64" dur="1" fill="hold">
                                          <p:stCondLst>
                                            <p:cond delay="0"/>
                                          </p:stCondLst>
                                        </p:cTn>
                                        <p:tgtEl>
                                          <p:spTgt spid="270344"/>
                                        </p:tgtEl>
                                        <p:attrNameLst>
                                          <p:attrName>style.visibility</p:attrName>
                                        </p:attrNameLst>
                                      </p:cBhvr>
                                      <p:to>
                                        <p:strVal val="visible"/>
                                      </p:to>
                                    </p:set>
                                    <p:animEffect transition="in" filter="wipe(left)">
                                      <p:cBhvr>
                                        <p:cTn id="65" dur="500"/>
                                        <p:tgtEl>
                                          <p:spTgt spid="270344"/>
                                        </p:tgtEl>
                                      </p:cBhvr>
                                    </p:animEffect>
                                  </p:childTnLst>
                                </p:cTn>
                              </p:par>
                            </p:childTnLst>
                          </p:cTn>
                        </p:par>
                        <p:par>
                          <p:cTn id="66" fill="hold" nodeType="afterGroup">
                            <p:stCondLst>
                              <p:cond delay="1500"/>
                            </p:stCondLst>
                            <p:childTnLst>
                              <p:par>
                                <p:cTn id="67" presetID="22" presetClass="entr" presetSubtype="8" fill="hold" nodeType="afterEffect">
                                  <p:stCondLst>
                                    <p:cond delay="0"/>
                                  </p:stCondLst>
                                  <p:childTnLst>
                                    <p:set>
                                      <p:cBhvr>
                                        <p:cTn id="68" dur="1" fill="hold">
                                          <p:stCondLst>
                                            <p:cond delay="0"/>
                                          </p:stCondLst>
                                        </p:cTn>
                                        <p:tgtEl>
                                          <p:spTgt spid="270357"/>
                                        </p:tgtEl>
                                        <p:attrNameLst>
                                          <p:attrName>style.visibility</p:attrName>
                                        </p:attrNameLst>
                                      </p:cBhvr>
                                      <p:to>
                                        <p:strVal val="visible"/>
                                      </p:to>
                                    </p:set>
                                    <p:animEffect transition="in" filter="wipe(left)">
                                      <p:cBhvr>
                                        <p:cTn id="69" dur="500"/>
                                        <p:tgtEl>
                                          <p:spTgt spid="270357"/>
                                        </p:tgtEl>
                                      </p:cBhvr>
                                    </p:animEffect>
                                  </p:childTnLst>
                                </p:cTn>
                              </p:par>
                            </p:childTnLst>
                          </p:cTn>
                        </p:par>
                        <p:par>
                          <p:cTn id="70" fill="hold" nodeType="afterGroup">
                            <p:stCondLst>
                              <p:cond delay="2000"/>
                            </p:stCondLst>
                            <p:childTnLst>
                              <p:par>
                                <p:cTn id="71" presetID="22" presetClass="entr" presetSubtype="8" fill="hold" grpId="0" nodeType="afterEffect">
                                  <p:stCondLst>
                                    <p:cond delay="0"/>
                                  </p:stCondLst>
                                  <p:childTnLst>
                                    <p:set>
                                      <p:cBhvr>
                                        <p:cTn id="72" dur="1" fill="hold">
                                          <p:stCondLst>
                                            <p:cond delay="0"/>
                                          </p:stCondLst>
                                        </p:cTn>
                                        <p:tgtEl>
                                          <p:spTgt spid="270358"/>
                                        </p:tgtEl>
                                        <p:attrNameLst>
                                          <p:attrName>style.visibility</p:attrName>
                                        </p:attrNameLst>
                                      </p:cBhvr>
                                      <p:to>
                                        <p:strVal val="visible"/>
                                      </p:to>
                                    </p:set>
                                    <p:animEffect transition="in" filter="wipe(left)">
                                      <p:cBhvr>
                                        <p:cTn id="73" dur="500"/>
                                        <p:tgtEl>
                                          <p:spTgt spid="270358"/>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70361"/>
                                        </p:tgtEl>
                                        <p:attrNameLst>
                                          <p:attrName>style.visibility</p:attrName>
                                        </p:attrNameLst>
                                      </p:cBhvr>
                                      <p:to>
                                        <p:strVal val="visible"/>
                                      </p:to>
                                    </p:set>
                                    <p:animEffect transition="in" filter="wipe(left)">
                                      <p:cBhvr>
                                        <p:cTn id="78" dur="500"/>
                                        <p:tgtEl>
                                          <p:spTgt spid="27036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270360"/>
                                        </p:tgtEl>
                                        <p:attrNameLst>
                                          <p:attrName>style.visibility</p:attrName>
                                        </p:attrNameLst>
                                      </p:cBhvr>
                                      <p:to>
                                        <p:strVal val="visible"/>
                                      </p:to>
                                    </p:set>
                                    <p:animEffect transition="in" filter="wipe(left)">
                                      <p:cBhvr>
                                        <p:cTn id="83" dur="500"/>
                                        <p:tgtEl>
                                          <p:spTgt spid="270360"/>
                                        </p:tgtEl>
                                      </p:cBhvr>
                                    </p:animEffect>
                                  </p:childTnLst>
                                </p:cTn>
                              </p:par>
                            </p:childTnLst>
                          </p:cTn>
                        </p:par>
                        <p:par>
                          <p:cTn id="84" fill="hold" nodeType="afterGroup">
                            <p:stCondLst>
                              <p:cond delay="500"/>
                            </p:stCondLst>
                            <p:childTnLst>
                              <p:par>
                                <p:cTn id="85" presetID="22" presetClass="entr" presetSubtype="8" fill="hold" nodeType="afterEffect">
                                  <p:stCondLst>
                                    <p:cond delay="0"/>
                                  </p:stCondLst>
                                  <p:childTnLst>
                                    <p:set>
                                      <p:cBhvr>
                                        <p:cTn id="86" dur="1" fill="hold">
                                          <p:stCondLst>
                                            <p:cond delay="0"/>
                                          </p:stCondLst>
                                        </p:cTn>
                                        <p:tgtEl>
                                          <p:spTgt spid="270359"/>
                                        </p:tgtEl>
                                        <p:attrNameLst>
                                          <p:attrName>style.visibility</p:attrName>
                                        </p:attrNameLst>
                                      </p:cBhvr>
                                      <p:to>
                                        <p:strVal val="visible"/>
                                      </p:to>
                                    </p:set>
                                    <p:animEffect transition="in" filter="wipe(left)">
                                      <p:cBhvr>
                                        <p:cTn id="87" dur="500"/>
                                        <p:tgtEl>
                                          <p:spTgt spid="270359"/>
                                        </p:tgtEl>
                                      </p:cBhvr>
                                    </p:animEffect>
                                  </p:childTnLst>
                                </p:cTn>
                              </p:par>
                            </p:childTnLst>
                          </p:cTn>
                        </p:par>
                        <p:par>
                          <p:cTn id="88" fill="hold" nodeType="afterGroup">
                            <p:stCondLst>
                              <p:cond delay="1000"/>
                            </p:stCondLst>
                            <p:childTnLst>
                              <p:par>
                                <p:cTn id="89" presetID="22" presetClass="entr" presetSubtype="8" fill="hold" grpId="0" nodeType="afterEffect">
                                  <p:stCondLst>
                                    <p:cond delay="0"/>
                                  </p:stCondLst>
                                  <p:childTnLst>
                                    <p:set>
                                      <p:cBhvr>
                                        <p:cTn id="90" dur="1" fill="hold">
                                          <p:stCondLst>
                                            <p:cond delay="0"/>
                                          </p:stCondLst>
                                        </p:cTn>
                                        <p:tgtEl>
                                          <p:spTgt spid="270362"/>
                                        </p:tgtEl>
                                        <p:attrNameLst>
                                          <p:attrName>style.visibility</p:attrName>
                                        </p:attrNameLst>
                                      </p:cBhvr>
                                      <p:to>
                                        <p:strVal val="visible"/>
                                      </p:to>
                                    </p:set>
                                    <p:animEffect transition="in" filter="wipe(left)">
                                      <p:cBhvr>
                                        <p:cTn id="91" dur="500"/>
                                        <p:tgtEl>
                                          <p:spTgt spid="270362"/>
                                        </p:tgtEl>
                                      </p:cBhvr>
                                    </p:animEffect>
                                  </p:childTnLst>
                                </p:cTn>
                              </p:par>
                            </p:childTnLst>
                          </p:cTn>
                        </p:par>
                        <p:par>
                          <p:cTn id="92" fill="hold" nodeType="afterGroup">
                            <p:stCondLst>
                              <p:cond delay="1500"/>
                            </p:stCondLst>
                            <p:childTnLst>
                              <p:par>
                                <p:cTn id="93" presetID="22" presetClass="entr" presetSubtype="8" fill="hold" nodeType="afterEffect">
                                  <p:stCondLst>
                                    <p:cond delay="0"/>
                                  </p:stCondLst>
                                  <p:childTnLst>
                                    <p:set>
                                      <p:cBhvr>
                                        <p:cTn id="94" dur="1" fill="hold">
                                          <p:stCondLst>
                                            <p:cond delay="0"/>
                                          </p:stCondLst>
                                        </p:cTn>
                                        <p:tgtEl>
                                          <p:spTgt spid="270363"/>
                                        </p:tgtEl>
                                        <p:attrNameLst>
                                          <p:attrName>style.visibility</p:attrName>
                                        </p:attrNameLst>
                                      </p:cBhvr>
                                      <p:to>
                                        <p:strVal val="visible"/>
                                      </p:to>
                                    </p:set>
                                    <p:animEffect transition="in" filter="wipe(left)">
                                      <p:cBhvr>
                                        <p:cTn id="95" dur="500"/>
                                        <p:tgtEl>
                                          <p:spTgt spid="270363"/>
                                        </p:tgtEl>
                                      </p:cBhvr>
                                    </p:animEffect>
                                  </p:childTnLst>
                                </p:cTn>
                              </p:par>
                            </p:childTnLst>
                          </p:cTn>
                        </p:par>
                        <p:par>
                          <p:cTn id="96" fill="hold" nodeType="afterGroup">
                            <p:stCondLst>
                              <p:cond delay="2000"/>
                            </p:stCondLst>
                            <p:childTnLst>
                              <p:par>
                                <p:cTn id="97" presetID="22" presetClass="entr" presetSubtype="8" fill="hold" nodeType="after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wipe(left)">
                                      <p:cBhvr>
                                        <p:cTn id="99" dur="500"/>
                                        <p:tgtEl>
                                          <p:spTgt spid="4"/>
                                        </p:tgtEl>
                                      </p:cBhvr>
                                    </p:animEffect>
                                  </p:childTnLst>
                                </p:cTn>
                              </p:par>
                            </p:childTnLst>
                          </p:cTn>
                        </p:par>
                        <p:par>
                          <p:cTn id="100" fill="hold" nodeType="afterGroup">
                            <p:stCondLst>
                              <p:cond delay="2500"/>
                            </p:stCondLst>
                            <p:childTnLst>
                              <p:par>
                                <p:cTn id="101" presetID="22" presetClass="entr" presetSubtype="8" fill="hold" nodeType="afterEffect">
                                  <p:stCondLst>
                                    <p:cond delay="0"/>
                                  </p:stCondLst>
                                  <p:childTnLst>
                                    <p:set>
                                      <p:cBhvr>
                                        <p:cTn id="102" dur="1" fill="hold">
                                          <p:stCondLst>
                                            <p:cond delay="0"/>
                                          </p:stCondLst>
                                        </p:cTn>
                                        <p:tgtEl>
                                          <p:spTgt spid="270370"/>
                                        </p:tgtEl>
                                        <p:attrNameLst>
                                          <p:attrName>style.visibility</p:attrName>
                                        </p:attrNameLst>
                                      </p:cBhvr>
                                      <p:to>
                                        <p:strVal val="visible"/>
                                      </p:to>
                                    </p:set>
                                    <p:animEffect transition="in" filter="wipe(left)">
                                      <p:cBhvr>
                                        <p:cTn id="103" dur="500"/>
                                        <p:tgtEl>
                                          <p:spTgt spid="270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8" grpId="0"/>
      <p:bldP spid="270340" grpId="0"/>
      <p:bldP spid="270342" grpId="0"/>
      <p:bldP spid="270344" grpId="0"/>
      <p:bldP spid="270345" grpId="0"/>
      <p:bldP spid="270347" grpId="0"/>
      <p:bldP spid="270351" grpId="0"/>
      <p:bldP spid="270355" grpId="0"/>
      <p:bldP spid="270358" grpId="0"/>
      <p:bldP spid="270360" grpId="0"/>
      <p:bldP spid="270361" grpId="0"/>
      <p:bldP spid="27036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3" name="Text Box 2">
            <a:extLst>
              <a:ext uri="{FF2B5EF4-FFF2-40B4-BE49-F238E27FC236}">
                <a16:creationId xmlns:a16="http://schemas.microsoft.com/office/drawing/2014/main" id="{5AD469BA-EE08-CC21-97D1-963A33CC6667}"/>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§4  </a:t>
            </a:r>
            <a:r>
              <a:rPr lang="zh-CN" altLang="en-US" sz="3200" b="1">
                <a:solidFill>
                  <a:schemeClr val="accent2"/>
                </a:solidFill>
                <a:latin typeface="宋体" panose="02010600030101010101" pitchFamily="2" charset="-122"/>
              </a:rPr>
              <a:t>最大公因式</a:t>
            </a:r>
          </a:p>
        </p:txBody>
      </p:sp>
      <p:sp>
        <p:nvSpPr>
          <p:cNvPr id="271363" name="Rectangle 3">
            <a:extLst>
              <a:ext uri="{FF2B5EF4-FFF2-40B4-BE49-F238E27FC236}">
                <a16:creationId xmlns:a16="http://schemas.microsoft.com/office/drawing/2014/main" id="{5823FB41-80E3-9FC0-CFA2-6DF8F87718E4}"/>
              </a:ext>
            </a:extLst>
          </p:cNvPr>
          <p:cNvSpPr>
            <a:spLocks noChangeArrowheads="1"/>
          </p:cNvSpPr>
          <p:nvPr/>
        </p:nvSpPr>
        <p:spPr bwMode="auto">
          <a:xfrm>
            <a:off x="179388" y="739775"/>
            <a:ext cx="5905500" cy="579438"/>
          </a:xfrm>
          <a:prstGeom prst="rect">
            <a:avLst/>
          </a:prstGeom>
          <a:noFill/>
          <a:ln w="9525">
            <a:noFill/>
            <a:miter lim="800000"/>
            <a:headEnd/>
            <a:tailEnd/>
          </a:ln>
          <a:effectLst/>
        </p:spPr>
        <p:txBody>
          <a:bodyPr>
            <a:spAutoFit/>
          </a:bodyPr>
          <a:lstStyle/>
          <a:p>
            <a:pPr fontAlgn="auto">
              <a:spcBef>
                <a:spcPts val="0"/>
              </a:spcBef>
              <a:spcAft>
                <a:spcPts val="0"/>
              </a:spcAft>
              <a:defRPr/>
            </a:pPr>
            <a:r>
              <a:rPr lang="zh-CN" altLang="en-US" sz="3200" b="1">
                <a:solidFill>
                  <a:srgbClr val="FF6600"/>
                </a:solidFill>
                <a:effectLst>
                  <a:outerShdw blurRad="38100" dist="38100" dir="2700000" algn="tl">
                    <a:srgbClr val="C0C0C0"/>
                  </a:outerShdw>
                </a:effectLst>
                <a:latin typeface="Times New Roman" pitchFamily="18" charset="0"/>
                <a:ea typeface="+mn-ea"/>
              </a:rPr>
              <a:t>一</a:t>
            </a:r>
            <a:r>
              <a:rPr lang="en-US" altLang="zh-CN" sz="3200" b="1">
                <a:solidFill>
                  <a:srgbClr val="FF6600"/>
                </a:solidFill>
                <a:effectLst>
                  <a:outerShdw blurRad="38100" dist="38100" dir="2700000" algn="tl">
                    <a:srgbClr val="C0C0C0"/>
                  </a:outerShdw>
                </a:effectLst>
                <a:latin typeface="Times New Roman" pitchFamily="18" charset="0"/>
                <a:ea typeface="+mn-ea"/>
              </a:rPr>
              <a:t>.</a:t>
            </a:r>
            <a:r>
              <a:rPr lang="zh-CN" altLang="en-US" sz="3200" b="1">
                <a:solidFill>
                  <a:srgbClr val="FF6600"/>
                </a:solidFill>
                <a:effectLst>
                  <a:outerShdw blurRad="38100" dist="38100" dir="2700000" algn="tl">
                    <a:srgbClr val="C0C0C0"/>
                  </a:outerShdw>
                </a:effectLst>
                <a:latin typeface="Times New Roman" pitchFamily="18" charset="0"/>
                <a:ea typeface="+mn-ea"/>
              </a:rPr>
              <a:t>两个多项式的最大公因式</a:t>
            </a:r>
          </a:p>
        </p:txBody>
      </p:sp>
      <p:sp>
        <p:nvSpPr>
          <p:cNvPr id="271364" name="Rectangle 4">
            <a:extLst>
              <a:ext uri="{FF2B5EF4-FFF2-40B4-BE49-F238E27FC236}">
                <a16:creationId xmlns:a16="http://schemas.microsoft.com/office/drawing/2014/main" id="{CC614381-76D0-0D6D-F106-16924E5AB1C4}"/>
              </a:ext>
            </a:extLst>
          </p:cNvPr>
          <p:cNvSpPr>
            <a:spLocks noChangeArrowheads="1"/>
          </p:cNvSpPr>
          <p:nvPr/>
        </p:nvSpPr>
        <p:spPr bwMode="auto">
          <a:xfrm>
            <a:off x="539750" y="1485900"/>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FF6600"/>
                </a:solidFill>
              </a:rPr>
              <a:t>定义</a:t>
            </a:r>
            <a:r>
              <a:rPr lang="en-US" altLang="zh-CN" sz="2800" b="1">
                <a:solidFill>
                  <a:srgbClr val="FF6600"/>
                </a:solidFill>
              </a:rPr>
              <a:t>1</a:t>
            </a:r>
          </a:p>
        </p:txBody>
      </p:sp>
      <p:sp>
        <p:nvSpPr>
          <p:cNvPr id="17426" name="Rectangle 5">
            <a:extLst>
              <a:ext uri="{FF2B5EF4-FFF2-40B4-BE49-F238E27FC236}">
                <a16:creationId xmlns:a16="http://schemas.microsoft.com/office/drawing/2014/main" id="{C9593761-040C-6ECA-12F7-339DDBCB10DB}"/>
              </a:ext>
            </a:extLst>
          </p:cNvPr>
          <p:cNvSpPr>
            <a:spLocks noChangeArrowheads="1"/>
          </p:cNvSpPr>
          <p:nvPr/>
        </p:nvSpPr>
        <p:spPr bwMode="auto">
          <a:xfrm>
            <a:off x="-88900" y="3963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7427" name="Rectangle 6">
            <a:extLst>
              <a:ext uri="{FF2B5EF4-FFF2-40B4-BE49-F238E27FC236}">
                <a16:creationId xmlns:a16="http://schemas.microsoft.com/office/drawing/2014/main" id="{C3C9B604-C307-8ADC-5C50-254EF4CFA286}"/>
              </a:ext>
            </a:extLst>
          </p:cNvPr>
          <p:cNvSpPr>
            <a:spLocks noChangeArrowheads="1"/>
          </p:cNvSpPr>
          <p:nvPr/>
        </p:nvSpPr>
        <p:spPr bwMode="auto">
          <a:xfrm>
            <a:off x="-88900" y="3954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71367" name="Rectangle 7">
            <a:extLst>
              <a:ext uri="{FF2B5EF4-FFF2-40B4-BE49-F238E27FC236}">
                <a16:creationId xmlns:a16="http://schemas.microsoft.com/office/drawing/2014/main" id="{33184F40-BA2C-CAF9-3A56-9788D1B0B4FF}"/>
              </a:ext>
            </a:extLst>
          </p:cNvPr>
          <p:cNvSpPr>
            <a:spLocks noChangeArrowheads="1"/>
          </p:cNvSpPr>
          <p:nvPr/>
        </p:nvSpPr>
        <p:spPr bwMode="auto">
          <a:xfrm>
            <a:off x="1692275" y="2205038"/>
            <a:ext cx="638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若</a:t>
            </a:r>
            <a:r>
              <a:rPr lang="zh-CN" altLang="en-US" sz="2800"/>
              <a:t> </a:t>
            </a:r>
          </a:p>
        </p:txBody>
      </p:sp>
      <p:sp>
        <p:nvSpPr>
          <p:cNvPr id="17429" name="Rectangle 8">
            <a:extLst>
              <a:ext uri="{FF2B5EF4-FFF2-40B4-BE49-F238E27FC236}">
                <a16:creationId xmlns:a16="http://schemas.microsoft.com/office/drawing/2014/main" id="{11140862-D117-8C5C-A194-D06779741A43}"/>
              </a:ext>
            </a:extLst>
          </p:cNvPr>
          <p:cNvSpPr>
            <a:spLocks noChangeArrowheads="1"/>
          </p:cNvSpPr>
          <p:nvPr/>
        </p:nvSpPr>
        <p:spPr bwMode="auto">
          <a:xfrm>
            <a:off x="-88900" y="3963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7430" name="Rectangle 9">
            <a:extLst>
              <a:ext uri="{FF2B5EF4-FFF2-40B4-BE49-F238E27FC236}">
                <a16:creationId xmlns:a16="http://schemas.microsoft.com/office/drawing/2014/main" id="{F63AC8A9-5C04-E429-5C56-DAD68938F194}"/>
              </a:ext>
            </a:extLst>
          </p:cNvPr>
          <p:cNvSpPr>
            <a:spLocks noChangeArrowheads="1"/>
          </p:cNvSpPr>
          <p:nvPr/>
        </p:nvSpPr>
        <p:spPr bwMode="auto">
          <a:xfrm>
            <a:off x="-88900" y="3963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71370" name="Rectangle 10">
            <a:extLst>
              <a:ext uri="{FF2B5EF4-FFF2-40B4-BE49-F238E27FC236}">
                <a16:creationId xmlns:a16="http://schemas.microsoft.com/office/drawing/2014/main" id="{8637343C-DC28-0176-020C-F7A10EA9D497}"/>
              </a:ext>
            </a:extLst>
          </p:cNvPr>
          <p:cNvSpPr>
            <a:spLocks noChangeArrowheads="1"/>
          </p:cNvSpPr>
          <p:nvPr/>
        </p:nvSpPr>
        <p:spPr bwMode="auto">
          <a:xfrm>
            <a:off x="1449388" y="2940050"/>
            <a:ext cx="638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则</a:t>
            </a:r>
            <a:r>
              <a:rPr lang="zh-CN" altLang="en-US" sz="2800"/>
              <a:t> </a:t>
            </a:r>
          </a:p>
        </p:txBody>
      </p:sp>
      <p:graphicFrame>
        <p:nvGraphicFramePr>
          <p:cNvPr id="271371" name="Object 2">
            <a:extLst>
              <a:ext uri="{FF2B5EF4-FFF2-40B4-BE49-F238E27FC236}">
                <a16:creationId xmlns:a16="http://schemas.microsoft.com/office/drawing/2014/main" id="{B8411802-755E-6A6C-AB92-64BDCCF3E0F1}"/>
              </a:ext>
            </a:extLst>
          </p:cNvPr>
          <p:cNvGraphicFramePr>
            <a:graphicFrameLocks noChangeAspect="1"/>
          </p:cNvGraphicFramePr>
          <p:nvPr/>
        </p:nvGraphicFramePr>
        <p:xfrm>
          <a:off x="1954213" y="3030538"/>
          <a:ext cx="719137" cy="431800"/>
        </p:xfrm>
        <a:graphic>
          <a:graphicData uri="http://schemas.openxmlformats.org/presentationml/2006/ole">
            <mc:AlternateContent xmlns:mc="http://schemas.openxmlformats.org/markup-compatibility/2006">
              <mc:Choice xmlns:v="urn:schemas-microsoft-com:vml" Requires="v">
                <p:oleObj name="Equation" r:id="rId2" imgW="342720" imgH="203040" progId="Equation.DSMT4">
                  <p:embed/>
                </p:oleObj>
              </mc:Choice>
              <mc:Fallback>
                <p:oleObj name="Equation" r:id="rId2" imgW="342720" imgH="20304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213" y="3030538"/>
                        <a:ext cx="71913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1372" name="Rectangle 12">
            <a:extLst>
              <a:ext uri="{FF2B5EF4-FFF2-40B4-BE49-F238E27FC236}">
                <a16:creationId xmlns:a16="http://schemas.microsoft.com/office/drawing/2014/main" id="{CFBD8AC8-ED8E-9711-3811-DFE2BD11CDCA}"/>
              </a:ext>
            </a:extLst>
          </p:cNvPr>
          <p:cNvSpPr>
            <a:spLocks noChangeArrowheads="1"/>
          </p:cNvSpPr>
          <p:nvPr/>
        </p:nvSpPr>
        <p:spPr bwMode="auto">
          <a:xfrm>
            <a:off x="2611438" y="2940050"/>
            <a:ext cx="638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a:t>是 </a:t>
            </a:r>
          </a:p>
        </p:txBody>
      </p:sp>
      <p:sp>
        <p:nvSpPr>
          <p:cNvPr id="271373" name="Rectangle 13">
            <a:extLst>
              <a:ext uri="{FF2B5EF4-FFF2-40B4-BE49-F238E27FC236}">
                <a16:creationId xmlns:a16="http://schemas.microsoft.com/office/drawing/2014/main" id="{0DFD11BB-29C4-0873-CC45-73B42E7B3318}"/>
              </a:ext>
            </a:extLst>
          </p:cNvPr>
          <p:cNvSpPr>
            <a:spLocks noChangeArrowheads="1"/>
          </p:cNvSpPr>
          <p:nvPr/>
        </p:nvSpPr>
        <p:spPr bwMode="auto">
          <a:xfrm>
            <a:off x="4787900" y="2924175"/>
            <a:ext cx="2425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的一个</a:t>
            </a:r>
            <a:r>
              <a:rPr lang="zh-CN" altLang="en-US" sz="2800" b="1">
                <a:solidFill>
                  <a:srgbClr val="800000"/>
                </a:solidFill>
              </a:rPr>
              <a:t>公因式</a:t>
            </a:r>
            <a:r>
              <a:rPr lang="en-US" altLang="zh-CN" sz="2800"/>
              <a:t>.</a:t>
            </a:r>
          </a:p>
        </p:txBody>
      </p:sp>
      <p:sp>
        <p:nvSpPr>
          <p:cNvPr id="17434" name="Rectangle 14">
            <a:extLst>
              <a:ext uri="{FF2B5EF4-FFF2-40B4-BE49-F238E27FC236}">
                <a16:creationId xmlns:a16="http://schemas.microsoft.com/office/drawing/2014/main" id="{7B352195-6BB5-410F-1593-DC4C3652AA72}"/>
              </a:ext>
            </a:extLst>
          </p:cNvPr>
          <p:cNvSpPr>
            <a:spLocks noChangeArrowheads="1"/>
          </p:cNvSpPr>
          <p:nvPr/>
        </p:nvSpPr>
        <p:spPr bwMode="auto">
          <a:xfrm>
            <a:off x="-88900" y="4002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7435" name="Rectangle 15">
            <a:extLst>
              <a:ext uri="{FF2B5EF4-FFF2-40B4-BE49-F238E27FC236}">
                <a16:creationId xmlns:a16="http://schemas.microsoft.com/office/drawing/2014/main" id="{F5E20138-6E88-0625-E76C-EFED96FFEAAA}"/>
              </a:ext>
            </a:extLst>
          </p:cNvPr>
          <p:cNvSpPr>
            <a:spLocks noChangeArrowheads="1"/>
          </p:cNvSpPr>
          <p:nvPr/>
        </p:nvSpPr>
        <p:spPr bwMode="auto">
          <a:xfrm>
            <a:off x="-88900" y="3978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71376" name="Rectangle 16">
            <a:extLst>
              <a:ext uri="{FF2B5EF4-FFF2-40B4-BE49-F238E27FC236}">
                <a16:creationId xmlns:a16="http://schemas.microsoft.com/office/drawing/2014/main" id="{B8BDA7A9-F264-388E-B5F1-94BC75813DD2}"/>
              </a:ext>
            </a:extLst>
          </p:cNvPr>
          <p:cNvSpPr>
            <a:spLocks noChangeArrowheads="1"/>
          </p:cNvSpPr>
          <p:nvPr/>
        </p:nvSpPr>
        <p:spPr bwMode="auto">
          <a:xfrm>
            <a:off x="539750" y="3716338"/>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FF6600"/>
                </a:solidFill>
              </a:rPr>
              <a:t>定义</a:t>
            </a:r>
            <a:r>
              <a:rPr lang="en-US" altLang="zh-CN" sz="2800" b="1">
                <a:solidFill>
                  <a:srgbClr val="FF6600"/>
                </a:solidFill>
              </a:rPr>
              <a:t>2</a:t>
            </a:r>
          </a:p>
        </p:txBody>
      </p:sp>
      <p:sp>
        <p:nvSpPr>
          <p:cNvPr id="17437" name="Rectangle 17">
            <a:extLst>
              <a:ext uri="{FF2B5EF4-FFF2-40B4-BE49-F238E27FC236}">
                <a16:creationId xmlns:a16="http://schemas.microsoft.com/office/drawing/2014/main" id="{5D08356E-EC60-5E9B-19D1-648895B95869}"/>
              </a:ext>
            </a:extLst>
          </p:cNvPr>
          <p:cNvSpPr>
            <a:spLocks noChangeArrowheads="1"/>
          </p:cNvSpPr>
          <p:nvPr/>
        </p:nvSpPr>
        <p:spPr bwMode="auto">
          <a:xfrm>
            <a:off x="-88900" y="3963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7438" name="Rectangle 18">
            <a:extLst>
              <a:ext uri="{FF2B5EF4-FFF2-40B4-BE49-F238E27FC236}">
                <a16:creationId xmlns:a16="http://schemas.microsoft.com/office/drawing/2014/main" id="{421E2E5A-63AD-9B39-C4B7-DF4B1C6CCA80}"/>
              </a:ext>
            </a:extLst>
          </p:cNvPr>
          <p:cNvSpPr>
            <a:spLocks noChangeArrowheads="1"/>
          </p:cNvSpPr>
          <p:nvPr/>
        </p:nvSpPr>
        <p:spPr bwMode="auto">
          <a:xfrm>
            <a:off x="-88900" y="3963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71379" name="Rectangle 19">
            <a:extLst>
              <a:ext uri="{FF2B5EF4-FFF2-40B4-BE49-F238E27FC236}">
                <a16:creationId xmlns:a16="http://schemas.microsoft.com/office/drawing/2014/main" id="{246DDF63-607A-8ECF-002E-44CCFA7D2B3B}"/>
              </a:ext>
            </a:extLst>
          </p:cNvPr>
          <p:cNvSpPr>
            <a:spLocks noChangeArrowheads="1"/>
          </p:cNvSpPr>
          <p:nvPr/>
        </p:nvSpPr>
        <p:spPr bwMode="auto">
          <a:xfrm>
            <a:off x="539750" y="4365625"/>
            <a:ext cx="698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latin typeface="Times New Roman" panose="02020603050405020304" pitchFamily="18" charset="0"/>
              </a:rPr>
              <a:t>(1)</a:t>
            </a:r>
            <a:r>
              <a:rPr lang="en-US" altLang="zh-CN" sz="2800"/>
              <a:t> </a:t>
            </a:r>
          </a:p>
        </p:txBody>
      </p:sp>
      <p:sp>
        <p:nvSpPr>
          <p:cNvPr id="271380" name="Rectangle 20">
            <a:extLst>
              <a:ext uri="{FF2B5EF4-FFF2-40B4-BE49-F238E27FC236}">
                <a16:creationId xmlns:a16="http://schemas.microsoft.com/office/drawing/2014/main" id="{07620EC1-87DF-CACA-698F-F9F236A72496}"/>
              </a:ext>
            </a:extLst>
          </p:cNvPr>
          <p:cNvSpPr>
            <a:spLocks noChangeArrowheads="1"/>
          </p:cNvSpPr>
          <p:nvPr/>
        </p:nvSpPr>
        <p:spPr bwMode="auto">
          <a:xfrm>
            <a:off x="1762125" y="4351338"/>
            <a:ext cx="638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是</a:t>
            </a:r>
            <a:r>
              <a:rPr lang="zh-CN" altLang="en-US" sz="2800"/>
              <a:t> </a:t>
            </a:r>
          </a:p>
        </p:txBody>
      </p:sp>
      <p:graphicFrame>
        <p:nvGraphicFramePr>
          <p:cNvPr id="271381" name="Object 3">
            <a:extLst>
              <a:ext uri="{FF2B5EF4-FFF2-40B4-BE49-F238E27FC236}">
                <a16:creationId xmlns:a16="http://schemas.microsoft.com/office/drawing/2014/main" id="{B1CCDE9A-E8ED-7D54-9CBC-C5EC330D3DFA}"/>
              </a:ext>
            </a:extLst>
          </p:cNvPr>
          <p:cNvGraphicFramePr>
            <a:graphicFrameLocks noChangeAspect="1"/>
          </p:cNvGraphicFramePr>
          <p:nvPr/>
        </p:nvGraphicFramePr>
        <p:xfrm>
          <a:off x="2271713" y="4418013"/>
          <a:ext cx="1468437" cy="423862"/>
        </p:xfrm>
        <a:graphic>
          <a:graphicData uri="http://schemas.openxmlformats.org/presentationml/2006/ole">
            <mc:AlternateContent xmlns:mc="http://schemas.openxmlformats.org/markup-compatibility/2006">
              <mc:Choice xmlns:v="urn:schemas-microsoft-com:vml" Requires="v">
                <p:oleObj name="Equation" r:id="rId4" imgW="711000" imgH="203040" progId="Equation.DSMT4">
                  <p:embed/>
                </p:oleObj>
              </mc:Choice>
              <mc:Fallback>
                <p:oleObj name="Equation" r:id="rId4" imgW="711000" imgH="20304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1713" y="4418013"/>
                        <a:ext cx="1468437"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1382" name="Rectangle 22">
            <a:extLst>
              <a:ext uri="{FF2B5EF4-FFF2-40B4-BE49-F238E27FC236}">
                <a16:creationId xmlns:a16="http://schemas.microsoft.com/office/drawing/2014/main" id="{B0265A29-3841-0ADC-D3BD-48ACB1172F10}"/>
              </a:ext>
            </a:extLst>
          </p:cNvPr>
          <p:cNvSpPr>
            <a:spLocks noChangeArrowheads="1"/>
          </p:cNvSpPr>
          <p:nvPr/>
        </p:nvSpPr>
        <p:spPr bwMode="auto">
          <a:xfrm>
            <a:off x="3706813" y="4314825"/>
            <a:ext cx="2425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的一个公因式</a:t>
            </a:r>
            <a:r>
              <a:rPr lang="en-US" altLang="zh-CN" sz="2800"/>
              <a:t>,</a:t>
            </a:r>
          </a:p>
        </p:txBody>
      </p:sp>
      <p:sp>
        <p:nvSpPr>
          <p:cNvPr id="17442" name="Rectangle 23">
            <a:extLst>
              <a:ext uri="{FF2B5EF4-FFF2-40B4-BE49-F238E27FC236}">
                <a16:creationId xmlns:a16="http://schemas.microsoft.com/office/drawing/2014/main" id="{5FB32E8D-D2B9-28E8-9908-47824D566BD4}"/>
              </a:ext>
            </a:extLst>
          </p:cNvPr>
          <p:cNvSpPr>
            <a:spLocks noChangeArrowheads="1"/>
          </p:cNvSpPr>
          <p:nvPr/>
        </p:nvSpPr>
        <p:spPr bwMode="auto">
          <a:xfrm>
            <a:off x="-88900" y="3963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7443" name="Rectangle 24">
            <a:extLst>
              <a:ext uri="{FF2B5EF4-FFF2-40B4-BE49-F238E27FC236}">
                <a16:creationId xmlns:a16="http://schemas.microsoft.com/office/drawing/2014/main" id="{2898E316-8DF5-5878-DAE2-2CD756856C54}"/>
              </a:ext>
            </a:extLst>
          </p:cNvPr>
          <p:cNvSpPr>
            <a:spLocks noChangeArrowheads="1"/>
          </p:cNvSpPr>
          <p:nvPr/>
        </p:nvSpPr>
        <p:spPr bwMode="auto">
          <a:xfrm>
            <a:off x="-88900" y="3963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7444" name="Rectangle 25">
            <a:extLst>
              <a:ext uri="{FF2B5EF4-FFF2-40B4-BE49-F238E27FC236}">
                <a16:creationId xmlns:a16="http://schemas.microsoft.com/office/drawing/2014/main" id="{0FF4BC73-0295-A895-5A58-AE6980554EC3}"/>
              </a:ext>
            </a:extLst>
          </p:cNvPr>
          <p:cNvSpPr>
            <a:spLocks noChangeArrowheads="1"/>
          </p:cNvSpPr>
          <p:nvPr/>
        </p:nvSpPr>
        <p:spPr bwMode="auto">
          <a:xfrm>
            <a:off x="-88900" y="3954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71386" name="Rectangle 26">
            <a:extLst>
              <a:ext uri="{FF2B5EF4-FFF2-40B4-BE49-F238E27FC236}">
                <a16:creationId xmlns:a16="http://schemas.microsoft.com/office/drawing/2014/main" id="{5BE9ECAA-3DCA-22B2-1FFA-89E051A5E5E0}"/>
              </a:ext>
            </a:extLst>
          </p:cNvPr>
          <p:cNvSpPr>
            <a:spLocks noChangeArrowheads="1"/>
          </p:cNvSpPr>
          <p:nvPr/>
        </p:nvSpPr>
        <p:spPr bwMode="auto">
          <a:xfrm>
            <a:off x="539750" y="5040313"/>
            <a:ext cx="698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latin typeface="Times New Roman" panose="02020603050405020304" pitchFamily="18" charset="0"/>
              </a:rPr>
              <a:t>(2)</a:t>
            </a:r>
            <a:r>
              <a:rPr lang="en-US" altLang="zh-CN" sz="2800"/>
              <a:t> </a:t>
            </a:r>
          </a:p>
        </p:txBody>
      </p:sp>
      <p:sp>
        <p:nvSpPr>
          <p:cNvPr id="271387" name="Rectangle 27">
            <a:extLst>
              <a:ext uri="{FF2B5EF4-FFF2-40B4-BE49-F238E27FC236}">
                <a16:creationId xmlns:a16="http://schemas.microsoft.com/office/drawing/2014/main" id="{DE88A314-117E-3663-8A78-049387F05BCF}"/>
              </a:ext>
            </a:extLst>
          </p:cNvPr>
          <p:cNvSpPr>
            <a:spLocks noChangeArrowheads="1"/>
          </p:cNvSpPr>
          <p:nvPr/>
        </p:nvSpPr>
        <p:spPr bwMode="auto">
          <a:xfrm>
            <a:off x="2555875" y="5030788"/>
            <a:ext cx="28082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的任一个公因式</a:t>
            </a:r>
          </a:p>
        </p:txBody>
      </p:sp>
      <p:sp>
        <p:nvSpPr>
          <p:cNvPr id="271388" name="Rectangle 28">
            <a:extLst>
              <a:ext uri="{FF2B5EF4-FFF2-40B4-BE49-F238E27FC236}">
                <a16:creationId xmlns:a16="http://schemas.microsoft.com/office/drawing/2014/main" id="{52B7F71F-FF4D-D97C-4B08-45036CB1A52E}"/>
              </a:ext>
            </a:extLst>
          </p:cNvPr>
          <p:cNvSpPr>
            <a:spLocks noChangeArrowheads="1"/>
          </p:cNvSpPr>
          <p:nvPr/>
        </p:nvSpPr>
        <p:spPr bwMode="auto">
          <a:xfrm>
            <a:off x="5867400" y="5030788"/>
            <a:ext cx="1225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均有</a:t>
            </a:r>
          </a:p>
        </p:txBody>
      </p:sp>
      <p:sp>
        <p:nvSpPr>
          <p:cNvPr id="17448" name="Rectangle 29">
            <a:extLst>
              <a:ext uri="{FF2B5EF4-FFF2-40B4-BE49-F238E27FC236}">
                <a16:creationId xmlns:a16="http://schemas.microsoft.com/office/drawing/2014/main" id="{4284105B-A4FC-4E1B-374F-61E28F4991F5}"/>
              </a:ext>
            </a:extLst>
          </p:cNvPr>
          <p:cNvSpPr>
            <a:spLocks noChangeArrowheads="1"/>
          </p:cNvSpPr>
          <p:nvPr/>
        </p:nvSpPr>
        <p:spPr bwMode="auto">
          <a:xfrm>
            <a:off x="-88900" y="3963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7449" name="Rectangle 30">
            <a:extLst>
              <a:ext uri="{FF2B5EF4-FFF2-40B4-BE49-F238E27FC236}">
                <a16:creationId xmlns:a16="http://schemas.microsoft.com/office/drawing/2014/main" id="{F1CD8A70-8EF9-3239-B052-3FD4F69EF1D6}"/>
              </a:ext>
            </a:extLst>
          </p:cNvPr>
          <p:cNvSpPr>
            <a:spLocks noChangeArrowheads="1"/>
          </p:cNvSpPr>
          <p:nvPr/>
        </p:nvSpPr>
        <p:spPr bwMode="auto">
          <a:xfrm>
            <a:off x="-88900" y="3963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71391" name="Rectangle 31">
            <a:extLst>
              <a:ext uri="{FF2B5EF4-FFF2-40B4-BE49-F238E27FC236}">
                <a16:creationId xmlns:a16="http://schemas.microsoft.com/office/drawing/2014/main" id="{B2A8C24F-1DFE-3FC0-B439-467B65EB1BA5}"/>
              </a:ext>
            </a:extLst>
          </p:cNvPr>
          <p:cNvSpPr>
            <a:spLocks noChangeArrowheads="1"/>
          </p:cNvSpPr>
          <p:nvPr/>
        </p:nvSpPr>
        <p:spPr bwMode="auto">
          <a:xfrm>
            <a:off x="1763713" y="1485900"/>
            <a:ext cx="7191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设</a:t>
            </a:r>
          </a:p>
        </p:txBody>
      </p:sp>
      <p:graphicFrame>
        <p:nvGraphicFramePr>
          <p:cNvPr id="271392" name="Object 4">
            <a:extLst>
              <a:ext uri="{FF2B5EF4-FFF2-40B4-BE49-F238E27FC236}">
                <a16:creationId xmlns:a16="http://schemas.microsoft.com/office/drawing/2014/main" id="{DC9876A1-B7B1-2D73-7309-B6A008E5D88A}"/>
              </a:ext>
            </a:extLst>
          </p:cNvPr>
          <p:cNvGraphicFramePr>
            <a:graphicFrameLocks noChangeAspect="1"/>
          </p:cNvGraphicFramePr>
          <p:nvPr/>
        </p:nvGraphicFramePr>
        <p:xfrm>
          <a:off x="2268538" y="1557338"/>
          <a:ext cx="3473450" cy="457200"/>
        </p:xfrm>
        <a:graphic>
          <a:graphicData uri="http://schemas.openxmlformats.org/presentationml/2006/ole">
            <mc:AlternateContent xmlns:mc="http://schemas.openxmlformats.org/markup-compatibility/2006">
              <mc:Choice xmlns:v="urn:schemas-microsoft-com:vml" Requires="v">
                <p:oleObj name="Equation" r:id="rId6" imgW="1562040" imgH="203040" progId="Equation.DSMT4">
                  <p:embed/>
                </p:oleObj>
              </mc:Choice>
              <mc:Fallback>
                <p:oleObj name="Equation" r:id="rId6" imgW="1562040" imgH="20304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8538" y="1557338"/>
                        <a:ext cx="34734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1393" name="Object 5">
            <a:extLst>
              <a:ext uri="{FF2B5EF4-FFF2-40B4-BE49-F238E27FC236}">
                <a16:creationId xmlns:a16="http://schemas.microsoft.com/office/drawing/2014/main" id="{17C8DE53-072A-D5EC-A689-859886AD823A}"/>
              </a:ext>
            </a:extLst>
          </p:cNvPr>
          <p:cNvGraphicFramePr>
            <a:graphicFrameLocks noChangeAspect="1"/>
          </p:cNvGraphicFramePr>
          <p:nvPr/>
        </p:nvGraphicFramePr>
        <p:xfrm>
          <a:off x="2166938" y="2205038"/>
          <a:ext cx="3248025" cy="542925"/>
        </p:xfrm>
        <a:graphic>
          <a:graphicData uri="http://schemas.openxmlformats.org/presentationml/2006/ole">
            <mc:AlternateContent xmlns:mc="http://schemas.openxmlformats.org/markup-compatibility/2006">
              <mc:Choice xmlns:v="urn:schemas-microsoft-com:vml" Requires="v">
                <p:oleObj name="Equation" r:id="rId8" imgW="1460160" imgH="241200" progId="Equation.DSMT4">
                  <p:embed/>
                </p:oleObj>
              </mc:Choice>
              <mc:Fallback>
                <p:oleObj name="Equation" r:id="rId8" imgW="1460160" imgH="2412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66938" y="2205038"/>
                        <a:ext cx="32480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1394" name="Object 6">
            <a:extLst>
              <a:ext uri="{FF2B5EF4-FFF2-40B4-BE49-F238E27FC236}">
                <a16:creationId xmlns:a16="http://schemas.microsoft.com/office/drawing/2014/main" id="{D1A573CE-76D7-6BC1-01BB-B2EE174CCA66}"/>
              </a:ext>
            </a:extLst>
          </p:cNvPr>
          <p:cNvGraphicFramePr>
            <a:graphicFrameLocks noChangeAspect="1"/>
          </p:cNvGraphicFramePr>
          <p:nvPr/>
        </p:nvGraphicFramePr>
        <p:xfrm>
          <a:off x="3132138" y="2997200"/>
          <a:ext cx="1581150" cy="457200"/>
        </p:xfrm>
        <a:graphic>
          <a:graphicData uri="http://schemas.openxmlformats.org/presentationml/2006/ole">
            <mc:AlternateContent xmlns:mc="http://schemas.openxmlformats.org/markup-compatibility/2006">
              <mc:Choice xmlns:v="urn:schemas-microsoft-com:vml" Requires="v">
                <p:oleObj name="Equation" r:id="rId10" imgW="711000" imgH="203040" progId="Equation.DSMT4">
                  <p:embed/>
                </p:oleObj>
              </mc:Choice>
              <mc:Fallback>
                <p:oleObj name="Equation" r:id="rId10" imgW="711000" imgH="20304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2138" y="2997200"/>
                        <a:ext cx="15811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1395" name="Object 7">
            <a:extLst>
              <a:ext uri="{FF2B5EF4-FFF2-40B4-BE49-F238E27FC236}">
                <a16:creationId xmlns:a16="http://schemas.microsoft.com/office/drawing/2014/main" id="{503CF3E0-EE6A-3743-57A3-AF991E61BAF4}"/>
              </a:ext>
            </a:extLst>
          </p:cNvPr>
          <p:cNvGraphicFramePr>
            <a:graphicFrameLocks noChangeAspect="1"/>
          </p:cNvGraphicFramePr>
          <p:nvPr/>
        </p:nvGraphicFramePr>
        <p:xfrm>
          <a:off x="1042988" y="4438650"/>
          <a:ext cx="719137" cy="431800"/>
        </p:xfrm>
        <a:graphic>
          <a:graphicData uri="http://schemas.openxmlformats.org/presentationml/2006/ole">
            <mc:AlternateContent xmlns:mc="http://schemas.openxmlformats.org/markup-compatibility/2006">
              <mc:Choice xmlns:v="urn:schemas-microsoft-com:vml" Requires="v">
                <p:oleObj name="Equation" r:id="rId12" imgW="342720" imgH="203040" progId="Equation.DSMT4">
                  <p:embed/>
                </p:oleObj>
              </mc:Choice>
              <mc:Fallback>
                <p:oleObj name="Equation" r:id="rId12" imgW="342720" imgH="20304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2988" y="4438650"/>
                        <a:ext cx="71913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1396" name="Object 8">
            <a:extLst>
              <a:ext uri="{FF2B5EF4-FFF2-40B4-BE49-F238E27FC236}">
                <a16:creationId xmlns:a16="http://schemas.microsoft.com/office/drawing/2014/main" id="{FFB1EDF2-7A91-8B76-DFDA-4592A0FD8FFA}"/>
              </a:ext>
            </a:extLst>
          </p:cNvPr>
          <p:cNvGraphicFramePr>
            <a:graphicFrameLocks noChangeAspect="1"/>
          </p:cNvGraphicFramePr>
          <p:nvPr/>
        </p:nvGraphicFramePr>
        <p:xfrm>
          <a:off x="1042988" y="5132388"/>
          <a:ext cx="1468437" cy="423862"/>
        </p:xfrm>
        <a:graphic>
          <a:graphicData uri="http://schemas.openxmlformats.org/presentationml/2006/ole">
            <mc:AlternateContent xmlns:mc="http://schemas.openxmlformats.org/markup-compatibility/2006">
              <mc:Choice xmlns:v="urn:schemas-microsoft-com:vml" Requires="v">
                <p:oleObj name="Equation" r:id="rId14" imgW="711000" imgH="203040" progId="Equation.DSMT4">
                  <p:embed/>
                </p:oleObj>
              </mc:Choice>
              <mc:Fallback>
                <p:oleObj name="Equation" r:id="rId14" imgW="711000" imgH="20304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42988" y="5132388"/>
                        <a:ext cx="1468437"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1397" name="Object 9">
            <a:extLst>
              <a:ext uri="{FF2B5EF4-FFF2-40B4-BE49-F238E27FC236}">
                <a16:creationId xmlns:a16="http://schemas.microsoft.com/office/drawing/2014/main" id="{0A5A70A8-D2CA-EED8-72A9-2FA78DCC0152}"/>
              </a:ext>
            </a:extLst>
          </p:cNvPr>
          <p:cNvGraphicFramePr>
            <a:graphicFrameLocks noChangeAspect="1"/>
          </p:cNvGraphicFramePr>
          <p:nvPr/>
        </p:nvGraphicFramePr>
        <p:xfrm>
          <a:off x="5148263" y="5084763"/>
          <a:ext cx="719137" cy="431800"/>
        </p:xfrm>
        <a:graphic>
          <a:graphicData uri="http://schemas.openxmlformats.org/presentationml/2006/ole">
            <mc:AlternateContent xmlns:mc="http://schemas.openxmlformats.org/markup-compatibility/2006">
              <mc:Choice xmlns:v="urn:schemas-microsoft-com:vml" Requires="v">
                <p:oleObj name="Equation" r:id="rId16" imgW="342720" imgH="203040" progId="Equation.DSMT4">
                  <p:embed/>
                </p:oleObj>
              </mc:Choice>
              <mc:Fallback>
                <p:oleObj name="Equation" r:id="rId16" imgW="342720" imgH="203040" progId="Equation.DSMT4">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48263" y="5084763"/>
                        <a:ext cx="71913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1398" name="Object 10">
            <a:extLst>
              <a:ext uri="{FF2B5EF4-FFF2-40B4-BE49-F238E27FC236}">
                <a16:creationId xmlns:a16="http://schemas.microsoft.com/office/drawing/2014/main" id="{2D5E29AE-305A-E84D-ECB0-3003B43A4E63}"/>
              </a:ext>
            </a:extLst>
          </p:cNvPr>
          <p:cNvGraphicFramePr>
            <a:graphicFrameLocks noChangeAspect="1"/>
          </p:cNvGraphicFramePr>
          <p:nvPr/>
        </p:nvGraphicFramePr>
        <p:xfrm>
          <a:off x="6659563" y="5013325"/>
          <a:ext cx="1544637" cy="512763"/>
        </p:xfrm>
        <a:graphic>
          <a:graphicData uri="http://schemas.openxmlformats.org/presentationml/2006/ole">
            <mc:AlternateContent xmlns:mc="http://schemas.openxmlformats.org/markup-compatibility/2006">
              <mc:Choice xmlns:v="urn:schemas-microsoft-com:vml" Requires="v">
                <p:oleObj name="Equation" r:id="rId18" imgW="736560" imgH="241200" progId="Equation.DSMT4">
                  <p:embed/>
                </p:oleObj>
              </mc:Choice>
              <mc:Fallback>
                <p:oleObj name="Equation" r:id="rId18" imgW="736560" imgH="241200" progId="Equation.DSMT4">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659563" y="5013325"/>
                        <a:ext cx="1544637"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9">
            <a:extLst>
              <a:ext uri="{FF2B5EF4-FFF2-40B4-BE49-F238E27FC236}">
                <a16:creationId xmlns:a16="http://schemas.microsoft.com/office/drawing/2014/main" id="{E127DACA-9539-2F51-5512-C4A439DF2E60}"/>
              </a:ext>
            </a:extLst>
          </p:cNvPr>
          <p:cNvGrpSpPr>
            <a:grpSpLocks/>
          </p:cNvGrpSpPr>
          <p:nvPr/>
        </p:nvGrpSpPr>
        <p:grpSpPr bwMode="auto">
          <a:xfrm>
            <a:off x="1116013" y="5661025"/>
            <a:ext cx="5881687" cy="525463"/>
            <a:chOff x="431" y="3621"/>
            <a:chExt cx="3705" cy="331"/>
          </a:xfrm>
        </p:grpSpPr>
        <p:sp>
          <p:nvSpPr>
            <p:cNvPr id="17455" name="Rectangle 40">
              <a:extLst>
                <a:ext uri="{FF2B5EF4-FFF2-40B4-BE49-F238E27FC236}">
                  <a16:creationId xmlns:a16="http://schemas.microsoft.com/office/drawing/2014/main" id="{CDE56AEE-7ECB-5969-4309-0C826778E591}"/>
                </a:ext>
              </a:extLst>
            </p:cNvPr>
            <p:cNvSpPr>
              <a:spLocks noChangeArrowheads="1"/>
            </p:cNvSpPr>
            <p:nvPr/>
          </p:nvSpPr>
          <p:spPr bwMode="auto">
            <a:xfrm>
              <a:off x="431" y="3621"/>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则称</a:t>
              </a:r>
            </a:p>
          </p:txBody>
        </p:sp>
        <p:sp>
          <p:nvSpPr>
            <p:cNvPr id="17456" name="Rectangle 41">
              <a:extLst>
                <a:ext uri="{FF2B5EF4-FFF2-40B4-BE49-F238E27FC236}">
                  <a16:creationId xmlns:a16="http://schemas.microsoft.com/office/drawing/2014/main" id="{7D570E5F-71A3-6A6B-6792-566A697BB45C}"/>
                </a:ext>
              </a:extLst>
            </p:cNvPr>
            <p:cNvSpPr>
              <a:spLocks noChangeArrowheads="1"/>
            </p:cNvSpPr>
            <p:nvPr/>
          </p:nvSpPr>
          <p:spPr bwMode="auto">
            <a:xfrm>
              <a:off x="1383" y="3621"/>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是</a:t>
              </a:r>
              <a:r>
                <a:rPr lang="zh-CN" altLang="en-US" sz="2800"/>
                <a:t> </a:t>
              </a:r>
            </a:p>
          </p:txBody>
        </p:sp>
        <p:sp>
          <p:nvSpPr>
            <p:cNvPr id="17457" name="Rectangle 42">
              <a:extLst>
                <a:ext uri="{FF2B5EF4-FFF2-40B4-BE49-F238E27FC236}">
                  <a16:creationId xmlns:a16="http://schemas.microsoft.com/office/drawing/2014/main" id="{D48A201D-7531-C2AD-A3A5-53FAE9E099FD}"/>
                </a:ext>
              </a:extLst>
            </p:cNvPr>
            <p:cNvSpPr>
              <a:spLocks noChangeArrowheads="1"/>
            </p:cNvSpPr>
            <p:nvPr/>
          </p:nvSpPr>
          <p:spPr bwMode="auto">
            <a:xfrm>
              <a:off x="2608" y="3625"/>
              <a:ext cx="1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的</a:t>
              </a:r>
              <a:r>
                <a:rPr lang="zh-CN" altLang="en-US" sz="2800" b="1">
                  <a:solidFill>
                    <a:srgbClr val="800000"/>
                  </a:solidFill>
                </a:rPr>
                <a:t>最大公因式</a:t>
              </a:r>
              <a:r>
                <a:rPr lang="en-US" altLang="zh-CN" sz="2800"/>
                <a:t>.</a:t>
              </a:r>
            </a:p>
          </p:txBody>
        </p:sp>
        <p:graphicFrame>
          <p:nvGraphicFramePr>
            <p:cNvPr id="17421" name="Object 13">
              <a:extLst>
                <a:ext uri="{FF2B5EF4-FFF2-40B4-BE49-F238E27FC236}">
                  <a16:creationId xmlns:a16="http://schemas.microsoft.com/office/drawing/2014/main" id="{A2307E63-1CA1-C45F-A3FF-D7AEEBAC860C}"/>
                </a:ext>
              </a:extLst>
            </p:cNvPr>
            <p:cNvGraphicFramePr>
              <a:graphicFrameLocks noChangeAspect="1"/>
            </p:cNvGraphicFramePr>
            <p:nvPr/>
          </p:nvGraphicFramePr>
          <p:xfrm>
            <a:off x="975" y="3657"/>
            <a:ext cx="453" cy="272"/>
          </p:xfrm>
          <a:graphic>
            <a:graphicData uri="http://schemas.openxmlformats.org/presentationml/2006/ole">
              <mc:AlternateContent xmlns:mc="http://schemas.openxmlformats.org/markup-compatibility/2006">
                <mc:Choice xmlns:v="urn:schemas-microsoft-com:vml" Requires="v">
                  <p:oleObj name="Equation" r:id="rId20" imgW="342720" imgH="203040" progId="Equation.DSMT4">
                    <p:embed/>
                  </p:oleObj>
                </mc:Choice>
                <mc:Fallback>
                  <p:oleObj name="Equation" r:id="rId20" imgW="342720" imgH="203040" progId="Equation.DSMT4">
                    <p:embed/>
                    <p:pic>
                      <p:nvPicPr>
                        <p:cNvPr id="0" name="Object 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75" y="3657"/>
                          <a:ext cx="453"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22" name="Object 14">
              <a:extLst>
                <a:ext uri="{FF2B5EF4-FFF2-40B4-BE49-F238E27FC236}">
                  <a16:creationId xmlns:a16="http://schemas.microsoft.com/office/drawing/2014/main" id="{37BD3F1A-B908-EAE8-ACBF-4004AA60EEE0}"/>
                </a:ext>
              </a:extLst>
            </p:cNvPr>
            <p:cNvGraphicFramePr>
              <a:graphicFrameLocks noChangeAspect="1"/>
            </p:cNvGraphicFramePr>
            <p:nvPr/>
          </p:nvGraphicFramePr>
          <p:xfrm>
            <a:off x="1701" y="3657"/>
            <a:ext cx="925" cy="267"/>
          </p:xfrm>
          <a:graphic>
            <a:graphicData uri="http://schemas.openxmlformats.org/presentationml/2006/ole">
              <mc:AlternateContent xmlns:mc="http://schemas.openxmlformats.org/markup-compatibility/2006">
                <mc:Choice xmlns:v="urn:schemas-microsoft-com:vml" Requires="v">
                  <p:oleObj name="Equation" r:id="rId22" imgW="711000" imgH="203040" progId="Equation.DSMT4">
                    <p:embed/>
                  </p:oleObj>
                </mc:Choice>
                <mc:Fallback>
                  <p:oleObj name="Equation" r:id="rId22" imgW="711000" imgH="203040" progId="Equation.DSMT4">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01" y="3657"/>
                          <a:ext cx="925" cy="2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71405" name="Rectangle 45">
            <a:extLst>
              <a:ext uri="{FF2B5EF4-FFF2-40B4-BE49-F238E27FC236}">
                <a16:creationId xmlns:a16="http://schemas.microsoft.com/office/drawing/2014/main" id="{64992C46-754B-D71E-A2D0-257C2800BF7E}"/>
              </a:ext>
            </a:extLst>
          </p:cNvPr>
          <p:cNvSpPr>
            <a:spLocks noChangeArrowheads="1"/>
          </p:cNvSpPr>
          <p:nvPr/>
        </p:nvSpPr>
        <p:spPr bwMode="auto">
          <a:xfrm>
            <a:off x="1727200" y="3644900"/>
            <a:ext cx="7191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设</a:t>
            </a:r>
          </a:p>
        </p:txBody>
      </p:sp>
      <p:graphicFrame>
        <p:nvGraphicFramePr>
          <p:cNvPr id="271406" name="Object 11">
            <a:extLst>
              <a:ext uri="{FF2B5EF4-FFF2-40B4-BE49-F238E27FC236}">
                <a16:creationId xmlns:a16="http://schemas.microsoft.com/office/drawing/2014/main" id="{7710E51A-BD8C-5110-0093-A6262B1F0F55}"/>
              </a:ext>
            </a:extLst>
          </p:cNvPr>
          <p:cNvGraphicFramePr>
            <a:graphicFrameLocks noChangeAspect="1"/>
          </p:cNvGraphicFramePr>
          <p:nvPr/>
        </p:nvGraphicFramePr>
        <p:xfrm>
          <a:off x="2268538" y="3716338"/>
          <a:ext cx="2682875" cy="457200"/>
        </p:xfrm>
        <a:graphic>
          <a:graphicData uri="http://schemas.openxmlformats.org/presentationml/2006/ole">
            <mc:AlternateContent xmlns:mc="http://schemas.openxmlformats.org/markup-compatibility/2006">
              <mc:Choice xmlns:v="urn:schemas-microsoft-com:vml" Requires="v">
                <p:oleObj name="Equation" r:id="rId23" imgW="1206360" imgH="203040" progId="Equation.DSMT4">
                  <p:embed/>
                </p:oleObj>
              </mc:Choice>
              <mc:Fallback>
                <p:oleObj name="Equation" r:id="rId23" imgW="1206360" imgH="203040" progId="Equation.DSMT4">
                  <p:embed/>
                  <p:pic>
                    <p:nvPicPr>
                      <p:cNvPr id="0" name="Object 1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68538" y="3716338"/>
                        <a:ext cx="26828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1407" name="Rectangle 47">
            <a:extLst>
              <a:ext uri="{FF2B5EF4-FFF2-40B4-BE49-F238E27FC236}">
                <a16:creationId xmlns:a16="http://schemas.microsoft.com/office/drawing/2014/main" id="{166F3BBE-DCEB-4F57-0C03-DF26EC809CF2}"/>
              </a:ext>
            </a:extLst>
          </p:cNvPr>
          <p:cNvSpPr>
            <a:spLocks noChangeArrowheads="1"/>
          </p:cNvSpPr>
          <p:nvPr/>
        </p:nvSpPr>
        <p:spPr bwMode="auto">
          <a:xfrm>
            <a:off x="5005388" y="3644900"/>
            <a:ext cx="638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若</a:t>
            </a:r>
            <a:r>
              <a:rPr lang="zh-CN" altLang="en-US" sz="2800"/>
              <a:t> </a:t>
            </a:r>
          </a:p>
        </p:txBody>
      </p:sp>
      <p:sp>
        <p:nvSpPr>
          <p:cNvPr id="271408" name="Rectangle 48">
            <a:extLst>
              <a:ext uri="{FF2B5EF4-FFF2-40B4-BE49-F238E27FC236}">
                <a16:creationId xmlns:a16="http://schemas.microsoft.com/office/drawing/2014/main" id="{B8237370-C165-1A86-5AF4-67487E62A020}"/>
              </a:ext>
            </a:extLst>
          </p:cNvPr>
          <p:cNvSpPr>
            <a:spLocks noChangeArrowheads="1"/>
          </p:cNvSpPr>
          <p:nvPr/>
        </p:nvSpPr>
        <p:spPr bwMode="auto">
          <a:xfrm>
            <a:off x="6084888" y="3644900"/>
            <a:ext cx="1079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满足</a:t>
            </a:r>
            <a:r>
              <a:rPr lang="zh-CN" altLang="en-US" sz="2800"/>
              <a:t> </a:t>
            </a:r>
          </a:p>
        </p:txBody>
      </p:sp>
      <p:graphicFrame>
        <p:nvGraphicFramePr>
          <p:cNvPr id="271409" name="Object 12">
            <a:extLst>
              <a:ext uri="{FF2B5EF4-FFF2-40B4-BE49-F238E27FC236}">
                <a16:creationId xmlns:a16="http://schemas.microsoft.com/office/drawing/2014/main" id="{DEBBCE51-6DD1-2E8F-00C4-A49FD106EA92}"/>
              </a:ext>
            </a:extLst>
          </p:cNvPr>
          <p:cNvGraphicFramePr>
            <a:graphicFrameLocks noChangeAspect="1"/>
          </p:cNvGraphicFramePr>
          <p:nvPr/>
        </p:nvGraphicFramePr>
        <p:xfrm>
          <a:off x="5437188" y="3732213"/>
          <a:ext cx="719137" cy="431800"/>
        </p:xfrm>
        <a:graphic>
          <a:graphicData uri="http://schemas.openxmlformats.org/presentationml/2006/ole">
            <mc:AlternateContent xmlns:mc="http://schemas.openxmlformats.org/markup-compatibility/2006">
              <mc:Choice xmlns:v="urn:schemas-microsoft-com:vml" Requires="v">
                <p:oleObj name="Equation" r:id="rId25" imgW="342720" imgH="203040" progId="Equation.DSMT4">
                  <p:embed/>
                </p:oleObj>
              </mc:Choice>
              <mc:Fallback>
                <p:oleObj name="Equation" r:id="rId25" imgW="342720" imgH="203040" progId="Equation.DSMT4">
                  <p:embed/>
                  <p:pic>
                    <p:nvPicPr>
                      <p:cNvPr id="0" name="Object 1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437188" y="3732213"/>
                        <a:ext cx="71913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71363"/>
                                        </p:tgtEl>
                                        <p:attrNameLst>
                                          <p:attrName>style.visibility</p:attrName>
                                        </p:attrNameLst>
                                      </p:cBhvr>
                                      <p:to>
                                        <p:strVal val="visible"/>
                                      </p:to>
                                    </p:set>
                                    <p:animEffect transition="in" filter="wipe(left)">
                                      <p:cBhvr>
                                        <p:cTn id="7" dur="500"/>
                                        <p:tgtEl>
                                          <p:spTgt spid="271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1364"/>
                                        </p:tgtEl>
                                        <p:attrNameLst>
                                          <p:attrName>style.visibility</p:attrName>
                                        </p:attrNameLst>
                                      </p:cBhvr>
                                      <p:to>
                                        <p:strVal val="visible"/>
                                      </p:to>
                                    </p:set>
                                    <p:animEffect transition="in" filter="wipe(left)">
                                      <p:cBhvr>
                                        <p:cTn id="12" dur="500"/>
                                        <p:tgtEl>
                                          <p:spTgt spid="27136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71391"/>
                                        </p:tgtEl>
                                        <p:attrNameLst>
                                          <p:attrName>style.visibility</p:attrName>
                                        </p:attrNameLst>
                                      </p:cBhvr>
                                      <p:to>
                                        <p:strVal val="visible"/>
                                      </p:to>
                                    </p:set>
                                    <p:animEffect transition="in" filter="wipe(left)">
                                      <p:cBhvr>
                                        <p:cTn id="15" dur="500"/>
                                        <p:tgtEl>
                                          <p:spTgt spid="271391"/>
                                        </p:tgtEl>
                                      </p:cBhvr>
                                    </p:animEffect>
                                  </p:child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271392"/>
                                        </p:tgtEl>
                                        <p:attrNameLst>
                                          <p:attrName>style.visibility</p:attrName>
                                        </p:attrNameLst>
                                      </p:cBhvr>
                                      <p:to>
                                        <p:strVal val="visible"/>
                                      </p:to>
                                    </p:set>
                                    <p:animEffect transition="in" filter="wipe(left)">
                                      <p:cBhvr>
                                        <p:cTn id="19" dur="500"/>
                                        <p:tgtEl>
                                          <p:spTgt spid="27139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71367"/>
                                        </p:tgtEl>
                                        <p:attrNameLst>
                                          <p:attrName>style.visibility</p:attrName>
                                        </p:attrNameLst>
                                      </p:cBhvr>
                                      <p:to>
                                        <p:strVal val="visible"/>
                                      </p:to>
                                    </p:set>
                                    <p:animEffect transition="in" filter="wipe(left)">
                                      <p:cBhvr>
                                        <p:cTn id="24" dur="500"/>
                                        <p:tgtEl>
                                          <p:spTgt spid="271367"/>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271393"/>
                                        </p:tgtEl>
                                        <p:attrNameLst>
                                          <p:attrName>style.visibility</p:attrName>
                                        </p:attrNameLst>
                                      </p:cBhvr>
                                      <p:to>
                                        <p:strVal val="visible"/>
                                      </p:to>
                                    </p:set>
                                    <p:animEffect transition="in" filter="wipe(left)">
                                      <p:cBhvr>
                                        <p:cTn id="28" dur="500"/>
                                        <p:tgtEl>
                                          <p:spTgt spid="27139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71370"/>
                                        </p:tgtEl>
                                        <p:attrNameLst>
                                          <p:attrName>style.visibility</p:attrName>
                                        </p:attrNameLst>
                                      </p:cBhvr>
                                      <p:to>
                                        <p:strVal val="visible"/>
                                      </p:to>
                                    </p:set>
                                    <p:animEffect transition="in" filter="wipe(left)">
                                      <p:cBhvr>
                                        <p:cTn id="33" dur="500"/>
                                        <p:tgtEl>
                                          <p:spTgt spid="271370"/>
                                        </p:tgtEl>
                                      </p:cBhvr>
                                    </p:animEffect>
                                  </p:childTnLst>
                                </p:cTn>
                              </p:par>
                            </p:childTnLst>
                          </p:cTn>
                        </p:par>
                        <p:par>
                          <p:cTn id="34" fill="hold" nodeType="afterGroup">
                            <p:stCondLst>
                              <p:cond delay="500"/>
                            </p:stCondLst>
                            <p:childTnLst>
                              <p:par>
                                <p:cTn id="35" presetID="22" presetClass="entr" presetSubtype="8" fill="hold" nodeType="afterEffect">
                                  <p:stCondLst>
                                    <p:cond delay="0"/>
                                  </p:stCondLst>
                                  <p:childTnLst>
                                    <p:set>
                                      <p:cBhvr>
                                        <p:cTn id="36" dur="1" fill="hold">
                                          <p:stCondLst>
                                            <p:cond delay="0"/>
                                          </p:stCondLst>
                                        </p:cTn>
                                        <p:tgtEl>
                                          <p:spTgt spid="271371"/>
                                        </p:tgtEl>
                                        <p:attrNameLst>
                                          <p:attrName>style.visibility</p:attrName>
                                        </p:attrNameLst>
                                      </p:cBhvr>
                                      <p:to>
                                        <p:strVal val="visible"/>
                                      </p:to>
                                    </p:set>
                                    <p:animEffect transition="in" filter="wipe(left)">
                                      <p:cBhvr>
                                        <p:cTn id="37" dur="500"/>
                                        <p:tgtEl>
                                          <p:spTgt spid="271371"/>
                                        </p:tgtEl>
                                      </p:cBhvr>
                                    </p:animEffect>
                                  </p:childTnLst>
                                </p:cTn>
                              </p:par>
                            </p:childTnLst>
                          </p:cTn>
                        </p:par>
                        <p:par>
                          <p:cTn id="38" fill="hold" nodeType="afterGroup">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271372"/>
                                        </p:tgtEl>
                                        <p:attrNameLst>
                                          <p:attrName>style.visibility</p:attrName>
                                        </p:attrNameLst>
                                      </p:cBhvr>
                                      <p:to>
                                        <p:strVal val="visible"/>
                                      </p:to>
                                    </p:set>
                                    <p:animEffect transition="in" filter="wipe(left)">
                                      <p:cBhvr>
                                        <p:cTn id="41" dur="500"/>
                                        <p:tgtEl>
                                          <p:spTgt spid="271372"/>
                                        </p:tgtEl>
                                      </p:cBhvr>
                                    </p:animEffect>
                                  </p:childTnLst>
                                </p:cTn>
                              </p:par>
                            </p:childTnLst>
                          </p:cTn>
                        </p:par>
                        <p:par>
                          <p:cTn id="42" fill="hold" nodeType="afterGroup">
                            <p:stCondLst>
                              <p:cond delay="1500"/>
                            </p:stCondLst>
                            <p:childTnLst>
                              <p:par>
                                <p:cTn id="43" presetID="22" presetClass="entr" presetSubtype="8" fill="hold" nodeType="afterEffect">
                                  <p:stCondLst>
                                    <p:cond delay="0"/>
                                  </p:stCondLst>
                                  <p:childTnLst>
                                    <p:set>
                                      <p:cBhvr>
                                        <p:cTn id="44" dur="1" fill="hold">
                                          <p:stCondLst>
                                            <p:cond delay="0"/>
                                          </p:stCondLst>
                                        </p:cTn>
                                        <p:tgtEl>
                                          <p:spTgt spid="271394"/>
                                        </p:tgtEl>
                                        <p:attrNameLst>
                                          <p:attrName>style.visibility</p:attrName>
                                        </p:attrNameLst>
                                      </p:cBhvr>
                                      <p:to>
                                        <p:strVal val="visible"/>
                                      </p:to>
                                    </p:set>
                                    <p:animEffect transition="in" filter="wipe(left)">
                                      <p:cBhvr>
                                        <p:cTn id="45" dur="500"/>
                                        <p:tgtEl>
                                          <p:spTgt spid="271394"/>
                                        </p:tgtEl>
                                      </p:cBhvr>
                                    </p:animEffect>
                                  </p:childTnLst>
                                </p:cTn>
                              </p:par>
                            </p:childTnLst>
                          </p:cTn>
                        </p:par>
                        <p:par>
                          <p:cTn id="46" fill="hold" nodeType="afterGroup">
                            <p:stCondLst>
                              <p:cond delay="2000"/>
                            </p:stCondLst>
                            <p:childTnLst>
                              <p:par>
                                <p:cTn id="47" presetID="22" presetClass="entr" presetSubtype="8" fill="hold" grpId="0" nodeType="afterEffect">
                                  <p:stCondLst>
                                    <p:cond delay="0"/>
                                  </p:stCondLst>
                                  <p:childTnLst>
                                    <p:set>
                                      <p:cBhvr>
                                        <p:cTn id="48" dur="1" fill="hold">
                                          <p:stCondLst>
                                            <p:cond delay="0"/>
                                          </p:stCondLst>
                                        </p:cTn>
                                        <p:tgtEl>
                                          <p:spTgt spid="271373"/>
                                        </p:tgtEl>
                                        <p:attrNameLst>
                                          <p:attrName>style.visibility</p:attrName>
                                        </p:attrNameLst>
                                      </p:cBhvr>
                                      <p:to>
                                        <p:strVal val="visible"/>
                                      </p:to>
                                    </p:set>
                                    <p:animEffect transition="in" filter="wipe(left)">
                                      <p:cBhvr>
                                        <p:cTn id="49" dur="500"/>
                                        <p:tgtEl>
                                          <p:spTgt spid="27137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71376"/>
                                        </p:tgtEl>
                                        <p:attrNameLst>
                                          <p:attrName>style.visibility</p:attrName>
                                        </p:attrNameLst>
                                      </p:cBhvr>
                                      <p:to>
                                        <p:strVal val="visible"/>
                                      </p:to>
                                    </p:set>
                                    <p:animEffect transition="in" filter="wipe(left)">
                                      <p:cBhvr>
                                        <p:cTn id="54" dur="500"/>
                                        <p:tgtEl>
                                          <p:spTgt spid="271376"/>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71405"/>
                                        </p:tgtEl>
                                        <p:attrNameLst>
                                          <p:attrName>style.visibility</p:attrName>
                                        </p:attrNameLst>
                                      </p:cBhvr>
                                      <p:to>
                                        <p:strVal val="visible"/>
                                      </p:to>
                                    </p:set>
                                    <p:animEffect transition="in" filter="wipe(left)">
                                      <p:cBhvr>
                                        <p:cTn id="57" dur="500"/>
                                        <p:tgtEl>
                                          <p:spTgt spid="271405"/>
                                        </p:tgtEl>
                                      </p:cBhvr>
                                    </p:animEffect>
                                  </p:childTnLst>
                                </p:cTn>
                              </p:par>
                              <p:par>
                                <p:cTn id="58" presetID="22" presetClass="entr" presetSubtype="8" fill="hold" nodeType="withEffect">
                                  <p:stCondLst>
                                    <p:cond delay="0"/>
                                  </p:stCondLst>
                                  <p:childTnLst>
                                    <p:set>
                                      <p:cBhvr>
                                        <p:cTn id="59" dur="1" fill="hold">
                                          <p:stCondLst>
                                            <p:cond delay="0"/>
                                          </p:stCondLst>
                                        </p:cTn>
                                        <p:tgtEl>
                                          <p:spTgt spid="271406"/>
                                        </p:tgtEl>
                                        <p:attrNameLst>
                                          <p:attrName>style.visibility</p:attrName>
                                        </p:attrNameLst>
                                      </p:cBhvr>
                                      <p:to>
                                        <p:strVal val="visible"/>
                                      </p:to>
                                    </p:set>
                                    <p:animEffect transition="in" filter="wipe(left)">
                                      <p:cBhvr>
                                        <p:cTn id="60" dur="500"/>
                                        <p:tgtEl>
                                          <p:spTgt spid="27140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71407"/>
                                        </p:tgtEl>
                                        <p:attrNameLst>
                                          <p:attrName>style.visibility</p:attrName>
                                        </p:attrNameLst>
                                      </p:cBhvr>
                                      <p:to>
                                        <p:strVal val="visible"/>
                                      </p:to>
                                    </p:set>
                                    <p:animEffect transition="in" filter="wipe(left)">
                                      <p:cBhvr>
                                        <p:cTn id="65" dur="500"/>
                                        <p:tgtEl>
                                          <p:spTgt spid="271407"/>
                                        </p:tgtEl>
                                      </p:cBhvr>
                                    </p:animEffect>
                                  </p:childTnLst>
                                </p:cTn>
                              </p:par>
                              <p:par>
                                <p:cTn id="66" presetID="22" presetClass="entr" presetSubtype="8" fill="hold" nodeType="withEffect">
                                  <p:stCondLst>
                                    <p:cond delay="0"/>
                                  </p:stCondLst>
                                  <p:childTnLst>
                                    <p:set>
                                      <p:cBhvr>
                                        <p:cTn id="67" dur="1" fill="hold">
                                          <p:stCondLst>
                                            <p:cond delay="0"/>
                                          </p:stCondLst>
                                        </p:cTn>
                                        <p:tgtEl>
                                          <p:spTgt spid="271409"/>
                                        </p:tgtEl>
                                        <p:attrNameLst>
                                          <p:attrName>style.visibility</p:attrName>
                                        </p:attrNameLst>
                                      </p:cBhvr>
                                      <p:to>
                                        <p:strVal val="visible"/>
                                      </p:to>
                                    </p:set>
                                    <p:animEffect transition="in" filter="wipe(left)">
                                      <p:cBhvr>
                                        <p:cTn id="68" dur="500"/>
                                        <p:tgtEl>
                                          <p:spTgt spid="271409"/>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71408"/>
                                        </p:tgtEl>
                                        <p:attrNameLst>
                                          <p:attrName>style.visibility</p:attrName>
                                        </p:attrNameLst>
                                      </p:cBhvr>
                                      <p:to>
                                        <p:strVal val="visible"/>
                                      </p:to>
                                    </p:set>
                                    <p:animEffect transition="in" filter="wipe(left)">
                                      <p:cBhvr>
                                        <p:cTn id="71" dur="500"/>
                                        <p:tgtEl>
                                          <p:spTgt spid="27140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71379"/>
                                        </p:tgtEl>
                                        <p:attrNameLst>
                                          <p:attrName>style.visibility</p:attrName>
                                        </p:attrNameLst>
                                      </p:cBhvr>
                                      <p:to>
                                        <p:strVal val="visible"/>
                                      </p:to>
                                    </p:set>
                                    <p:animEffect transition="in" filter="wipe(left)">
                                      <p:cBhvr>
                                        <p:cTn id="76" dur="500"/>
                                        <p:tgtEl>
                                          <p:spTgt spid="271379"/>
                                        </p:tgtEl>
                                      </p:cBhvr>
                                    </p:animEffect>
                                  </p:childTnLst>
                                </p:cTn>
                              </p:par>
                              <p:par>
                                <p:cTn id="77" presetID="22" presetClass="entr" presetSubtype="8" fill="hold" nodeType="withEffect">
                                  <p:stCondLst>
                                    <p:cond delay="0"/>
                                  </p:stCondLst>
                                  <p:childTnLst>
                                    <p:set>
                                      <p:cBhvr>
                                        <p:cTn id="78" dur="1" fill="hold">
                                          <p:stCondLst>
                                            <p:cond delay="0"/>
                                          </p:stCondLst>
                                        </p:cTn>
                                        <p:tgtEl>
                                          <p:spTgt spid="271395"/>
                                        </p:tgtEl>
                                        <p:attrNameLst>
                                          <p:attrName>style.visibility</p:attrName>
                                        </p:attrNameLst>
                                      </p:cBhvr>
                                      <p:to>
                                        <p:strVal val="visible"/>
                                      </p:to>
                                    </p:set>
                                    <p:animEffect transition="in" filter="wipe(left)">
                                      <p:cBhvr>
                                        <p:cTn id="79" dur="500"/>
                                        <p:tgtEl>
                                          <p:spTgt spid="271395"/>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271380"/>
                                        </p:tgtEl>
                                        <p:attrNameLst>
                                          <p:attrName>style.visibility</p:attrName>
                                        </p:attrNameLst>
                                      </p:cBhvr>
                                      <p:to>
                                        <p:strVal val="visible"/>
                                      </p:to>
                                    </p:set>
                                    <p:animEffect transition="in" filter="wipe(left)">
                                      <p:cBhvr>
                                        <p:cTn id="82" dur="500"/>
                                        <p:tgtEl>
                                          <p:spTgt spid="271380"/>
                                        </p:tgtEl>
                                      </p:cBhvr>
                                    </p:animEffect>
                                  </p:childTnLst>
                                </p:cTn>
                              </p:par>
                              <p:par>
                                <p:cTn id="83" presetID="22" presetClass="entr" presetSubtype="8" fill="hold" nodeType="withEffect">
                                  <p:stCondLst>
                                    <p:cond delay="0"/>
                                  </p:stCondLst>
                                  <p:childTnLst>
                                    <p:set>
                                      <p:cBhvr>
                                        <p:cTn id="84" dur="1" fill="hold">
                                          <p:stCondLst>
                                            <p:cond delay="0"/>
                                          </p:stCondLst>
                                        </p:cTn>
                                        <p:tgtEl>
                                          <p:spTgt spid="271381"/>
                                        </p:tgtEl>
                                        <p:attrNameLst>
                                          <p:attrName>style.visibility</p:attrName>
                                        </p:attrNameLst>
                                      </p:cBhvr>
                                      <p:to>
                                        <p:strVal val="visible"/>
                                      </p:to>
                                    </p:set>
                                    <p:animEffect transition="in" filter="wipe(left)">
                                      <p:cBhvr>
                                        <p:cTn id="85" dur="500"/>
                                        <p:tgtEl>
                                          <p:spTgt spid="271381"/>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271382"/>
                                        </p:tgtEl>
                                        <p:attrNameLst>
                                          <p:attrName>style.visibility</p:attrName>
                                        </p:attrNameLst>
                                      </p:cBhvr>
                                      <p:to>
                                        <p:strVal val="visible"/>
                                      </p:to>
                                    </p:set>
                                    <p:animEffect transition="in" filter="wipe(left)">
                                      <p:cBhvr>
                                        <p:cTn id="88" dur="500"/>
                                        <p:tgtEl>
                                          <p:spTgt spid="271382"/>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271386"/>
                                        </p:tgtEl>
                                        <p:attrNameLst>
                                          <p:attrName>style.visibility</p:attrName>
                                        </p:attrNameLst>
                                      </p:cBhvr>
                                      <p:to>
                                        <p:strVal val="visible"/>
                                      </p:to>
                                    </p:set>
                                    <p:animEffect transition="in" filter="wipe(left)">
                                      <p:cBhvr>
                                        <p:cTn id="93" dur="500"/>
                                        <p:tgtEl>
                                          <p:spTgt spid="271386"/>
                                        </p:tgtEl>
                                      </p:cBhvr>
                                    </p:animEffect>
                                  </p:childTnLst>
                                </p:cTn>
                              </p:par>
                              <p:par>
                                <p:cTn id="94" presetID="22" presetClass="entr" presetSubtype="8" fill="hold" nodeType="withEffect">
                                  <p:stCondLst>
                                    <p:cond delay="0"/>
                                  </p:stCondLst>
                                  <p:childTnLst>
                                    <p:set>
                                      <p:cBhvr>
                                        <p:cTn id="95" dur="1" fill="hold">
                                          <p:stCondLst>
                                            <p:cond delay="0"/>
                                          </p:stCondLst>
                                        </p:cTn>
                                        <p:tgtEl>
                                          <p:spTgt spid="271396"/>
                                        </p:tgtEl>
                                        <p:attrNameLst>
                                          <p:attrName>style.visibility</p:attrName>
                                        </p:attrNameLst>
                                      </p:cBhvr>
                                      <p:to>
                                        <p:strVal val="visible"/>
                                      </p:to>
                                    </p:set>
                                    <p:animEffect transition="in" filter="wipe(left)">
                                      <p:cBhvr>
                                        <p:cTn id="96" dur="500"/>
                                        <p:tgtEl>
                                          <p:spTgt spid="271396"/>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271387"/>
                                        </p:tgtEl>
                                        <p:attrNameLst>
                                          <p:attrName>style.visibility</p:attrName>
                                        </p:attrNameLst>
                                      </p:cBhvr>
                                      <p:to>
                                        <p:strVal val="visible"/>
                                      </p:to>
                                    </p:set>
                                    <p:animEffect transition="in" filter="wipe(left)">
                                      <p:cBhvr>
                                        <p:cTn id="99" dur="500"/>
                                        <p:tgtEl>
                                          <p:spTgt spid="271387"/>
                                        </p:tgtEl>
                                      </p:cBhvr>
                                    </p:animEffect>
                                  </p:childTnLst>
                                </p:cTn>
                              </p:par>
                              <p:par>
                                <p:cTn id="100" presetID="22" presetClass="entr" presetSubtype="8" fill="hold" nodeType="withEffect">
                                  <p:stCondLst>
                                    <p:cond delay="0"/>
                                  </p:stCondLst>
                                  <p:childTnLst>
                                    <p:set>
                                      <p:cBhvr>
                                        <p:cTn id="101" dur="1" fill="hold">
                                          <p:stCondLst>
                                            <p:cond delay="0"/>
                                          </p:stCondLst>
                                        </p:cTn>
                                        <p:tgtEl>
                                          <p:spTgt spid="271397"/>
                                        </p:tgtEl>
                                        <p:attrNameLst>
                                          <p:attrName>style.visibility</p:attrName>
                                        </p:attrNameLst>
                                      </p:cBhvr>
                                      <p:to>
                                        <p:strVal val="visible"/>
                                      </p:to>
                                    </p:set>
                                    <p:animEffect transition="in" filter="wipe(left)">
                                      <p:cBhvr>
                                        <p:cTn id="102" dur="500"/>
                                        <p:tgtEl>
                                          <p:spTgt spid="271397"/>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271388"/>
                                        </p:tgtEl>
                                        <p:attrNameLst>
                                          <p:attrName>style.visibility</p:attrName>
                                        </p:attrNameLst>
                                      </p:cBhvr>
                                      <p:to>
                                        <p:strVal val="visible"/>
                                      </p:to>
                                    </p:set>
                                    <p:animEffect transition="in" filter="wipe(left)">
                                      <p:cBhvr>
                                        <p:cTn id="105" dur="500"/>
                                        <p:tgtEl>
                                          <p:spTgt spid="271388"/>
                                        </p:tgtEl>
                                      </p:cBhvr>
                                    </p:animEffect>
                                  </p:childTnLst>
                                </p:cTn>
                              </p:par>
                              <p:par>
                                <p:cTn id="106" presetID="22" presetClass="entr" presetSubtype="8" fill="hold" nodeType="withEffect">
                                  <p:stCondLst>
                                    <p:cond delay="0"/>
                                  </p:stCondLst>
                                  <p:childTnLst>
                                    <p:set>
                                      <p:cBhvr>
                                        <p:cTn id="107" dur="1" fill="hold">
                                          <p:stCondLst>
                                            <p:cond delay="0"/>
                                          </p:stCondLst>
                                        </p:cTn>
                                        <p:tgtEl>
                                          <p:spTgt spid="271398"/>
                                        </p:tgtEl>
                                        <p:attrNameLst>
                                          <p:attrName>style.visibility</p:attrName>
                                        </p:attrNameLst>
                                      </p:cBhvr>
                                      <p:to>
                                        <p:strVal val="visible"/>
                                      </p:to>
                                    </p:set>
                                    <p:animEffect transition="in" filter="wipe(left)">
                                      <p:cBhvr>
                                        <p:cTn id="108" dur="500"/>
                                        <p:tgtEl>
                                          <p:spTgt spid="271398"/>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nodeType="clickEffect">
                                  <p:stCondLst>
                                    <p:cond delay="0"/>
                                  </p:stCondLst>
                                  <p:childTnLst>
                                    <p:set>
                                      <p:cBhvr>
                                        <p:cTn id="112" dur="1" fill="hold">
                                          <p:stCondLst>
                                            <p:cond delay="0"/>
                                          </p:stCondLst>
                                        </p:cTn>
                                        <p:tgtEl>
                                          <p:spTgt spid="2"/>
                                        </p:tgtEl>
                                        <p:attrNameLst>
                                          <p:attrName>style.visibility</p:attrName>
                                        </p:attrNameLst>
                                      </p:cBhvr>
                                      <p:to>
                                        <p:strVal val="visible"/>
                                      </p:to>
                                    </p:set>
                                    <p:animEffect transition="in" filter="wipe(left)">
                                      <p:cBhvr>
                                        <p:cTn id="1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p:bldP spid="271364" grpId="0"/>
      <p:bldP spid="271367" grpId="0"/>
      <p:bldP spid="271370" grpId="0"/>
      <p:bldP spid="271372" grpId="0"/>
      <p:bldP spid="271373" grpId="0"/>
      <p:bldP spid="271376" grpId="0"/>
      <p:bldP spid="271379" grpId="0"/>
      <p:bldP spid="271380" grpId="0"/>
      <p:bldP spid="271382" grpId="0"/>
      <p:bldP spid="271386" grpId="0"/>
      <p:bldP spid="271387" grpId="0"/>
      <p:bldP spid="271388" grpId="0"/>
      <p:bldP spid="271391" grpId="0"/>
      <p:bldP spid="271405" grpId="0"/>
      <p:bldP spid="271407" grpId="0"/>
      <p:bldP spid="27140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639B01F2-BD72-121C-F530-58A50207BC14}"/>
              </a:ext>
            </a:extLst>
          </p:cNvPr>
          <p:cNvSpPr>
            <a:spLocks noChangeArrowheads="1"/>
          </p:cNvSpPr>
          <p:nvPr/>
        </p:nvSpPr>
        <p:spPr bwMode="auto">
          <a:xfrm>
            <a:off x="762000" y="3429000"/>
            <a:ext cx="18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tabLst>
                <a:tab pos="228600" algn="l"/>
              </a:tabLst>
              <a:defRPr>
                <a:solidFill>
                  <a:schemeClr val="tx1"/>
                </a:solidFill>
                <a:latin typeface="Calibri" panose="020F0502020204030204" pitchFamily="34" charset="0"/>
                <a:ea typeface="宋体" panose="02010600030101010101" pitchFamily="2" charset="-122"/>
              </a:defRPr>
            </a:lvl1pPr>
            <a:lvl2pPr marL="742950" indent="-285750">
              <a:tabLst>
                <a:tab pos="228600" algn="l"/>
              </a:tabLst>
              <a:defRPr>
                <a:solidFill>
                  <a:schemeClr val="tx1"/>
                </a:solidFill>
                <a:latin typeface="Calibri" panose="020F0502020204030204" pitchFamily="34" charset="0"/>
                <a:ea typeface="宋体" panose="02010600030101010101" pitchFamily="2" charset="-122"/>
              </a:defRPr>
            </a:lvl2pPr>
            <a:lvl3pPr marL="1143000" indent="-228600">
              <a:tabLst>
                <a:tab pos="228600" algn="l"/>
              </a:tabLst>
              <a:defRPr>
                <a:solidFill>
                  <a:schemeClr val="tx1"/>
                </a:solidFill>
                <a:latin typeface="Calibri" panose="020F0502020204030204" pitchFamily="34" charset="0"/>
                <a:ea typeface="宋体" panose="02010600030101010101" pitchFamily="2" charset="-122"/>
              </a:defRPr>
            </a:lvl3pPr>
            <a:lvl4pPr marL="1600200" indent="-228600">
              <a:tabLst>
                <a:tab pos="228600" algn="l"/>
              </a:tabLst>
              <a:defRPr>
                <a:solidFill>
                  <a:schemeClr val="tx1"/>
                </a:solidFill>
                <a:latin typeface="Calibri" panose="020F0502020204030204" pitchFamily="34" charset="0"/>
                <a:ea typeface="宋体" panose="02010600030101010101" pitchFamily="2" charset="-122"/>
              </a:defRPr>
            </a:lvl4pPr>
            <a:lvl5pPr marL="2057400" indent="-228600">
              <a:tabLst>
                <a:tab pos="228600" algn="l"/>
              </a:tabLst>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tabLst>
                <a:tab pos="228600" algn="l"/>
              </a:tabLs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tabLst>
                <a:tab pos="228600" algn="l"/>
              </a:tabLs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tabLst>
                <a:tab pos="228600" algn="l"/>
              </a:tabLs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tabLst>
                <a:tab pos="228600" algn="l"/>
              </a:tabLst>
              <a:defRPr>
                <a:solidFill>
                  <a:schemeClr val="tx1"/>
                </a:solidFill>
                <a:latin typeface="Calibri" panose="020F0502020204030204" pitchFamily="34" charset="0"/>
                <a:ea typeface="宋体" panose="02010600030101010101" pitchFamily="2" charset="-122"/>
              </a:defRPr>
            </a:lvl9pPr>
          </a:lstStyle>
          <a:p>
            <a:endParaRPr lang="zh-CN" altLang="zh-CN" sz="4000" b="1"/>
          </a:p>
        </p:txBody>
      </p:sp>
      <p:sp>
        <p:nvSpPr>
          <p:cNvPr id="215043" name="Rectangle 3">
            <a:extLst>
              <a:ext uri="{FF2B5EF4-FFF2-40B4-BE49-F238E27FC236}">
                <a16:creationId xmlns:a16="http://schemas.microsoft.com/office/drawing/2014/main" id="{20078158-809B-55C4-75C3-11C062BD3C4D}"/>
              </a:ext>
            </a:extLst>
          </p:cNvPr>
          <p:cNvSpPr>
            <a:spLocks noChangeArrowheads="1"/>
          </p:cNvSpPr>
          <p:nvPr/>
        </p:nvSpPr>
        <p:spPr bwMode="auto">
          <a:xfrm>
            <a:off x="107950" y="765175"/>
            <a:ext cx="5029200" cy="579438"/>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3200" b="1" dirty="0">
                <a:solidFill>
                  <a:srgbClr val="FF6600"/>
                </a:solidFill>
                <a:effectLst>
                  <a:outerShdw blurRad="38100" dist="38100" dir="2700000" algn="tl">
                    <a:srgbClr val="C0C0C0"/>
                  </a:outerShdw>
                </a:effectLst>
                <a:latin typeface="Times New Roman" pitchFamily="18" charset="0"/>
                <a:ea typeface="+mn-ea"/>
              </a:rPr>
              <a:t>一</a:t>
            </a:r>
            <a:r>
              <a:rPr lang="en-US" altLang="zh-CN" sz="3200" b="1" dirty="0">
                <a:solidFill>
                  <a:srgbClr val="FF6600"/>
                </a:solidFill>
                <a:effectLst>
                  <a:outerShdw blurRad="38100" dist="38100" dir="2700000" algn="tl">
                    <a:srgbClr val="C0C0C0"/>
                  </a:outerShdw>
                </a:effectLst>
                <a:latin typeface="Times New Roman" pitchFamily="18" charset="0"/>
                <a:ea typeface="+mn-ea"/>
              </a:rPr>
              <a:t>. </a:t>
            </a:r>
            <a:r>
              <a:rPr lang="zh-CN" altLang="en-US" sz="3200" b="1" dirty="0">
                <a:solidFill>
                  <a:srgbClr val="FF6600"/>
                </a:solidFill>
                <a:effectLst>
                  <a:outerShdw blurRad="38100" dist="38100" dir="2700000" algn="tl">
                    <a:srgbClr val="C0C0C0"/>
                  </a:outerShdw>
                </a:effectLst>
                <a:latin typeface="Times New Roman" pitchFamily="18" charset="0"/>
                <a:ea typeface="+mn-ea"/>
              </a:rPr>
              <a:t>数域的定义</a:t>
            </a:r>
          </a:p>
        </p:txBody>
      </p:sp>
      <p:sp>
        <p:nvSpPr>
          <p:cNvPr id="1030" name="Text Box 33">
            <a:extLst>
              <a:ext uri="{FF2B5EF4-FFF2-40B4-BE49-F238E27FC236}">
                <a16:creationId xmlns:a16="http://schemas.microsoft.com/office/drawing/2014/main" id="{0B1DB23E-C07F-8E12-6ED2-770FFA4BEB20}"/>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§1  </a:t>
            </a:r>
            <a:r>
              <a:rPr lang="zh-CN" altLang="en-US" sz="3200" b="1">
                <a:solidFill>
                  <a:schemeClr val="accent2"/>
                </a:solidFill>
                <a:latin typeface="宋体" panose="02010600030101010101" pitchFamily="2" charset="-122"/>
              </a:rPr>
              <a:t>数  域</a:t>
            </a:r>
          </a:p>
        </p:txBody>
      </p:sp>
      <p:sp>
        <p:nvSpPr>
          <p:cNvPr id="215078" name="Rectangle 38">
            <a:extLst>
              <a:ext uri="{FF2B5EF4-FFF2-40B4-BE49-F238E27FC236}">
                <a16:creationId xmlns:a16="http://schemas.microsoft.com/office/drawing/2014/main" id="{B2CC1607-A3FD-D322-0BF8-9965EA2CC029}"/>
              </a:ext>
            </a:extLst>
          </p:cNvPr>
          <p:cNvSpPr>
            <a:spLocks noChangeArrowheads="1"/>
          </p:cNvSpPr>
          <p:nvPr/>
        </p:nvSpPr>
        <p:spPr bwMode="auto">
          <a:xfrm>
            <a:off x="323850" y="1628775"/>
            <a:ext cx="7683500" cy="2057400"/>
          </a:xfrm>
          <a:prstGeom prst="rect">
            <a:avLst/>
          </a:prstGeom>
          <a:noFill/>
          <a:ln w="9525">
            <a:noFill/>
            <a:miter lim="800000"/>
            <a:headEnd/>
            <a:tailEnd/>
          </a:ln>
          <a:effectLst/>
        </p:spPr>
        <p:txBody>
          <a:bodyPr wrap="none" anchor="ctr">
            <a:spAutoFit/>
          </a:bodyPr>
          <a:lstStyle/>
          <a:p>
            <a:pPr fontAlgn="auto">
              <a:spcBef>
                <a:spcPct val="20000"/>
              </a:spcBef>
              <a:spcAft>
                <a:spcPts val="0"/>
              </a:spcAft>
              <a:defRPr/>
            </a:pPr>
            <a:r>
              <a:rPr lang="zh-CN" altLang="en-US" sz="2800" b="1" dirty="0">
                <a:solidFill>
                  <a:srgbClr val="FF6600"/>
                </a:solidFill>
                <a:effectLst>
                  <a:outerShdw blurRad="38100" dist="38100" dir="2700000" algn="tl">
                    <a:srgbClr val="C0C0C0"/>
                  </a:outerShdw>
                </a:effectLst>
                <a:latin typeface="Times New Roman" pitchFamily="18" charset="0"/>
                <a:ea typeface="+mn-ea"/>
              </a:rPr>
              <a:t>定义</a:t>
            </a:r>
            <a:r>
              <a:rPr lang="zh-CN" altLang="en-US" sz="2800" b="1" dirty="0">
                <a:latin typeface="Garamond" pitchFamily="18" charset="0"/>
                <a:ea typeface="+mn-ea"/>
              </a:rPr>
              <a:t>  设</a:t>
            </a:r>
            <a:r>
              <a:rPr lang="en-US" altLang="zh-CN" sz="2800" b="1" i="1" dirty="0">
                <a:latin typeface="Times New Roman" pitchFamily="18" charset="0"/>
                <a:ea typeface="+mn-ea"/>
              </a:rPr>
              <a:t>P</a:t>
            </a:r>
            <a:r>
              <a:rPr lang="zh-CN" altLang="en-US" sz="2800" b="1" dirty="0">
                <a:latin typeface="Garamond" pitchFamily="18" charset="0"/>
                <a:ea typeface="+mn-ea"/>
              </a:rPr>
              <a:t>是一个由一些复数组成的集合，其中</a:t>
            </a:r>
          </a:p>
          <a:p>
            <a:pPr fontAlgn="auto">
              <a:spcBef>
                <a:spcPct val="20000"/>
              </a:spcBef>
              <a:spcAft>
                <a:spcPts val="0"/>
              </a:spcAft>
              <a:defRPr/>
            </a:pPr>
            <a:r>
              <a:rPr lang="zh-CN" altLang="en-US" sz="2800" b="1" dirty="0">
                <a:latin typeface="Garamond" pitchFamily="18" charset="0"/>
                <a:ea typeface="+mn-ea"/>
              </a:rPr>
              <a:t>    包括</a:t>
            </a:r>
            <a:r>
              <a:rPr lang="en-US" altLang="zh-CN" sz="2800" b="1" dirty="0">
                <a:latin typeface="Garamond" pitchFamily="18" charset="0"/>
                <a:ea typeface="+mn-ea"/>
              </a:rPr>
              <a:t>0</a:t>
            </a:r>
            <a:r>
              <a:rPr lang="zh-CN" altLang="en-US" sz="2800" b="1" dirty="0">
                <a:latin typeface="Garamond" pitchFamily="18" charset="0"/>
                <a:ea typeface="+mn-ea"/>
              </a:rPr>
              <a:t>和</a:t>
            </a:r>
            <a:r>
              <a:rPr lang="en-US" altLang="zh-CN" sz="2800" b="1" dirty="0">
                <a:latin typeface="Garamond" pitchFamily="18" charset="0"/>
                <a:ea typeface="+mn-ea"/>
              </a:rPr>
              <a:t>1 .</a:t>
            </a:r>
            <a:r>
              <a:rPr lang="zh-CN" altLang="en-US" sz="2800" b="1" dirty="0">
                <a:latin typeface="Garamond" pitchFamily="18" charset="0"/>
                <a:ea typeface="+mn-ea"/>
              </a:rPr>
              <a:t>如果</a:t>
            </a:r>
            <a:r>
              <a:rPr lang="en-US" altLang="zh-CN" sz="2800" b="1" i="1" dirty="0">
                <a:latin typeface="Times New Roman" pitchFamily="18" charset="0"/>
                <a:ea typeface="+mn-ea"/>
              </a:rPr>
              <a:t>P</a:t>
            </a:r>
            <a:r>
              <a:rPr lang="zh-CN" altLang="en-US" sz="2800" b="1" dirty="0">
                <a:latin typeface="Garamond" pitchFamily="18" charset="0"/>
                <a:ea typeface="+mn-ea"/>
              </a:rPr>
              <a:t>中任意两个数（这两个数也</a:t>
            </a:r>
          </a:p>
          <a:p>
            <a:pPr fontAlgn="auto">
              <a:spcBef>
                <a:spcPct val="20000"/>
              </a:spcBef>
              <a:spcAft>
                <a:spcPts val="0"/>
              </a:spcAft>
              <a:defRPr/>
            </a:pPr>
            <a:r>
              <a:rPr lang="zh-CN" altLang="en-US" sz="2800" b="1" dirty="0">
                <a:latin typeface="Garamond" pitchFamily="18" charset="0"/>
                <a:ea typeface="+mn-ea"/>
              </a:rPr>
              <a:t>    可以相同）的和、差、积、商（除数不为零）</a:t>
            </a:r>
          </a:p>
          <a:p>
            <a:pPr fontAlgn="auto">
              <a:spcBef>
                <a:spcPct val="20000"/>
              </a:spcBef>
              <a:spcAft>
                <a:spcPts val="0"/>
              </a:spcAft>
              <a:defRPr/>
            </a:pPr>
            <a:r>
              <a:rPr lang="zh-CN" altLang="en-US" sz="2800" b="1" dirty="0">
                <a:latin typeface="Garamond" pitchFamily="18" charset="0"/>
                <a:ea typeface="+mn-ea"/>
              </a:rPr>
              <a:t>    仍是</a:t>
            </a:r>
            <a:r>
              <a:rPr lang="en-US" altLang="zh-CN" sz="2800" b="1" i="1" dirty="0">
                <a:latin typeface="Times New Roman" pitchFamily="18" charset="0"/>
                <a:ea typeface="+mn-ea"/>
              </a:rPr>
              <a:t>P</a:t>
            </a:r>
            <a:r>
              <a:rPr lang="zh-CN" altLang="en-US" sz="2800" b="1" dirty="0">
                <a:latin typeface="Garamond" pitchFamily="18" charset="0"/>
                <a:ea typeface="+mn-ea"/>
              </a:rPr>
              <a:t>中的数，那么称</a:t>
            </a:r>
            <a:r>
              <a:rPr lang="en-US" altLang="zh-CN" sz="2800" b="1" i="1" dirty="0">
                <a:latin typeface="Times New Roman" pitchFamily="18" charset="0"/>
                <a:ea typeface="+mn-ea"/>
              </a:rPr>
              <a:t>P</a:t>
            </a:r>
            <a:r>
              <a:rPr lang="zh-CN" altLang="en-US" sz="2800" b="1" dirty="0">
                <a:latin typeface="Garamond" pitchFamily="18" charset="0"/>
                <a:ea typeface="+mn-ea"/>
              </a:rPr>
              <a:t>为一个</a:t>
            </a:r>
            <a:r>
              <a:rPr lang="zh-CN" altLang="en-US" sz="2800" b="1" dirty="0">
                <a:solidFill>
                  <a:srgbClr val="CC3300"/>
                </a:solidFill>
                <a:latin typeface="Garamond" pitchFamily="18" charset="0"/>
                <a:ea typeface="+mn-ea"/>
              </a:rPr>
              <a:t>数域</a:t>
            </a:r>
            <a:r>
              <a:rPr lang="en-US" altLang="zh-CN" sz="2800" b="1" dirty="0">
                <a:latin typeface="Garamond" pitchFamily="18" charset="0"/>
                <a:ea typeface="+mn-ea"/>
              </a:rPr>
              <a:t>.</a:t>
            </a:r>
          </a:p>
        </p:txBody>
      </p:sp>
      <p:sp>
        <p:nvSpPr>
          <p:cNvPr id="215079" name="Rectangle 39">
            <a:extLst>
              <a:ext uri="{FF2B5EF4-FFF2-40B4-BE49-F238E27FC236}">
                <a16:creationId xmlns:a16="http://schemas.microsoft.com/office/drawing/2014/main" id="{84349C2D-384F-31A3-D732-762E18A4FAC7}"/>
              </a:ext>
            </a:extLst>
          </p:cNvPr>
          <p:cNvSpPr>
            <a:spLocks noChangeArrowheads="1"/>
          </p:cNvSpPr>
          <p:nvPr/>
        </p:nvSpPr>
        <p:spPr bwMode="auto">
          <a:xfrm>
            <a:off x="395288" y="4005263"/>
            <a:ext cx="7632700" cy="1971675"/>
          </a:xfrm>
          <a:prstGeom prst="rect">
            <a:avLst/>
          </a:prstGeom>
          <a:noFill/>
          <a:ln w="9525">
            <a:noFill/>
            <a:miter lim="800000"/>
            <a:headEnd/>
            <a:tailEnd/>
          </a:ln>
          <a:effectLst/>
        </p:spPr>
        <p:txBody>
          <a:bodyPr anchor="ctr">
            <a:spAutoFit/>
          </a:bodyPr>
          <a:lstStyle/>
          <a:p>
            <a:pPr fontAlgn="auto">
              <a:spcBef>
                <a:spcPct val="20000"/>
              </a:spcBef>
              <a:spcAft>
                <a:spcPts val="0"/>
              </a:spcAft>
              <a:defRPr/>
            </a:pPr>
            <a:r>
              <a:rPr lang="zh-CN" altLang="en-US" sz="2800" b="1">
                <a:solidFill>
                  <a:srgbClr val="FF6600"/>
                </a:solidFill>
                <a:effectLst>
                  <a:outerShdw blurRad="38100" dist="38100" dir="2700000" algn="tl">
                    <a:srgbClr val="C0C0C0"/>
                  </a:outerShdw>
                </a:effectLst>
                <a:latin typeface="Times New Roman" pitchFamily="18" charset="0"/>
                <a:ea typeface="+mn-ea"/>
              </a:rPr>
              <a:t>注</a:t>
            </a:r>
            <a:r>
              <a:rPr lang="en-US" altLang="zh-CN" sz="2800" b="1">
                <a:solidFill>
                  <a:srgbClr val="FF6600"/>
                </a:solidFill>
                <a:effectLst>
                  <a:outerShdw blurRad="38100" dist="38100" dir="2700000" algn="tl">
                    <a:srgbClr val="C0C0C0"/>
                  </a:outerShdw>
                </a:effectLst>
                <a:latin typeface="Times New Roman" pitchFamily="18" charset="0"/>
                <a:ea typeface="+mn-ea"/>
              </a:rPr>
              <a:t>1</a:t>
            </a:r>
            <a:r>
              <a:rPr lang="en-US" altLang="zh-CN" sz="2800" b="1">
                <a:latin typeface="Garamond" pitchFamily="18" charset="0"/>
                <a:ea typeface="+mn-ea"/>
              </a:rPr>
              <a:t>  </a:t>
            </a:r>
            <a:r>
              <a:rPr lang="en-US" altLang="zh-CN" sz="2800" b="1" i="1">
                <a:latin typeface="Times New Roman" pitchFamily="18" charset="0"/>
                <a:ea typeface="+mn-ea"/>
              </a:rPr>
              <a:t>P</a:t>
            </a:r>
            <a:r>
              <a:rPr lang="zh-CN" altLang="en-US" sz="2800" b="1">
                <a:latin typeface="Garamond" pitchFamily="18" charset="0"/>
                <a:ea typeface="+mn-ea"/>
              </a:rPr>
              <a:t>中任意两个数的和、差、积、商仍是</a:t>
            </a:r>
            <a:r>
              <a:rPr lang="en-US" altLang="zh-CN" sz="2800" b="1" i="1">
                <a:latin typeface="Times New Roman" pitchFamily="18" charset="0"/>
                <a:ea typeface="+mn-ea"/>
              </a:rPr>
              <a:t>P</a:t>
            </a:r>
            <a:r>
              <a:rPr lang="zh-CN" altLang="en-US" sz="2800" b="1">
                <a:latin typeface="Garamond" pitchFamily="18" charset="0"/>
                <a:ea typeface="+mn-ea"/>
              </a:rPr>
              <a:t>中的数，即</a:t>
            </a:r>
          </a:p>
          <a:p>
            <a:pPr fontAlgn="auto">
              <a:spcBef>
                <a:spcPct val="20000"/>
              </a:spcBef>
              <a:spcAft>
                <a:spcPts val="0"/>
              </a:spcAft>
              <a:defRPr/>
            </a:pPr>
            <a:endParaRPr lang="zh-CN" altLang="en-US" sz="2800" b="1">
              <a:latin typeface="Garamond" pitchFamily="18" charset="0"/>
              <a:ea typeface="+mn-ea"/>
            </a:endParaRPr>
          </a:p>
          <a:p>
            <a:pPr fontAlgn="auto">
              <a:spcBef>
                <a:spcPct val="20000"/>
              </a:spcBef>
              <a:spcAft>
                <a:spcPts val="0"/>
              </a:spcAft>
              <a:defRPr/>
            </a:pPr>
            <a:r>
              <a:rPr lang="zh-CN" altLang="en-US" sz="2800" b="1">
                <a:latin typeface="Garamond" pitchFamily="18" charset="0"/>
                <a:ea typeface="+mn-ea"/>
              </a:rPr>
              <a:t>称</a:t>
            </a:r>
            <a:r>
              <a:rPr lang="en-US" altLang="zh-CN" sz="2800" b="1" i="1">
                <a:latin typeface="Times New Roman" pitchFamily="18" charset="0"/>
                <a:ea typeface="+mn-ea"/>
              </a:rPr>
              <a:t>P</a:t>
            </a:r>
            <a:r>
              <a:rPr lang="zh-CN" altLang="en-US" sz="2800" b="1">
                <a:latin typeface="Garamond" pitchFamily="18" charset="0"/>
                <a:ea typeface="+mn-ea"/>
              </a:rPr>
              <a:t>对和、差、积、商</a:t>
            </a:r>
            <a:r>
              <a:rPr lang="zh-CN" altLang="en-US" sz="2800" b="1">
                <a:solidFill>
                  <a:srgbClr val="CC3300"/>
                </a:solidFill>
                <a:latin typeface="Garamond" pitchFamily="18" charset="0"/>
                <a:ea typeface="+mn-ea"/>
              </a:rPr>
              <a:t>封闭</a:t>
            </a:r>
            <a:r>
              <a:rPr lang="en-US" altLang="zh-CN" sz="2800" b="1">
                <a:latin typeface="Garamond" pitchFamily="18" charset="0"/>
                <a:ea typeface="+mn-ea"/>
              </a:rPr>
              <a:t>.</a:t>
            </a:r>
          </a:p>
        </p:txBody>
      </p:sp>
      <p:graphicFrame>
        <p:nvGraphicFramePr>
          <p:cNvPr id="215080" name="Object 2">
            <a:extLst>
              <a:ext uri="{FF2B5EF4-FFF2-40B4-BE49-F238E27FC236}">
                <a16:creationId xmlns:a16="http://schemas.microsoft.com/office/drawing/2014/main" id="{BA9AFC62-C13E-E098-28E6-9B926F135779}"/>
              </a:ext>
            </a:extLst>
          </p:cNvPr>
          <p:cNvGraphicFramePr>
            <a:graphicFrameLocks noChangeAspect="1"/>
          </p:cNvGraphicFramePr>
          <p:nvPr/>
        </p:nvGraphicFramePr>
        <p:xfrm>
          <a:off x="2195513" y="4581525"/>
          <a:ext cx="1511300" cy="381000"/>
        </p:xfrm>
        <a:graphic>
          <a:graphicData uri="http://schemas.openxmlformats.org/presentationml/2006/ole">
            <mc:AlternateContent xmlns:mc="http://schemas.openxmlformats.org/markup-compatibility/2006">
              <mc:Choice xmlns:v="urn:schemas-microsoft-com:vml" Requires="v">
                <p:oleObj name="Equation" r:id="rId2" imgW="1511280" imgH="380880" progId="Equation.DSMT4">
                  <p:embed/>
                </p:oleObj>
              </mc:Choice>
              <mc:Fallback>
                <p:oleObj name="Equation" r:id="rId2" imgW="1511280" imgH="38088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4581525"/>
                        <a:ext cx="15113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81" name="Object 3">
            <a:extLst>
              <a:ext uri="{FF2B5EF4-FFF2-40B4-BE49-F238E27FC236}">
                <a16:creationId xmlns:a16="http://schemas.microsoft.com/office/drawing/2014/main" id="{4C6D2EED-9295-890E-0AE3-92C82254C869}"/>
              </a:ext>
            </a:extLst>
          </p:cNvPr>
          <p:cNvGraphicFramePr>
            <a:graphicFrameLocks noChangeAspect="1"/>
          </p:cNvGraphicFramePr>
          <p:nvPr/>
        </p:nvGraphicFramePr>
        <p:xfrm>
          <a:off x="2268538" y="4724400"/>
          <a:ext cx="4813300" cy="914400"/>
        </p:xfrm>
        <a:graphic>
          <a:graphicData uri="http://schemas.openxmlformats.org/presentationml/2006/ole">
            <mc:AlternateContent xmlns:mc="http://schemas.openxmlformats.org/markup-compatibility/2006">
              <mc:Choice xmlns:v="urn:schemas-microsoft-com:vml" Requires="v">
                <p:oleObj name="Equation" r:id="rId4" imgW="4813200" imgH="914400" progId="Equation.DSMT4">
                  <p:embed/>
                </p:oleObj>
              </mc:Choice>
              <mc:Fallback>
                <p:oleObj name="Equation" r:id="rId4" imgW="4813200" imgH="9144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538" y="4724400"/>
                        <a:ext cx="48133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15043"/>
                                        </p:tgtEl>
                                        <p:attrNameLst>
                                          <p:attrName>style.visibility</p:attrName>
                                        </p:attrNameLst>
                                      </p:cBhvr>
                                      <p:to>
                                        <p:strVal val="visible"/>
                                      </p:to>
                                    </p:set>
                                    <p:animEffect transition="in" filter="wipe(left)">
                                      <p:cBhvr>
                                        <p:cTn id="7" dur="500"/>
                                        <p:tgtEl>
                                          <p:spTgt spid="215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nodePh="1">
                                  <p:stCondLst>
                                    <p:cond delay="0"/>
                                  </p:stCondLst>
                                  <p:endCondLst>
                                    <p:cond evt="begin" delay="0">
                                      <p:tn val="10"/>
                                    </p:cond>
                                  </p:endCondLst>
                                  <p:childTnLst>
                                    <p:set>
                                      <p:cBhvr>
                                        <p:cTn id="11" dur="1" fill="hold">
                                          <p:stCondLst>
                                            <p:cond delay="0"/>
                                          </p:stCondLst>
                                        </p:cTn>
                                        <p:tgtEl>
                                          <p:spTgt spid="215042"/>
                                        </p:tgtEl>
                                        <p:attrNameLst>
                                          <p:attrName>style.visibility</p:attrName>
                                        </p:attrNameLst>
                                      </p:cBhvr>
                                      <p:to>
                                        <p:strVal val="visible"/>
                                      </p:to>
                                    </p:set>
                                    <p:animEffect transition="in" filter="wipe(left)">
                                      <p:cBhvr>
                                        <p:cTn id="12" dur="500"/>
                                        <p:tgtEl>
                                          <p:spTgt spid="215042"/>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15078"/>
                                        </p:tgtEl>
                                        <p:attrNameLst>
                                          <p:attrName>style.visibility</p:attrName>
                                        </p:attrNameLst>
                                      </p:cBhvr>
                                      <p:to>
                                        <p:strVal val="visible"/>
                                      </p:to>
                                    </p:set>
                                    <p:animEffect transition="in" filter="wipe(left)">
                                      <p:cBhvr>
                                        <p:cTn id="16" dur="500"/>
                                        <p:tgtEl>
                                          <p:spTgt spid="21507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15079"/>
                                        </p:tgtEl>
                                        <p:attrNameLst>
                                          <p:attrName>style.visibility</p:attrName>
                                        </p:attrNameLst>
                                      </p:cBhvr>
                                      <p:to>
                                        <p:strVal val="visible"/>
                                      </p:to>
                                    </p:set>
                                    <p:animEffect transition="in" filter="wipe(left)">
                                      <p:cBhvr>
                                        <p:cTn id="21" dur="500"/>
                                        <p:tgtEl>
                                          <p:spTgt spid="215079"/>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215080"/>
                                        </p:tgtEl>
                                        <p:attrNameLst>
                                          <p:attrName>style.visibility</p:attrName>
                                        </p:attrNameLst>
                                      </p:cBhvr>
                                      <p:to>
                                        <p:strVal val="visible"/>
                                      </p:to>
                                    </p:set>
                                    <p:animEffect transition="in" filter="wipe(left)">
                                      <p:cBhvr>
                                        <p:cTn id="25" dur="500"/>
                                        <p:tgtEl>
                                          <p:spTgt spid="215080"/>
                                        </p:tgtEl>
                                      </p:cBhvr>
                                    </p:animEffect>
                                  </p:childTnLst>
                                </p:cTn>
                              </p:par>
                            </p:childTnLst>
                          </p:cTn>
                        </p:par>
                        <p:par>
                          <p:cTn id="26" fill="hold" nodeType="afterGroup">
                            <p:stCondLst>
                              <p:cond delay="1000"/>
                            </p:stCondLst>
                            <p:childTnLst>
                              <p:par>
                                <p:cTn id="27" presetID="22" presetClass="entr" presetSubtype="8" fill="hold" nodeType="afterEffect">
                                  <p:stCondLst>
                                    <p:cond delay="0"/>
                                  </p:stCondLst>
                                  <p:childTnLst>
                                    <p:set>
                                      <p:cBhvr>
                                        <p:cTn id="28" dur="1" fill="hold">
                                          <p:stCondLst>
                                            <p:cond delay="0"/>
                                          </p:stCondLst>
                                        </p:cTn>
                                        <p:tgtEl>
                                          <p:spTgt spid="215081"/>
                                        </p:tgtEl>
                                        <p:attrNameLst>
                                          <p:attrName>style.visibility</p:attrName>
                                        </p:attrNameLst>
                                      </p:cBhvr>
                                      <p:to>
                                        <p:strVal val="visible"/>
                                      </p:to>
                                    </p:set>
                                    <p:animEffect transition="in" filter="wipe(left)">
                                      <p:cBhvr>
                                        <p:cTn id="29" dur="500"/>
                                        <p:tgtEl>
                                          <p:spTgt spid="215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2" grpId="0"/>
      <p:bldP spid="215043" grpId="0"/>
      <p:bldP spid="215078" grpId="0"/>
      <p:bldP spid="21507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85577D53-A981-6453-F269-A0C1AA0BB437}"/>
              </a:ext>
            </a:extLst>
          </p:cNvPr>
          <p:cNvSpPr>
            <a:spLocks noChangeArrowheads="1"/>
          </p:cNvSpPr>
          <p:nvPr/>
        </p:nvSpPr>
        <p:spPr bwMode="auto">
          <a:xfrm>
            <a:off x="250825" y="908050"/>
            <a:ext cx="87137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FF6600"/>
                </a:solidFill>
              </a:rPr>
              <a:t>注</a:t>
            </a:r>
            <a:r>
              <a:rPr lang="en-US" altLang="zh-CN" sz="2800" b="1">
                <a:solidFill>
                  <a:schemeClr val="accent2"/>
                </a:solidFill>
              </a:rPr>
              <a:t>1. </a:t>
            </a:r>
            <a:r>
              <a:rPr lang="zh-CN" altLang="en-US" sz="2800" b="1"/>
              <a:t>最大公因式在相差一个非零常数倍的意义下</a:t>
            </a:r>
          </a:p>
          <a:p>
            <a:r>
              <a:rPr lang="zh-CN" altLang="en-US" sz="2800" b="1"/>
              <a:t>        是唯一的 </a:t>
            </a:r>
            <a:r>
              <a:rPr lang="en-US" altLang="zh-CN" sz="2800" b="1"/>
              <a:t>.</a:t>
            </a:r>
          </a:p>
        </p:txBody>
      </p:sp>
      <p:sp>
        <p:nvSpPr>
          <p:cNvPr id="272387" name="Rectangle 3">
            <a:extLst>
              <a:ext uri="{FF2B5EF4-FFF2-40B4-BE49-F238E27FC236}">
                <a16:creationId xmlns:a16="http://schemas.microsoft.com/office/drawing/2014/main" id="{6DC1D998-5E16-32F0-4453-C96B52A9D6E9}"/>
              </a:ext>
            </a:extLst>
          </p:cNvPr>
          <p:cNvSpPr>
            <a:spLocks noChangeArrowheads="1"/>
          </p:cNvSpPr>
          <p:nvPr/>
        </p:nvSpPr>
        <p:spPr bwMode="auto">
          <a:xfrm>
            <a:off x="539750" y="1916113"/>
            <a:ext cx="638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若</a:t>
            </a:r>
            <a:r>
              <a:rPr lang="zh-CN" altLang="en-US" sz="2800"/>
              <a:t> </a:t>
            </a:r>
          </a:p>
        </p:txBody>
      </p:sp>
      <p:graphicFrame>
        <p:nvGraphicFramePr>
          <p:cNvPr id="272388" name="Object 2">
            <a:extLst>
              <a:ext uri="{FF2B5EF4-FFF2-40B4-BE49-F238E27FC236}">
                <a16:creationId xmlns:a16="http://schemas.microsoft.com/office/drawing/2014/main" id="{CEFCD46B-B3EC-AE2F-2A32-9C783DAE917C}"/>
              </a:ext>
            </a:extLst>
          </p:cNvPr>
          <p:cNvGraphicFramePr>
            <a:graphicFrameLocks noChangeAspect="1"/>
          </p:cNvGraphicFramePr>
          <p:nvPr/>
        </p:nvGraphicFramePr>
        <p:xfrm>
          <a:off x="1042988" y="1916113"/>
          <a:ext cx="1722437" cy="514350"/>
        </p:xfrm>
        <a:graphic>
          <a:graphicData uri="http://schemas.openxmlformats.org/presentationml/2006/ole">
            <mc:AlternateContent xmlns:mc="http://schemas.openxmlformats.org/markup-compatibility/2006">
              <mc:Choice xmlns:v="urn:schemas-microsoft-com:vml" Requires="v">
                <p:oleObj name="Equation" r:id="rId2" imgW="774360" imgH="228600" progId="Equation.DSMT4">
                  <p:embed/>
                </p:oleObj>
              </mc:Choice>
              <mc:Fallback>
                <p:oleObj name="Equation" r:id="rId2" imgW="774360" imgH="2286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916113"/>
                        <a:ext cx="1722437"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2389" name="Rectangle 5">
            <a:extLst>
              <a:ext uri="{FF2B5EF4-FFF2-40B4-BE49-F238E27FC236}">
                <a16:creationId xmlns:a16="http://schemas.microsoft.com/office/drawing/2014/main" id="{2B4FC289-A198-74CE-9F59-70B29E378977}"/>
              </a:ext>
            </a:extLst>
          </p:cNvPr>
          <p:cNvSpPr>
            <a:spLocks noChangeArrowheads="1"/>
          </p:cNvSpPr>
          <p:nvPr/>
        </p:nvSpPr>
        <p:spPr bwMode="auto">
          <a:xfrm>
            <a:off x="2773363" y="1916113"/>
            <a:ext cx="996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都是</a:t>
            </a:r>
            <a:r>
              <a:rPr lang="zh-CN" altLang="en-US" sz="2800"/>
              <a:t> </a:t>
            </a:r>
          </a:p>
        </p:txBody>
      </p:sp>
      <p:graphicFrame>
        <p:nvGraphicFramePr>
          <p:cNvPr id="272390" name="Object 3">
            <a:extLst>
              <a:ext uri="{FF2B5EF4-FFF2-40B4-BE49-F238E27FC236}">
                <a16:creationId xmlns:a16="http://schemas.microsoft.com/office/drawing/2014/main" id="{F640B765-E029-09AD-0F47-E0758F4350F0}"/>
              </a:ext>
            </a:extLst>
          </p:cNvPr>
          <p:cNvGraphicFramePr>
            <a:graphicFrameLocks noChangeAspect="1"/>
          </p:cNvGraphicFramePr>
          <p:nvPr/>
        </p:nvGraphicFramePr>
        <p:xfrm>
          <a:off x="3563938" y="1916113"/>
          <a:ext cx="1582737" cy="457200"/>
        </p:xfrm>
        <a:graphic>
          <a:graphicData uri="http://schemas.openxmlformats.org/presentationml/2006/ole">
            <mc:AlternateContent xmlns:mc="http://schemas.openxmlformats.org/markup-compatibility/2006">
              <mc:Choice xmlns:v="urn:schemas-microsoft-com:vml" Requires="v">
                <p:oleObj name="Equation" r:id="rId4" imgW="711000" imgH="203040" progId="Equation.DSMT4">
                  <p:embed/>
                </p:oleObj>
              </mc:Choice>
              <mc:Fallback>
                <p:oleObj name="Equation" r:id="rId4" imgW="711000" imgH="20304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938" y="1916113"/>
                        <a:ext cx="158273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2391" name="Rectangle 7">
            <a:extLst>
              <a:ext uri="{FF2B5EF4-FFF2-40B4-BE49-F238E27FC236}">
                <a16:creationId xmlns:a16="http://schemas.microsoft.com/office/drawing/2014/main" id="{3FC077F5-22B6-6CF7-8609-E49789E0A65B}"/>
              </a:ext>
            </a:extLst>
          </p:cNvPr>
          <p:cNvSpPr>
            <a:spLocks noChangeArrowheads="1"/>
          </p:cNvSpPr>
          <p:nvPr/>
        </p:nvSpPr>
        <p:spPr bwMode="auto">
          <a:xfrm>
            <a:off x="5148263" y="1844675"/>
            <a:ext cx="2524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的最大公因式</a:t>
            </a:r>
            <a:r>
              <a:rPr lang="en-US" altLang="zh-CN" sz="2800" b="1"/>
              <a:t>,</a:t>
            </a:r>
            <a:r>
              <a:rPr lang="en-US" altLang="zh-CN" sz="2800"/>
              <a:t> </a:t>
            </a:r>
          </a:p>
        </p:txBody>
      </p:sp>
      <p:graphicFrame>
        <p:nvGraphicFramePr>
          <p:cNvPr id="272392" name="Object 4">
            <a:extLst>
              <a:ext uri="{FF2B5EF4-FFF2-40B4-BE49-F238E27FC236}">
                <a16:creationId xmlns:a16="http://schemas.microsoft.com/office/drawing/2014/main" id="{1E508FBF-C71A-709D-2E5F-1EC01EAF5DC0}"/>
              </a:ext>
            </a:extLst>
          </p:cNvPr>
          <p:cNvGraphicFramePr>
            <a:graphicFrameLocks noChangeAspect="1"/>
          </p:cNvGraphicFramePr>
          <p:nvPr/>
        </p:nvGraphicFramePr>
        <p:xfrm>
          <a:off x="3203575" y="4797425"/>
          <a:ext cx="2936875" cy="1000125"/>
        </p:xfrm>
        <a:graphic>
          <a:graphicData uri="http://schemas.openxmlformats.org/presentationml/2006/ole">
            <mc:AlternateContent xmlns:mc="http://schemas.openxmlformats.org/markup-compatibility/2006">
              <mc:Choice xmlns:v="urn:schemas-microsoft-com:vml" Requires="v">
                <p:oleObj name="Equation" r:id="rId6" imgW="1320480" imgH="444240" progId="Equation.DSMT4">
                  <p:embed/>
                </p:oleObj>
              </mc:Choice>
              <mc:Fallback>
                <p:oleObj name="Equation" r:id="rId6" imgW="1320480" imgH="44424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3575" y="4797425"/>
                        <a:ext cx="2936875"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2393" name="Rectangle 9">
            <a:extLst>
              <a:ext uri="{FF2B5EF4-FFF2-40B4-BE49-F238E27FC236}">
                <a16:creationId xmlns:a16="http://schemas.microsoft.com/office/drawing/2014/main" id="{1C3DD912-3145-1D32-0385-39E34CA9A49D}"/>
              </a:ext>
            </a:extLst>
          </p:cNvPr>
          <p:cNvSpPr>
            <a:spLocks noChangeArrowheads="1"/>
          </p:cNvSpPr>
          <p:nvPr/>
        </p:nvSpPr>
        <p:spPr bwMode="auto">
          <a:xfrm>
            <a:off x="539750" y="2565400"/>
            <a:ext cx="639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则</a:t>
            </a:r>
            <a:r>
              <a:rPr lang="zh-CN" altLang="en-US" sz="2800"/>
              <a:t> </a:t>
            </a:r>
          </a:p>
        </p:txBody>
      </p:sp>
      <p:graphicFrame>
        <p:nvGraphicFramePr>
          <p:cNvPr id="272394" name="Object 5">
            <a:extLst>
              <a:ext uri="{FF2B5EF4-FFF2-40B4-BE49-F238E27FC236}">
                <a16:creationId xmlns:a16="http://schemas.microsoft.com/office/drawing/2014/main" id="{5111BA24-02B7-017F-B783-FAD48C06B53E}"/>
              </a:ext>
            </a:extLst>
          </p:cNvPr>
          <p:cNvGraphicFramePr>
            <a:graphicFrameLocks noChangeAspect="1"/>
          </p:cNvGraphicFramePr>
          <p:nvPr/>
        </p:nvGraphicFramePr>
        <p:xfrm>
          <a:off x="1042988" y="2565400"/>
          <a:ext cx="1347787" cy="542925"/>
        </p:xfrm>
        <a:graphic>
          <a:graphicData uri="http://schemas.openxmlformats.org/presentationml/2006/ole">
            <mc:AlternateContent xmlns:mc="http://schemas.openxmlformats.org/markup-compatibility/2006">
              <mc:Choice xmlns:v="urn:schemas-microsoft-com:vml" Requires="v">
                <p:oleObj name="Equation" r:id="rId8" imgW="850680" imgH="241200" progId="Equation.DSMT4">
                  <p:embed/>
                </p:oleObj>
              </mc:Choice>
              <mc:Fallback>
                <p:oleObj name="Equation" r:id="rId8" imgW="850680" imgH="2412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2988" y="2565400"/>
                        <a:ext cx="1347787"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2395" name="Rectangle 11">
            <a:extLst>
              <a:ext uri="{FF2B5EF4-FFF2-40B4-BE49-F238E27FC236}">
                <a16:creationId xmlns:a16="http://schemas.microsoft.com/office/drawing/2014/main" id="{29A87452-712A-6F95-7F25-8D248446185F}"/>
              </a:ext>
            </a:extLst>
          </p:cNvPr>
          <p:cNvSpPr>
            <a:spLocks noChangeArrowheads="1"/>
          </p:cNvSpPr>
          <p:nvPr/>
        </p:nvSpPr>
        <p:spPr bwMode="auto">
          <a:xfrm>
            <a:off x="2484438" y="2565400"/>
            <a:ext cx="638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且</a:t>
            </a:r>
            <a:r>
              <a:rPr lang="zh-CN" altLang="en-US" sz="2800"/>
              <a:t> </a:t>
            </a:r>
          </a:p>
        </p:txBody>
      </p:sp>
      <p:graphicFrame>
        <p:nvGraphicFramePr>
          <p:cNvPr id="272396" name="Object 6">
            <a:extLst>
              <a:ext uri="{FF2B5EF4-FFF2-40B4-BE49-F238E27FC236}">
                <a16:creationId xmlns:a16="http://schemas.microsoft.com/office/drawing/2014/main" id="{F0E8D80D-8A9F-D5F6-11B2-2231AF668DAC}"/>
              </a:ext>
            </a:extLst>
          </p:cNvPr>
          <p:cNvGraphicFramePr>
            <a:graphicFrameLocks noChangeAspect="1"/>
          </p:cNvGraphicFramePr>
          <p:nvPr/>
        </p:nvGraphicFramePr>
        <p:xfrm>
          <a:off x="2987675" y="2540000"/>
          <a:ext cx="1976438" cy="542925"/>
        </p:xfrm>
        <a:graphic>
          <a:graphicData uri="http://schemas.openxmlformats.org/presentationml/2006/ole">
            <mc:AlternateContent xmlns:mc="http://schemas.openxmlformats.org/markup-compatibility/2006">
              <mc:Choice xmlns:v="urn:schemas-microsoft-com:vml" Requires="v">
                <p:oleObj name="Equation" r:id="rId10" imgW="888840" imgH="241200" progId="Equation.DSMT4">
                  <p:embed/>
                </p:oleObj>
              </mc:Choice>
              <mc:Fallback>
                <p:oleObj name="Equation" r:id="rId10" imgW="888840" imgH="2412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87675" y="2540000"/>
                        <a:ext cx="1976438"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2397" name="Rectangle 13">
            <a:extLst>
              <a:ext uri="{FF2B5EF4-FFF2-40B4-BE49-F238E27FC236}">
                <a16:creationId xmlns:a16="http://schemas.microsoft.com/office/drawing/2014/main" id="{D58DCAF0-5F8B-D347-A44B-08ED9BFBFC48}"/>
              </a:ext>
            </a:extLst>
          </p:cNvPr>
          <p:cNvSpPr>
            <a:spLocks noChangeArrowheads="1"/>
          </p:cNvSpPr>
          <p:nvPr/>
        </p:nvSpPr>
        <p:spPr bwMode="auto">
          <a:xfrm>
            <a:off x="5076825" y="2565400"/>
            <a:ext cx="996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因此</a:t>
            </a:r>
            <a:r>
              <a:rPr lang="zh-CN" altLang="en-US" sz="2800"/>
              <a:t> </a:t>
            </a:r>
          </a:p>
        </p:txBody>
      </p:sp>
      <p:graphicFrame>
        <p:nvGraphicFramePr>
          <p:cNvPr id="272398" name="Object 7">
            <a:extLst>
              <a:ext uri="{FF2B5EF4-FFF2-40B4-BE49-F238E27FC236}">
                <a16:creationId xmlns:a16="http://schemas.microsoft.com/office/drawing/2014/main" id="{67F583E3-42D2-7BAD-A69C-5983242B4970}"/>
              </a:ext>
            </a:extLst>
          </p:cNvPr>
          <p:cNvGraphicFramePr>
            <a:graphicFrameLocks noChangeAspect="1"/>
          </p:cNvGraphicFramePr>
          <p:nvPr/>
        </p:nvGraphicFramePr>
        <p:xfrm>
          <a:off x="5940425" y="2565400"/>
          <a:ext cx="2201863" cy="514350"/>
        </p:xfrm>
        <a:graphic>
          <a:graphicData uri="http://schemas.openxmlformats.org/presentationml/2006/ole">
            <mc:AlternateContent xmlns:mc="http://schemas.openxmlformats.org/markup-compatibility/2006">
              <mc:Choice xmlns:v="urn:schemas-microsoft-com:vml" Requires="v">
                <p:oleObj name="Equation" r:id="rId12" imgW="990360" imgH="228600" progId="Equation.DSMT4">
                  <p:embed/>
                </p:oleObj>
              </mc:Choice>
              <mc:Fallback>
                <p:oleObj name="Equation" r:id="rId12" imgW="990360" imgH="22860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40425" y="2565400"/>
                        <a:ext cx="2201863"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2399" name="Rectangle 15">
            <a:extLst>
              <a:ext uri="{FF2B5EF4-FFF2-40B4-BE49-F238E27FC236}">
                <a16:creationId xmlns:a16="http://schemas.microsoft.com/office/drawing/2014/main" id="{3E3220D6-FC68-0BFF-26F4-C7D6BB7072BB}"/>
              </a:ext>
            </a:extLst>
          </p:cNvPr>
          <p:cNvSpPr>
            <a:spLocks noChangeArrowheads="1"/>
          </p:cNvSpPr>
          <p:nvPr/>
        </p:nvSpPr>
        <p:spPr bwMode="auto">
          <a:xfrm>
            <a:off x="612775" y="3213100"/>
            <a:ext cx="996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约定</a:t>
            </a:r>
            <a:r>
              <a:rPr lang="zh-CN" altLang="en-US" sz="2800"/>
              <a:t> </a:t>
            </a:r>
          </a:p>
        </p:txBody>
      </p:sp>
      <p:graphicFrame>
        <p:nvGraphicFramePr>
          <p:cNvPr id="272400" name="Object 8">
            <a:extLst>
              <a:ext uri="{FF2B5EF4-FFF2-40B4-BE49-F238E27FC236}">
                <a16:creationId xmlns:a16="http://schemas.microsoft.com/office/drawing/2014/main" id="{70E34EB1-1AD7-E8CE-CBA8-E71FBECF1E27}"/>
              </a:ext>
            </a:extLst>
          </p:cNvPr>
          <p:cNvGraphicFramePr>
            <a:graphicFrameLocks noChangeAspect="1"/>
          </p:cNvGraphicFramePr>
          <p:nvPr/>
        </p:nvGraphicFramePr>
        <p:xfrm>
          <a:off x="1403350" y="3213100"/>
          <a:ext cx="1863725" cy="571500"/>
        </p:xfrm>
        <a:graphic>
          <a:graphicData uri="http://schemas.openxmlformats.org/presentationml/2006/ole">
            <mc:AlternateContent xmlns:mc="http://schemas.openxmlformats.org/markup-compatibility/2006">
              <mc:Choice xmlns:v="urn:schemas-microsoft-com:vml" Requires="v">
                <p:oleObj name="Equation" r:id="rId14" imgW="838080" imgH="253800" progId="Equation.DSMT4">
                  <p:embed/>
                </p:oleObj>
              </mc:Choice>
              <mc:Fallback>
                <p:oleObj name="Equation" r:id="rId14" imgW="838080" imgH="25380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03350" y="3213100"/>
                        <a:ext cx="1863725"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2401" name="Rectangle 17">
            <a:extLst>
              <a:ext uri="{FF2B5EF4-FFF2-40B4-BE49-F238E27FC236}">
                <a16:creationId xmlns:a16="http://schemas.microsoft.com/office/drawing/2014/main" id="{584BB891-D4D3-B0A4-D2AE-D68B0A3B1892}"/>
              </a:ext>
            </a:extLst>
          </p:cNvPr>
          <p:cNvSpPr>
            <a:spLocks noChangeArrowheads="1"/>
          </p:cNvSpPr>
          <p:nvPr/>
        </p:nvSpPr>
        <p:spPr bwMode="auto">
          <a:xfrm>
            <a:off x="3276600" y="3213100"/>
            <a:ext cx="996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表示</a:t>
            </a:r>
            <a:r>
              <a:rPr lang="zh-CN" altLang="en-US" sz="2800"/>
              <a:t> </a:t>
            </a:r>
          </a:p>
        </p:txBody>
      </p:sp>
      <p:graphicFrame>
        <p:nvGraphicFramePr>
          <p:cNvPr id="272402" name="Object 9">
            <a:extLst>
              <a:ext uri="{FF2B5EF4-FFF2-40B4-BE49-F238E27FC236}">
                <a16:creationId xmlns:a16="http://schemas.microsoft.com/office/drawing/2014/main" id="{C4D48CB8-522B-C143-EBBC-61F0BC8C5892}"/>
              </a:ext>
            </a:extLst>
          </p:cNvPr>
          <p:cNvGraphicFramePr>
            <a:graphicFrameLocks noChangeAspect="1"/>
          </p:cNvGraphicFramePr>
          <p:nvPr/>
        </p:nvGraphicFramePr>
        <p:xfrm>
          <a:off x="4067175" y="3284538"/>
          <a:ext cx="1581150" cy="457200"/>
        </p:xfrm>
        <a:graphic>
          <a:graphicData uri="http://schemas.openxmlformats.org/presentationml/2006/ole">
            <mc:AlternateContent xmlns:mc="http://schemas.openxmlformats.org/markup-compatibility/2006">
              <mc:Choice xmlns:v="urn:schemas-microsoft-com:vml" Requires="v">
                <p:oleObj name="Equation" r:id="rId16" imgW="711000" imgH="203040" progId="Equation.DSMT4">
                  <p:embed/>
                </p:oleObj>
              </mc:Choice>
              <mc:Fallback>
                <p:oleObj name="Equation" r:id="rId16" imgW="711000" imgH="203040" progId="Equation.DSMT4">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67175" y="3284538"/>
                        <a:ext cx="15811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2403" name="Rectangle 19">
            <a:extLst>
              <a:ext uri="{FF2B5EF4-FFF2-40B4-BE49-F238E27FC236}">
                <a16:creationId xmlns:a16="http://schemas.microsoft.com/office/drawing/2014/main" id="{3661A5C7-DAFE-25C3-519A-F11462222498}"/>
              </a:ext>
            </a:extLst>
          </p:cNvPr>
          <p:cNvSpPr>
            <a:spLocks noChangeArrowheads="1"/>
          </p:cNvSpPr>
          <p:nvPr/>
        </p:nvSpPr>
        <p:spPr bwMode="auto">
          <a:xfrm>
            <a:off x="5651500" y="3213100"/>
            <a:ext cx="34369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的</a:t>
            </a:r>
            <a:r>
              <a:rPr lang="zh-CN" altLang="en-US" sz="2800" b="1">
                <a:solidFill>
                  <a:srgbClr val="800000"/>
                </a:solidFill>
              </a:rPr>
              <a:t>首</a:t>
            </a:r>
            <a:r>
              <a:rPr lang="en-US" altLang="zh-CN" sz="2800" b="1">
                <a:solidFill>
                  <a:srgbClr val="800000"/>
                </a:solidFill>
              </a:rPr>
              <a:t>1</a:t>
            </a:r>
            <a:r>
              <a:rPr lang="zh-CN" altLang="en-US" sz="2800" b="1">
                <a:solidFill>
                  <a:srgbClr val="800000"/>
                </a:solidFill>
              </a:rPr>
              <a:t>的</a:t>
            </a:r>
            <a:r>
              <a:rPr lang="zh-CN" altLang="en-US" sz="2800" b="1"/>
              <a:t>最大公因式</a:t>
            </a:r>
            <a:r>
              <a:rPr lang="en-US" altLang="zh-CN" sz="2800" b="1"/>
              <a:t>.</a:t>
            </a:r>
            <a:r>
              <a:rPr lang="en-US" altLang="zh-CN" sz="2800"/>
              <a:t> </a:t>
            </a:r>
          </a:p>
        </p:txBody>
      </p:sp>
      <p:graphicFrame>
        <p:nvGraphicFramePr>
          <p:cNvPr id="272404" name="Object 10">
            <a:extLst>
              <a:ext uri="{FF2B5EF4-FFF2-40B4-BE49-F238E27FC236}">
                <a16:creationId xmlns:a16="http://schemas.microsoft.com/office/drawing/2014/main" id="{AB1C4AC6-9EED-9D46-83A2-64FA4BB72D84}"/>
              </a:ext>
            </a:extLst>
          </p:cNvPr>
          <p:cNvGraphicFramePr>
            <a:graphicFrameLocks noChangeAspect="1"/>
          </p:cNvGraphicFramePr>
          <p:nvPr/>
        </p:nvGraphicFramePr>
        <p:xfrm>
          <a:off x="1042988" y="5084763"/>
          <a:ext cx="2062162" cy="457200"/>
        </p:xfrm>
        <a:graphic>
          <a:graphicData uri="http://schemas.openxmlformats.org/presentationml/2006/ole">
            <mc:AlternateContent xmlns:mc="http://schemas.openxmlformats.org/markup-compatibility/2006">
              <mc:Choice xmlns:v="urn:schemas-microsoft-com:vml" Requires="v">
                <p:oleObj name="Equation" r:id="rId18" imgW="927000" imgH="203040" progId="Equation.DSMT4">
                  <p:embed/>
                </p:oleObj>
              </mc:Choice>
              <mc:Fallback>
                <p:oleObj name="Equation" r:id="rId18" imgW="927000" imgH="203040" progId="Equation.DSMT4">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42988" y="5084763"/>
                        <a:ext cx="206216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2405" name="Rectangle 21">
            <a:extLst>
              <a:ext uri="{FF2B5EF4-FFF2-40B4-BE49-F238E27FC236}">
                <a16:creationId xmlns:a16="http://schemas.microsoft.com/office/drawing/2014/main" id="{875FDAF1-B1B9-DDDD-73F5-433C5646A93B}"/>
              </a:ext>
            </a:extLst>
          </p:cNvPr>
          <p:cNvSpPr>
            <a:spLocks noChangeArrowheads="1"/>
          </p:cNvSpPr>
          <p:nvPr/>
        </p:nvSpPr>
        <p:spPr bwMode="auto">
          <a:xfrm>
            <a:off x="468313" y="4076700"/>
            <a:ext cx="7310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solidFill>
                  <a:schemeClr val="accent2"/>
                </a:solidFill>
              </a:rPr>
              <a:t>2. </a:t>
            </a:r>
            <a:r>
              <a:rPr lang="zh-CN" altLang="en-US" sz="2800" b="1"/>
              <a:t>两个零多项式的最大公因式就是</a:t>
            </a:r>
            <a:r>
              <a:rPr lang="en-US" altLang="zh-CN" sz="2800" b="1"/>
              <a:t>0 .</a:t>
            </a:r>
          </a:p>
        </p:txBody>
      </p:sp>
      <p:sp>
        <p:nvSpPr>
          <p:cNvPr id="272406" name="Rectangle 22">
            <a:extLst>
              <a:ext uri="{FF2B5EF4-FFF2-40B4-BE49-F238E27FC236}">
                <a16:creationId xmlns:a16="http://schemas.microsoft.com/office/drawing/2014/main" id="{D3DCC7AE-D062-E356-D7AD-553D596E8232}"/>
              </a:ext>
            </a:extLst>
          </p:cNvPr>
          <p:cNvSpPr>
            <a:spLocks noChangeArrowheads="1"/>
          </p:cNvSpPr>
          <p:nvPr/>
        </p:nvSpPr>
        <p:spPr bwMode="auto">
          <a:xfrm>
            <a:off x="501650" y="5013325"/>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solidFill>
                  <a:schemeClr val="accent2"/>
                </a:solidFill>
              </a:rPr>
              <a:t>3. </a:t>
            </a:r>
            <a:endParaRPr lang="en-US" altLang="zh-CN" sz="2800" b="1"/>
          </a:p>
        </p:txBody>
      </p:sp>
      <p:sp>
        <p:nvSpPr>
          <p:cNvPr id="272407" name="Rectangle 23">
            <a:extLst>
              <a:ext uri="{FF2B5EF4-FFF2-40B4-BE49-F238E27FC236}">
                <a16:creationId xmlns:a16="http://schemas.microsoft.com/office/drawing/2014/main" id="{B94E755A-E223-09A3-940D-518413E2D650}"/>
              </a:ext>
            </a:extLst>
          </p:cNvPr>
          <p:cNvSpPr>
            <a:spLocks noChangeArrowheads="1"/>
          </p:cNvSpPr>
          <p:nvPr/>
        </p:nvSpPr>
        <p:spPr bwMode="auto">
          <a:xfrm>
            <a:off x="971550" y="5661025"/>
            <a:ext cx="996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其中</a:t>
            </a:r>
            <a:r>
              <a:rPr lang="zh-CN" altLang="en-US" sz="2800"/>
              <a:t> </a:t>
            </a:r>
          </a:p>
        </p:txBody>
      </p:sp>
      <p:graphicFrame>
        <p:nvGraphicFramePr>
          <p:cNvPr id="272408" name="Object 11">
            <a:extLst>
              <a:ext uri="{FF2B5EF4-FFF2-40B4-BE49-F238E27FC236}">
                <a16:creationId xmlns:a16="http://schemas.microsoft.com/office/drawing/2014/main" id="{0731BD9C-BD9D-B369-5691-3E4B283FEE17}"/>
              </a:ext>
            </a:extLst>
          </p:cNvPr>
          <p:cNvGraphicFramePr>
            <a:graphicFrameLocks noChangeAspect="1"/>
          </p:cNvGraphicFramePr>
          <p:nvPr/>
        </p:nvGraphicFramePr>
        <p:xfrm>
          <a:off x="1835150" y="5661025"/>
          <a:ext cx="395288" cy="514350"/>
        </p:xfrm>
        <a:graphic>
          <a:graphicData uri="http://schemas.openxmlformats.org/presentationml/2006/ole">
            <mc:AlternateContent xmlns:mc="http://schemas.openxmlformats.org/markup-compatibility/2006">
              <mc:Choice xmlns:v="urn:schemas-microsoft-com:vml" Requires="v">
                <p:oleObj name="Equation" r:id="rId20" imgW="177480" imgH="228600" progId="Equation.DSMT4">
                  <p:embed/>
                </p:oleObj>
              </mc:Choice>
              <mc:Fallback>
                <p:oleObj name="Equation" r:id="rId20" imgW="177480" imgH="228600" progId="Equation.DSMT4">
                  <p:embed/>
                  <p:pic>
                    <p:nvPicPr>
                      <p:cNvPr id="0" name="Object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35150" y="5661025"/>
                        <a:ext cx="395288"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2409" name="Rectangle 25">
            <a:extLst>
              <a:ext uri="{FF2B5EF4-FFF2-40B4-BE49-F238E27FC236}">
                <a16:creationId xmlns:a16="http://schemas.microsoft.com/office/drawing/2014/main" id="{8EABE2BF-3EF2-CCD9-C96B-22BC81329CF1}"/>
              </a:ext>
            </a:extLst>
          </p:cNvPr>
          <p:cNvSpPr>
            <a:spLocks noChangeArrowheads="1"/>
          </p:cNvSpPr>
          <p:nvPr/>
        </p:nvSpPr>
        <p:spPr bwMode="auto">
          <a:xfrm>
            <a:off x="2122488" y="5661025"/>
            <a:ext cx="30591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为</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t>的首项系数</a:t>
            </a:r>
            <a:r>
              <a:rPr lang="en-US" altLang="zh-CN" sz="2800" b="1"/>
              <a:t>.</a:t>
            </a:r>
            <a:r>
              <a:rPr lang="en-US" altLang="zh-CN" sz="2800"/>
              <a:t> </a:t>
            </a:r>
          </a:p>
        </p:txBody>
      </p:sp>
      <p:sp>
        <p:nvSpPr>
          <p:cNvPr id="18458" name="Text Box 26">
            <a:extLst>
              <a:ext uri="{FF2B5EF4-FFF2-40B4-BE49-F238E27FC236}">
                <a16:creationId xmlns:a16="http://schemas.microsoft.com/office/drawing/2014/main" id="{14DE0862-49A7-CDDD-F5B8-8E9E36763703}"/>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§4  </a:t>
            </a:r>
            <a:r>
              <a:rPr lang="zh-CN" altLang="en-US" sz="3200" b="1">
                <a:solidFill>
                  <a:schemeClr val="accent2"/>
                </a:solidFill>
                <a:latin typeface="宋体" panose="02010600030101010101" pitchFamily="2" charset="-122"/>
              </a:rPr>
              <a:t>最大公因式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72386"/>
                                        </p:tgtEl>
                                        <p:attrNameLst>
                                          <p:attrName>style.visibility</p:attrName>
                                        </p:attrNameLst>
                                      </p:cBhvr>
                                      <p:to>
                                        <p:strVal val="visible"/>
                                      </p:to>
                                    </p:set>
                                    <p:animEffect transition="in" filter="wipe(left)">
                                      <p:cBhvr>
                                        <p:cTn id="7" dur="500"/>
                                        <p:tgtEl>
                                          <p:spTgt spid="272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2387"/>
                                        </p:tgtEl>
                                        <p:attrNameLst>
                                          <p:attrName>style.visibility</p:attrName>
                                        </p:attrNameLst>
                                      </p:cBhvr>
                                      <p:to>
                                        <p:strVal val="visible"/>
                                      </p:to>
                                    </p:set>
                                    <p:animEffect transition="in" filter="wipe(left)">
                                      <p:cBhvr>
                                        <p:cTn id="12" dur="500"/>
                                        <p:tgtEl>
                                          <p:spTgt spid="272387"/>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72388"/>
                                        </p:tgtEl>
                                        <p:attrNameLst>
                                          <p:attrName>style.visibility</p:attrName>
                                        </p:attrNameLst>
                                      </p:cBhvr>
                                      <p:to>
                                        <p:strVal val="visible"/>
                                      </p:to>
                                    </p:set>
                                    <p:animEffect transition="in" filter="wipe(left)">
                                      <p:cBhvr>
                                        <p:cTn id="16" dur="500"/>
                                        <p:tgtEl>
                                          <p:spTgt spid="272388"/>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72389"/>
                                        </p:tgtEl>
                                        <p:attrNameLst>
                                          <p:attrName>style.visibility</p:attrName>
                                        </p:attrNameLst>
                                      </p:cBhvr>
                                      <p:to>
                                        <p:strVal val="visible"/>
                                      </p:to>
                                    </p:set>
                                    <p:animEffect transition="in" filter="wipe(left)">
                                      <p:cBhvr>
                                        <p:cTn id="20" dur="500"/>
                                        <p:tgtEl>
                                          <p:spTgt spid="272389"/>
                                        </p:tgtEl>
                                      </p:cBhvr>
                                    </p:animEffect>
                                  </p:childTnLst>
                                </p:cTn>
                              </p:par>
                            </p:childTnLst>
                          </p:cTn>
                        </p:par>
                        <p:par>
                          <p:cTn id="21" fill="hold" nodeType="afterGroup">
                            <p:stCondLst>
                              <p:cond delay="1500"/>
                            </p:stCondLst>
                            <p:childTnLst>
                              <p:par>
                                <p:cTn id="22" presetID="22" presetClass="entr" presetSubtype="8" fill="hold" nodeType="afterEffect">
                                  <p:stCondLst>
                                    <p:cond delay="0"/>
                                  </p:stCondLst>
                                  <p:childTnLst>
                                    <p:set>
                                      <p:cBhvr>
                                        <p:cTn id="23" dur="1" fill="hold">
                                          <p:stCondLst>
                                            <p:cond delay="0"/>
                                          </p:stCondLst>
                                        </p:cTn>
                                        <p:tgtEl>
                                          <p:spTgt spid="272390"/>
                                        </p:tgtEl>
                                        <p:attrNameLst>
                                          <p:attrName>style.visibility</p:attrName>
                                        </p:attrNameLst>
                                      </p:cBhvr>
                                      <p:to>
                                        <p:strVal val="visible"/>
                                      </p:to>
                                    </p:set>
                                    <p:animEffect transition="in" filter="wipe(left)">
                                      <p:cBhvr>
                                        <p:cTn id="24" dur="500"/>
                                        <p:tgtEl>
                                          <p:spTgt spid="272390"/>
                                        </p:tgtEl>
                                      </p:cBhvr>
                                    </p:animEffect>
                                  </p:childTnLst>
                                </p:cTn>
                              </p:par>
                            </p:childTnLst>
                          </p:cTn>
                        </p:par>
                        <p:par>
                          <p:cTn id="25" fill="hold" nodeType="afterGroup">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272391"/>
                                        </p:tgtEl>
                                        <p:attrNameLst>
                                          <p:attrName>style.visibility</p:attrName>
                                        </p:attrNameLst>
                                      </p:cBhvr>
                                      <p:to>
                                        <p:strVal val="visible"/>
                                      </p:to>
                                    </p:set>
                                    <p:animEffect transition="in" filter="wipe(left)">
                                      <p:cBhvr>
                                        <p:cTn id="28" dur="500"/>
                                        <p:tgtEl>
                                          <p:spTgt spid="27239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72393"/>
                                        </p:tgtEl>
                                        <p:attrNameLst>
                                          <p:attrName>style.visibility</p:attrName>
                                        </p:attrNameLst>
                                      </p:cBhvr>
                                      <p:to>
                                        <p:strVal val="visible"/>
                                      </p:to>
                                    </p:set>
                                    <p:animEffect transition="in" filter="wipe(left)">
                                      <p:cBhvr>
                                        <p:cTn id="33" dur="500"/>
                                        <p:tgtEl>
                                          <p:spTgt spid="272393"/>
                                        </p:tgtEl>
                                      </p:cBhvr>
                                    </p:animEffect>
                                  </p:childTnLst>
                                </p:cTn>
                              </p:par>
                            </p:childTnLst>
                          </p:cTn>
                        </p:par>
                        <p:par>
                          <p:cTn id="34" fill="hold" nodeType="afterGroup">
                            <p:stCondLst>
                              <p:cond delay="500"/>
                            </p:stCondLst>
                            <p:childTnLst>
                              <p:par>
                                <p:cTn id="35" presetID="22" presetClass="entr" presetSubtype="8" fill="hold" nodeType="afterEffect">
                                  <p:stCondLst>
                                    <p:cond delay="0"/>
                                  </p:stCondLst>
                                  <p:childTnLst>
                                    <p:set>
                                      <p:cBhvr>
                                        <p:cTn id="36" dur="1" fill="hold">
                                          <p:stCondLst>
                                            <p:cond delay="0"/>
                                          </p:stCondLst>
                                        </p:cTn>
                                        <p:tgtEl>
                                          <p:spTgt spid="272394"/>
                                        </p:tgtEl>
                                        <p:attrNameLst>
                                          <p:attrName>style.visibility</p:attrName>
                                        </p:attrNameLst>
                                      </p:cBhvr>
                                      <p:to>
                                        <p:strVal val="visible"/>
                                      </p:to>
                                    </p:set>
                                    <p:animEffect transition="in" filter="wipe(left)">
                                      <p:cBhvr>
                                        <p:cTn id="37" dur="500"/>
                                        <p:tgtEl>
                                          <p:spTgt spid="272394"/>
                                        </p:tgtEl>
                                      </p:cBhvr>
                                    </p:animEffect>
                                  </p:childTnLst>
                                </p:cTn>
                              </p:par>
                            </p:childTnLst>
                          </p:cTn>
                        </p:par>
                        <p:par>
                          <p:cTn id="38" fill="hold" nodeType="afterGroup">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272395"/>
                                        </p:tgtEl>
                                        <p:attrNameLst>
                                          <p:attrName>style.visibility</p:attrName>
                                        </p:attrNameLst>
                                      </p:cBhvr>
                                      <p:to>
                                        <p:strVal val="visible"/>
                                      </p:to>
                                    </p:set>
                                    <p:animEffect transition="in" filter="wipe(left)">
                                      <p:cBhvr>
                                        <p:cTn id="41" dur="500"/>
                                        <p:tgtEl>
                                          <p:spTgt spid="272395"/>
                                        </p:tgtEl>
                                      </p:cBhvr>
                                    </p:animEffect>
                                  </p:childTnLst>
                                </p:cTn>
                              </p:par>
                            </p:childTnLst>
                          </p:cTn>
                        </p:par>
                        <p:par>
                          <p:cTn id="42" fill="hold" nodeType="afterGroup">
                            <p:stCondLst>
                              <p:cond delay="1500"/>
                            </p:stCondLst>
                            <p:childTnLst>
                              <p:par>
                                <p:cTn id="43" presetID="22" presetClass="entr" presetSubtype="8" fill="hold" nodeType="afterEffect">
                                  <p:stCondLst>
                                    <p:cond delay="0"/>
                                  </p:stCondLst>
                                  <p:childTnLst>
                                    <p:set>
                                      <p:cBhvr>
                                        <p:cTn id="44" dur="1" fill="hold">
                                          <p:stCondLst>
                                            <p:cond delay="0"/>
                                          </p:stCondLst>
                                        </p:cTn>
                                        <p:tgtEl>
                                          <p:spTgt spid="272396"/>
                                        </p:tgtEl>
                                        <p:attrNameLst>
                                          <p:attrName>style.visibility</p:attrName>
                                        </p:attrNameLst>
                                      </p:cBhvr>
                                      <p:to>
                                        <p:strVal val="visible"/>
                                      </p:to>
                                    </p:set>
                                    <p:animEffect transition="in" filter="wipe(left)">
                                      <p:cBhvr>
                                        <p:cTn id="45" dur="500"/>
                                        <p:tgtEl>
                                          <p:spTgt spid="27239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72397"/>
                                        </p:tgtEl>
                                        <p:attrNameLst>
                                          <p:attrName>style.visibility</p:attrName>
                                        </p:attrNameLst>
                                      </p:cBhvr>
                                      <p:to>
                                        <p:strVal val="visible"/>
                                      </p:to>
                                    </p:set>
                                    <p:animEffect transition="in" filter="wipe(left)">
                                      <p:cBhvr>
                                        <p:cTn id="50" dur="500"/>
                                        <p:tgtEl>
                                          <p:spTgt spid="272397"/>
                                        </p:tgtEl>
                                      </p:cBhvr>
                                    </p:animEffec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272398"/>
                                        </p:tgtEl>
                                        <p:attrNameLst>
                                          <p:attrName>style.visibility</p:attrName>
                                        </p:attrNameLst>
                                      </p:cBhvr>
                                      <p:to>
                                        <p:strVal val="visible"/>
                                      </p:to>
                                    </p:set>
                                    <p:animEffect transition="in" filter="wipe(left)">
                                      <p:cBhvr>
                                        <p:cTn id="54" dur="500"/>
                                        <p:tgtEl>
                                          <p:spTgt spid="27239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72399"/>
                                        </p:tgtEl>
                                        <p:attrNameLst>
                                          <p:attrName>style.visibility</p:attrName>
                                        </p:attrNameLst>
                                      </p:cBhvr>
                                      <p:to>
                                        <p:strVal val="visible"/>
                                      </p:to>
                                    </p:set>
                                    <p:animEffect transition="in" filter="wipe(left)">
                                      <p:cBhvr>
                                        <p:cTn id="59" dur="500"/>
                                        <p:tgtEl>
                                          <p:spTgt spid="272399"/>
                                        </p:tgtEl>
                                      </p:cBhvr>
                                    </p:animEffect>
                                  </p:childTnLst>
                                </p:cTn>
                              </p:par>
                            </p:childTnLst>
                          </p:cTn>
                        </p:par>
                        <p:par>
                          <p:cTn id="60" fill="hold" nodeType="afterGroup">
                            <p:stCondLst>
                              <p:cond delay="500"/>
                            </p:stCondLst>
                            <p:childTnLst>
                              <p:par>
                                <p:cTn id="61" presetID="22" presetClass="entr" presetSubtype="8" fill="hold" nodeType="afterEffect">
                                  <p:stCondLst>
                                    <p:cond delay="0"/>
                                  </p:stCondLst>
                                  <p:childTnLst>
                                    <p:set>
                                      <p:cBhvr>
                                        <p:cTn id="62" dur="1" fill="hold">
                                          <p:stCondLst>
                                            <p:cond delay="0"/>
                                          </p:stCondLst>
                                        </p:cTn>
                                        <p:tgtEl>
                                          <p:spTgt spid="272400"/>
                                        </p:tgtEl>
                                        <p:attrNameLst>
                                          <p:attrName>style.visibility</p:attrName>
                                        </p:attrNameLst>
                                      </p:cBhvr>
                                      <p:to>
                                        <p:strVal val="visible"/>
                                      </p:to>
                                    </p:set>
                                    <p:animEffect transition="in" filter="wipe(left)">
                                      <p:cBhvr>
                                        <p:cTn id="63" dur="500"/>
                                        <p:tgtEl>
                                          <p:spTgt spid="272400"/>
                                        </p:tgtEl>
                                      </p:cBhvr>
                                    </p:animEffect>
                                  </p:childTnLst>
                                </p:cTn>
                              </p:par>
                            </p:childTnLst>
                          </p:cTn>
                        </p:par>
                        <p:par>
                          <p:cTn id="64" fill="hold" nodeType="afterGroup">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272401"/>
                                        </p:tgtEl>
                                        <p:attrNameLst>
                                          <p:attrName>style.visibility</p:attrName>
                                        </p:attrNameLst>
                                      </p:cBhvr>
                                      <p:to>
                                        <p:strVal val="visible"/>
                                      </p:to>
                                    </p:set>
                                    <p:animEffect transition="in" filter="wipe(left)">
                                      <p:cBhvr>
                                        <p:cTn id="67" dur="500"/>
                                        <p:tgtEl>
                                          <p:spTgt spid="272401"/>
                                        </p:tgtEl>
                                      </p:cBhvr>
                                    </p:animEffect>
                                  </p:childTnLst>
                                </p:cTn>
                              </p:par>
                            </p:childTnLst>
                          </p:cTn>
                        </p:par>
                        <p:par>
                          <p:cTn id="68" fill="hold" nodeType="afterGroup">
                            <p:stCondLst>
                              <p:cond delay="1500"/>
                            </p:stCondLst>
                            <p:childTnLst>
                              <p:par>
                                <p:cTn id="69" presetID="22" presetClass="entr" presetSubtype="8" fill="hold" nodeType="afterEffect">
                                  <p:stCondLst>
                                    <p:cond delay="0"/>
                                  </p:stCondLst>
                                  <p:childTnLst>
                                    <p:set>
                                      <p:cBhvr>
                                        <p:cTn id="70" dur="1" fill="hold">
                                          <p:stCondLst>
                                            <p:cond delay="0"/>
                                          </p:stCondLst>
                                        </p:cTn>
                                        <p:tgtEl>
                                          <p:spTgt spid="272402"/>
                                        </p:tgtEl>
                                        <p:attrNameLst>
                                          <p:attrName>style.visibility</p:attrName>
                                        </p:attrNameLst>
                                      </p:cBhvr>
                                      <p:to>
                                        <p:strVal val="visible"/>
                                      </p:to>
                                    </p:set>
                                    <p:animEffect transition="in" filter="wipe(left)">
                                      <p:cBhvr>
                                        <p:cTn id="71" dur="500"/>
                                        <p:tgtEl>
                                          <p:spTgt spid="272402"/>
                                        </p:tgtEl>
                                      </p:cBhvr>
                                    </p:animEffect>
                                  </p:childTnLst>
                                </p:cTn>
                              </p:par>
                            </p:childTnLst>
                          </p:cTn>
                        </p:par>
                        <p:par>
                          <p:cTn id="72" fill="hold" nodeType="afterGroup">
                            <p:stCondLst>
                              <p:cond delay="2000"/>
                            </p:stCondLst>
                            <p:childTnLst>
                              <p:par>
                                <p:cTn id="73" presetID="22" presetClass="entr" presetSubtype="8" fill="hold" grpId="0" nodeType="afterEffect">
                                  <p:stCondLst>
                                    <p:cond delay="0"/>
                                  </p:stCondLst>
                                  <p:childTnLst>
                                    <p:set>
                                      <p:cBhvr>
                                        <p:cTn id="74" dur="1" fill="hold">
                                          <p:stCondLst>
                                            <p:cond delay="0"/>
                                          </p:stCondLst>
                                        </p:cTn>
                                        <p:tgtEl>
                                          <p:spTgt spid="272403"/>
                                        </p:tgtEl>
                                        <p:attrNameLst>
                                          <p:attrName>style.visibility</p:attrName>
                                        </p:attrNameLst>
                                      </p:cBhvr>
                                      <p:to>
                                        <p:strVal val="visible"/>
                                      </p:to>
                                    </p:set>
                                    <p:animEffect transition="in" filter="wipe(left)">
                                      <p:cBhvr>
                                        <p:cTn id="75" dur="500"/>
                                        <p:tgtEl>
                                          <p:spTgt spid="27240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72405"/>
                                        </p:tgtEl>
                                        <p:attrNameLst>
                                          <p:attrName>style.visibility</p:attrName>
                                        </p:attrNameLst>
                                      </p:cBhvr>
                                      <p:to>
                                        <p:strVal val="visible"/>
                                      </p:to>
                                    </p:set>
                                    <p:animEffect transition="in" filter="wipe(left)">
                                      <p:cBhvr>
                                        <p:cTn id="80" dur="500"/>
                                        <p:tgtEl>
                                          <p:spTgt spid="272405"/>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272406"/>
                                        </p:tgtEl>
                                        <p:attrNameLst>
                                          <p:attrName>style.visibility</p:attrName>
                                        </p:attrNameLst>
                                      </p:cBhvr>
                                      <p:to>
                                        <p:strVal val="visible"/>
                                      </p:to>
                                    </p:set>
                                    <p:animEffect transition="in" filter="wipe(left)">
                                      <p:cBhvr>
                                        <p:cTn id="85" dur="500"/>
                                        <p:tgtEl>
                                          <p:spTgt spid="272406"/>
                                        </p:tgtEl>
                                      </p:cBhvr>
                                    </p:animEffect>
                                  </p:childTnLst>
                                </p:cTn>
                              </p:par>
                            </p:childTnLst>
                          </p:cTn>
                        </p:par>
                        <p:par>
                          <p:cTn id="86" fill="hold" nodeType="afterGroup">
                            <p:stCondLst>
                              <p:cond delay="500"/>
                            </p:stCondLst>
                            <p:childTnLst>
                              <p:par>
                                <p:cTn id="87" presetID="22" presetClass="entr" presetSubtype="8" fill="hold" nodeType="afterEffect">
                                  <p:stCondLst>
                                    <p:cond delay="0"/>
                                  </p:stCondLst>
                                  <p:childTnLst>
                                    <p:set>
                                      <p:cBhvr>
                                        <p:cTn id="88" dur="1" fill="hold">
                                          <p:stCondLst>
                                            <p:cond delay="0"/>
                                          </p:stCondLst>
                                        </p:cTn>
                                        <p:tgtEl>
                                          <p:spTgt spid="272404"/>
                                        </p:tgtEl>
                                        <p:attrNameLst>
                                          <p:attrName>style.visibility</p:attrName>
                                        </p:attrNameLst>
                                      </p:cBhvr>
                                      <p:to>
                                        <p:strVal val="visible"/>
                                      </p:to>
                                    </p:set>
                                    <p:animEffect transition="in" filter="wipe(left)">
                                      <p:cBhvr>
                                        <p:cTn id="89" dur="500"/>
                                        <p:tgtEl>
                                          <p:spTgt spid="272404"/>
                                        </p:tgtEl>
                                      </p:cBhvr>
                                    </p:animEffect>
                                  </p:childTnLst>
                                </p:cTn>
                              </p:par>
                            </p:childTnLst>
                          </p:cTn>
                        </p:par>
                        <p:par>
                          <p:cTn id="90" fill="hold" nodeType="afterGroup">
                            <p:stCondLst>
                              <p:cond delay="1000"/>
                            </p:stCondLst>
                            <p:childTnLst>
                              <p:par>
                                <p:cTn id="91" presetID="22" presetClass="entr" presetSubtype="8" fill="hold" nodeType="afterEffect">
                                  <p:stCondLst>
                                    <p:cond delay="0"/>
                                  </p:stCondLst>
                                  <p:childTnLst>
                                    <p:set>
                                      <p:cBhvr>
                                        <p:cTn id="92" dur="1" fill="hold">
                                          <p:stCondLst>
                                            <p:cond delay="0"/>
                                          </p:stCondLst>
                                        </p:cTn>
                                        <p:tgtEl>
                                          <p:spTgt spid="272392"/>
                                        </p:tgtEl>
                                        <p:attrNameLst>
                                          <p:attrName>style.visibility</p:attrName>
                                        </p:attrNameLst>
                                      </p:cBhvr>
                                      <p:to>
                                        <p:strVal val="visible"/>
                                      </p:to>
                                    </p:set>
                                    <p:animEffect transition="in" filter="wipe(left)">
                                      <p:cBhvr>
                                        <p:cTn id="93" dur="500"/>
                                        <p:tgtEl>
                                          <p:spTgt spid="272392"/>
                                        </p:tgtEl>
                                      </p:cBhvr>
                                    </p:animEffect>
                                  </p:childTnLst>
                                </p:cTn>
                              </p:par>
                            </p:childTnLst>
                          </p:cTn>
                        </p:par>
                        <p:par>
                          <p:cTn id="94" fill="hold" nodeType="afterGroup">
                            <p:stCondLst>
                              <p:cond delay="1500"/>
                            </p:stCondLst>
                            <p:childTnLst>
                              <p:par>
                                <p:cTn id="95" presetID="22" presetClass="entr" presetSubtype="8" fill="hold" grpId="0" nodeType="afterEffect">
                                  <p:stCondLst>
                                    <p:cond delay="0"/>
                                  </p:stCondLst>
                                  <p:childTnLst>
                                    <p:set>
                                      <p:cBhvr>
                                        <p:cTn id="96" dur="1" fill="hold">
                                          <p:stCondLst>
                                            <p:cond delay="0"/>
                                          </p:stCondLst>
                                        </p:cTn>
                                        <p:tgtEl>
                                          <p:spTgt spid="272407"/>
                                        </p:tgtEl>
                                        <p:attrNameLst>
                                          <p:attrName>style.visibility</p:attrName>
                                        </p:attrNameLst>
                                      </p:cBhvr>
                                      <p:to>
                                        <p:strVal val="visible"/>
                                      </p:to>
                                    </p:set>
                                    <p:animEffect transition="in" filter="wipe(left)">
                                      <p:cBhvr>
                                        <p:cTn id="97" dur="500"/>
                                        <p:tgtEl>
                                          <p:spTgt spid="272407"/>
                                        </p:tgtEl>
                                      </p:cBhvr>
                                    </p:animEffect>
                                  </p:childTnLst>
                                </p:cTn>
                              </p:par>
                            </p:childTnLst>
                          </p:cTn>
                        </p:par>
                        <p:par>
                          <p:cTn id="98" fill="hold" nodeType="afterGroup">
                            <p:stCondLst>
                              <p:cond delay="2000"/>
                            </p:stCondLst>
                            <p:childTnLst>
                              <p:par>
                                <p:cTn id="99" presetID="22" presetClass="entr" presetSubtype="8" fill="hold" nodeType="afterEffect">
                                  <p:stCondLst>
                                    <p:cond delay="0"/>
                                  </p:stCondLst>
                                  <p:childTnLst>
                                    <p:set>
                                      <p:cBhvr>
                                        <p:cTn id="100" dur="1" fill="hold">
                                          <p:stCondLst>
                                            <p:cond delay="0"/>
                                          </p:stCondLst>
                                        </p:cTn>
                                        <p:tgtEl>
                                          <p:spTgt spid="272408"/>
                                        </p:tgtEl>
                                        <p:attrNameLst>
                                          <p:attrName>style.visibility</p:attrName>
                                        </p:attrNameLst>
                                      </p:cBhvr>
                                      <p:to>
                                        <p:strVal val="visible"/>
                                      </p:to>
                                    </p:set>
                                    <p:animEffect transition="in" filter="wipe(left)">
                                      <p:cBhvr>
                                        <p:cTn id="101" dur="500"/>
                                        <p:tgtEl>
                                          <p:spTgt spid="272408"/>
                                        </p:tgtEl>
                                      </p:cBhvr>
                                    </p:animEffect>
                                  </p:childTnLst>
                                </p:cTn>
                              </p:par>
                            </p:childTnLst>
                          </p:cTn>
                        </p:par>
                        <p:par>
                          <p:cTn id="102" fill="hold" nodeType="afterGroup">
                            <p:stCondLst>
                              <p:cond delay="2500"/>
                            </p:stCondLst>
                            <p:childTnLst>
                              <p:par>
                                <p:cTn id="103" presetID="22" presetClass="entr" presetSubtype="8" fill="hold" grpId="0" nodeType="afterEffect">
                                  <p:stCondLst>
                                    <p:cond delay="0"/>
                                  </p:stCondLst>
                                  <p:childTnLst>
                                    <p:set>
                                      <p:cBhvr>
                                        <p:cTn id="104" dur="1" fill="hold">
                                          <p:stCondLst>
                                            <p:cond delay="0"/>
                                          </p:stCondLst>
                                        </p:cTn>
                                        <p:tgtEl>
                                          <p:spTgt spid="272409"/>
                                        </p:tgtEl>
                                        <p:attrNameLst>
                                          <p:attrName>style.visibility</p:attrName>
                                        </p:attrNameLst>
                                      </p:cBhvr>
                                      <p:to>
                                        <p:strVal val="visible"/>
                                      </p:to>
                                    </p:set>
                                    <p:animEffect transition="in" filter="wipe(left)">
                                      <p:cBhvr>
                                        <p:cTn id="105" dur="500"/>
                                        <p:tgtEl>
                                          <p:spTgt spid="272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6" grpId="0"/>
      <p:bldP spid="272387" grpId="0"/>
      <p:bldP spid="272389" grpId="0"/>
      <p:bldP spid="272391" grpId="0"/>
      <p:bldP spid="272393" grpId="0"/>
      <p:bldP spid="272395" grpId="0"/>
      <p:bldP spid="272397" grpId="0"/>
      <p:bldP spid="272399" grpId="0"/>
      <p:bldP spid="272401" grpId="0"/>
      <p:bldP spid="272403" grpId="0"/>
      <p:bldP spid="272405" grpId="0"/>
      <p:bldP spid="272406" grpId="0"/>
      <p:bldP spid="272407" grpId="0"/>
      <p:bldP spid="27240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a:extLst>
              <a:ext uri="{FF2B5EF4-FFF2-40B4-BE49-F238E27FC236}">
                <a16:creationId xmlns:a16="http://schemas.microsoft.com/office/drawing/2014/main" id="{7812A93E-C635-D2DD-0DCA-491CBC1CEAAB}"/>
              </a:ext>
            </a:extLst>
          </p:cNvPr>
          <p:cNvSpPr>
            <a:spLocks noChangeArrowheads="1"/>
          </p:cNvSpPr>
          <p:nvPr/>
        </p:nvSpPr>
        <p:spPr bwMode="auto">
          <a:xfrm>
            <a:off x="323850" y="836613"/>
            <a:ext cx="16557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FF6600"/>
                </a:solidFill>
              </a:rPr>
              <a:t>问题</a:t>
            </a:r>
            <a:endParaRPr lang="zh-CN" altLang="en-US" sz="2800">
              <a:solidFill>
                <a:srgbClr val="FF6600"/>
              </a:solidFill>
            </a:endParaRPr>
          </a:p>
        </p:txBody>
      </p:sp>
      <p:sp>
        <p:nvSpPr>
          <p:cNvPr id="273411" name="Rectangle 3">
            <a:extLst>
              <a:ext uri="{FF2B5EF4-FFF2-40B4-BE49-F238E27FC236}">
                <a16:creationId xmlns:a16="http://schemas.microsoft.com/office/drawing/2014/main" id="{34048EC2-DE96-1019-0BC5-6CC1D029FCD5}"/>
              </a:ext>
            </a:extLst>
          </p:cNvPr>
          <p:cNvSpPr>
            <a:spLocks noChangeArrowheads="1"/>
          </p:cNvSpPr>
          <p:nvPr/>
        </p:nvSpPr>
        <p:spPr bwMode="auto">
          <a:xfrm>
            <a:off x="1331913" y="836613"/>
            <a:ext cx="64087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如何求得两个多项式的最大公因式</a:t>
            </a:r>
            <a:r>
              <a:rPr lang="en-US" altLang="zh-CN" sz="2800" b="1">
                <a:latin typeface="Times New Roman" panose="02020603050405020304" pitchFamily="18" charset="0"/>
              </a:rPr>
              <a:t>?</a:t>
            </a:r>
          </a:p>
          <a:p>
            <a:r>
              <a:rPr lang="zh-CN" altLang="en-US" sz="2800" b="1"/>
              <a:t>即最大公因式的存在性问题</a:t>
            </a:r>
            <a:r>
              <a:rPr lang="en-US" altLang="zh-CN" sz="2800" b="1">
                <a:latin typeface="Times New Roman" panose="02020603050405020304" pitchFamily="18" charset="0"/>
              </a:rPr>
              <a:t>.</a:t>
            </a:r>
          </a:p>
        </p:txBody>
      </p:sp>
      <p:sp>
        <p:nvSpPr>
          <p:cNvPr id="273412" name="Rectangle 4">
            <a:extLst>
              <a:ext uri="{FF2B5EF4-FFF2-40B4-BE49-F238E27FC236}">
                <a16:creationId xmlns:a16="http://schemas.microsoft.com/office/drawing/2014/main" id="{23B1B4D9-3617-24F8-CD06-E317E18AA25B}"/>
              </a:ext>
            </a:extLst>
          </p:cNvPr>
          <p:cNvSpPr>
            <a:spLocks noChangeArrowheads="1"/>
          </p:cNvSpPr>
          <p:nvPr/>
        </p:nvSpPr>
        <p:spPr bwMode="auto">
          <a:xfrm>
            <a:off x="250825" y="2205038"/>
            <a:ext cx="1368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FF6600"/>
                </a:solidFill>
              </a:rPr>
              <a:t>引理</a:t>
            </a:r>
          </a:p>
        </p:txBody>
      </p:sp>
      <p:sp>
        <p:nvSpPr>
          <p:cNvPr id="273413" name="Rectangle 5">
            <a:extLst>
              <a:ext uri="{FF2B5EF4-FFF2-40B4-BE49-F238E27FC236}">
                <a16:creationId xmlns:a16="http://schemas.microsoft.com/office/drawing/2014/main" id="{B9F25AAF-12A1-C29B-03B7-22921276AD35}"/>
              </a:ext>
            </a:extLst>
          </p:cNvPr>
          <p:cNvSpPr>
            <a:spLocks noChangeArrowheads="1"/>
          </p:cNvSpPr>
          <p:nvPr/>
        </p:nvSpPr>
        <p:spPr bwMode="auto">
          <a:xfrm>
            <a:off x="1260475" y="2276475"/>
            <a:ext cx="638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若</a:t>
            </a:r>
            <a:r>
              <a:rPr lang="zh-CN" altLang="en-US" sz="2800"/>
              <a:t> </a:t>
            </a:r>
          </a:p>
        </p:txBody>
      </p:sp>
      <p:sp>
        <p:nvSpPr>
          <p:cNvPr id="273414" name="Rectangle 6">
            <a:extLst>
              <a:ext uri="{FF2B5EF4-FFF2-40B4-BE49-F238E27FC236}">
                <a16:creationId xmlns:a16="http://schemas.microsoft.com/office/drawing/2014/main" id="{BA1F591D-C614-CB3D-31C4-F3246B65CE96}"/>
              </a:ext>
            </a:extLst>
          </p:cNvPr>
          <p:cNvSpPr>
            <a:spLocks noChangeArrowheads="1"/>
          </p:cNvSpPr>
          <p:nvPr/>
        </p:nvSpPr>
        <p:spPr bwMode="auto">
          <a:xfrm>
            <a:off x="5319713" y="2228850"/>
            <a:ext cx="638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则 </a:t>
            </a:r>
          </a:p>
        </p:txBody>
      </p:sp>
      <p:sp>
        <p:nvSpPr>
          <p:cNvPr id="273415" name="Rectangle 7">
            <a:extLst>
              <a:ext uri="{FF2B5EF4-FFF2-40B4-BE49-F238E27FC236}">
                <a16:creationId xmlns:a16="http://schemas.microsoft.com/office/drawing/2014/main" id="{12CCCDC0-52F8-76A8-977B-FCEEFDB10473}"/>
              </a:ext>
            </a:extLst>
          </p:cNvPr>
          <p:cNvSpPr>
            <a:spLocks noChangeArrowheads="1"/>
          </p:cNvSpPr>
          <p:nvPr/>
        </p:nvSpPr>
        <p:spPr bwMode="auto">
          <a:xfrm>
            <a:off x="6557963" y="2243138"/>
            <a:ext cx="638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与</a:t>
            </a:r>
            <a:r>
              <a:rPr lang="zh-CN" altLang="en-US" sz="2800"/>
              <a:t> </a:t>
            </a:r>
          </a:p>
        </p:txBody>
      </p:sp>
      <p:sp>
        <p:nvSpPr>
          <p:cNvPr id="273416" name="Rectangle 8">
            <a:extLst>
              <a:ext uri="{FF2B5EF4-FFF2-40B4-BE49-F238E27FC236}">
                <a16:creationId xmlns:a16="http://schemas.microsoft.com/office/drawing/2014/main" id="{859FD466-6F07-F3D7-EBE5-92CC35A823D1}"/>
              </a:ext>
            </a:extLst>
          </p:cNvPr>
          <p:cNvSpPr>
            <a:spLocks noChangeArrowheads="1"/>
          </p:cNvSpPr>
          <p:nvPr/>
        </p:nvSpPr>
        <p:spPr bwMode="auto">
          <a:xfrm>
            <a:off x="2987675" y="2924175"/>
            <a:ext cx="3600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有相同的公因式</a:t>
            </a:r>
            <a:r>
              <a:rPr lang="en-US" altLang="zh-CN" sz="2800" b="1"/>
              <a:t>.</a:t>
            </a:r>
          </a:p>
        </p:txBody>
      </p:sp>
      <p:graphicFrame>
        <p:nvGraphicFramePr>
          <p:cNvPr id="273417" name="Object 2">
            <a:extLst>
              <a:ext uri="{FF2B5EF4-FFF2-40B4-BE49-F238E27FC236}">
                <a16:creationId xmlns:a16="http://schemas.microsoft.com/office/drawing/2014/main" id="{34692481-D44D-A216-91AF-8C87DC713C1F}"/>
              </a:ext>
            </a:extLst>
          </p:cNvPr>
          <p:cNvGraphicFramePr>
            <a:graphicFrameLocks noChangeAspect="1"/>
          </p:cNvGraphicFramePr>
          <p:nvPr/>
        </p:nvGraphicFramePr>
        <p:xfrm>
          <a:off x="1763713" y="2276475"/>
          <a:ext cx="3446462" cy="457200"/>
        </p:xfrm>
        <a:graphic>
          <a:graphicData uri="http://schemas.openxmlformats.org/presentationml/2006/ole">
            <mc:AlternateContent xmlns:mc="http://schemas.openxmlformats.org/markup-compatibility/2006">
              <mc:Choice xmlns:v="urn:schemas-microsoft-com:vml" Requires="v">
                <p:oleObj name="Equation" r:id="rId2" imgW="1549080" imgH="203040" progId="Equation.DSMT4">
                  <p:embed/>
                </p:oleObj>
              </mc:Choice>
              <mc:Fallback>
                <p:oleObj name="Equation" r:id="rId2" imgW="1549080" imgH="20304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2276475"/>
                        <a:ext cx="344646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3418" name="Object 3">
            <a:extLst>
              <a:ext uri="{FF2B5EF4-FFF2-40B4-BE49-F238E27FC236}">
                <a16:creationId xmlns:a16="http://schemas.microsoft.com/office/drawing/2014/main" id="{79DA35FC-CF15-B5B3-2DEB-D0FAB05056E5}"/>
              </a:ext>
            </a:extLst>
          </p:cNvPr>
          <p:cNvGraphicFramePr>
            <a:graphicFrameLocks noChangeAspect="1"/>
          </p:cNvGraphicFramePr>
          <p:nvPr/>
        </p:nvGraphicFramePr>
        <p:xfrm>
          <a:off x="5822950" y="2266950"/>
          <a:ext cx="819150" cy="457200"/>
        </p:xfrm>
        <a:graphic>
          <a:graphicData uri="http://schemas.openxmlformats.org/presentationml/2006/ole">
            <mc:AlternateContent xmlns:mc="http://schemas.openxmlformats.org/markup-compatibility/2006">
              <mc:Choice xmlns:v="urn:schemas-microsoft-com:vml" Requires="v">
                <p:oleObj name="Equation" r:id="rId4" imgW="368280" imgH="203040" progId="Equation.DSMT4">
                  <p:embed/>
                </p:oleObj>
              </mc:Choice>
              <mc:Fallback>
                <p:oleObj name="Equation" r:id="rId4" imgW="368280" imgH="20304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2950" y="2266950"/>
                        <a:ext cx="8191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3419" name="Object 4">
            <a:extLst>
              <a:ext uri="{FF2B5EF4-FFF2-40B4-BE49-F238E27FC236}">
                <a16:creationId xmlns:a16="http://schemas.microsoft.com/office/drawing/2014/main" id="{0F4C2D59-F1DE-C4DE-1D6A-DE9F11A5F1C0}"/>
              </a:ext>
            </a:extLst>
          </p:cNvPr>
          <p:cNvGraphicFramePr>
            <a:graphicFrameLocks noChangeAspect="1"/>
          </p:cNvGraphicFramePr>
          <p:nvPr/>
        </p:nvGraphicFramePr>
        <p:xfrm>
          <a:off x="7019925" y="2243138"/>
          <a:ext cx="847725" cy="457200"/>
        </p:xfrm>
        <a:graphic>
          <a:graphicData uri="http://schemas.openxmlformats.org/presentationml/2006/ole">
            <mc:AlternateContent xmlns:mc="http://schemas.openxmlformats.org/markup-compatibility/2006">
              <mc:Choice xmlns:v="urn:schemas-microsoft-com:vml" Requires="v">
                <p:oleObj name="Equation" r:id="rId6" imgW="380880" imgH="203040" progId="Equation.DSMT4">
                  <p:embed/>
                </p:oleObj>
              </mc:Choice>
              <mc:Fallback>
                <p:oleObj name="Equation" r:id="rId6" imgW="380880" imgH="20304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9925" y="2243138"/>
                        <a:ext cx="8477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3420" name="Object 5">
            <a:extLst>
              <a:ext uri="{FF2B5EF4-FFF2-40B4-BE49-F238E27FC236}">
                <a16:creationId xmlns:a16="http://schemas.microsoft.com/office/drawing/2014/main" id="{64A7A857-3358-5B43-189A-1B32A4C2598D}"/>
              </a:ext>
            </a:extLst>
          </p:cNvPr>
          <p:cNvGraphicFramePr>
            <a:graphicFrameLocks noChangeAspect="1"/>
          </p:cNvGraphicFramePr>
          <p:nvPr/>
        </p:nvGraphicFramePr>
        <p:xfrm>
          <a:off x="1042988" y="2924175"/>
          <a:ext cx="762000" cy="457200"/>
        </p:xfrm>
        <a:graphic>
          <a:graphicData uri="http://schemas.openxmlformats.org/presentationml/2006/ole">
            <mc:AlternateContent xmlns:mc="http://schemas.openxmlformats.org/markup-compatibility/2006">
              <mc:Choice xmlns:v="urn:schemas-microsoft-com:vml" Requires="v">
                <p:oleObj name="Equation" r:id="rId8" imgW="342720" imgH="203040" progId="Equation.DSMT4">
                  <p:embed/>
                </p:oleObj>
              </mc:Choice>
              <mc:Fallback>
                <p:oleObj name="Equation" r:id="rId8" imgW="342720" imgH="20304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2988" y="2924175"/>
                        <a:ext cx="762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3421" name="Rectangle 13">
            <a:extLst>
              <a:ext uri="{FF2B5EF4-FFF2-40B4-BE49-F238E27FC236}">
                <a16:creationId xmlns:a16="http://schemas.microsoft.com/office/drawing/2014/main" id="{0C27C992-ED06-0BA2-4069-A9AFE2B8FD41}"/>
              </a:ext>
            </a:extLst>
          </p:cNvPr>
          <p:cNvSpPr>
            <a:spLocks noChangeArrowheads="1"/>
          </p:cNvSpPr>
          <p:nvPr/>
        </p:nvSpPr>
        <p:spPr bwMode="auto">
          <a:xfrm>
            <a:off x="1763713" y="2924175"/>
            <a:ext cx="638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与</a:t>
            </a:r>
            <a:r>
              <a:rPr lang="zh-CN" altLang="en-US" sz="2800"/>
              <a:t> </a:t>
            </a:r>
          </a:p>
        </p:txBody>
      </p:sp>
      <p:graphicFrame>
        <p:nvGraphicFramePr>
          <p:cNvPr id="273422" name="Object 6">
            <a:extLst>
              <a:ext uri="{FF2B5EF4-FFF2-40B4-BE49-F238E27FC236}">
                <a16:creationId xmlns:a16="http://schemas.microsoft.com/office/drawing/2014/main" id="{BB742252-A3C2-DB66-3893-75FA944FD462}"/>
              </a:ext>
            </a:extLst>
          </p:cNvPr>
          <p:cNvGraphicFramePr>
            <a:graphicFrameLocks noChangeAspect="1"/>
          </p:cNvGraphicFramePr>
          <p:nvPr/>
        </p:nvGraphicFramePr>
        <p:xfrm>
          <a:off x="2266950" y="2971800"/>
          <a:ext cx="704850" cy="457200"/>
        </p:xfrm>
        <a:graphic>
          <a:graphicData uri="http://schemas.openxmlformats.org/presentationml/2006/ole">
            <mc:AlternateContent xmlns:mc="http://schemas.openxmlformats.org/markup-compatibility/2006">
              <mc:Choice xmlns:v="urn:schemas-microsoft-com:vml" Requires="v">
                <p:oleObj name="Equation" r:id="rId10" imgW="317160" imgH="203040" progId="Equation.DSMT4">
                  <p:embed/>
                </p:oleObj>
              </mc:Choice>
              <mc:Fallback>
                <p:oleObj name="Equation" r:id="rId10" imgW="317160" imgH="20304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6950" y="2971800"/>
                        <a:ext cx="7048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3423" name="Rectangle 15">
            <a:extLst>
              <a:ext uri="{FF2B5EF4-FFF2-40B4-BE49-F238E27FC236}">
                <a16:creationId xmlns:a16="http://schemas.microsoft.com/office/drawing/2014/main" id="{4C9E2488-8A59-B292-B15B-900191C3EBBC}"/>
              </a:ext>
            </a:extLst>
          </p:cNvPr>
          <p:cNvSpPr>
            <a:spLocks noChangeArrowheads="1"/>
          </p:cNvSpPr>
          <p:nvPr/>
        </p:nvSpPr>
        <p:spPr bwMode="auto">
          <a:xfrm>
            <a:off x="250825" y="3568700"/>
            <a:ext cx="955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FF6600"/>
                </a:solidFill>
              </a:rPr>
              <a:t>注</a:t>
            </a:r>
            <a:r>
              <a:rPr lang="en-US" altLang="zh-CN" sz="2800" b="1">
                <a:solidFill>
                  <a:schemeClr val="accent2"/>
                </a:solidFill>
              </a:rPr>
              <a:t>1</a:t>
            </a:r>
          </a:p>
        </p:txBody>
      </p:sp>
      <p:sp>
        <p:nvSpPr>
          <p:cNvPr id="273424" name="Rectangle 16">
            <a:extLst>
              <a:ext uri="{FF2B5EF4-FFF2-40B4-BE49-F238E27FC236}">
                <a16:creationId xmlns:a16="http://schemas.microsoft.com/office/drawing/2014/main" id="{453E0DCE-01EC-77D9-EEE6-52DCB86FB52D}"/>
              </a:ext>
            </a:extLst>
          </p:cNvPr>
          <p:cNvSpPr>
            <a:spLocks noChangeArrowheads="1"/>
          </p:cNvSpPr>
          <p:nvPr/>
        </p:nvSpPr>
        <p:spPr bwMode="auto">
          <a:xfrm>
            <a:off x="1816100" y="3621088"/>
            <a:ext cx="638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与</a:t>
            </a:r>
            <a:r>
              <a:rPr lang="zh-CN" altLang="en-US" sz="2800"/>
              <a:t> </a:t>
            </a:r>
          </a:p>
        </p:txBody>
      </p:sp>
      <p:sp>
        <p:nvSpPr>
          <p:cNvPr id="273425" name="Rectangle 17">
            <a:extLst>
              <a:ext uri="{FF2B5EF4-FFF2-40B4-BE49-F238E27FC236}">
                <a16:creationId xmlns:a16="http://schemas.microsoft.com/office/drawing/2014/main" id="{10BB60B3-205C-C333-4C81-61E94DC209EA}"/>
              </a:ext>
            </a:extLst>
          </p:cNvPr>
          <p:cNvSpPr>
            <a:spLocks noChangeArrowheads="1"/>
          </p:cNvSpPr>
          <p:nvPr/>
        </p:nvSpPr>
        <p:spPr bwMode="auto">
          <a:xfrm>
            <a:off x="5148263" y="3597275"/>
            <a:ext cx="3600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有相同的最大公因式</a:t>
            </a:r>
            <a:r>
              <a:rPr lang="en-US" altLang="zh-CN" sz="2800" b="1"/>
              <a:t>.</a:t>
            </a:r>
          </a:p>
        </p:txBody>
      </p:sp>
      <p:graphicFrame>
        <p:nvGraphicFramePr>
          <p:cNvPr id="273426" name="Object 7">
            <a:extLst>
              <a:ext uri="{FF2B5EF4-FFF2-40B4-BE49-F238E27FC236}">
                <a16:creationId xmlns:a16="http://schemas.microsoft.com/office/drawing/2014/main" id="{A76F45C0-D2DD-4F78-1E2B-BA026EA38936}"/>
              </a:ext>
            </a:extLst>
          </p:cNvPr>
          <p:cNvGraphicFramePr>
            <a:graphicFrameLocks noChangeAspect="1"/>
          </p:cNvGraphicFramePr>
          <p:nvPr/>
        </p:nvGraphicFramePr>
        <p:xfrm>
          <a:off x="1116013" y="3644900"/>
          <a:ext cx="819150" cy="457200"/>
        </p:xfrm>
        <a:graphic>
          <a:graphicData uri="http://schemas.openxmlformats.org/presentationml/2006/ole">
            <mc:AlternateContent xmlns:mc="http://schemas.openxmlformats.org/markup-compatibility/2006">
              <mc:Choice xmlns:v="urn:schemas-microsoft-com:vml" Requires="v">
                <p:oleObj name="Equation" r:id="rId12" imgW="368280" imgH="203040" progId="Equation.DSMT4">
                  <p:embed/>
                </p:oleObj>
              </mc:Choice>
              <mc:Fallback>
                <p:oleObj name="Equation" r:id="rId12" imgW="368280" imgH="20304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3644900"/>
                        <a:ext cx="8191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3427" name="Object 8">
            <a:extLst>
              <a:ext uri="{FF2B5EF4-FFF2-40B4-BE49-F238E27FC236}">
                <a16:creationId xmlns:a16="http://schemas.microsoft.com/office/drawing/2014/main" id="{11A6A2EC-D9F7-C628-C0F9-95126321D34F}"/>
              </a:ext>
            </a:extLst>
          </p:cNvPr>
          <p:cNvGraphicFramePr>
            <a:graphicFrameLocks noChangeAspect="1"/>
          </p:cNvGraphicFramePr>
          <p:nvPr/>
        </p:nvGraphicFramePr>
        <p:xfrm>
          <a:off x="2278063" y="3621088"/>
          <a:ext cx="847725" cy="457200"/>
        </p:xfrm>
        <a:graphic>
          <a:graphicData uri="http://schemas.openxmlformats.org/presentationml/2006/ole">
            <mc:AlternateContent xmlns:mc="http://schemas.openxmlformats.org/markup-compatibility/2006">
              <mc:Choice xmlns:v="urn:schemas-microsoft-com:vml" Requires="v">
                <p:oleObj name="Equation" r:id="rId13" imgW="380880" imgH="203040" progId="Equation.DSMT4">
                  <p:embed/>
                </p:oleObj>
              </mc:Choice>
              <mc:Fallback>
                <p:oleObj name="Equation" r:id="rId13" imgW="380880" imgH="20304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8063" y="3621088"/>
                        <a:ext cx="8477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3428" name="Object 9">
            <a:extLst>
              <a:ext uri="{FF2B5EF4-FFF2-40B4-BE49-F238E27FC236}">
                <a16:creationId xmlns:a16="http://schemas.microsoft.com/office/drawing/2014/main" id="{BAB3052E-6A1A-F2B8-AEE2-5379BE29B684}"/>
              </a:ext>
            </a:extLst>
          </p:cNvPr>
          <p:cNvGraphicFramePr>
            <a:graphicFrameLocks noChangeAspect="1"/>
          </p:cNvGraphicFramePr>
          <p:nvPr/>
        </p:nvGraphicFramePr>
        <p:xfrm>
          <a:off x="3203575" y="3597275"/>
          <a:ext cx="762000" cy="457200"/>
        </p:xfrm>
        <a:graphic>
          <a:graphicData uri="http://schemas.openxmlformats.org/presentationml/2006/ole">
            <mc:AlternateContent xmlns:mc="http://schemas.openxmlformats.org/markup-compatibility/2006">
              <mc:Choice xmlns:v="urn:schemas-microsoft-com:vml" Requires="v">
                <p:oleObj name="Equation" r:id="rId14" imgW="342720" imgH="203040" progId="Equation.DSMT4">
                  <p:embed/>
                </p:oleObj>
              </mc:Choice>
              <mc:Fallback>
                <p:oleObj name="Equation" r:id="rId14" imgW="342720" imgH="20304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3575" y="3597275"/>
                        <a:ext cx="762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3429" name="Rectangle 21">
            <a:extLst>
              <a:ext uri="{FF2B5EF4-FFF2-40B4-BE49-F238E27FC236}">
                <a16:creationId xmlns:a16="http://schemas.microsoft.com/office/drawing/2014/main" id="{5A786D40-EEF0-59DC-95B1-1F7DB3457D2C}"/>
              </a:ext>
            </a:extLst>
          </p:cNvPr>
          <p:cNvSpPr>
            <a:spLocks noChangeArrowheads="1"/>
          </p:cNvSpPr>
          <p:nvPr/>
        </p:nvSpPr>
        <p:spPr bwMode="auto">
          <a:xfrm>
            <a:off x="3924300" y="3597275"/>
            <a:ext cx="638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与</a:t>
            </a:r>
            <a:r>
              <a:rPr lang="zh-CN" altLang="en-US" sz="2800"/>
              <a:t> </a:t>
            </a:r>
          </a:p>
        </p:txBody>
      </p:sp>
      <p:graphicFrame>
        <p:nvGraphicFramePr>
          <p:cNvPr id="273430" name="Object 10">
            <a:extLst>
              <a:ext uri="{FF2B5EF4-FFF2-40B4-BE49-F238E27FC236}">
                <a16:creationId xmlns:a16="http://schemas.microsoft.com/office/drawing/2014/main" id="{0727F2DC-F474-FA20-7C17-E321B9919F24}"/>
              </a:ext>
            </a:extLst>
          </p:cNvPr>
          <p:cNvGraphicFramePr>
            <a:graphicFrameLocks noChangeAspect="1"/>
          </p:cNvGraphicFramePr>
          <p:nvPr/>
        </p:nvGraphicFramePr>
        <p:xfrm>
          <a:off x="4427538" y="3644900"/>
          <a:ext cx="704850" cy="457200"/>
        </p:xfrm>
        <a:graphic>
          <a:graphicData uri="http://schemas.openxmlformats.org/presentationml/2006/ole">
            <mc:AlternateContent xmlns:mc="http://schemas.openxmlformats.org/markup-compatibility/2006">
              <mc:Choice xmlns:v="urn:schemas-microsoft-com:vml" Requires="v">
                <p:oleObj name="Equation" r:id="rId15" imgW="317160" imgH="203040" progId="Equation.DSMT4">
                  <p:embed/>
                </p:oleObj>
              </mc:Choice>
              <mc:Fallback>
                <p:oleObj name="Equation" r:id="rId15" imgW="317160" imgH="203040"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27538" y="3644900"/>
                        <a:ext cx="7048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3431" name="Rectangle 23">
            <a:extLst>
              <a:ext uri="{FF2B5EF4-FFF2-40B4-BE49-F238E27FC236}">
                <a16:creationId xmlns:a16="http://schemas.microsoft.com/office/drawing/2014/main" id="{B3D3D1A0-DAB9-2258-7D7F-2D0260B0778B}"/>
              </a:ext>
            </a:extLst>
          </p:cNvPr>
          <p:cNvSpPr>
            <a:spLocks noChangeArrowheads="1"/>
          </p:cNvSpPr>
          <p:nvPr/>
        </p:nvSpPr>
        <p:spPr bwMode="auto">
          <a:xfrm>
            <a:off x="250825" y="4437063"/>
            <a:ext cx="5257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FF6600"/>
                </a:solidFill>
              </a:rPr>
              <a:t>注</a:t>
            </a:r>
            <a:r>
              <a:rPr lang="en-US" altLang="zh-CN" sz="2800" b="1">
                <a:solidFill>
                  <a:schemeClr val="accent2"/>
                </a:solidFill>
              </a:rPr>
              <a:t>2 </a:t>
            </a:r>
            <a:r>
              <a:rPr lang="zh-CN" altLang="en-US" sz="2800" b="1"/>
              <a:t>由带余除法                  或</a:t>
            </a:r>
          </a:p>
        </p:txBody>
      </p:sp>
      <p:graphicFrame>
        <p:nvGraphicFramePr>
          <p:cNvPr id="273432" name="Object 11">
            <a:extLst>
              <a:ext uri="{FF2B5EF4-FFF2-40B4-BE49-F238E27FC236}">
                <a16:creationId xmlns:a16="http://schemas.microsoft.com/office/drawing/2014/main" id="{18DDE02A-8A09-F491-B8B5-6A5D441DF8AC}"/>
              </a:ext>
            </a:extLst>
          </p:cNvPr>
          <p:cNvGraphicFramePr>
            <a:graphicFrameLocks noChangeAspect="1"/>
          </p:cNvGraphicFramePr>
          <p:nvPr/>
        </p:nvGraphicFramePr>
        <p:xfrm>
          <a:off x="2916238" y="4508500"/>
          <a:ext cx="1216025" cy="457200"/>
        </p:xfrm>
        <a:graphic>
          <a:graphicData uri="http://schemas.openxmlformats.org/presentationml/2006/ole">
            <mc:AlternateContent xmlns:mc="http://schemas.openxmlformats.org/markup-compatibility/2006">
              <mc:Choice xmlns:v="urn:schemas-microsoft-com:vml" Requires="v">
                <p:oleObj name="Equation" r:id="rId16" imgW="545760" imgH="203040" progId="Equation.DSMT4">
                  <p:embed/>
                </p:oleObj>
              </mc:Choice>
              <mc:Fallback>
                <p:oleObj name="Equation" r:id="rId16" imgW="545760" imgH="203040" progId="Equation.DSMT4">
                  <p:embed/>
                  <p:pic>
                    <p:nvPicPr>
                      <p:cNvPr id="0"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16238" y="4508500"/>
                        <a:ext cx="12160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3433" name="Object 12">
            <a:extLst>
              <a:ext uri="{FF2B5EF4-FFF2-40B4-BE49-F238E27FC236}">
                <a16:creationId xmlns:a16="http://schemas.microsoft.com/office/drawing/2014/main" id="{BDBE8048-09E8-7484-1215-1E6BFD48ED85}"/>
              </a:ext>
            </a:extLst>
          </p:cNvPr>
          <p:cNvGraphicFramePr>
            <a:graphicFrameLocks noChangeAspect="1"/>
          </p:cNvGraphicFramePr>
          <p:nvPr/>
        </p:nvGraphicFramePr>
        <p:xfrm>
          <a:off x="4572000" y="4437063"/>
          <a:ext cx="2827338" cy="571500"/>
        </p:xfrm>
        <a:graphic>
          <a:graphicData uri="http://schemas.openxmlformats.org/presentationml/2006/ole">
            <mc:AlternateContent xmlns:mc="http://schemas.openxmlformats.org/markup-compatibility/2006">
              <mc:Choice xmlns:v="urn:schemas-microsoft-com:vml" Requires="v">
                <p:oleObj name="Equation" r:id="rId18" imgW="1269720" imgH="253800" progId="Equation.DSMT4">
                  <p:embed/>
                </p:oleObj>
              </mc:Choice>
              <mc:Fallback>
                <p:oleObj name="Equation" r:id="rId18" imgW="1269720" imgH="253800" progId="Equation.DSMT4">
                  <p:embed/>
                  <p:pic>
                    <p:nvPicPr>
                      <p:cNvPr id="0" name="Object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72000" y="4437063"/>
                        <a:ext cx="2827338"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3434" name="Rectangle 26">
            <a:extLst>
              <a:ext uri="{FF2B5EF4-FFF2-40B4-BE49-F238E27FC236}">
                <a16:creationId xmlns:a16="http://schemas.microsoft.com/office/drawing/2014/main" id="{130D3CFF-CD7D-379B-90E7-668000B1E55C}"/>
              </a:ext>
            </a:extLst>
          </p:cNvPr>
          <p:cNvSpPr>
            <a:spLocks noChangeArrowheads="1"/>
          </p:cNvSpPr>
          <p:nvPr/>
        </p:nvSpPr>
        <p:spPr bwMode="auto">
          <a:xfrm>
            <a:off x="1117600" y="5110163"/>
            <a:ext cx="638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a:t>求 </a:t>
            </a:r>
          </a:p>
        </p:txBody>
      </p:sp>
      <p:sp>
        <p:nvSpPr>
          <p:cNvPr id="273435" name="Rectangle 27">
            <a:extLst>
              <a:ext uri="{FF2B5EF4-FFF2-40B4-BE49-F238E27FC236}">
                <a16:creationId xmlns:a16="http://schemas.microsoft.com/office/drawing/2014/main" id="{C4C2B4E8-07BE-27ED-B49A-174DBB699339}"/>
              </a:ext>
            </a:extLst>
          </p:cNvPr>
          <p:cNvSpPr>
            <a:spLocks noChangeArrowheads="1"/>
          </p:cNvSpPr>
          <p:nvPr/>
        </p:nvSpPr>
        <p:spPr bwMode="auto">
          <a:xfrm>
            <a:off x="2320925" y="5157788"/>
            <a:ext cx="638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与</a:t>
            </a:r>
            <a:r>
              <a:rPr lang="zh-CN" altLang="en-US" sz="2800"/>
              <a:t> </a:t>
            </a:r>
          </a:p>
        </p:txBody>
      </p:sp>
      <p:graphicFrame>
        <p:nvGraphicFramePr>
          <p:cNvPr id="273436" name="Object 13">
            <a:extLst>
              <a:ext uri="{FF2B5EF4-FFF2-40B4-BE49-F238E27FC236}">
                <a16:creationId xmlns:a16="http://schemas.microsoft.com/office/drawing/2014/main" id="{1D4916AC-641D-5C33-6DEA-BED0B24ED374}"/>
              </a:ext>
            </a:extLst>
          </p:cNvPr>
          <p:cNvGraphicFramePr>
            <a:graphicFrameLocks noChangeAspect="1"/>
          </p:cNvGraphicFramePr>
          <p:nvPr/>
        </p:nvGraphicFramePr>
        <p:xfrm>
          <a:off x="1620838" y="5181600"/>
          <a:ext cx="819150" cy="457200"/>
        </p:xfrm>
        <a:graphic>
          <a:graphicData uri="http://schemas.openxmlformats.org/presentationml/2006/ole">
            <mc:AlternateContent xmlns:mc="http://schemas.openxmlformats.org/markup-compatibility/2006">
              <mc:Choice xmlns:v="urn:schemas-microsoft-com:vml" Requires="v">
                <p:oleObj name="Equation" r:id="rId20" imgW="368280" imgH="203040" progId="Equation.DSMT4">
                  <p:embed/>
                </p:oleObj>
              </mc:Choice>
              <mc:Fallback>
                <p:oleObj name="Equation" r:id="rId20" imgW="368280" imgH="203040" progId="Equation.DSMT4">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838" y="5181600"/>
                        <a:ext cx="8191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3437" name="Object 14">
            <a:extLst>
              <a:ext uri="{FF2B5EF4-FFF2-40B4-BE49-F238E27FC236}">
                <a16:creationId xmlns:a16="http://schemas.microsoft.com/office/drawing/2014/main" id="{72A74AA5-D86D-630D-8639-0A9E64E59FC4}"/>
              </a:ext>
            </a:extLst>
          </p:cNvPr>
          <p:cNvGraphicFramePr>
            <a:graphicFrameLocks noChangeAspect="1"/>
          </p:cNvGraphicFramePr>
          <p:nvPr/>
        </p:nvGraphicFramePr>
        <p:xfrm>
          <a:off x="2814638" y="5157788"/>
          <a:ext cx="762000" cy="457200"/>
        </p:xfrm>
        <a:graphic>
          <a:graphicData uri="http://schemas.openxmlformats.org/presentationml/2006/ole">
            <mc:AlternateContent xmlns:mc="http://schemas.openxmlformats.org/markup-compatibility/2006">
              <mc:Choice xmlns:v="urn:schemas-microsoft-com:vml" Requires="v">
                <p:oleObj name="Equation" r:id="rId21" imgW="342720" imgH="203040" progId="Equation.DSMT4">
                  <p:embed/>
                </p:oleObj>
              </mc:Choice>
              <mc:Fallback>
                <p:oleObj name="Equation" r:id="rId21" imgW="342720" imgH="203040" progId="Equation.DSMT4">
                  <p:embed/>
                  <p:pic>
                    <p:nvPicPr>
                      <p:cNvPr id="0"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14638" y="5157788"/>
                        <a:ext cx="762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3438" name="Rectangle 30">
            <a:extLst>
              <a:ext uri="{FF2B5EF4-FFF2-40B4-BE49-F238E27FC236}">
                <a16:creationId xmlns:a16="http://schemas.microsoft.com/office/drawing/2014/main" id="{62386ECF-1835-28AE-F36B-BCCDE2D7F02B}"/>
              </a:ext>
            </a:extLst>
          </p:cNvPr>
          <p:cNvSpPr>
            <a:spLocks noChangeArrowheads="1"/>
          </p:cNvSpPr>
          <p:nvPr/>
        </p:nvSpPr>
        <p:spPr bwMode="auto">
          <a:xfrm>
            <a:off x="3563938" y="5157788"/>
            <a:ext cx="3838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的最大公因式等价于求</a:t>
            </a:r>
            <a:r>
              <a:rPr lang="zh-CN" altLang="en-US" sz="2800"/>
              <a:t> </a:t>
            </a:r>
          </a:p>
        </p:txBody>
      </p:sp>
      <p:sp>
        <p:nvSpPr>
          <p:cNvPr id="273439" name="Rectangle 31">
            <a:extLst>
              <a:ext uri="{FF2B5EF4-FFF2-40B4-BE49-F238E27FC236}">
                <a16:creationId xmlns:a16="http://schemas.microsoft.com/office/drawing/2014/main" id="{BC4234BB-35A6-BEEF-F451-88FAFA8B79F0}"/>
              </a:ext>
            </a:extLst>
          </p:cNvPr>
          <p:cNvSpPr>
            <a:spLocks noChangeArrowheads="1"/>
          </p:cNvSpPr>
          <p:nvPr/>
        </p:nvSpPr>
        <p:spPr bwMode="auto">
          <a:xfrm>
            <a:off x="3635375" y="5734050"/>
            <a:ext cx="3600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的最大公因式</a:t>
            </a:r>
            <a:r>
              <a:rPr lang="en-US" altLang="zh-CN" sz="2800" b="1"/>
              <a:t>.</a:t>
            </a:r>
          </a:p>
        </p:txBody>
      </p:sp>
      <p:graphicFrame>
        <p:nvGraphicFramePr>
          <p:cNvPr id="273440" name="Object 15">
            <a:extLst>
              <a:ext uri="{FF2B5EF4-FFF2-40B4-BE49-F238E27FC236}">
                <a16:creationId xmlns:a16="http://schemas.microsoft.com/office/drawing/2014/main" id="{CEB1AA1E-74B9-2879-892C-A1507B965761}"/>
              </a:ext>
            </a:extLst>
          </p:cNvPr>
          <p:cNvGraphicFramePr>
            <a:graphicFrameLocks noChangeAspect="1"/>
          </p:cNvGraphicFramePr>
          <p:nvPr/>
        </p:nvGraphicFramePr>
        <p:xfrm>
          <a:off x="1690688" y="5734050"/>
          <a:ext cx="762000" cy="457200"/>
        </p:xfrm>
        <a:graphic>
          <a:graphicData uri="http://schemas.openxmlformats.org/presentationml/2006/ole">
            <mc:AlternateContent xmlns:mc="http://schemas.openxmlformats.org/markup-compatibility/2006">
              <mc:Choice xmlns:v="urn:schemas-microsoft-com:vml" Requires="v">
                <p:oleObj name="Equation" r:id="rId23" imgW="342720" imgH="203040" progId="Equation.DSMT4">
                  <p:embed/>
                </p:oleObj>
              </mc:Choice>
              <mc:Fallback>
                <p:oleObj name="Equation" r:id="rId23" imgW="342720" imgH="203040" progId="Equation.DSMT4">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0688" y="5734050"/>
                        <a:ext cx="762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3441" name="Rectangle 33">
            <a:extLst>
              <a:ext uri="{FF2B5EF4-FFF2-40B4-BE49-F238E27FC236}">
                <a16:creationId xmlns:a16="http://schemas.microsoft.com/office/drawing/2014/main" id="{700D0C42-474D-E155-C9B3-DC1EA646E31C}"/>
              </a:ext>
            </a:extLst>
          </p:cNvPr>
          <p:cNvSpPr>
            <a:spLocks noChangeArrowheads="1"/>
          </p:cNvSpPr>
          <p:nvPr/>
        </p:nvSpPr>
        <p:spPr bwMode="auto">
          <a:xfrm>
            <a:off x="2411413" y="5734050"/>
            <a:ext cx="638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与</a:t>
            </a:r>
            <a:r>
              <a:rPr lang="zh-CN" altLang="en-US" sz="2800"/>
              <a:t> </a:t>
            </a:r>
          </a:p>
        </p:txBody>
      </p:sp>
      <p:graphicFrame>
        <p:nvGraphicFramePr>
          <p:cNvPr id="273442" name="Object 16">
            <a:extLst>
              <a:ext uri="{FF2B5EF4-FFF2-40B4-BE49-F238E27FC236}">
                <a16:creationId xmlns:a16="http://schemas.microsoft.com/office/drawing/2014/main" id="{F4443173-11E0-F30C-9C27-2E09BCFE3387}"/>
              </a:ext>
            </a:extLst>
          </p:cNvPr>
          <p:cNvGraphicFramePr>
            <a:graphicFrameLocks noChangeAspect="1"/>
          </p:cNvGraphicFramePr>
          <p:nvPr/>
        </p:nvGraphicFramePr>
        <p:xfrm>
          <a:off x="2914650" y="5781675"/>
          <a:ext cx="704850" cy="457200"/>
        </p:xfrm>
        <a:graphic>
          <a:graphicData uri="http://schemas.openxmlformats.org/presentationml/2006/ole">
            <mc:AlternateContent xmlns:mc="http://schemas.openxmlformats.org/markup-compatibility/2006">
              <mc:Choice xmlns:v="urn:schemas-microsoft-com:vml" Requires="v">
                <p:oleObj name="Equation" r:id="rId24" imgW="317160" imgH="203040" progId="Equation.DSMT4">
                  <p:embed/>
                </p:oleObj>
              </mc:Choice>
              <mc:Fallback>
                <p:oleObj name="Equation" r:id="rId24" imgW="317160" imgH="203040" progId="Equation.DSMT4">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14650" y="5781675"/>
                        <a:ext cx="7048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91" name="Text Box 35">
            <a:extLst>
              <a:ext uri="{FF2B5EF4-FFF2-40B4-BE49-F238E27FC236}">
                <a16:creationId xmlns:a16="http://schemas.microsoft.com/office/drawing/2014/main" id="{B3DC3F05-84E5-E1DB-F587-6B706688710C}"/>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§4  </a:t>
            </a:r>
            <a:r>
              <a:rPr lang="zh-CN" altLang="en-US" sz="3200" b="1">
                <a:solidFill>
                  <a:schemeClr val="accent2"/>
                </a:solidFill>
                <a:latin typeface="宋体" panose="02010600030101010101" pitchFamily="2" charset="-122"/>
              </a:rPr>
              <a:t>最大公因式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73410"/>
                                        </p:tgtEl>
                                        <p:attrNameLst>
                                          <p:attrName>style.visibility</p:attrName>
                                        </p:attrNameLst>
                                      </p:cBhvr>
                                      <p:to>
                                        <p:strVal val="visible"/>
                                      </p:to>
                                    </p:set>
                                    <p:animEffect transition="in" filter="wipe(left)">
                                      <p:cBhvr>
                                        <p:cTn id="7" dur="500"/>
                                        <p:tgtEl>
                                          <p:spTgt spid="27341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3411"/>
                                        </p:tgtEl>
                                        <p:attrNameLst>
                                          <p:attrName>style.visibility</p:attrName>
                                        </p:attrNameLst>
                                      </p:cBhvr>
                                      <p:to>
                                        <p:strVal val="visible"/>
                                      </p:to>
                                    </p:set>
                                    <p:animEffect transition="in" filter="wipe(left)">
                                      <p:cBhvr>
                                        <p:cTn id="11" dur="500"/>
                                        <p:tgtEl>
                                          <p:spTgt spid="2734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3412"/>
                                        </p:tgtEl>
                                        <p:attrNameLst>
                                          <p:attrName>style.visibility</p:attrName>
                                        </p:attrNameLst>
                                      </p:cBhvr>
                                      <p:to>
                                        <p:strVal val="visible"/>
                                      </p:to>
                                    </p:set>
                                    <p:animEffect transition="in" filter="wipe(left)">
                                      <p:cBhvr>
                                        <p:cTn id="16" dur="500"/>
                                        <p:tgtEl>
                                          <p:spTgt spid="27341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73413"/>
                                        </p:tgtEl>
                                        <p:attrNameLst>
                                          <p:attrName>style.visibility</p:attrName>
                                        </p:attrNameLst>
                                      </p:cBhvr>
                                      <p:to>
                                        <p:strVal val="visible"/>
                                      </p:to>
                                    </p:set>
                                    <p:animEffect transition="in" filter="wipe(left)">
                                      <p:cBhvr>
                                        <p:cTn id="21" dur="500"/>
                                        <p:tgtEl>
                                          <p:spTgt spid="273413"/>
                                        </p:tgtEl>
                                      </p:cBhvr>
                                    </p:animEffect>
                                  </p:childTnLst>
                                </p:cTn>
                              </p:par>
                              <p:par>
                                <p:cTn id="22" presetID="22" presetClass="entr" presetSubtype="8" fill="hold" nodeType="withEffect">
                                  <p:stCondLst>
                                    <p:cond delay="0"/>
                                  </p:stCondLst>
                                  <p:childTnLst>
                                    <p:set>
                                      <p:cBhvr>
                                        <p:cTn id="23" dur="1" fill="hold">
                                          <p:stCondLst>
                                            <p:cond delay="0"/>
                                          </p:stCondLst>
                                        </p:cTn>
                                        <p:tgtEl>
                                          <p:spTgt spid="273417"/>
                                        </p:tgtEl>
                                        <p:attrNameLst>
                                          <p:attrName>style.visibility</p:attrName>
                                        </p:attrNameLst>
                                      </p:cBhvr>
                                      <p:to>
                                        <p:strVal val="visible"/>
                                      </p:to>
                                    </p:set>
                                    <p:animEffect transition="in" filter="wipe(left)">
                                      <p:cBhvr>
                                        <p:cTn id="24" dur="500"/>
                                        <p:tgtEl>
                                          <p:spTgt spid="27341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73414"/>
                                        </p:tgtEl>
                                        <p:attrNameLst>
                                          <p:attrName>style.visibility</p:attrName>
                                        </p:attrNameLst>
                                      </p:cBhvr>
                                      <p:to>
                                        <p:strVal val="visible"/>
                                      </p:to>
                                    </p:set>
                                    <p:animEffect transition="in" filter="wipe(left)">
                                      <p:cBhvr>
                                        <p:cTn id="29" dur="500"/>
                                        <p:tgtEl>
                                          <p:spTgt spid="273414"/>
                                        </p:tgtEl>
                                      </p:cBhvr>
                                    </p:animEffect>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273418"/>
                                        </p:tgtEl>
                                        <p:attrNameLst>
                                          <p:attrName>style.visibility</p:attrName>
                                        </p:attrNameLst>
                                      </p:cBhvr>
                                      <p:to>
                                        <p:strVal val="visible"/>
                                      </p:to>
                                    </p:set>
                                    <p:animEffect transition="in" filter="wipe(left)">
                                      <p:cBhvr>
                                        <p:cTn id="33" dur="500"/>
                                        <p:tgtEl>
                                          <p:spTgt spid="273418"/>
                                        </p:tgtEl>
                                      </p:cBhvr>
                                    </p:animEffect>
                                  </p:childTnLst>
                                </p:cTn>
                              </p:par>
                            </p:childTnLst>
                          </p:cTn>
                        </p:par>
                        <p:par>
                          <p:cTn id="34" fill="hold" nodeType="afterGroup">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273415"/>
                                        </p:tgtEl>
                                        <p:attrNameLst>
                                          <p:attrName>style.visibility</p:attrName>
                                        </p:attrNameLst>
                                      </p:cBhvr>
                                      <p:to>
                                        <p:strVal val="visible"/>
                                      </p:to>
                                    </p:set>
                                    <p:animEffect transition="in" filter="wipe(left)">
                                      <p:cBhvr>
                                        <p:cTn id="37" dur="500"/>
                                        <p:tgtEl>
                                          <p:spTgt spid="273415"/>
                                        </p:tgtEl>
                                      </p:cBhvr>
                                    </p:animEffect>
                                  </p:childTnLst>
                                </p:cTn>
                              </p:par>
                            </p:childTnLst>
                          </p:cTn>
                        </p:par>
                        <p:par>
                          <p:cTn id="38" fill="hold" nodeType="afterGroup">
                            <p:stCondLst>
                              <p:cond delay="1500"/>
                            </p:stCondLst>
                            <p:childTnLst>
                              <p:par>
                                <p:cTn id="39" presetID="22" presetClass="entr" presetSubtype="8" fill="hold" nodeType="afterEffect">
                                  <p:stCondLst>
                                    <p:cond delay="0"/>
                                  </p:stCondLst>
                                  <p:childTnLst>
                                    <p:set>
                                      <p:cBhvr>
                                        <p:cTn id="40" dur="1" fill="hold">
                                          <p:stCondLst>
                                            <p:cond delay="0"/>
                                          </p:stCondLst>
                                        </p:cTn>
                                        <p:tgtEl>
                                          <p:spTgt spid="273419"/>
                                        </p:tgtEl>
                                        <p:attrNameLst>
                                          <p:attrName>style.visibility</p:attrName>
                                        </p:attrNameLst>
                                      </p:cBhvr>
                                      <p:to>
                                        <p:strVal val="visible"/>
                                      </p:to>
                                    </p:set>
                                    <p:animEffect transition="in" filter="wipe(left)">
                                      <p:cBhvr>
                                        <p:cTn id="41" dur="500"/>
                                        <p:tgtEl>
                                          <p:spTgt spid="27341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73420"/>
                                        </p:tgtEl>
                                        <p:attrNameLst>
                                          <p:attrName>style.visibility</p:attrName>
                                        </p:attrNameLst>
                                      </p:cBhvr>
                                      <p:to>
                                        <p:strVal val="visible"/>
                                      </p:to>
                                    </p:set>
                                    <p:animEffect transition="in" filter="wipe(left)">
                                      <p:cBhvr>
                                        <p:cTn id="46" dur="500"/>
                                        <p:tgtEl>
                                          <p:spTgt spid="273420"/>
                                        </p:tgtEl>
                                      </p:cBhvr>
                                    </p:animEffect>
                                  </p:childTnLst>
                                </p:cTn>
                              </p:par>
                            </p:childTnLst>
                          </p:cTn>
                        </p:par>
                        <p:par>
                          <p:cTn id="47" fill="hold" nodeType="afterGroup">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273421"/>
                                        </p:tgtEl>
                                        <p:attrNameLst>
                                          <p:attrName>style.visibility</p:attrName>
                                        </p:attrNameLst>
                                      </p:cBhvr>
                                      <p:to>
                                        <p:strVal val="visible"/>
                                      </p:to>
                                    </p:set>
                                    <p:animEffect transition="in" filter="wipe(left)">
                                      <p:cBhvr>
                                        <p:cTn id="50" dur="500"/>
                                        <p:tgtEl>
                                          <p:spTgt spid="273421"/>
                                        </p:tgtEl>
                                      </p:cBhvr>
                                    </p:animEffect>
                                  </p:childTnLst>
                                </p:cTn>
                              </p:par>
                            </p:childTnLst>
                          </p:cTn>
                        </p:par>
                        <p:par>
                          <p:cTn id="51" fill="hold" nodeType="afterGroup">
                            <p:stCondLst>
                              <p:cond delay="1000"/>
                            </p:stCondLst>
                            <p:childTnLst>
                              <p:par>
                                <p:cTn id="52" presetID="22" presetClass="entr" presetSubtype="8" fill="hold" nodeType="afterEffect">
                                  <p:stCondLst>
                                    <p:cond delay="0"/>
                                  </p:stCondLst>
                                  <p:childTnLst>
                                    <p:set>
                                      <p:cBhvr>
                                        <p:cTn id="53" dur="1" fill="hold">
                                          <p:stCondLst>
                                            <p:cond delay="0"/>
                                          </p:stCondLst>
                                        </p:cTn>
                                        <p:tgtEl>
                                          <p:spTgt spid="273422"/>
                                        </p:tgtEl>
                                        <p:attrNameLst>
                                          <p:attrName>style.visibility</p:attrName>
                                        </p:attrNameLst>
                                      </p:cBhvr>
                                      <p:to>
                                        <p:strVal val="visible"/>
                                      </p:to>
                                    </p:set>
                                    <p:animEffect transition="in" filter="wipe(left)">
                                      <p:cBhvr>
                                        <p:cTn id="54" dur="500"/>
                                        <p:tgtEl>
                                          <p:spTgt spid="27342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73416"/>
                                        </p:tgtEl>
                                        <p:attrNameLst>
                                          <p:attrName>style.visibility</p:attrName>
                                        </p:attrNameLst>
                                      </p:cBhvr>
                                      <p:to>
                                        <p:strVal val="visible"/>
                                      </p:to>
                                    </p:set>
                                    <p:animEffect transition="in" filter="wipe(left)">
                                      <p:cBhvr>
                                        <p:cTn id="59" dur="500"/>
                                        <p:tgtEl>
                                          <p:spTgt spid="27341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73423"/>
                                        </p:tgtEl>
                                        <p:attrNameLst>
                                          <p:attrName>style.visibility</p:attrName>
                                        </p:attrNameLst>
                                      </p:cBhvr>
                                      <p:to>
                                        <p:strVal val="visible"/>
                                      </p:to>
                                    </p:set>
                                    <p:animEffect transition="in" filter="wipe(left)">
                                      <p:cBhvr>
                                        <p:cTn id="64" dur="500"/>
                                        <p:tgtEl>
                                          <p:spTgt spid="273423"/>
                                        </p:tgtEl>
                                      </p:cBhvr>
                                    </p:animEffect>
                                  </p:childTnLst>
                                </p:cTn>
                              </p:par>
                            </p:childTnLst>
                          </p:cTn>
                        </p:par>
                        <p:par>
                          <p:cTn id="65" fill="hold" nodeType="afterGroup">
                            <p:stCondLst>
                              <p:cond delay="500"/>
                            </p:stCondLst>
                            <p:childTnLst>
                              <p:par>
                                <p:cTn id="66" presetID="22" presetClass="entr" presetSubtype="8" fill="hold" nodeType="afterEffect">
                                  <p:stCondLst>
                                    <p:cond delay="0"/>
                                  </p:stCondLst>
                                  <p:childTnLst>
                                    <p:set>
                                      <p:cBhvr>
                                        <p:cTn id="67" dur="1" fill="hold">
                                          <p:stCondLst>
                                            <p:cond delay="0"/>
                                          </p:stCondLst>
                                        </p:cTn>
                                        <p:tgtEl>
                                          <p:spTgt spid="273426"/>
                                        </p:tgtEl>
                                        <p:attrNameLst>
                                          <p:attrName>style.visibility</p:attrName>
                                        </p:attrNameLst>
                                      </p:cBhvr>
                                      <p:to>
                                        <p:strVal val="visible"/>
                                      </p:to>
                                    </p:set>
                                    <p:animEffect transition="in" filter="wipe(left)">
                                      <p:cBhvr>
                                        <p:cTn id="68" dur="500"/>
                                        <p:tgtEl>
                                          <p:spTgt spid="273426"/>
                                        </p:tgtEl>
                                      </p:cBhvr>
                                    </p:animEffect>
                                  </p:childTnLst>
                                </p:cTn>
                              </p:par>
                            </p:childTnLst>
                          </p:cTn>
                        </p:par>
                        <p:par>
                          <p:cTn id="69" fill="hold" nodeType="afterGroup">
                            <p:stCondLst>
                              <p:cond delay="1000"/>
                            </p:stCondLst>
                            <p:childTnLst>
                              <p:par>
                                <p:cTn id="70" presetID="22" presetClass="entr" presetSubtype="8" fill="hold" grpId="0" nodeType="afterEffect">
                                  <p:stCondLst>
                                    <p:cond delay="0"/>
                                  </p:stCondLst>
                                  <p:childTnLst>
                                    <p:set>
                                      <p:cBhvr>
                                        <p:cTn id="71" dur="1" fill="hold">
                                          <p:stCondLst>
                                            <p:cond delay="0"/>
                                          </p:stCondLst>
                                        </p:cTn>
                                        <p:tgtEl>
                                          <p:spTgt spid="273424"/>
                                        </p:tgtEl>
                                        <p:attrNameLst>
                                          <p:attrName>style.visibility</p:attrName>
                                        </p:attrNameLst>
                                      </p:cBhvr>
                                      <p:to>
                                        <p:strVal val="visible"/>
                                      </p:to>
                                    </p:set>
                                    <p:animEffect transition="in" filter="wipe(left)">
                                      <p:cBhvr>
                                        <p:cTn id="72" dur="500"/>
                                        <p:tgtEl>
                                          <p:spTgt spid="273424"/>
                                        </p:tgtEl>
                                      </p:cBhvr>
                                    </p:animEffect>
                                  </p:childTnLst>
                                </p:cTn>
                              </p:par>
                            </p:childTnLst>
                          </p:cTn>
                        </p:par>
                        <p:par>
                          <p:cTn id="73" fill="hold" nodeType="afterGroup">
                            <p:stCondLst>
                              <p:cond delay="2000"/>
                            </p:stCondLst>
                            <p:childTnLst>
                              <p:par>
                                <p:cTn id="74" presetID="22" presetClass="entr" presetSubtype="8" fill="hold" nodeType="afterEffect">
                                  <p:stCondLst>
                                    <p:cond delay="0"/>
                                  </p:stCondLst>
                                  <p:childTnLst>
                                    <p:set>
                                      <p:cBhvr>
                                        <p:cTn id="75" dur="1" fill="hold">
                                          <p:stCondLst>
                                            <p:cond delay="0"/>
                                          </p:stCondLst>
                                        </p:cTn>
                                        <p:tgtEl>
                                          <p:spTgt spid="273427"/>
                                        </p:tgtEl>
                                        <p:attrNameLst>
                                          <p:attrName>style.visibility</p:attrName>
                                        </p:attrNameLst>
                                      </p:cBhvr>
                                      <p:to>
                                        <p:strVal val="visible"/>
                                      </p:to>
                                    </p:set>
                                    <p:animEffect transition="in" filter="wipe(left)">
                                      <p:cBhvr>
                                        <p:cTn id="76" dur="500"/>
                                        <p:tgtEl>
                                          <p:spTgt spid="273427"/>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273428"/>
                                        </p:tgtEl>
                                        <p:attrNameLst>
                                          <p:attrName>style.visibility</p:attrName>
                                        </p:attrNameLst>
                                      </p:cBhvr>
                                      <p:to>
                                        <p:strVal val="visible"/>
                                      </p:to>
                                    </p:set>
                                    <p:animEffect transition="in" filter="wipe(left)">
                                      <p:cBhvr>
                                        <p:cTn id="81" dur="500"/>
                                        <p:tgtEl>
                                          <p:spTgt spid="273428"/>
                                        </p:tgtEl>
                                      </p:cBhvr>
                                    </p:animEffect>
                                  </p:childTnLst>
                                </p:cTn>
                              </p:par>
                            </p:childTnLst>
                          </p:cTn>
                        </p:par>
                        <p:par>
                          <p:cTn id="82" fill="hold" nodeType="afterGroup">
                            <p:stCondLst>
                              <p:cond delay="500"/>
                            </p:stCondLst>
                            <p:childTnLst>
                              <p:par>
                                <p:cTn id="83" presetID="22" presetClass="entr" presetSubtype="8" fill="hold" grpId="0" nodeType="afterEffect">
                                  <p:stCondLst>
                                    <p:cond delay="0"/>
                                  </p:stCondLst>
                                  <p:childTnLst>
                                    <p:set>
                                      <p:cBhvr>
                                        <p:cTn id="84" dur="1" fill="hold">
                                          <p:stCondLst>
                                            <p:cond delay="0"/>
                                          </p:stCondLst>
                                        </p:cTn>
                                        <p:tgtEl>
                                          <p:spTgt spid="273429"/>
                                        </p:tgtEl>
                                        <p:attrNameLst>
                                          <p:attrName>style.visibility</p:attrName>
                                        </p:attrNameLst>
                                      </p:cBhvr>
                                      <p:to>
                                        <p:strVal val="visible"/>
                                      </p:to>
                                    </p:set>
                                    <p:animEffect transition="in" filter="wipe(left)">
                                      <p:cBhvr>
                                        <p:cTn id="85" dur="500"/>
                                        <p:tgtEl>
                                          <p:spTgt spid="273429"/>
                                        </p:tgtEl>
                                      </p:cBhvr>
                                    </p:animEffect>
                                  </p:childTnLst>
                                </p:cTn>
                              </p:par>
                            </p:childTnLst>
                          </p:cTn>
                        </p:par>
                        <p:par>
                          <p:cTn id="86" fill="hold" nodeType="afterGroup">
                            <p:stCondLst>
                              <p:cond delay="1000"/>
                            </p:stCondLst>
                            <p:childTnLst>
                              <p:par>
                                <p:cTn id="87" presetID="22" presetClass="entr" presetSubtype="8" fill="hold" nodeType="afterEffect">
                                  <p:stCondLst>
                                    <p:cond delay="0"/>
                                  </p:stCondLst>
                                  <p:childTnLst>
                                    <p:set>
                                      <p:cBhvr>
                                        <p:cTn id="88" dur="1" fill="hold">
                                          <p:stCondLst>
                                            <p:cond delay="0"/>
                                          </p:stCondLst>
                                        </p:cTn>
                                        <p:tgtEl>
                                          <p:spTgt spid="273430"/>
                                        </p:tgtEl>
                                        <p:attrNameLst>
                                          <p:attrName>style.visibility</p:attrName>
                                        </p:attrNameLst>
                                      </p:cBhvr>
                                      <p:to>
                                        <p:strVal val="visible"/>
                                      </p:to>
                                    </p:set>
                                    <p:animEffect transition="in" filter="wipe(left)">
                                      <p:cBhvr>
                                        <p:cTn id="89" dur="500"/>
                                        <p:tgtEl>
                                          <p:spTgt spid="273430"/>
                                        </p:tgtEl>
                                      </p:cBhvr>
                                    </p:animEffect>
                                  </p:childTnLst>
                                </p:cTn>
                              </p:par>
                            </p:childTnLst>
                          </p:cTn>
                        </p:par>
                        <p:par>
                          <p:cTn id="90" fill="hold" nodeType="afterGroup">
                            <p:stCondLst>
                              <p:cond delay="1500"/>
                            </p:stCondLst>
                            <p:childTnLst>
                              <p:par>
                                <p:cTn id="91" presetID="22" presetClass="entr" presetSubtype="8" fill="hold" grpId="0" nodeType="afterEffect">
                                  <p:stCondLst>
                                    <p:cond delay="0"/>
                                  </p:stCondLst>
                                  <p:childTnLst>
                                    <p:set>
                                      <p:cBhvr>
                                        <p:cTn id="92" dur="1" fill="hold">
                                          <p:stCondLst>
                                            <p:cond delay="0"/>
                                          </p:stCondLst>
                                        </p:cTn>
                                        <p:tgtEl>
                                          <p:spTgt spid="273425"/>
                                        </p:tgtEl>
                                        <p:attrNameLst>
                                          <p:attrName>style.visibility</p:attrName>
                                        </p:attrNameLst>
                                      </p:cBhvr>
                                      <p:to>
                                        <p:strVal val="visible"/>
                                      </p:to>
                                    </p:set>
                                    <p:animEffect transition="in" filter="wipe(left)">
                                      <p:cBhvr>
                                        <p:cTn id="93" dur="500"/>
                                        <p:tgtEl>
                                          <p:spTgt spid="273425"/>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273431"/>
                                        </p:tgtEl>
                                        <p:attrNameLst>
                                          <p:attrName>style.visibility</p:attrName>
                                        </p:attrNameLst>
                                      </p:cBhvr>
                                      <p:to>
                                        <p:strVal val="visible"/>
                                      </p:to>
                                    </p:set>
                                    <p:animEffect transition="in" filter="wipe(left)">
                                      <p:cBhvr>
                                        <p:cTn id="98" dur="500"/>
                                        <p:tgtEl>
                                          <p:spTgt spid="273431"/>
                                        </p:tgtEl>
                                      </p:cBhvr>
                                    </p:animEffect>
                                  </p:childTnLst>
                                </p:cTn>
                              </p:par>
                            </p:childTnLst>
                          </p:cTn>
                        </p:par>
                        <p:par>
                          <p:cTn id="99" fill="hold" nodeType="afterGroup">
                            <p:stCondLst>
                              <p:cond delay="500"/>
                            </p:stCondLst>
                            <p:childTnLst>
                              <p:par>
                                <p:cTn id="100" presetID="22" presetClass="entr" presetSubtype="8" fill="hold" nodeType="afterEffect">
                                  <p:stCondLst>
                                    <p:cond delay="0"/>
                                  </p:stCondLst>
                                  <p:childTnLst>
                                    <p:set>
                                      <p:cBhvr>
                                        <p:cTn id="101" dur="1" fill="hold">
                                          <p:stCondLst>
                                            <p:cond delay="0"/>
                                          </p:stCondLst>
                                        </p:cTn>
                                        <p:tgtEl>
                                          <p:spTgt spid="273432"/>
                                        </p:tgtEl>
                                        <p:attrNameLst>
                                          <p:attrName>style.visibility</p:attrName>
                                        </p:attrNameLst>
                                      </p:cBhvr>
                                      <p:to>
                                        <p:strVal val="visible"/>
                                      </p:to>
                                    </p:set>
                                    <p:animEffect transition="in" filter="wipe(left)">
                                      <p:cBhvr>
                                        <p:cTn id="102" dur="500"/>
                                        <p:tgtEl>
                                          <p:spTgt spid="273432"/>
                                        </p:tgtEl>
                                      </p:cBhvr>
                                    </p:animEffect>
                                  </p:childTnLst>
                                </p:cTn>
                              </p:par>
                            </p:childTnLst>
                          </p:cTn>
                        </p:par>
                        <p:par>
                          <p:cTn id="103" fill="hold" nodeType="afterGroup">
                            <p:stCondLst>
                              <p:cond delay="1000"/>
                            </p:stCondLst>
                            <p:childTnLst>
                              <p:par>
                                <p:cTn id="104" presetID="22" presetClass="entr" presetSubtype="8" fill="hold" nodeType="afterEffect">
                                  <p:stCondLst>
                                    <p:cond delay="0"/>
                                  </p:stCondLst>
                                  <p:childTnLst>
                                    <p:set>
                                      <p:cBhvr>
                                        <p:cTn id="105" dur="1" fill="hold">
                                          <p:stCondLst>
                                            <p:cond delay="0"/>
                                          </p:stCondLst>
                                        </p:cTn>
                                        <p:tgtEl>
                                          <p:spTgt spid="273433"/>
                                        </p:tgtEl>
                                        <p:attrNameLst>
                                          <p:attrName>style.visibility</p:attrName>
                                        </p:attrNameLst>
                                      </p:cBhvr>
                                      <p:to>
                                        <p:strVal val="visible"/>
                                      </p:to>
                                    </p:set>
                                    <p:animEffect transition="in" filter="wipe(left)">
                                      <p:cBhvr>
                                        <p:cTn id="106" dur="500"/>
                                        <p:tgtEl>
                                          <p:spTgt spid="273433"/>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273434"/>
                                        </p:tgtEl>
                                        <p:attrNameLst>
                                          <p:attrName>style.visibility</p:attrName>
                                        </p:attrNameLst>
                                      </p:cBhvr>
                                      <p:to>
                                        <p:strVal val="visible"/>
                                      </p:to>
                                    </p:set>
                                    <p:animEffect transition="in" filter="wipe(left)">
                                      <p:cBhvr>
                                        <p:cTn id="111" dur="500"/>
                                        <p:tgtEl>
                                          <p:spTgt spid="273434"/>
                                        </p:tgtEl>
                                      </p:cBhvr>
                                    </p:animEffect>
                                  </p:childTnLst>
                                </p:cTn>
                              </p:par>
                            </p:childTnLst>
                          </p:cTn>
                        </p:par>
                        <p:par>
                          <p:cTn id="112" fill="hold" nodeType="afterGroup">
                            <p:stCondLst>
                              <p:cond delay="500"/>
                            </p:stCondLst>
                            <p:childTnLst>
                              <p:par>
                                <p:cTn id="113" presetID="22" presetClass="entr" presetSubtype="8" fill="hold" nodeType="afterEffect">
                                  <p:stCondLst>
                                    <p:cond delay="0"/>
                                  </p:stCondLst>
                                  <p:childTnLst>
                                    <p:set>
                                      <p:cBhvr>
                                        <p:cTn id="114" dur="1" fill="hold">
                                          <p:stCondLst>
                                            <p:cond delay="0"/>
                                          </p:stCondLst>
                                        </p:cTn>
                                        <p:tgtEl>
                                          <p:spTgt spid="273436"/>
                                        </p:tgtEl>
                                        <p:attrNameLst>
                                          <p:attrName>style.visibility</p:attrName>
                                        </p:attrNameLst>
                                      </p:cBhvr>
                                      <p:to>
                                        <p:strVal val="visible"/>
                                      </p:to>
                                    </p:set>
                                    <p:animEffect transition="in" filter="wipe(left)">
                                      <p:cBhvr>
                                        <p:cTn id="115" dur="500"/>
                                        <p:tgtEl>
                                          <p:spTgt spid="273436"/>
                                        </p:tgtEl>
                                      </p:cBhvr>
                                    </p:animEffect>
                                  </p:childTnLst>
                                </p:cTn>
                              </p:par>
                            </p:childTnLst>
                          </p:cTn>
                        </p:par>
                        <p:par>
                          <p:cTn id="116" fill="hold" nodeType="afterGroup">
                            <p:stCondLst>
                              <p:cond delay="1000"/>
                            </p:stCondLst>
                            <p:childTnLst>
                              <p:par>
                                <p:cTn id="117" presetID="22" presetClass="entr" presetSubtype="8" fill="hold" grpId="0" nodeType="afterEffect">
                                  <p:stCondLst>
                                    <p:cond delay="0"/>
                                  </p:stCondLst>
                                  <p:childTnLst>
                                    <p:set>
                                      <p:cBhvr>
                                        <p:cTn id="118" dur="1" fill="hold">
                                          <p:stCondLst>
                                            <p:cond delay="0"/>
                                          </p:stCondLst>
                                        </p:cTn>
                                        <p:tgtEl>
                                          <p:spTgt spid="273435"/>
                                        </p:tgtEl>
                                        <p:attrNameLst>
                                          <p:attrName>style.visibility</p:attrName>
                                        </p:attrNameLst>
                                      </p:cBhvr>
                                      <p:to>
                                        <p:strVal val="visible"/>
                                      </p:to>
                                    </p:set>
                                    <p:animEffect transition="in" filter="wipe(left)">
                                      <p:cBhvr>
                                        <p:cTn id="119" dur="500"/>
                                        <p:tgtEl>
                                          <p:spTgt spid="273435"/>
                                        </p:tgtEl>
                                      </p:cBhvr>
                                    </p:animEffect>
                                  </p:childTnLst>
                                </p:cTn>
                              </p:par>
                            </p:childTnLst>
                          </p:cTn>
                        </p:par>
                        <p:par>
                          <p:cTn id="120" fill="hold" nodeType="afterGroup">
                            <p:stCondLst>
                              <p:cond delay="1500"/>
                            </p:stCondLst>
                            <p:childTnLst>
                              <p:par>
                                <p:cTn id="121" presetID="22" presetClass="entr" presetSubtype="8" fill="hold" nodeType="afterEffect">
                                  <p:stCondLst>
                                    <p:cond delay="0"/>
                                  </p:stCondLst>
                                  <p:childTnLst>
                                    <p:set>
                                      <p:cBhvr>
                                        <p:cTn id="122" dur="1" fill="hold">
                                          <p:stCondLst>
                                            <p:cond delay="0"/>
                                          </p:stCondLst>
                                        </p:cTn>
                                        <p:tgtEl>
                                          <p:spTgt spid="273437"/>
                                        </p:tgtEl>
                                        <p:attrNameLst>
                                          <p:attrName>style.visibility</p:attrName>
                                        </p:attrNameLst>
                                      </p:cBhvr>
                                      <p:to>
                                        <p:strVal val="visible"/>
                                      </p:to>
                                    </p:set>
                                    <p:animEffect transition="in" filter="wipe(left)">
                                      <p:cBhvr>
                                        <p:cTn id="123" dur="500"/>
                                        <p:tgtEl>
                                          <p:spTgt spid="273437"/>
                                        </p:tgtEl>
                                      </p:cBhvr>
                                    </p:animEffect>
                                  </p:childTnLst>
                                </p:cTn>
                              </p:par>
                            </p:childTnLst>
                          </p:cTn>
                        </p:par>
                        <p:par>
                          <p:cTn id="124" fill="hold" nodeType="afterGroup">
                            <p:stCondLst>
                              <p:cond delay="2000"/>
                            </p:stCondLst>
                            <p:childTnLst>
                              <p:par>
                                <p:cTn id="125" presetID="22" presetClass="entr" presetSubtype="8" fill="hold" grpId="0" nodeType="afterEffect">
                                  <p:stCondLst>
                                    <p:cond delay="0"/>
                                  </p:stCondLst>
                                  <p:childTnLst>
                                    <p:set>
                                      <p:cBhvr>
                                        <p:cTn id="126" dur="1" fill="hold">
                                          <p:stCondLst>
                                            <p:cond delay="0"/>
                                          </p:stCondLst>
                                        </p:cTn>
                                        <p:tgtEl>
                                          <p:spTgt spid="273438"/>
                                        </p:tgtEl>
                                        <p:attrNameLst>
                                          <p:attrName>style.visibility</p:attrName>
                                        </p:attrNameLst>
                                      </p:cBhvr>
                                      <p:to>
                                        <p:strVal val="visible"/>
                                      </p:to>
                                    </p:set>
                                    <p:animEffect transition="in" filter="wipe(left)">
                                      <p:cBhvr>
                                        <p:cTn id="127" dur="500"/>
                                        <p:tgtEl>
                                          <p:spTgt spid="273438"/>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nodeType="clickEffect">
                                  <p:stCondLst>
                                    <p:cond delay="0"/>
                                  </p:stCondLst>
                                  <p:childTnLst>
                                    <p:set>
                                      <p:cBhvr>
                                        <p:cTn id="131" dur="1" fill="hold">
                                          <p:stCondLst>
                                            <p:cond delay="0"/>
                                          </p:stCondLst>
                                        </p:cTn>
                                        <p:tgtEl>
                                          <p:spTgt spid="273440"/>
                                        </p:tgtEl>
                                        <p:attrNameLst>
                                          <p:attrName>style.visibility</p:attrName>
                                        </p:attrNameLst>
                                      </p:cBhvr>
                                      <p:to>
                                        <p:strVal val="visible"/>
                                      </p:to>
                                    </p:set>
                                    <p:animEffect transition="in" filter="wipe(left)">
                                      <p:cBhvr>
                                        <p:cTn id="132" dur="500"/>
                                        <p:tgtEl>
                                          <p:spTgt spid="273440"/>
                                        </p:tgtEl>
                                      </p:cBhvr>
                                    </p:animEffect>
                                  </p:childTnLst>
                                </p:cTn>
                              </p:par>
                            </p:childTnLst>
                          </p:cTn>
                        </p:par>
                        <p:par>
                          <p:cTn id="133" fill="hold" nodeType="afterGroup">
                            <p:stCondLst>
                              <p:cond delay="500"/>
                            </p:stCondLst>
                            <p:childTnLst>
                              <p:par>
                                <p:cTn id="134" presetID="22" presetClass="entr" presetSubtype="8" fill="hold" grpId="0" nodeType="afterEffect">
                                  <p:stCondLst>
                                    <p:cond delay="0"/>
                                  </p:stCondLst>
                                  <p:childTnLst>
                                    <p:set>
                                      <p:cBhvr>
                                        <p:cTn id="135" dur="1" fill="hold">
                                          <p:stCondLst>
                                            <p:cond delay="0"/>
                                          </p:stCondLst>
                                        </p:cTn>
                                        <p:tgtEl>
                                          <p:spTgt spid="273441"/>
                                        </p:tgtEl>
                                        <p:attrNameLst>
                                          <p:attrName>style.visibility</p:attrName>
                                        </p:attrNameLst>
                                      </p:cBhvr>
                                      <p:to>
                                        <p:strVal val="visible"/>
                                      </p:to>
                                    </p:set>
                                    <p:animEffect transition="in" filter="wipe(left)">
                                      <p:cBhvr>
                                        <p:cTn id="136" dur="500"/>
                                        <p:tgtEl>
                                          <p:spTgt spid="273441"/>
                                        </p:tgtEl>
                                      </p:cBhvr>
                                    </p:animEffect>
                                  </p:childTnLst>
                                </p:cTn>
                              </p:par>
                            </p:childTnLst>
                          </p:cTn>
                        </p:par>
                        <p:par>
                          <p:cTn id="137" fill="hold" nodeType="afterGroup">
                            <p:stCondLst>
                              <p:cond delay="1000"/>
                            </p:stCondLst>
                            <p:childTnLst>
                              <p:par>
                                <p:cTn id="138" presetID="22" presetClass="entr" presetSubtype="8" fill="hold" nodeType="afterEffect">
                                  <p:stCondLst>
                                    <p:cond delay="0"/>
                                  </p:stCondLst>
                                  <p:childTnLst>
                                    <p:set>
                                      <p:cBhvr>
                                        <p:cTn id="139" dur="1" fill="hold">
                                          <p:stCondLst>
                                            <p:cond delay="0"/>
                                          </p:stCondLst>
                                        </p:cTn>
                                        <p:tgtEl>
                                          <p:spTgt spid="273442"/>
                                        </p:tgtEl>
                                        <p:attrNameLst>
                                          <p:attrName>style.visibility</p:attrName>
                                        </p:attrNameLst>
                                      </p:cBhvr>
                                      <p:to>
                                        <p:strVal val="visible"/>
                                      </p:to>
                                    </p:set>
                                    <p:animEffect transition="in" filter="wipe(left)">
                                      <p:cBhvr>
                                        <p:cTn id="140" dur="500"/>
                                        <p:tgtEl>
                                          <p:spTgt spid="273442"/>
                                        </p:tgtEl>
                                      </p:cBhvr>
                                    </p:animEffect>
                                  </p:childTnLst>
                                </p:cTn>
                              </p:par>
                            </p:childTnLst>
                          </p:cTn>
                        </p:par>
                        <p:par>
                          <p:cTn id="141" fill="hold" nodeType="afterGroup">
                            <p:stCondLst>
                              <p:cond delay="1500"/>
                            </p:stCondLst>
                            <p:childTnLst>
                              <p:par>
                                <p:cTn id="142" presetID="22" presetClass="entr" presetSubtype="8" fill="hold" grpId="0" nodeType="afterEffect">
                                  <p:stCondLst>
                                    <p:cond delay="0"/>
                                  </p:stCondLst>
                                  <p:childTnLst>
                                    <p:set>
                                      <p:cBhvr>
                                        <p:cTn id="143" dur="1" fill="hold">
                                          <p:stCondLst>
                                            <p:cond delay="0"/>
                                          </p:stCondLst>
                                        </p:cTn>
                                        <p:tgtEl>
                                          <p:spTgt spid="273439"/>
                                        </p:tgtEl>
                                        <p:attrNameLst>
                                          <p:attrName>style.visibility</p:attrName>
                                        </p:attrNameLst>
                                      </p:cBhvr>
                                      <p:to>
                                        <p:strVal val="visible"/>
                                      </p:to>
                                    </p:set>
                                    <p:animEffect transition="in" filter="wipe(left)">
                                      <p:cBhvr>
                                        <p:cTn id="144" dur="500"/>
                                        <p:tgtEl>
                                          <p:spTgt spid="273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0" grpId="0"/>
      <p:bldP spid="273411" grpId="0"/>
      <p:bldP spid="273412" grpId="0"/>
      <p:bldP spid="273413" grpId="0"/>
      <p:bldP spid="273414" grpId="0"/>
      <p:bldP spid="273415" grpId="0"/>
      <p:bldP spid="273416" grpId="0"/>
      <p:bldP spid="273421" grpId="0"/>
      <p:bldP spid="273423" grpId="0"/>
      <p:bldP spid="273424" grpId="0"/>
      <p:bldP spid="273425" grpId="0"/>
      <p:bldP spid="273429" grpId="0"/>
      <p:bldP spid="273431" grpId="0"/>
      <p:bldP spid="273434" grpId="0"/>
      <p:bldP spid="273435" grpId="0"/>
      <p:bldP spid="273438" grpId="0"/>
      <p:bldP spid="273439" grpId="0"/>
      <p:bldP spid="2734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a:extLst>
              <a:ext uri="{FF2B5EF4-FFF2-40B4-BE49-F238E27FC236}">
                <a16:creationId xmlns:a16="http://schemas.microsoft.com/office/drawing/2014/main" id="{8F110C36-85B8-9852-A641-1A48E7075EBA}"/>
              </a:ext>
            </a:extLst>
          </p:cNvPr>
          <p:cNvSpPr>
            <a:spLocks noChangeArrowheads="1"/>
          </p:cNvSpPr>
          <p:nvPr/>
        </p:nvSpPr>
        <p:spPr bwMode="auto">
          <a:xfrm>
            <a:off x="250825" y="836613"/>
            <a:ext cx="1441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FF6600"/>
                </a:solidFill>
              </a:rPr>
              <a:t>定理</a:t>
            </a:r>
            <a:r>
              <a:rPr lang="en-US" altLang="zh-CN" sz="2800" b="1">
                <a:solidFill>
                  <a:srgbClr val="FF6600"/>
                </a:solidFill>
              </a:rPr>
              <a:t>2</a:t>
            </a:r>
          </a:p>
        </p:txBody>
      </p:sp>
      <p:sp>
        <p:nvSpPr>
          <p:cNvPr id="274435" name="Rectangle 3">
            <a:extLst>
              <a:ext uri="{FF2B5EF4-FFF2-40B4-BE49-F238E27FC236}">
                <a16:creationId xmlns:a16="http://schemas.microsoft.com/office/drawing/2014/main" id="{AED5DA4C-555F-39BB-2E99-679F20C48E8C}"/>
              </a:ext>
            </a:extLst>
          </p:cNvPr>
          <p:cNvSpPr>
            <a:spLocks noChangeArrowheads="1"/>
          </p:cNvSpPr>
          <p:nvPr/>
        </p:nvSpPr>
        <p:spPr bwMode="auto">
          <a:xfrm>
            <a:off x="684213" y="2924175"/>
            <a:ext cx="638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即</a:t>
            </a:r>
            <a:r>
              <a:rPr lang="zh-CN" altLang="en-US" sz="2800"/>
              <a:t> </a:t>
            </a:r>
          </a:p>
        </p:txBody>
      </p:sp>
      <p:graphicFrame>
        <p:nvGraphicFramePr>
          <p:cNvPr id="274436" name="Object 2">
            <a:extLst>
              <a:ext uri="{FF2B5EF4-FFF2-40B4-BE49-F238E27FC236}">
                <a16:creationId xmlns:a16="http://schemas.microsoft.com/office/drawing/2014/main" id="{7B4C1BFB-36EC-A6D7-A463-3063C4BAD956}"/>
              </a:ext>
            </a:extLst>
          </p:cNvPr>
          <p:cNvGraphicFramePr>
            <a:graphicFrameLocks noChangeAspect="1"/>
          </p:cNvGraphicFramePr>
          <p:nvPr/>
        </p:nvGraphicFramePr>
        <p:xfrm>
          <a:off x="1835150" y="3789363"/>
          <a:ext cx="3954463" cy="514350"/>
        </p:xfrm>
        <a:graphic>
          <a:graphicData uri="http://schemas.openxmlformats.org/presentationml/2006/ole">
            <mc:AlternateContent xmlns:mc="http://schemas.openxmlformats.org/markup-compatibility/2006">
              <mc:Choice xmlns:v="urn:schemas-microsoft-com:vml" Requires="v">
                <p:oleObj name="Equation" r:id="rId2" imgW="1777680" imgH="228600" progId="Equation.DSMT4">
                  <p:embed/>
                </p:oleObj>
              </mc:Choice>
              <mc:Fallback>
                <p:oleObj name="Equation" r:id="rId2" imgW="1777680" imgH="2286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3789363"/>
                        <a:ext cx="3954463"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4437" name="Rectangle 5">
            <a:extLst>
              <a:ext uri="{FF2B5EF4-FFF2-40B4-BE49-F238E27FC236}">
                <a16:creationId xmlns:a16="http://schemas.microsoft.com/office/drawing/2014/main" id="{35841D88-FF8A-6A36-E249-1FEDC82DE8C6}"/>
              </a:ext>
            </a:extLst>
          </p:cNvPr>
          <p:cNvSpPr>
            <a:spLocks noChangeArrowheads="1"/>
          </p:cNvSpPr>
          <p:nvPr/>
        </p:nvSpPr>
        <p:spPr bwMode="auto">
          <a:xfrm>
            <a:off x="1908175" y="2924175"/>
            <a:ext cx="6408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可以表示成                  的一个组合</a:t>
            </a:r>
            <a:r>
              <a:rPr lang="en-US" altLang="zh-CN" sz="2800" b="1"/>
              <a:t>.</a:t>
            </a:r>
            <a:endParaRPr lang="en-US" altLang="zh-CN" sz="2800"/>
          </a:p>
        </p:txBody>
      </p:sp>
      <p:sp>
        <p:nvSpPr>
          <p:cNvPr id="274438" name="Rectangle 6">
            <a:extLst>
              <a:ext uri="{FF2B5EF4-FFF2-40B4-BE49-F238E27FC236}">
                <a16:creationId xmlns:a16="http://schemas.microsoft.com/office/drawing/2014/main" id="{F6AFC2AC-5E65-6963-F75C-B6456BC74300}"/>
              </a:ext>
            </a:extLst>
          </p:cNvPr>
          <p:cNvSpPr>
            <a:spLocks noChangeArrowheads="1"/>
          </p:cNvSpPr>
          <p:nvPr/>
        </p:nvSpPr>
        <p:spPr bwMode="auto">
          <a:xfrm>
            <a:off x="900113" y="2276475"/>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使得</a:t>
            </a:r>
          </a:p>
        </p:txBody>
      </p:sp>
      <p:sp>
        <p:nvSpPr>
          <p:cNvPr id="274439" name="Rectangle 7">
            <a:extLst>
              <a:ext uri="{FF2B5EF4-FFF2-40B4-BE49-F238E27FC236}">
                <a16:creationId xmlns:a16="http://schemas.microsoft.com/office/drawing/2014/main" id="{01B42917-D64A-381A-E273-564F1745B1F1}"/>
              </a:ext>
            </a:extLst>
          </p:cNvPr>
          <p:cNvSpPr>
            <a:spLocks noChangeArrowheads="1"/>
          </p:cNvSpPr>
          <p:nvPr/>
        </p:nvSpPr>
        <p:spPr bwMode="auto">
          <a:xfrm>
            <a:off x="5219700" y="850900"/>
            <a:ext cx="638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是</a:t>
            </a:r>
            <a:r>
              <a:rPr lang="zh-CN" altLang="en-US" sz="2800"/>
              <a:t> </a:t>
            </a:r>
          </a:p>
        </p:txBody>
      </p:sp>
      <p:sp>
        <p:nvSpPr>
          <p:cNvPr id="274440" name="Rectangle 8">
            <a:extLst>
              <a:ext uri="{FF2B5EF4-FFF2-40B4-BE49-F238E27FC236}">
                <a16:creationId xmlns:a16="http://schemas.microsoft.com/office/drawing/2014/main" id="{DFDC9926-0492-C7E4-B5CF-CB39424842B7}"/>
              </a:ext>
            </a:extLst>
          </p:cNvPr>
          <p:cNvSpPr>
            <a:spLocks noChangeArrowheads="1"/>
          </p:cNvSpPr>
          <p:nvPr/>
        </p:nvSpPr>
        <p:spPr bwMode="auto">
          <a:xfrm>
            <a:off x="611188" y="1536700"/>
            <a:ext cx="5256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的最大公因式，则一定存在</a:t>
            </a:r>
          </a:p>
        </p:txBody>
      </p:sp>
      <p:graphicFrame>
        <p:nvGraphicFramePr>
          <p:cNvPr id="274441" name="Object 3">
            <a:extLst>
              <a:ext uri="{FF2B5EF4-FFF2-40B4-BE49-F238E27FC236}">
                <a16:creationId xmlns:a16="http://schemas.microsoft.com/office/drawing/2014/main" id="{ED7B693D-52E6-18BC-CAC5-254C4D89A773}"/>
              </a:ext>
            </a:extLst>
          </p:cNvPr>
          <p:cNvGraphicFramePr>
            <a:graphicFrameLocks noChangeAspect="1"/>
          </p:cNvGraphicFramePr>
          <p:nvPr/>
        </p:nvGraphicFramePr>
        <p:xfrm>
          <a:off x="4572000" y="922338"/>
          <a:ext cx="719138" cy="431800"/>
        </p:xfrm>
        <a:graphic>
          <a:graphicData uri="http://schemas.openxmlformats.org/presentationml/2006/ole">
            <mc:AlternateContent xmlns:mc="http://schemas.openxmlformats.org/markup-compatibility/2006">
              <mc:Choice xmlns:v="urn:schemas-microsoft-com:vml" Requires="v">
                <p:oleObj name="Equation" r:id="rId4" imgW="342720" imgH="203040" progId="Equation.DSMT4">
                  <p:embed/>
                </p:oleObj>
              </mc:Choice>
              <mc:Fallback>
                <p:oleObj name="Equation" r:id="rId4" imgW="342720" imgH="20304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922338"/>
                        <a:ext cx="71913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4442" name="Object 4">
            <a:extLst>
              <a:ext uri="{FF2B5EF4-FFF2-40B4-BE49-F238E27FC236}">
                <a16:creationId xmlns:a16="http://schemas.microsoft.com/office/drawing/2014/main" id="{28B1F63F-BCC3-D03F-8FE9-E4770A4ED2F6}"/>
              </a:ext>
            </a:extLst>
          </p:cNvPr>
          <p:cNvGraphicFramePr>
            <a:graphicFrameLocks noChangeAspect="1"/>
          </p:cNvGraphicFramePr>
          <p:nvPr/>
        </p:nvGraphicFramePr>
        <p:xfrm>
          <a:off x="5724525" y="908050"/>
          <a:ext cx="1468438" cy="423863"/>
        </p:xfrm>
        <a:graphic>
          <a:graphicData uri="http://schemas.openxmlformats.org/presentationml/2006/ole">
            <mc:AlternateContent xmlns:mc="http://schemas.openxmlformats.org/markup-compatibility/2006">
              <mc:Choice xmlns:v="urn:schemas-microsoft-com:vml" Requires="v">
                <p:oleObj name="Equation" r:id="rId6" imgW="711000" imgH="203040" progId="Equation.DSMT4">
                  <p:embed/>
                </p:oleObj>
              </mc:Choice>
              <mc:Fallback>
                <p:oleObj name="Equation" r:id="rId6" imgW="711000" imgH="20304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4525" y="908050"/>
                        <a:ext cx="1468438"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4443" name="Rectangle 11">
            <a:extLst>
              <a:ext uri="{FF2B5EF4-FFF2-40B4-BE49-F238E27FC236}">
                <a16:creationId xmlns:a16="http://schemas.microsoft.com/office/drawing/2014/main" id="{5990083A-0140-78A7-4061-C683672850C2}"/>
              </a:ext>
            </a:extLst>
          </p:cNvPr>
          <p:cNvSpPr>
            <a:spLocks noChangeArrowheads="1"/>
          </p:cNvSpPr>
          <p:nvPr/>
        </p:nvSpPr>
        <p:spPr bwMode="auto">
          <a:xfrm>
            <a:off x="1258888" y="836613"/>
            <a:ext cx="7191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设</a:t>
            </a:r>
          </a:p>
        </p:txBody>
      </p:sp>
      <p:graphicFrame>
        <p:nvGraphicFramePr>
          <p:cNvPr id="274444" name="Object 5">
            <a:extLst>
              <a:ext uri="{FF2B5EF4-FFF2-40B4-BE49-F238E27FC236}">
                <a16:creationId xmlns:a16="http://schemas.microsoft.com/office/drawing/2014/main" id="{00F90360-8B28-F9EF-3B18-0DB085C96C39}"/>
              </a:ext>
            </a:extLst>
          </p:cNvPr>
          <p:cNvGraphicFramePr>
            <a:graphicFrameLocks noChangeAspect="1"/>
          </p:cNvGraphicFramePr>
          <p:nvPr/>
        </p:nvGraphicFramePr>
        <p:xfrm>
          <a:off x="1763713" y="908050"/>
          <a:ext cx="2682875" cy="457200"/>
        </p:xfrm>
        <a:graphic>
          <a:graphicData uri="http://schemas.openxmlformats.org/presentationml/2006/ole">
            <mc:AlternateContent xmlns:mc="http://schemas.openxmlformats.org/markup-compatibility/2006">
              <mc:Choice xmlns:v="urn:schemas-microsoft-com:vml" Requires="v">
                <p:oleObj name="Equation" r:id="rId8" imgW="1206360" imgH="203040" progId="Equation.DSMT4">
                  <p:embed/>
                </p:oleObj>
              </mc:Choice>
              <mc:Fallback>
                <p:oleObj name="Equation" r:id="rId8" imgW="1206360" imgH="20304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63713" y="908050"/>
                        <a:ext cx="26828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4445" name="Object 6">
            <a:extLst>
              <a:ext uri="{FF2B5EF4-FFF2-40B4-BE49-F238E27FC236}">
                <a16:creationId xmlns:a16="http://schemas.microsoft.com/office/drawing/2014/main" id="{64482937-3DB7-3903-06AB-4D5CD38CEA7F}"/>
              </a:ext>
            </a:extLst>
          </p:cNvPr>
          <p:cNvGraphicFramePr>
            <a:graphicFrameLocks noChangeAspect="1"/>
          </p:cNvGraphicFramePr>
          <p:nvPr/>
        </p:nvGraphicFramePr>
        <p:xfrm>
          <a:off x="1187450" y="2997200"/>
          <a:ext cx="719138" cy="431800"/>
        </p:xfrm>
        <a:graphic>
          <a:graphicData uri="http://schemas.openxmlformats.org/presentationml/2006/ole">
            <mc:AlternateContent xmlns:mc="http://schemas.openxmlformats.org/markup-compatibility/2006">
              <mc:Choice xmlns:v="urn:schemas-microsoft-com:vml" Requires="v">
                <p:oleObj name="Equation" r:id="rId10" imgW="342720" imgH="203040" progId="Equation.DSMT4">
                  <p:embed/>
                </p:oleObj>
              </mc:Choice>
              <mc:Fallback>
                <p:oleObj name="Equation" r:id="rId10" imgW="342720" imgH="20304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87450" y="2997200"/>
                        <a:ext cx="71913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4446" name="Object 7">
            <a:extLst>
              <a:ext uri="{FF2B5EF4-FFF2-40B4-BE49-F238E27FC236}">
                <a16:creationId xmlns:a16="http://schemas.microsoft.com/office/drawing/2014/main" id="{503F862F-B8F1-1B17-7E7E-CBFBC7B6E40D}"/>
              </a:ext>
            </a:extLst>
          </p:cNvPr>
          <p:cNvGraphicFramePr>
            <a:graphicFrameLocks noChangeAspect="1"/>
          </p:cNvGraphicFramePr>
          <p:nvPr/>
        </p:nvGraphicFramePr>
        <p:xfrm>
          <a:off x="5003800" y="1628775"/>
          <a:ext cx="2570163" cy="457200"/>
        </p:xfrm>
        <a:graphic>
          <a:graphicData uri="http://schemas.openxmlformats.org/presentationml/2006/ole">
            <mc:AlternateContent xmlns:mc="http://schemas.openxmlformats.org/markup-compatibility/2006">
              <mc:Choice xmlns:v="urn:schemas-microsoft-com:vml" Requires="v">
                <p:oleObj name="Equation" r:id="rId12" imgW="1155600" imgH="203040" progId="Equation.DSMT4">
                  <p:embed/>
                </p:oleObj>
              </mc:Choice>
              <mc:Fallback>
                <p:oleObj name="Equation" r:id="rId12" imgW="1155600" imgH="20304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03800" y="1628775"/>
                        <a:ext cx="25701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4447" name="Object 8">
            <a:extLst>
              <a:ext uri="{FF2B5EF4-FFF2-40B4-BE49-F238E27FC236}">
                <a16:creationId xmlns:a16="http://schemas.microsoft.com/office/drawing/2014/main" id="{30129394-C319-561B-A713-494319B665B3}"/>
              </a:ext>
            </a:extLst>
          </p:cNvPr>
          <p:cNvGraphicFramePr>
            <a:graphicFrameLocks noChangeAspect="1"/>
          </p:cNvGraphicFramePr>
          <p:nvPr/>
        </p:nvGraphicFramePr>
        <p:xfrm>
          <a:off x="1835150" y="2349500"/>
          <a:ext cx="4122738" cy="457200"/>
        </p:xfrm>
        <a:graphic>
          <a:graphicData uri="http://schemas.openxmlformats.org/presentationml/2006/ole">
            <mc:AlternateContent xmlns:mc="http://schemas.openxmlformats.org/markup-compatibility/2006">
              <mc:Choice xmlns:v="urn:schemas-microsoft-com:vml" Requires="v">
                <p:oleObj name="Equation" r:id="rId14" imgW="1854000" imgH="203040" progId="Equation.DSMT4">
                  <p:embed/>
                </p:oleObj>
              </mc:Choice>
              <mc:Fallback>
                <p:oleObj name="Equation" r:id="rId14" imgW="1854000" imgH="20304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35150" y="2349500"/>
                        <a:ext cx="41227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4448" name="Object 9">
            <a:extLst>
              <a:ext uri="{FF2B5EF4-FFF2-40B4-BE49-F238E27FC236}">
                <a16:creationId xmlns:a16="http://schemas.microsoft.com/office/drawing/2014/main" id="{D48F3F61-93C6-97B0-B690-3523EDECE7E5}"/>
              </a:ext>
            </a:extLst>
          </p:cNvPr>
          <p:cNvGraphicFramePr>
            <a:graphicFrameLocks noChangeAspect="1"/>
          </p:cNvGraphicFramePr>
          <p:nvPr/>
        </p:nvGraphicFramePr>
        <p:xfrm>
          <a:off x="3779838" y="2997200"/>
          <a:ext cx="1468437" cy="423863"/>
        </p:xfrm>
        <a:graphic>
          <a:graphicData uri="http://schemas.openxmlformats.org/presentationml/2006/ole">
            <mc:AlternateContent xmlns:mc="http://schemas.openxmlformats.org/markup-compatibility/2006">
              <mc:Choice xmlns:v="urn:schemas-microsoft-com:vml" Requires="v">
                <p:oleObj name="Equation" r:id="rId16" imgW="711000" imgH="203040" progId="Equation.DSMT4">
                  <p:embed/>
                </p:oleObj>
              </mc:Choice>
              <mc:Fallback>
                <p:oleObj name="Equation" r:id="rId16" imgW="711000" imgH="20304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838" y="2997200"/>
                        <a:ext cx="1468437"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4449" name="Rectangle 17">
            <a:extLst>
              <a:ext uri="{FF2B5EF4-FFF2-40B4-BE49-F238E27FC236}">
                <a16:creationId xmlns:a16="http://schemas.microsoft.com/office/drawing/2014/main" id="{C538C2B5-A949-5DEA-084E-50FE6B057743}"/>
              </a:ext>
            </a:extLst>
          </p:cNvPr>
          <p:cNvSpPr>
            <a:spLocks noChangeArrowheads="1"/>
          </p:cNvSpPr>
          <p:nvPr/>
        </p:nvSpPr>
        <p:spPr bwMode="auto">
          <a:xfrm>
            <a:off x="250825" y="3789363"/>
            <a:ext cx="1944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chemeClr val="accent2"/>
                </a:solidFill>
              </a:rPr>
              <a:t>例</a:t>
            </a:r>
            <a:r>
              <a:rPr lang="en-US" altLang="zh-CN" sz="2800" b="1">
                <a:solidFill>
                  <a:schemeClr val="accent2"/>
                </a:solidFill>
                <a:latin typeface="Times New Roman" panose="02020603050405020304" pitchFamily="18" charset="0"/>
              </a:rPr>
              <a:t>1</a:t>
            </a:r>
            <a:r>
              <a:rPr lang="en-US" altLang="zh-CN" sz="2800" b="1">
                <a:solidFill>
                  <a:schemeClr val="accent2"/>
                </a:solidFill>
              </a:rPr>
              <a:t>  </a:t>
            </a:r>
            <a:r>
              <a:rPr lang="zh-CN" altLang="en-US" sz="2800" b="1"/>
              <a:t>已知</a:t>
            </a:r>
          </a:p>
        </p:txBody>
      </p:sp>
      <p:graphicFrame>
        <p:nvGraphicFramePr>
          <p:cNvPr id="274450" name="Object 10">
            <a:extLst>
              <a:ext uri="{FF2B5EF4-FFF2-40B4-BE49-F238E27FC236}">
                <a16:creationId xmlns:a16="http://schemas.microsoft.com/office/drawing/2014/main" id="{2E980C6A-1ECC-84A7-03AF-8DE67C397AEC}"/>
              </a:ext>
            </a:extLst>
          </p:cNvPr>
          <p:cNvGraphicFramePr>
            <a:graphicFrameLocks noChangeAspect="1"/>
          </p:cNvGraphicFramePr>
          <p:nvPr/>
        </p:nvGraphicFramePr>
        <p:xfrm>
          <a:off x="1763713" y="4581525"/>
          <a:ext cx="1835150" cy="457200"/>
        </p:xfrm>
        <a:graphic>
          <a:graphicData uri="http://schemas.openxmlformats.org/presentationml/2006/ole">
            <mc:AlternateContent xmlns:mc="http://schemas.openxmlformats.org/markup-compatibility/2006">
              <mc:Choice xmlns:v="urn:schemas-microsoft-com:vml" Requires="v">
                <p:oleObj name="Equation" r:id="rId17" imgW="825480" imgH="203040" progId="Equation.DSMT4">
                  <p:embed/>
                </p:oleObj>
              </mc:Choice>
              <mc:Fallback>
                <p:oleObj name="Equation" r:id="rId17" imgW="825480" imgH="203040"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63713" y="4581525"/>
                        <a:ext cx="18351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4451" name="Rectangle 19">
            <a:extLst>
              <a:ext uri="{FF2B5EF4-FFF2-40B4-BE49-F238E27FC236}">
                <a16:creationId xmlns:a16="http://schemas.microsoft.com/office/drawing/2014/main" id="{DF9558B1-FF6D-CDD7-EA88-507B129BDE84}"/>
              </a:ext>
            </a:extLst>
          </p:cNvPr>
          <p:cNvSpPr>
            <a:spLocks noChangeArrowheads="1"/>
          </p:cNvSpPr>
          <p:nvPr/>
        </p:nvSpPr>
        <p:spPr bwMode="auto">
          <a:xfrm>
            <a:off x="971550" y="4508500"/>
            <a:ext cx="1873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易得</a:t>
            </a:r>
          </a:p>
        </p:txBody>
      </p:sp>
      <p:graphicFrame>
        <p:nvGraphicFramePr>
          <p:cNvPr id="274452" name="Object 11">
            <a:extLst>
              <a:ext uri="{FF2B5EF4-FFF2-40B4-BE49-F238E27FC236}">
                <a16:creationId xmlns:a16="http://schemas.microsoft.com/office/drawing/2014/main" id="{D811E825-6658-88BD-16F2-E0CFB81E7ABF}"/>
              </a:ext>
            </a:extLst>
          </p:cNvPr>
          <p:cNvGraphicFramePr>
            <a:graphicFrameLocks noChangeAspect="1"/>
          </p:cNvGraphicFramePr>
          <p:nvPr/>
        </p:nvGraphicFramePr>
        <p:xfrm>
          <a:off x="1692275" y="5157788"/>
          <a:ext cx="5532438" cy="514350"/>
        </p:xfrm>
        <a:graphic>
          <a:graphicData uri="http://schemas.openxmlformats.org/presentationml/2006/ole">
            <mc:AlternateContent xmlns:mc="http://schemas.openxmlformats.org/markup-compatibility/2006">
              <mc:Choice xmlns:v="urn:schemas-microsoft-com:vml" Requires="v">
                <p:oleObj name="Equation" r:id="rId19" imgW="2489040" imgH="228600" progId="Equation.DSMT4">
                  <p:embed/>
                </p:oleObj>
              </mc:Choice>
              <mc:Fallback>
                <p:oleObj name="Equation" r:id="rId19" imgW="2489040" imgH="228600" progId="Equation.DSMT4">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92275" y="5157788"/>
                        <a:ext cx="5532438"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4453" name="Rectangle 21">
            <a:extLst>
              <a:ext uri="{FF2B5EF4-FFF2-40B4-BE49-F238E27FC236}">
                <a16:creationId xmlns:a16="http://schemas.microsoft.com/office/drawing/2014/main" id="{1671D3B1-CF26-B49C-08F1-F22B1F4E7D09}"/>
              </a:ext>
            </a:extLst>
          </p:cNvPr>
          <p:cNvSpPr>
            <a:spLocks noChangeArrowheads="1"/>
          </p:cNvSpPr>
          <p:nvPr/>
        </p:nvSpPr>
        <p:spPr bwMode="auto">
          <a:xfrm>
            <a:off x="1116013" y="5157788"/>
            <a:ext cx="1873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则</a:t>
            </a:r>
          </a:p>
        </p:txBody>
      </p:sp>
      <p:graphicFrame>
        <p:nvGraphicFramePr>
          <p:cNvPr id="274454" name="Object 12">
            <a:extLst>
              <a:ext uri="{FF2B5EF4-FFF2-40B4-BE49-F238E27FC236}">
                <a16:creationId xmlns:a16="http://schemas.microsoft.com/office/drawing/2014/main" id="{36790C3B-6A21-1D25-A06A-64D0FC70ADB8}"/>
              </a:ext>
            </a:extLst>
          </p:cNvPr>
          <p:cNvGraphicFramePr>
            <a:graphicFrameLocks noChangeAspect="1"/>
          </p:cNvGraphicFramePr>
          <p:nvPr/>
        </p:nvGraphicFramePr>
        <p:xfrm>
          <a:off x="3348038" y="5805488"/>
          <a:ext cx="3416300" cy="457200"/>
        </p:xfrm>
        <a:graphic>
          <a:graphicData uri="http://schemas.openxmlformats.org/presentationml/2006/ole">
            <mc:AlternateContent xmlns:mc="http://schemas.openxmlformats.org/markup-compatibility/2006">
              <mc:Choice xmlns:v="urn:schemas-microsoft-com:vml" Requires="v">
                <p:oleObj name="Equation" r:id="rId21" imgW="1536480" imgH="203040" progId="Equation.DSMT4">
                  <p:embed/>
                </p:oleObj>
              </mc:Choice>
              <mc:Fallback>
                <p:oleObj name="Equation" r:id="rId21" imgW="1536480" imgH="203040" progId="Equation.DSMT4">
                  <p:embed/>
                  <p:pic>
                    <p:nvPicPr>
                      <p:cNvPr id="0" name="Object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48038" y="5805488"/>
                        <a:ext cx="3416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03" name="Text Box 23">
            <a:extLst>
              <a:ext uri="{FF2B5EF4-FFF2-40B4-BE49-F238E27FC236}">
                <a16:creationId xmlns:a16="http://schemas.microsoft.com/office/drawing/2014/main" id="{F18F4808-6C80-2F3B-91F7-9CBC178522DB}"/>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§4  </a:t>
            </a:r>
            <a:r>
              <a:rPr lang="zh-CN" altLang="en-US" sz="3200" b="1">
                <a:solidFill>
                  <a:schemeClr val="accent2"/>
                </a:solidFill>
                <a:latin typeface="宋体" panose="02010600030101010101" pitchFamily="2" charset="-122"/>
              </a:rPr>
              <a:t>最大公因式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74434"/>
                                        </p:tgtEl>
                                        <p:attrNameLst>
                                          <p:attrName>style.visibility</p:attrName>
                                        </p:attrNameLst>
                                      </p:cBhvr>
                                      <p:to>
                                        <p:strVal val="visible"/>
                                      </p:to>
                                    </p:set>
                                    <p:animEffect transition="in" filter="wipe(left)">
                                      <p:cBhvr>
                                        <p:cTn id="7" dur="500"/>
                                        <p:tgtEl>
                                          <p:spTgt spid="27443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4443"/>
                                        </p:tgtEl>
                                        <p:attrNameLst>
                                          <p:attrName>style.visibility</p:attrName>
                                        </p:attrNameLst>
                                      </p:cBhvr>
                                      <p:to>
                                        <p:strVal val="visible"/>
                                      </p:to>
                                    </p:set>
                                    <p:animEffect transition="in" filter="wipe(left)">
                                      <p:cBhvr>
                                        <p:cTn id="11" dur="500"/>
                                        <p:tgtEl>
                                          <p:spTgt spid="27444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4444"/>
                                        </p:tgtEl>
                                        <p:attrNameLst>
                                          <p:attrName>style.visibility</p:attrName>
                                        </p:attrNameLst>
                                      </p:cBhvr>
                                      <p:to>
                                        <p:strVal val="visible"/>
                                      </p:to>
                                    </p:set>
                                    <p:animEffect transition="in" filter="wipe(left)">
                                      <p:cBhvr>
                                        <p:cTn id="15" dur="500"/>
                                        <p:tgtEl>
                                          <p:spTgt spid="274444"/>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274441"/>
                                        </p:tgtEl>
                                        <p:attrNameLst>
                                          <p:attrName>style.visibility</p:attrName>
                                        </p:attrNameLst>
                                      </p:cBhvr>
                                      <p:to>
                                        <p:strVal val="visible"/>
                                      </p:to>
                                    </p:set>
                                    <p:animEffect transition="in" filter="wipe(left)">
                                      <p:cBhvr>
                                        <p:cTn id="19" dur="500"/>
                                        <p:tgtEl>
                                          <p:spTgt spid="274441"/>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74439"/>
                                        </p:tgtEl>
                                        <p:attrNameLst>
                                          <p:attrName>style.visibility</p:attrName>
                                        </p:attrNameLst>
                                      </p:cBhvr>
                                      <p:to>
                                        <p:strVal val="visible"/>
                                      </p:to>
                                    </p:set>
                                    <p:animEffect transition="in" filter="wipe(left)">
                                      <p:cBhvr>
                                        <p:cTn id="23" dur="500"/>
                                        <p:tgtEl>
                                          <p:spTgt spid="274439"/>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274442"/>
                                        </p:tgtEl>
                                        <p:attrNameLst>
                                          <p:attrName>style.visibility</p:attrName>
                                        </p:attrNameLst>
                                      </p:cBhvr>
                                      <p:to>
                                        <p:strVal val="visible"/>
                                      </p:to>
                                    </p:set>
                                    <p:animEffect transition="in" filter="wipe(left)">
                                      <p:cBhvr>
                                        <p:cTn id="27" dur="500"/>
                                        <p:tgtEl>
                                          <p:spTgt spid="274442"/>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74440"/>
                                        </p:tgtEl>
                                        <p:attrNameLst>
                                          <p:attrName>style.visibility</p:attrName>
                                        </p:attrNameLst>
                                      </p:cBhvr>
                                      <p:to>
                                        <p:strVal val="visible"/>
                                      </p:to>
                                    </p:set>
                                    <p:animEffect transition="in" filter="wipe(left)">
                                      <p:cBhvr>
                                        <p:cTn id="31" dur="500"/>
                                        <p:tgtEl>
                                          <p:spTgt spid="274440"/>
                                        </p:tgtEl>
                                      </p:cBhvr>
                                    </p:animEffect>
                                  </p:childTnLst>
                                </p:cTn>
                              </p:par>
                            </p:childTnLst>
                          </p:cTn>
                        </p:par>
                        <p:par>
                          <p:cTn id="32" fill="hold" nodeType="afterGroup">
                            <p:stCondLst>
                              <p:cond delay="3500"/>
                            </p:stCondLst>
                            <p:childTnLst>
                              <p:par>
                                <p:cTn id="33" presetID="22" presetClass="entr" presetSubtype="8" fill="hold" nodeType="afterEffect">
                                  <p:stCondLst>
                                    <p:cond delay="0"/>
                                  </p:stCondLst>
                                  <p:childTnLst>
                                    <p:set>
                                      <p:cBhvr>
                                        <p:cTn id="34" dur="1" fill="hold">
                                          <p:stCondLst>
                                            <p:cond delay="0"/>
                                          </p:stCondLst>
                                        </p:cTn>
                                        <p:tgtEl>
                                          <p:spTgt spid="274446"/>
                                        </p:tgtEl>
                                        <p:attrNameLst>
                                          <p:attrName>style.visibility</p:attrName>
                                        </p:attrNameLst>
                                      </p:cBhvr>
                                      <p:to>
                                        <p:strVal val="visible"/>
                                      </p:to>
                                    </p:set>
                                    <p:animEffect transition="in" filter="wipe(left)">
                                      <p:cBhvr>
                                        <p:cTn id="35" dur="500"/>
                                        <p:tgtEl>
                                          <p:spTgt spid="274446"/>
                                        </p:tgtEl>
                                      </p:cBhvr>
                                    </p:animEffect>
                                  </p:childTnLst>
                                </p:cTn>
                              </p:par>
                            </p:childTnLst>
                          </p:cTn>
                        </p:par>
                        <p:par>
                          <p:cTn id="36" fill="hold" nodeType="afterGroup">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74438"/>
                                        </p:tgtEl>
                                        <p:attrNameLst>
                                          <p:attrName>style.visibility</p:attrName>
                                        </p:attrNameLst>
                                      </p:cBhvr>
                                      <p:to>
                                        <p:strVal val="visible"/>
                                      </p:to>
                                    </p:set>
                                    <p:animEffect transition="in" filter="wipe(left)">
                                      <p:cBhvr>
                                        <p:cTn id="39" dur="500"/>
                                        <p:tgtEl>
                                          <p:spTgt spid="274438"/>
                                        </p:tgtEl>
                                      </p:cBhvr>
                                    </p:animEffect>
                                  </p:childTnLst>
                                </p:cTn>
                              </p:par>
                            </p:childTnLst>
                          </p:cTn>
                        </p:par>
                        <p:par>
                          <p:cTn id="40" fill="hold" nodeType="afterGroup">
                            <p:stCondLst>
                              <p:cond delay="4500"/>
                            </p:stCondLst>
                            <p:childTnLst>
                              <p:par>
                                <p:cTn id="41" presetID="22" presetClass="entr" presetSubtype="8" fill="hold" nodeType="afterEffect">
                                  <p:stCondLst>
                                    <p:cond delay="0"/>
                                  </p:stCondLst>
                                  <p:childTnLst>
                                    <p:set>
                                      <p:cBhvr>
                                        <p:cTn id="42" dur="1" fill="hold">
                                          <p:stCondLst>
                                            <p:cond delay="0"/>
                                          </p:stCondLst>
                                        </p:cTn>
                                        <p:tgtEl>
                                          <p:spTgt spid="274447"/>
                                        </p:tgtEl>
                                        <p:attrNameLst>
                                          <p:attrName>style.visibility</p:attrName>
                                        </p:attrNameLst>
                                      </p:cBhvr>
                                      <p:to>
                                        <p:strVal val="visible"/>
                                      </p:to>
                                    </p:set>
                                    <p:animEffect transition="in" filter="wipe(left)">
                                      <p:cBhvr>
                                        <p:cTn id="43" dur="500"/>
                                        <p:tgtEl>
                                          <p:spTgt spid="27444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74435"/>
                                        </p:tgtEl>
                                        <p:attrNameLst>
                                          <p:attrName>style.visibility</p:attrName>
                                        </p:attrNameLst>
                                      </p:cBhvr>
                                      <p:to>
                                        <p:strVal val="visible"/>
                                      </p:to>
                                    </p:set>
                                    <p:animEffect transition="in" filter="wipe(left)">
                                      <p:cBhvr>
                                        <p:cTn id="48" dur="500"/>
                                        <p:tgtEl>
                                          <p:spTgt spid="274435"/>
                                        </p:tgtEl>
                                      </p:cBhvr>
                                    </p:animEffect>
                                  </p:childTnLst>
                                </p:cTn>
                              </p:par>
                            </p:childTnLst>
                          </p:cTn>
                        </p:par>
                        <p:par>
                          <p:cTn id="49" fill="hold" nodeType="afterGroup">
                            <p:stCondLst>
                              <p:cond delay="500"/>
                            </p:stCondLst>
                            <p:childTnLst>
                              <p:par>
                                <p:cTn id="50" presetID="22" presetClass="entr" presetSubtype="8" fill="hold" nodeType="afterEffect">
                                  <p:stCondLst>
                                    <p:cond delay="0"/>
                                  </p:stCondLst>
                                  <p:childTnLst>
                                    <p:set>
                                      <p:cBhvr>
                                        <p:cTn id="51" dur="1" fill="hold">
                                          <p:stCondLst>
                                            <p:cond delay="0"/>
                                          </p:stCondLst>
                                        </p:cTn>
                                        <p:tgtEl>
                                          <p:spTgt spid="274445"/>
                                        </p:tgtEl>
                                        <p:attrNameLst>
                                          <p:attrName>style.visibility</p:attrName>
                                        </p:attrNameLst>
                                      </p:cBhvr>
                                      <p:to>
                                        <p:strVal val="visible"/>
                                      </p:to>
                                    </p:set>
                                    <p:animEffect transition="in" filter="wipe(left)">
                                      <p:cBhvr>
                                        <p:cTn id="52" dur="500"/>
                                        <p:tgtEl>
                                          <p:spTgt spid="274445"/>
                                        </p:tgtEl>
                                      </p:cBhvr>
                                    </p:animEffect>
                                  </p:childTnLst>
                                </p:cTn>
                              </p:par>
                            </p:childTnLst>
                          </p:cTn>
                        </p:par>
                        <p:par>
                          <p:cTn id="53" fill="hold" nodeType="afterGroup">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274437"/>
                                        </p:tgtEl>
                                        <p:attrNameLst>
                                          <p:attrName>style.visibility</p:attrName>
                                        </p:attrNameLst>
                                      </p:cBhvr>
                                      <p:to>
                                        <p:strVal val="visible"/>
                                      </p:to>
                                    </p:set>
                                    <p:animEffect transition="in" filter="wipe(left)">
                                      <p:cBhvr>
                                        <p:cTn id="56" dur="500"/>
                                        <p:tgtEl>
                                          <p:spTgt spid="274437"/>
                                        </p:tgtEl>
                                      </p:cBhvr>
                                    </p:animEffect>
                                  </p:childTnLst>
                                </p:cTn>
                              </p:par>
                              <p:par>
                                <p:cTn id="57" presetID="22" presetClass="entr" presetSubtype="8" fill="hold" nodeType="withEffect">
                                  <p:stCondLst>
                                    <p:cond delay="0"/>
                                  </p:stCondLst>
                                  <p:childTnLst>
                                    <p:set>
                                      <p:cBhvr>
                                        <p:cTn id="58" dur="1" fill="hold">
                                          <p:stCondLst>
                                            <p:cond delay="0"/>
                                          </p:stCondLst>
                                        </p:cTn>
                                        <p:tgtEl>
                                          <p:spTgt spid="274448"/>
                                        </p:tgtEl>
                                        <p:attrNameLst>
                                          <p:attrName>style.visibility</p:attrName>
                                        </p:attrNameLst>
                                      </p:cBhvr>
                                      <p:to>
                                        <p:strVal val="visible"/>
                                      </p:to>
                                    </p:set>
                                    <p:animEffect transition="in" filter="wipe(left)">
                                      <p:cBhvr>
                                        <p:cTn id="59" dur="500"/>
                                        <p:tgtEl>
                                          <p:spTgt spid="27444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74449"/>
                                        </p:tgtEl>
                                        <p:attrNameLst>
                                          <p:attrName>style.visibility</p:attrName>
                                        </p:attrNameLst>
                                      </p:cBhvr>
                                      <p:to>
                                        <p:strVal val="visible"/>
                                      </p:to>
                                    </p:set>
                                    <p:animEffect transition="in" filter="wipe(left)">
                                      <p:cBhvr>
                                        <p:cTn id="64" dur="500"/>
                                        <p:tgtEl>
                                          <p:spTgt spid="274449"/>
                                        </p:tgtEl>
                                      </p:cBhvr>
                                    </p:animEffect>
                                  </p:childTnLst>
                                </p:cTn>
                              </p:par>
                            </p:childTnLst>
                          </p:cTn>
                        </p:par>
                        <p:par>
                          <p:cTn id="65" fill="hold" nodeType="afterGroup">
                            <p:stCondLst>
                              <p:cond delay="500"/>
                            </p:stCondLst>
                            <p:childTnLst>
                              <p:par>
                                <p:cTn id="66" presetID="22" presetClass="entr" presetSubtype="8" fill="hold" nodeType="afterEffect">
                                  <p:stCondLst>
                                    <p:cond delay="0"/>
                                  </p:stCondLst>
                                  <p:childTnLst>
                                    <p:set>
                                      <p:cBhvr>
                                        <p:cTn id="67" dur="1" fill="hold">
                                          <p:stCondLst>
                                            <p:cond delay="0"/>
                                          </p:stCondLst>
                                        </p:cTn>
                                        <p:tgtEl>
                                          <p:spTgt spid="274436"/>
                                        </p:tgtEl>
                                        <p:attrNameLst>
                                          <p:attrName>style.visibility</p:attrName>
                                        </p:attrNameLst>
                                      </p:cBhvr>
                                      <p:to>
                                        <p:strVal val="visible"/>
                                      </p:to>
                                    </p:set>
                                    <p:animEffect transition="in" filter="wipe(left)">
                                      <p:cBhvr>
                                        <p:cTn id="68" dur="500"/>
                                        <p:tgtEl>
                                          <p:spTgt spid="274436"/>
                                        </p:tgtEl>
                                      </p:cBhvr>
                                    </p:animEffect>
                                  </p:childTnLst>
                                </p:cTn>
                              </p:par>
                            </p:childTnLst>
                          </p:cTn>
                        </p:par>
                        <p:par>
                          <p:cTn id="69" fill="hold" nodeType="afterGroup">
                            <p:stCondLst>
                              <p:cond delay="1000"/>
                            </p:stCondLst>
                            <p:childTnLst>
                              <p:par>
                                <p:cTn id="70" presetID="22" presetClass="entr" presetSubtype="8" fill="hold" grpId="0" nodeType="afterEffect">
                                  <p:stCondLst>
                                    <p:cond delay="0"/>
                                  </p:stCondLst>
                                  <p:childTnLst>
                                    <p:set>
                                      <p:cBhvr>
                                        <p:cTn id="71" dur="1" fill="hold">
                                          <p:stCondLst>
                                            <p:cond delay="0"/>
                                          </p:stCondLst>
                                        </p:cTn>
                                        <p:tgtEl>
                                          <p:spTgt spid="274451"/>
                                        </p:tgtEl>
                                        <p:attrNameLst>
                                          <p:attrName>style.visibility</p:attrName>
                                        </p:attrNameLst>
                                      </p:cBhvr>
                                      <p:to>
                                        <p:strVal val="visible"/>
                                      </p:to>
                                    </p:set>
                                    <p:animEffect transition="in" filter="wipe(left)">
                                      <p:cBhvr>
                                        <p:cTn id="72" dur="500"/>
                                        <p:tgtEl>
                                          <p:spTgt spid="274451"/>
                                        </p:tgtEl>
                                      </p:cBhvr>
                                    </p:animEffect>
                                  </p:childTnLst>
                                </p:cTn>
                              </p:par>
                            </p:childTnLst>
                          </p:cTn>
                        </p:par>
                        <p:par>
                          <p:cTn id="73" fill="hold" nodeType="afterGroup">
                            <p:stCondLst>
                              <p:cond delay="1500"/>
                            </p:stCondLst>
                            <p:childTnLst>
                              <p:par>
                                <p:cTn id="74" presetID="22" presetClass="entr" presetSubtype="8" fill="hold" nodeType="afterEffect">
                                  <p:stCondLst>
                                    <p:cond delay="0"/>
                                  </p:stCondLst>
                                  <p:childTnLst>
                                    <p:set>
                                      <p:cBhvr>
                                        <p:cTn id="75" dur="1" fill="hold">
                                          <p:stCondLst>
                                            <p:cond delay="0"/>
                                          </p:stCondLst>
                                        </p:cTn>
                                        <p:tgtEl>
                                          <p:spTgt spid="274450"/>
                                        </p:tgtEl>
                                        <p:attrNameLst>
                                          <p:attrName>style.visibility</p:attrName>
                                        </p:attrNameLst>
                                      </p:cBhvr>
                                      <p:to>
                                        <p:strVal val="visible"/>
                                      </p:to>
                                    </p:set>
                                    <p:animEffect transition="in" filter="wipe(left)">
                                      <p:cBhvr>
                                        <p:cTn id="76" dur="500"/>
                                        <p:tgtEl>
                                          <p:spTgt spid="27445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74453"/>
                                        </p:tgtEl>
                                        <p:attrNameLst>
                                          <p:attrName>style.visibility</p:attrName>
                                        </p:attrNameLst>
                                      </p:cBhvr>
                                      <p:to>
                                        <p:strVal val="visible"/>
                                      </p:to>
                                    </p:set>
                                    <p:animEffect transition="in" filter="wipe(left)">
                                      <p:cBhvr>
                                        <p:cTn id="81" dur="500"/>
                                        <p:tgtEl>
                                          <p:spTgt spid="27445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274452"/>
                                        </p:tgtEl>
                                        <p:attrNameLst>
                                          <p:attrName>style.visibility</p:attrName>
                                        </p:attrNameLst>
                                      </p:cBhvr>
                                      <p:to>
                                        <p:strVal val="visible"/>
                                      </p:to>
                                    </p:set>
                                    <p:animEffect transition="in" filter="wipe(left)">
                                      <p:cBhvr>
                                        <p:cTn id="86" dur="500"/>
                                        <p:tgtEl>
                                          <p:spTgt spid="27445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274454"/>
                                        </p:tgtEl>
                                        <p:attrNameLst>
                                          <p:attrName>style.visibility</p:attrName>
                                        </p:attrNameLst>
                                      </p:cBhvr>
                                      <p:to>
                                        <p:strVal val="visible"/>
                                      </p:to>
                                    </p:set>
                                    <p:animEffect transition="in" filter="wipe(left)">
                                      <p:cBhvr>
                                        <p:cTn id="91" dur="500"/>
                                        <p:tgtEl>
                                          <p:spTgt spid="274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p:bldP spid="274435" grpId="0"/>
      <p:bldP spid="274437" grpId="0"/>
      <p:bldP spid="274438" grpId="0"/>
      <p:bldP spid="274439" grpId="0"/>
      <p:bldP spid="274440" grpId="0"/>
      <p:bldP spid="274443" grpId="0"/>
      <p:bldP spid="274449" grpId="0"/>
      <p:bldP spid="274451" grpId="0"/>
      <p:bldP spid="27445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a:extLst>
              <a:ext uri="{FF2B5EF4-FFF2-40B4-BE49-F238E27FC236}">
                <a16:creationId xmlns:a16="http://schemas.microsoft.com/office/drawing/2014/main" id="{7D7F25B6-76B4-E24F-8751-C2376682A474}"/>
              </a:ext>
            </a:extLst>
          </p:cNvPr>
          <p:cNvSpPr>
            <a:spLocks noChangeArrowheads="1"/>
          </p:cNvSpPr>
          <p:nvPr/>
        </p:nvSpPr>
        <p:spPr bwMode="auto">
          <a:xfrm>
            <a:off x="250825" y="836613"/>
            <a:ext cx="2881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FF6600"/>
                </a:solidFill>
              </a:rPr>
              <a:t>辗转相除法</a:t>
            </a:r>
          </a:p>
        </p:txBody>
      </p:sp>
      <p:sp>
        <p:nvSpPr>
          <p:cNvPr id="275459" name="Rectangle 3">
            <a:extLst>
              <a:ext uri="{FF2B5EF4-FFF2-40B4-BE49-F238E27FC236}">
                <a16:creationId xmlns:a16="http://schemas.microsoft.com/office/drawing/2014/main" id="{DD6677C9-05E4-5DAD-91C0-1955BA37B3EB}"/>
              </a:ext>
            </a:extLst>
          </p:cNvPr>
          <p:cNvSpPr>
            <a:spLocks noChangeArrowheads="1"/>
          </p:cNvSpPr>
          <p:nvPr/>
        </p:nvSpPr>
        <p:spPr bwMode="auto">
          <a:xfrm>
            <a:off x="4427538" y="857250"/>
            <a:ext cx="3517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进行如下的辗转相除</a:t>
            </a:r>
            <a:r>
              <a:rPr lang="en-US" altLang="zh-CN" sz="2800" b="1"/>
              <a:t>:</a:t>
            </a:r>
          </a:p>
        </p:txBody>
      </p:sp>
      <p:graphicFrame>
        <p:nvGraphicFramePr>
          <p:cNvPr id="275460" name="Object 2">
            <a:extLst>
              <a:ext uri="{FF2B5EF4-FFF2-40B4-BE49-F238E27FC236}">
                <a16:creationId xmlns:a16="http://schemas.microsoft.com/office/drawing/2014/main" id="{512B3C60-F72B-77B3-338A-0C7037F14F56}"/>
              </a:ext>
            </a:extLst>
          </p:cNvPr>
          <p:cNvGraphicFramePr>
            <a:graphicFrameLocks noChangeAspect="1"/>
          </p:cNvGraphicFramePr>
          <p:nvPr/>
        </p:nvGraphicFramePr>
        <p:xfrm>
          <a:off x="2987675" y="908050"/>
          <a:ext cx="1468438" cy="423863"/>
        </p:xfrm>
        <a:graphic>
          <a:graphicData uri="http://schemas.openxmlformats.org/presentationml/2006/ole">
            <mc:AlternateContent xmlns:mc="http://schemas.openxmlformats.org/markup-compatibility/2006">
              <mc:Choice xmlns:v="urn:schemas-microsoft-com:vml" Requires="v">
                <p:oleObj name="Equation" r:id="rId2" imgW="711000" imgH="203040" progId="Equation.DSMT4">
                  <p:embed/>
                </p:oleObj>
              </mc:Choice>
              <mc:Fallback>
                <p:oleObj name="Equation" r:id="rId2" imgW="711000" imgH="20304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908050"/>
                        <a:ext cx="1468438"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5461" name="Rectangle 5">
            <a:extLst>
              <a:ext uri="{FF2B5EF4-FFF2-40B4-BE49-F238E27FC236}">
                <a16:creationId xmlns:a16="http://schemas.microsoft.com/office/drawing/2014/main" id="{1F577D84-A9D5-B7EB-5C3E-68382B845A8D}"/>
              </a:ext>
            </a:extLst>
          </p:cNvPr>
          <p:cNvSpPr>
            <a:spLocks noChangeArrowheads="1"/>
          </p:cNvSpPr>
          <p:nvPr/>
        </p:nvSpPr>
        <p:spPr bwMode="auto">
          <a:xfrm>
            <a:off x="2411413" y="836613"/>
            <a:ext cx="541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对</a:t>
            </a:r>
          </a:p>
        </p:txBody>
      </p:sp>
      <p:graphicFrame>
        <p:nvGraphicFramePr>
          <p:cNvPr id="275462" name="Object 3">
            <a:extLst>
              <a:ext uri="{FF2B5EF4-FFF2-40B4-BE49-F238E27FC236}">
                <a16:creationId xmlns:a16="http://schemas.microsoft.com/office/drawing/2014/main" id="{7A842596-8F54-8E40-B225-FA476E238D07}"/>
              </a:ext>
            </a:extLst>
          </p:cNvPr>
          <p:cNvGraphicFramePr>
            <a:graphicFrameLocks noChangeAspect="1"/>
          </p:cNvGraphicFramePr>
          <p:nvPr/>
        </p:nvGraphicFramePr>
        <p:xfrm>
          <a:off x="984250" y="1484313"/>
          <a:ext cx="6607175" cy="530225"/>
        </p:xfrm>
        <a:graphic>
          <a:graphicData uri="http://schemas.openxmlformats.org/presentationml/2006/ole">
            <mc:AlternateContent xmlns:mc="http://schemas.openxmlformats.org/markup-compatibility/2006">
              <mc:Choice xmlns:v="urn:schemas-microsoft-com:vml" Requires="v">
                <p:oleObj name="Equation" r:id="rId4" imgW="3200400" imgH="253800" progId="Equation.DSMT4">
                  <p:embed/>
                </p:oleObj>
              </mc:Choice>
              <mc:Fallback>
                <p:oleObj name="Equation" r:id="rId4" imgW="3200400" imgH="2538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250" y="1484313"/>
                        <a:ext cx="6607175"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5463" name="Object 4">
            <a:extLst>
              <a:ext uri="{FF2B5EF4-FFF2-40B4-BE49-F238E27FC236}">
                <a16:creationId xmlns:a16="http://schemas.microsoft.com/office/drawing/2014/main" id="{AF446A6B-BE16-7948-5A99-CB6FF8B949F1}"/>
              </a:ext>
            </a:extLst>
          </p:cNvPr>
          <p:cNvGraphicFramePr>
            <a:graphicFrameLocks noChangeAspect="1"/>
          </p:cNvGraphicFramePr>
          <p:nvPr/>
        </p:nvGraphicFramePr>
        <p:xfrm>
          <a:off x="1030288" y="2133600"/>
          <a:ext cx="6632575" cy="530225"/>
        </p:xfrm>
        <a:graphic>
          <a:graphicData uri="http://schemas.openxmlformats.org/presentationml/2006/ole">
            <mc:AlternateContent xmlns:mc="http://schemas.openxmlformats.org/markup-compatibility/2006">
              <mc:Choice xmlns:v="urn:schemas-microsoft-com:vml" Requires="v">
                <p:oleObj name="Equation" r:id="rId6" imgW="3213000" imgH="253800" progId="Equation.DSMT4">
                  <p:embed/>
                </p:oleObj>
              </mc:Choice>
              <mc:Fallback>
                <p:oleObj name="Equation" r:id="rId6" imgW="3213000" imgH="2538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0288" y="2133600"/>
                        <a:ext cx="6632575"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5464" name="Object 5">
            <a:extLst>
              <a:ext uri="{FF2B5EF4-FFF2-40B4-BE49-F238E27FC236}">
                <a16:creationId xmlns:a16="http://schemas.microsoft.com/office/drawing/2014/main" id="{E0DB2C23-8710-C812-AF78-163414C0B83F}"/>
              </a:ext>
            </a:extLst>
          </p:cNvPr>
          <p:cNvGraphicFramePr>
            <a:graphicFrameLocks noChangeAspect="1"/>
          </p:cNvGraphicFramePr>
          <p:nvPr/>
        </p:nvGraphicFramePr>
        <p:xfrm>
          <a:off x="971550" y="2708275"/>
          <a:ext cx="6659563" cy="530225"/>
        </p:xfrm>
        <a:graphic>
          <a:graphicData uri="http://schemas.openxmlformats.org/presentationml/2006/ole">
            <mc:AlternateContent xmlns:mc="http://schemas.openxmlformats.org/markup-compatibility/2006">
              <mc:Choice xmlns:v="urn:schemas-microsoft-com:vml" Requires="v">
                <p:oleObj name="Equation" r:id="rId8" imgW="3225600" imgH="253800" progId="Equation.DSMT4">
                  <p:embed/>
                </p:oleObj>
              </mc:Choice>
              <mc:Fallback>
                <p:oleObj name="Equation" r:id="rId8" imgW="3225600" imgH="2538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550" y="2708275"/>
                        <a:ext cx="6659563"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5465" name="Object 6">
            <a:extLst>
              <a:ext uri="{FF2B5EF4-FFF2-40B4-BE49-F238E27FC236}">
                <a16:creationId xmlns:a16="http://schemas.microsoft.com/office/drawing/2014/main" id="{A135629B-DEDD-124D-C4A8-083B70E38930}"/>
              </a:ext>
            </a:extLst>
          </p:cNvPr>
          <p:cNvGraphicFramePr>
            <a:graphicFrameLocks noChangeAspect="1"/>
          </p:cNvGraphicFramePr>
          <p:nvPr/>
        </p:nvGraphicFramePr>
        <p:xfrm>
          <a:off x="1187450" y="3429000"/>
          <a:ext cx="3121025" cy="211138"/>
        </p:xfrm>
        <a:graphic>
          <a:graphicData uri="http://schemas.openxmlformats.org/presentationml/2006/ole">
            <mc:AlternateContent xmlns:mc="http://schemas.openxmlformats.org/markup-compatibility/2006">
              <mc:Choice xmlns:v="urn:schemas-microsoft-com:vml" Requires="v">
                <p:oleObj name="Equation" r:id="rId10" imgW="1511280" imgH="101520" progId="Equation.DSMT4">
                  <p:embed/>
                </p:oleObj>
              </mc:Choice>
              <mc:Fallback>
                <p:oleObj name="Equation" r:id="rId10" imgW="1511280" imgH="10152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87450" y="3429000"/>
                        <a:ext cx="3121025" cy="211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5466" name="Object 7">
            <a:extLst>
              <a:ext uri="{FF2B5EF4-FFF2-40B4-BE49-F238E27FC236}">
                <a16:creationId xmlns:a16="http://schemas.microsoft.com/office/drawing/2014/main" id="{B409F16D-67B2-A9E2-2225-CBF70E43516C}"/>
              </a:ext>
            </a:extLst>
          </p:cNvPr>
          <p:cNvGraphicFramePr>
            <a:graphicFrameLocks noChangeAspect="1"/>
          </p:cNvGraphicFramePr>
          <p:nvPr/>
        </p:nvGraphicFramePr>
        <p:xfrm>
          <a:off x="900113" y="4652963"/>
          <a:ext cx="7208837" cy="530225"/>
        </p:xfrm>
        <a:graphic>
          <a:graphicData uri="http://schemas.openxmlformats.org/presentationml/2006/ole">
            <mc:AlternateContent xmlns:mc="http://schemas.openxmlformats.org/markup-compatibility/2006">
              <mc:Choice xmlns:v="urn:schemas-microsoft-com:vml" Requires="v">
                <p:oleObj name="Equation" r:id="rId12" imgW="3492360" imgH="253800" progId="Equation.DSMT4">
                  <p:embed/>
                </p:oleObj>
              </mc:Choice>
              <mc:Fallback>
                <p:oleObj name="Equation" r:id="rId12" imgW="3492360" imgH="25380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00113" y="4652963"/>
                        <a:ext cx="7208837"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5467" name="Object 8">
            <a:extLst>
              <a:ext uri="{FF2B5EF4-FFF2-40B4-BE49-F238E27FC236}">
                <a16:creationId xmlns:a16="http://schemas.microsoft.com/office/drawing/2014/main" id="{136F70D9-8535-E8C3-5CA2-213823944C1F}"/>
              </a:ext>
            </a:extLst>
          </p:cNvPr>
          <p:cNvGraphicFramePr>
            <a:graphicFrameLocks noChangeAspect="1"/>
          </p:cNvGraphicFramePr>
          <p:nvPr/>
        </p:nvGraphicFramePr>
        <p:xfrm>
          <a:off x="900113" y="5373688"/>
          <a:ext cx="3276600" cy="477837"/>
        </p:xfrm>
        <a:graphic>
          <a:graphicData uri="http://schemas.openxmlformats.org/presentationml/2006/ole">
            <mc:AlternateContent xmlns:mc="http://schemas.openxmlformats.org/markup-compatibility/2006">
              <mc:Choice xmlns:v="urn:schemas-microsoft-com:vml" Requires="v">
                <p:oleObj name="Equation" r:id="rId14" imgW="1587240" imgH="228600" progId="Equation.DSMT4">
                  <p:embed/>
                </p:oleObj>
              </mc:Choice>
              <mc:Fallback>
                <p:oleObj name="Equation" r:id="rId14" imgW="1587240" imgH="22860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0113" y="5373688"/>
                        <a:ext cx="3276600"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5468" name="Object 9">
            <a:extLst>
              <a:ext uri="{FF2B5EF4-FFF2-40B4-BE49-F238E27FC236}">
                <a16:creationId xmlns:a16="http://schemas.microsoft.com/office/drawing/2014/main" id="{CE2EF147-7FA9-B109-51BE-AD3E81398D88}"/>
              </a:ext>
            </a:extLst>
          </p:cNvPr>
          <p:cNvGraphicFramePr>
            <a:graphicFrameLocks noChangeAspect="1"/>
          </p:cNvGraphicFramePr>
          <p:nvPr/>
        </p:nvGraphicFramePr>
        <p:xfrm>
          <a:off x="827088" y="3860800"/>
          <a:ext cx="7812087" cy="530225"/>
        </p:xfrm>
        <a:graphic>
          <a:graphicData uri="http://schemas.openxmlformats.org/presentationml/2006/ole">
            <mc:AlternateContent xmlns:mc="http://schemas.openxmlformats.org/markup-compatibility/2006">
              <mc:Choice xmlns:v="urn:schemas-microsoft-com:vml" Requires="v">
                <p:oleObj name="Equation" r:id="rId16" imgW="3784320" imgH="253800" progId="Equation.DSMT4">
                  <p:embed/>
                </p:oleObj>
              </mc:Choice>
              <mc:Fallback>
                <p:oleObj name="Equation" r:id="rId16" imgW="3784320" imgH="253800" progId="Equation.DSMT4">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7088" y="3860800"/>
                        <a:ext cx="7812087"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7" name="Text Box 13">
            <a:extLst>
              <a:ext uri="{FF2B5EF4-FFF2-40B4-BE49-F238E27FC236}">
                <a16:creationId xmlns:a16="http://schemas.microsoft.com/office/drawing/2014/main" id="{7D7D0A79-1802-C38E-EAC5-13EC2EED835D}"/>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§4  </a:t>
            </a:r>
            <a:r>
              <a:rPr lang="zh-CN" altLang="en-US" sz="3200" b="1">
                <a:solidFill>
                  <a:schemeClr val="accent2"/>
                </a:solidFill>
                <a:latin typeface="宋体" panose="02010600030101010101" pitchFamily="2" charset="-122"/>
              </a:rPr>
              <a:t>最大公因式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75458"/>
                                        </p:tgtEl>
                                        <p:attrNameLst>
                                          <p:attrName>style.visibility</p:attrName>
                                        </p:attrNameLst>
                                      </p:cBhvr>
                                      <p:to>
                                        <p:strVal val="visible"/>
                                      </p:to>
                                    </p:set>
                                    <p:animEffect transition="in" filter="wipe(left)">
                                      <p:cBhvr>
                                        <p:cTn id="7" dur="500"/>
                                        <p:tgtEl>
                                          <p:spTgt spid="275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5461"/>
                                        </p:tgtEl>
                                        <p:attrNameLst>
                                          <p:attrName>style.visibility</p:attrName>
                                        </p:attrNameLst>
                                      </p:cBhvr>
                                      <p:to>
                                        <p:strVal val="visible"/>
                                      </p:to>
                                    </p:set>
                                    <p:animEffect transition="in" filter="wipe(left)">
                                      <p:cBhvr>
                                        <p:cTn id="12" dur="500"/>
                                        <p:tgtEl>
                                          <p:spTgt spid="275461"/>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75460"/>
                                        </p:tgtEl>
                                        <p:attrNameLst>
                                          <p:attrName>style.visibility</p:attrName>
                                        </p:attrNameLst>
                                      </p:cBhvr>
                                      <p:to>
                                        <p:strVal val="visible"/>
                                      </p:to>
                                    </p:set>
                                    <p:animEffect transition="in" filter="wipe(left)">
                                      <p:cBhvr>
                                        <p:cTn id="16" dur="500"/>
                                        <p:tgtEl>
                                          <p:spTgt spid="275460"/>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75459"/>
                                        </p:tgtEl>
                                        <p:attrNameLst>
                                          <p:attrName>style.visibility</p:attrName>
                                        </p:attrNameLst>
                                      </p:cBhvr>
                                      <p:to>
                                        <p:strVal val="visible"/>
                                      </p:to>
                                    </p:set>
                                    <p:animEffect transition="in" filter="wipe(left)">
                                      <p:cBhvr>
                                        <p:cTn id="20" dur="500"/>
                                        <p:tgtEl>
                                          <p:spTgt spid="27545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75462"/>
                                        </p:tgtEl>
                                        <p:attrNameLst>
                                          <p:attrName>style.visibility</p:attrName>
                                        </p:attrNameLst>
                                      </p:cBhvr>
                                      <p:to>
                                        <p:strVal val="visible"/>
                                      </p:to>
                                    </p:set>
                                    <p:animEffect transition="in" filter="wipe(left)">
                                      <p:cBhvr>
                                        <p:cTn id="25" dur="500"/>
                                        <p:tgtEl>
                                          <p:spTgt spid="27546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75463"/>
                                        </p:tgtEl>
                                        <p:attrNameLst>
                                          <p:attrName>style.visibility</p:attrName>
                                        </p:attrNameLst>
                                      </p:cBhvr>
                                      <p:to>
                                        <p:strVal val="visible"/>
                                      </p:to>
                                    </p:set>
                                    <p:animEffect transition="in" filter="wipe(left)">
                                      <p:cBhvr>
                                        <p:cTn id="30" dur="500"/>
                                        <p:tgtEl>
                                          <p:spTgt spid="27546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75464"/>
                                        </p:tgtEl>
                                        <p:attrNameLst>
                                          <p:attrName>style.visibility</p:attrName>
                                        </p:attrNameLst>
                                      </p:cBhvr>
                                      <p:to>
                                        <p:strVal val="visible"/>
                                      </p:to>
                                    </p:set>
                                    <p:animEffect transition="in" filter="wipe(left)">
                                      <p:cBhvr>
                                        <p:cTn id="35" dur="500"/>
                                        <p:tgtEl>
                                          <p:spTgt spid="27546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275465"/>
                                        </p:tgtEl>
                                        <p:attrNameLst>
                                          <p:attrName>style.visibility</p:attrName>
                                        </p:attrNameLst>
                                      </p:cBhvr>
                                      <p:to>
                                        <p:strVal val="visible"/>
                                      </p:to>
                                    </p:set>
                                    <p:animEffect transition="in" filter="wipe(left)">
                                      <p:cBhvr>
                                        <p:cTn id="40" dur="500"/>
                                        <p:tgtEl>
                                          <p:spTgt spid="27546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275468"/>
                                        </p:tgtEl>
                                        <p:attrNameLst>
                                          <p:attrName>style.visibility</p:attrName>
                                        </p:attrNameLst>
                                      </p:cBhvr>
                                      <p:to>
                                        <p:strVal val="visible"/>
                                      </p:to>
                                    </p:set>
                                    <p:animEffect transition="in" filter="wipe(left)">
                                      <p:cBhvr>
                                        <p:cTn id="45" dur="500"/>
                                        <p:tgtEl>
                                          <p:spTgt spid="27546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275466"/>
                                        </p:tgtEl>
                                        <p:attrNameLst>
                                          <p:attrName>style.visibility</p:attrName>
                                        </p:attrNameLst>
                                      </p:cBhvr>
                                      <p:to>
                                        <p:strVal val="visible"/>
                                      </p:to>
                                    </p:set>
                                    <p:animEffect transition="in" filter="wipe(left)">
                                      <p:cBhvr>
                                        <p:cTn id="50" dur="500"/>
                                        <p:tgtEl>
                                          <p:spTgt spid="27546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275467"/>
                                        </p:tgtEl>
                                        <p:attrNameLst>
                                          <p:attrName>style.visibility</p:attrName>
                                        </p:attrNameLst>
                                      </p:cBhvr>
                                      <p:to>
                                        <p:strVal val="visible"/>
                                      </p:to>
                                    </p:set>
                                    <p:animEffect transition="in" filter="wipe(left)">
                                      <p:cBhvr>
                                        <p:cTn id="55" dur="500"/>
                                        <p:tgtEl>
                                          <p:spTgt spid="275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8" grpId="0"/>
      <p:bldP spid="275459" grpId="0"/>
      <p:bldP spid="27546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a:extLst>
              <a:ext uri="{FF2B5EF4-FFF2-40B4-BE49-F238E27FC236}">
                <a16:creationId xmlns:a16="http://schemas.microsoft.com/office/drawing/2014/main" id="{A63A27CE-0484-726E-2256-7BD88DB02675}"/>
              </a:ext>
            </a:extLst>
          </p:cNvPr>
          <p:cNvSpPr>
            <a:spLocks noChangeArrowheads="1"/>
          </p:cNvSpPr>
          <p:nvPr/>
        </p:nvSpPr>
        <p:spPr bwMode="auto">
          <a:xfrm>
            <a:off x="107950" y="815975"/>
            <a:ext cx="1943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由引理，</a:t>
            </a:r>
          </a:p>
        </p:txBody>
      </p:sp>
      <p:graphicFrame>
        <p:nvGraphicFramePr>
          <p:cNvPr id="276483" name="Object 2">
            <a:extLst>
              <a:ext uri="{FF2B5EF4-FFF2-40B4-BE49-F238E27FC236}">
                <a16:creationId xmlns:a16="http://schemas.microsoft.com/office/drawing/2014/main" id="{0E7CCC72-A08E-360A-7470-8070AA356E4C}"/>
              </a:ext>
            </a:extLst>
          </p:cNvPr>
          <p:cNvGraphicFramePr>
            <a:graphicFrameLocks noChangeAspect="1"/>
          </p:cNvGraphicFramePr>
          <p:nvPr/>
        </p:nvGraphicFramePr>
        <p:xfrm>
          <a:off x="1547813" y="836613"/>
          <a:ext cx="3671887" cy="530225"/>
        </p:xfrm>
        <a:graphic>
          <a:graphicData uri="http://schemas.openxmlformats.org/presentationml/2006/ole">
            <mc:AlternateContent xmlns:mc="http://schemas.openxmlformats.org/markup-compatibility/2006">
              <mc:Choice xmlns:v="urn:schemas-microsoft-com:vml" Requires="v">
                <p:oleObj name="Equation" r:id="rId2" imgW="1777680" imgH="253800" progId="Equation.DSMT4">
                  <p:embed/>
                </p:oleObj>
              </mc:Choice>
              <mc:Fallback>
                <p:oleObj name="Equation" r:id="rId2" imgW="1777680" imgH="2538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836613"/>
                        <a:ext cx="3671887"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484" name="Object 3">
            <a:extLst>
              <a:ext uri="{FF2B5EF4-FFF2-40B4-BE49-F238E27FC236}">
                <a16:creationId xmlns:a16="http://schemas.microsoft.com/office/drawing/2014/main" id="{78659BDC-C663-77AD-FB09-E1BD7E7E4E24}"/>
              </a:ext>
            </a:extLst>
          </p:cNvPr>
          <p:cNvGraphicFramePr>
            <a:graphicFrameLocks noChangeAspect="1"/>
          </p:cNvGraphicFramePr>
          <p:nvPr/>
        </p:nvGraphicFramePr>
        <p:xfrm>
          <a:off x="3276600" y="1557338"/>
          <a:ext cx="1993900" cy="530225"/>
        </p:xfrm>
        <a:graphic>
          <a:graphicData uri="http://schemas.openxmlformats.org/presentationml/2006/ole">
            <mc:AlternateContent xmlns:mc="http://schemas.openxmlformats.org/markup-compatibility/2006">
              <mc:Choice xmlns:v="urn:schemas-microsoft-com:vml" Requires="v">
                <p:oleObj name="Equation" r:id="rId4" imgW="965160" imgH="253800" progId="Equation.DSMT4">
                  <p:embed/>
                </p:oleObj>
              </mc:Choice>
              <mc:Fallback>
                <p:oleObj name="Equation" r:id="rId4" imgW="965160" imgH="2538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1557338"/>
                        <a:ext cx="19939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485" name="Object 4">
            <a:extLst>
              <a:ext uri="{FF2B5EF4-FFF2-40B4-BE49-F238E27FC236}">
                <a16:creationId xmlns:a16="http://schemas.microsoft.com/office/drawing/2014/main" id="{C60F0008-0234-5995-1516-47C50B7D8213}"/>
              </a:ext>
            </a:extLst>
          </p:cNvPr>
          <p:cNvGraphicFramePr>
            <a:graphicFrameLocks noChangeAspect="1"/>
          </p:cNvGraphicFramePr>
          <p:nvPr/>
        </p:nvGraphicFramePr>
        <p:xfrm>
          <a:off x="5292725" y="1557338"/>
          <a:ext cx="1993900" cy="530225"/>
        </p:xfrm>
        <a:graphic>
          <a:graphicData uri="http://schemas.openxmlformats.org/presentationml/2006/ole">
            <mc:AlternateContent xmlns:mc="http://schemas.openxmlformats.org/markup-compatibility/2006">
              <mc:Choice xmlns:v="urn:schemas-microsoft-com:vml" Requires="v">
                <p:oleObj name="Equation" r:id="rId6" imgW="965160" imgH="253800" progId="Equation.DSMT4">
                  <p:embed/>
                </p:oleObj>
              </mc:Choice>
              <mc:Fallback>
                <p:oleObj name="Equation" r:id="rId6" imgW="965160" imgH="2538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725" y="1557338"/>
                        <a:ext cx="19939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486" name="Object 5">
            <a:extLst>
              <a:ext uri="{FF2B5EF4-FFF2-40B4-BE49-F238E27FC236}">
                <a16:creationId xmlns:a16="http://schemas.microsoft.com/office/drawing/2014/main" id="{D5153A03-360A-56F9-A503-B47ABE34C791}"/>
              </a:ext>
            </a:extLst>
          </p:cNvPr>
          <p:cNvGraphicFramePr>
            <a:graphicFrameLocks noChangeAspect="1"/>
          </p:cNvGraphicFramePr>
          <p:nvPr/>
        </p:nvGraphicFramePr>
        <p:xfrm>
          <a:off x="3708400" y="2133600"/>
          <a:ext cx="1598613" cy="211138"/>
        </p:xfrm>
        <a:graphic>
          <a:graphicData uri="http://schemas.openxmlformats.org/presentationml/2006/ole">
            <mc:AlternateContent xmlns:mc="http://schemas.openxmlformats.org/markup-compatibility/2006">
              <mc:Choice xmlns:v="urn:schemas-microsoft-com:vml" Requires="v">
                <p:oleObj name="Equation" r:id="rId8" imgW="774360" imgH="101520" progId="Equation.DSMT4">
                  <p:embed/>
                </p:oleObj>
              </mc:Choice>
              <mc:Fallback>
                <p:oleObj name="Equation" r:id="rId8" imgW="774360" imgH="10152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8400" y="2133600"/>
                        <a:ext cx="1598613" cy="211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487" name="Object 6">
            <a:extLst>
              <a:ext uri="{FF2B5EF4-FFF2-40B4-BE49-F238E27FC236}">
                <a16:creationId xmlns:a16="http://schemas.microsoft.com/office/drawing/2014/main" id="{7A4268CE-67AC-A018-50E3-52478A5542E2}"/>
              </a:ext>
            </a:extLst>
          </p:cNvPr>
          <p:cNvGraphicFramePr>
            <a:graphicFrameLocks noChangeAspect="1"/>
          </p:cNvGraphicFramePr>
          <p:nvPr/>
        </p:nvGraphicFramePr>
        <p:xfrm>
          <a:off x="3276600" y="2349500"/>
          <a:ext cx="2387600" cy="530225"/>
        </p:xfrm>
        <a:graphic>
          <a:graphicData uri="http://schemas.openxmlformats.org/presentationml/2006/ole">
            <mc:AlternateContent xmlns:mc="http://schemas.openxmlformats.org/markup-compatibility/2006">
              <mc:Choice xmlns:v="urn:schemas-microsoft-com:vml" Requires="v">
                <p:oleObj name="Equation" r:id="rId10" imgW="1155600" imgH="253800" progId="Equation.DSMT4">
                  <p:embed/>
                </p:oleObj>
              </mc:Choice>
              <mc:Fallback>
                <p:oleObj name="Equation" r:id="rId10" imgW="1155600" imgH="2538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76600" y="2349500"/>
                        <a:ext cx="23876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488" name="Object 7">
            <a:extLst>
              <a:ext uri="{FF2B5EF4-FFF2-40B4-BE49-F238E27FC236}">
                <a16:creationId xmlns:a16="http://schemas.microsoft.com/office/drawing/2014/main" id="{4C74891B-3129-D833-0F43-4E977DBB8813}"/>
              </a:ext>
            </a:extLst>
          </p:cNvPr>
          <p:cNvGraphicFramePr>
            <a:graphicFrameLocks noChangeAspect="1"/>
          </p:cNvGraphicFramePr>
          <p:nvPr/>
        </p:nvGraphicFramePr>
        <p:xfrm>
          <a:off x="3276600" y="3213100"/>
          <a:ext cx="2387600" cy="530225"/>
        </p:xfrm>
        <a:graphic>
          <a:graphicData uri="http://schemas.openxmlformats.org/presentationml/2006/ole">
            <mc:AlternateContent xmlns:mc="http://schemas.openxmlformats.org/markup-compatibility/2006">
              <mc:Choice xmlns:v="urn:schemas-microsoft-com:vml" Requires="v">
                <p:oleObj name="Equation" r:id="rId12" imgW="1155600" imgH="253800" progId="Equation.DSMT4">
                  <p:embed/>
                </p:oleObj>
              </mc:Choice>
              <mc:Fallback>
                <p:oleObj name="Equation" r:id="rId12" imgW="1155600" imgH="25380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76600" y="3213100"/>
                        <a:ext cx="23876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489" name="Object 8">
            <a:extLst>
              <a:ext uri="{FF2B5EF4-FFF2-40B4-BE49-F238E27FC236}">
                <a16:creationId xmlns:a16="http://schemas.microsoft.com/office/drawing/2014/main" id="{92417366-872C-8C76-8C9F-9178C51F65AE}"/>
              </a:ext>
            </a:extLst>
          </p:cNvPr>
          <p:cNvGraphicFramePr>
            <a:graphicFrameLocks noChangeAspect="1"/>
          </p:cNvGraphicFramePr>
          <p:nvPr/>
        </p:nvGraphicFramePr>
        <p:xfrm>
          <a:off x="3276600" y="4076700"/>
          <a:ext cx="2176463" cy="530225"/>
        </p:xfrm>
        <a:graphic>
          <a:graphicData uri="http://schemas.openxmlformats.org/presentationml/2006/ole">
            <mc:AlternateContent xmlns:mc="http://schemas.openxmlformats.org/markup-compatibility/2006">
              <mc:Choice xmlns:v="urn:schemas-microsoft-com:vml" Requires="v">
                <p:oleObj name="Equation" r:id="rId14" imgW="1054080" imgH="253800" progId="Equation.DSMT4">
                  <p:embed/>
                </p:oleObj>
              </mc:Choice>
              <mc:Fallback>
                <p:oleObj name="Equation" r:id="rId14" imgW="1054080" imgH="25380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76600" y="4076700"/>
                        <a:ext cx="2176463"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490" name="Object 9">
            <a:extLst>
              <a:ext uri="{FF2B5EF4-FFF2-40B4-BE49-F238E27FC236}">
                <a16:creationId xmlns:a16="http://schemas.microsoft.com/office/drawing/2014/main" id="{B0794EBA-274E-BDDB-2BDD-ADECAD95EC0D}"/>
              </a:ext>
            </a:extLst>
          </p:cNvPr>
          <p:cNvGraphicFramePr>
            <a:graphicFrameLocks noChangeAspect="1"/>
          </p:cNvGraphicFramePr>
          <p:nvPr/>
        </p:nvGraphicFramePr>
        <p:xfrm>
          <a:off x="3276600" y="4941888"/>
          <a:ext cx="1495425" cy="530225"/>
        </p:xfrm>
        <a:graphic>
          <a:graphicData uri="http://schemas.openxmlformats.org/presentationml/2006/ole">
            <mc:AlternateContent xmlns:mc="http://schemas.openxmlformats.org/markup-compatibility/2006">
              <mc:Choice xmlns:v="urn:schemas-microsoft-com:vml" Requires="v">
                <p:oleObj name="Equation" r:id="rId16" imgW="723600" imgH="253800" progId="Equation.DSMT4">
                  <p:embed/>
                </p:oleObj>
              </mc:Choice>
              <mc:Fallback>
                <p:oleObj name="Equation" r:id="rId16" imgW="723600" imgH="253800" progId="Equation.DSMT4">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76600" y="4941888"/>
                        <a:ext cx="1495425"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491" name="Object 10">
            <a:extLst>
              <a:ext uri="{FF2B5EF4-FFF2-40B4-BE49-F238E27FC236}">
                <a16:creationId xmlns:a16="http://schemas.microsoft.com/office/drawing/2014/main" id="{01AD51E6-F94D-8101-ABD9-88A9964AC8E2}"/>
              </a:ext>
            </a:extLst>
          </p:cNvPr>
          <p:cNvGraphicFramePr>
            <a:graphicFrameLocks noChangeAspect="1"/>
          </p:cNvGraphicFramePr>
          <p:nvPr/>
        </p:nvGraphicFramePr>
        <p:xfrm>
          <a:off x="4932363" y="4724400"/>
          <a:ext cx="1443037" cy="927100"/>
        </p:xfrm>
        <a:graphic>
          <a:graphicData uri="http://schemas.openxmlformats.org/presentationml/2006/ole">
            <mc:AlternateContent xmlns:mc="http://schemas.openxmlformats.org/markup-compatibility/2006">
              <mc:Choice xmlns:v="urn:schemas-microsoft-com:vml" Requires="v">
                <p:oleObj name="Equation" r:id="rId18" imgW="698400" imgH="444240" progId="Equation.DSMT4">
                  <p:embed/>
                </p:oleObj>
              </mc:Choice>
              <mc:Fallback>
                <p:oleObj name="Equation" r:id="rId18" imgW="698400" imgH="444240" progId="Equation.DSMT4">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32363" y="4724400"/>
                        <a:ext cx="1443037"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492" name="Rectangle 12">
            <a:extLst>
              <a:ext uri="{FF2B5EF4-FFF2-40B4-BE49-F238E27FC236}">
                <a16:creationId xmlns:a16="http://schemas.microsoft.com/office/drawing/2014/main" id="{D1596A5A-6733-D08B-63DC-DC31835F0557}"/>
              </a:ext>
            </a:extLst>
          </p:cNvPr>
          <p:cNvSpPr>
            <a:spLocks noChangeArrowheads="1"/>
          </p:cNvSpPr>
          <p:nvPr/>
        </p:nvSpPr>
        <p:spPr bwMode="auto">
          <a:xfrm>
            <a:off x="468313" y="5734050"/>
            <a:ext cx="1943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其中</a:t>
            </a:r>
          </a:p>
        </p:txBody>
      </p:sp>
      <p:graphicFrame>
        <p:nvGraphicFramePr>
          <p:cNvPr id="276493" name="Object 11">
            <a:extLst>
              <a:ext uri="{FF2B5EF4-FFF2-40B4-BE49-F238E27FC236}">
                <a16:creationId xmlns:a16="http://schemas.microsoft.com/office/drawing/2014/main" id="{5982D9D8-71DC-0FD2-90E1-0766035B645C}"/>
              </a:ext>
            </a:extLst>
          </p:cNvPr>
          <p:cNvGraphicFramePr>
            <a:graphicFrameLocks noChangeAspect="1"/>
          </p:cNvGraphicFramePr>
          <p:nvPr/>
        </p:nvGraphicFramePr>
        <p:xfrm>
          <a:off x="1403350" y="5805488"/>
          <a:ext cx="368300" cy="477837"/>
        </p:xfrm>
        <a:graphic>
          <a:graphicData uri="http://schemas.openxmlformats.org/presentationml/2006/ole">
            <mc:AlternateContent xmlns:mc="http://schemas.openxmlformats.org/markup-compatibility/2006">
              <mc:Choice xmlns:v="urn:schemas-microsoft-com:vml" Requires="v">
                <p:oleObj name="Equation" r:id="rId20" imgW="177480" imgH="228600" progId="Equation.DSMT4">
                  <p:embed/>
                </p:oleObj>
              </mc:Choice>
              <mc:Fallback>
                <p:oleObj name="Equation" r:id="rId20" imgW="177480" imgH="228600" progId="Equation.DSMT4">
                  <p:embed/>
                  <p:pic>
                    <p:nvPicPr>
                      <p:cNvPr id="0" name="Object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03350" y="5805488"/>
                        <a:ext cx="368300"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494" name="Rectangle 14">
            <a:extLst>
              <a:ext uri="{FF2B5EF4-FFF2-40B4-BE49-F238E27FC236}">
                <a16:creationId xmlns:a16="http://schemas.microsoft.com/office/drawing/2014/main" id="{3DD06256-33C8-2A03-2080-2C74CDC74A4C}"/>
              </a:ext>
            </a:extLst>
          </p:cNvPr>
          <p:cNvSpPr>
            <a:spLocks noChangeArrowheads="1"/>
          </p:cNvSpPr>
          <p:nvPr/>
        </p:nvSpPr>
        <p:spPr bwMode="auto">
          <a:xfrm>
            <a:off x="1908175" y="5734050"/>
            <a:ext cx="1943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为</a:t>
            </a:r>
          </a:p>
        </p:txBody>
      </p:sp>
      <p:graphicFrame>
        <p:nvGraphicFramePr>
          <p:cNvPr id="276495" name="Object 12">
            <a:extLst>
              <a:ext uri="{FF2B5EF4-FFF2-40B4-BE49-F238E27FC236}">
                <a16:creationId xmlns:a16="http://schemas.microsoft.com/office/drawing/2014/main" id="{9352D92F-894C-0E05-BD69-0D2D7F88F9AC}"/>
              </a:ext>
            </a:extLst>
          </p:cNvPr>
          <p:cNvGraphicFramePr>
            <a:graphicFrameLocks noChangeAspect="1"/>
          </p:cNvGraphicFramePr>
          <p:nvPr/>
        </p:nvGraphicFramePr>
        <p:xfrm>
          <a:off x="2411413" y="5805488"/>
          <a:ext cx="736600" cy="477837"/>
        </p:xfrm>
        <a:graphic>
          <a:graphicData uri="http://schemas.openxmlformats.org/presentationml/2006/ole">
            <mc:AlternateContent xmlns:mc="http://schemas.openxmlformats.org/markup-compatibility/2006">
              <mc:Choice xmlns:v="urn:schemas-microsoft-com:vml" Requires="v">
                <p:oleObj name="Equation" r:id="rId22" imgW="355320" imgH="228600" progId="Equation.DSMT4">
                  <p:embed/>
                </p:oleObj>
              </mc:Choice>
              <mc:Fallback>
                <p:oleObj name="Equation" r:id="rId22" imgW="355320" imgH="228600" progId="Equation.DSMT4">
                  <p:embed/>
                  <p:pic>
                    <p:nvPicPr>
                      <p:cNvPr id="0" name="Object 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11413" y="5805488"/>
                        <a:ext cx="736600"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496" name="Rectangle 16">
            <a:extLst>
              <a:ext uri="{FF2B5EF4-FFF2-40B4-BE49-F238E27FC236}">
                <a16:creationId xmlns:a16="http://schemas.microsoft.com/office/drawing/2014/main" id="{28E11107-E743-8799-09A8-07C1ECC793E1}"/>
              </a:ext>
            </a:extLst>
          </p:cNvPr>
          <p:cNvSpPr>
            <a:spLocks noChangeArrowheads="1"/>
          </p:cNvSpPr>
          <p:nvPr/>
        </p:nvSpPr>
        <p:spPr bwMode="auto">
          <a:xfrm>
            <a:off x="3203575" y="5805488"/>
            <a:ext cx="3600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的首项系数</a:t>
            </a:r>
            <a:r>
              <a:rPr lang="en-US" altLang="zh-CN" sz="2800" b="1"/>
              <a:t>.</a:t>
            </a:r>
          </a:p>
        </p:txBody>
      </p:sp>
      <p:sp>
        <p:nvSpPr>
          <p:cNvPr id="22545" name="Text Box 17">
            <a:extLst>
              <a:ext uri="{FF2B5EF4-FFF2-40B4-BE49-F238E27FC236}">
                <a16:creationId xmlns:a16="http://schemas.microsoft.com/office/drawing/2014/main" id="{814B588F-068A-4B4B-7AF2-94F8C833C302}"/>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§4  </a:t>
            </a:r>
            <a:r>
              <a:rPr lang="zh-CN" altLang="en-US" sz="3200" b="1">
                <a:solidFill>
                  <a:schemeClr val="accent2"/>
                </a:solidFill>
                <a:latin typeface="宋体" panose="02010600030101010101" pitchFamily="2" charset="-122"/>
              </a:rPr>
              <a:t>最大公因式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76482"/>
                                        </p:tgtEl>
                                        <p:attrNameLst>
                                          <p:attrName>style.visibility</p:attrName>
                                        </p:attrNameLst>
                                      </p:cBhvr>
                                      <p:to>
                                        <p:strVal val="visible"/>
                                      </p:to>
                                    </p:set>
                                    <p:animEffect transition="in" filter="wipe(left)">
                                      <p:cBhvr>
                                        <p:cTn id="7" dur="500"/>
                                        <p:tgtEl>
                                          <p:spTgt spid="276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6483"/>
                                        </p:tgtEl>
                                        <p:attrNameLst>
                                          <p:attrName>style.visibility</p:attrName>
                                        </p:attrNameLst>
                                      </p:cBhvr>
                                      <p:to>
                                        <p:strVal val="visible"/>
                                      </p:to>
                                    </p:set>
                                    <p:animEffect transition="in" filter="wipe(left)">
                                      <p:cBhvr>
                                        <p:cTn id="12" dur="500"/>
                                        <p:tgtEl>
                                          <p:spTgt spid="2764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6484"/>
                                        </p:tgtEl>
                                        <p:attrNameLst>
                                          <p:attrName>style.visibility</p:attrName>
                                        </p:attrNameLst>
                                      </p:cBhvr>
                                      <p:to>
                                        <p:strVal val="visible"/>
                                      </p:to>
                                    </p:set>
                                    <p:animEffect transition="in" filter="wipe(left)">
                                      <p:cBhvr>
                                        <p:cTn id="17" dur="500"/>
                                        <p:tgtEl>
                                          <p:spTgt spid="2764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6485"/>
                                        </p:tgtEl>
                                        <p:attrNameLst>
                                          <p:attrName>style.visibility</p:attrName>
                                        </p:attrNameLst>
                                      </p:cBhvr>
                                      <p:to>
                                        <p:strVal val="visible"/>
                                      </p:to>
                                    </p:set>
                                    <p:animEffect transition="in" filter="wipe(left)">
                                      <p:cBhvr>
                                        <p:cTn id="22" dur="500"/>
                                        <p:tgtEl>
                                          <p:spTgt spid="2764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76486"/>
                                        </p:tgtEl>
                                        <p:attrNameLst>
                                          <p:attrName>style.visibility</p:attrName>
                                        </p:attrNameLst>
                                      </p:cBhvr>
                                      <p:to>
                                        <p:strVal val="visible"/>
                                      </p:to>
                                    </p:set>
                                    <p:animEffect transition="in" filter="wipe(left)">
                                      <p:cBhvr>
                                        <p:cTn id="27" dur="500"/>
                                        <p:tgtEl>
                                          <p:spTgt spid="2764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76487"/>
                                        </p:tgtEl>
                                        <p:attrNameLst>
                                          <p:attrName>style.visibility</p:attrName>
                                        </p:attrNameLst>
                                      </p:cBhvr>
                                      <p:to>
                                        <p:strVal val="visible"/>
                                      </p:to>
                                    </p:set>
                                    <p:animEffect transition="in" filter="wipe(left)">
                                      <p:cBhvr>
                                        <p:cTn id="32" dur="500"/>
                                        <p:tgtEl>
                                          <p:spTgt spid="27648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76488"/>
                                        </p:tgtEl>
                                        <p:attrNameLst>
                                          <p:attrName>style.visibility</p:attrName>
                                        </p:attrNameLst>
                                      </p:cBhvr>
                                      <p:to>
                                        <p:strVal val="visible"/>
                                      </p:to>
                                    </p:set>
                                    <p:animEffect transition="in" filter="wipe(left)">
                                      <p:cBhvr>
                                        <p:cTn id="37" dur="500"/>
                                        <p:tgtEl>
                                          <p:spTgt spid="2764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76489"/>
                                        </p:tgtEl>
                                        <p:attrNameLst>
                                          <p:attrName>style.visibility</p:attrName>
                                        </p:attrNameLst>
                                      </p:cBhvr>
                                      <p:to>
                                        <p:strVal val="visible"/>
                                      </p:to>
                                    </p:set>
                                    <p:animEffect transition="in" filter="wipe(left)">
                                      <p:cBhvr>
                                        <p:cTn id="42" dur="500"/>
                                        <p:tgtEl>
                                          <p:spTgt spid="27648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76490"/>
                                        </p:tgtEl>
                                        <p:attrNameLst>
                                          <p:attrName>style.visibility</p:attrName>
                                        </p:attrNameLst>
                                      </p:cBhvr>
                                      <p:to>
                                        <p:strVal val="visible"/>
                                      </p:to>
                                    </p:set>
                                    <p:animEffect transition="in" filter="wipe(left)">
                                      <p:cBhvr>
                                        <p:cTn id="47" dur="500"/>
                                        <p:tgtEl>
                                          <p:spTgt spid="27649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76491"/>
                                        </p:tgtEl>
                                        <p:attrNameLst>
                                          <p:attrName>style.visibility</p:attrName>
                                        </p:attrNameLst>
                                      </p:cBhvr>
                                      <p:to>
                                        <p:strVal val="visible"/>
                                      </p:to>
                                    </p:set>
                                    <p:animEffect transition="in" filter="wipe(left)">
                                      <p:cBhvr>
                                        <p:cTn id="52" dur="500"/>
                                        <p:tgtEl>
                                          <p:spTgt spid="27649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76492"/>
                                        </p:tgtEl>
                                        <p:attrNameLst>
                                          <p:attrName>style.visibility</p:attrName>
                                        </p:attrNameLst>
                                      </p:cBhvr>
                                      <p:to>
                                        <p:strVal val="visible"/>
                                      </p:to>
                                    </p:set>
                                    <p:animEffect transition="in" filter="wipe(left)">
                                      <p:cBhvr>
                                        <p:cTn id="57" dur="500"/>
                                        <p:tgtEl>
                                          <p:spTgt spid="276492"/>
                                        </p:tgtEl>
                                      </p:cBhvr>
                                    </p:animEffect>
                                  </p:childTnLst>
                                </p:cTn>
                              </p:par>
                            </p:childTnLst>
                          </p:cTn>
                        </p:par>
                        <p:par>
                          <p:cTn id="58" fill="hold" nodeType="afterGroup">
                            <p:stCondLst>
                              <p:cond delay="500"/>
                            </p:stCondLst>
                            <p:childTnLst>
                              <p:par>
                                <p:cTn id="59" presetID="22" presetClass="entr" presetSubtype="8" fill="hold" nodeType="afterEffect">
                                  <p:stCondLst>
                                    <p:cond delay="0"/>
                                  </p:stCondLst>
                                  <p:childTnLst>
                                    <p:set>
                                      <p:cBhvr>
                                        <p:cTn id="60" dur="1" fill="hold">
                                          <p:stCondLst>
                                            <p:cond delay="0"/>
                                          </p:stCondLst>
                                        </p:cTn>
                                        <p:tgtEl>
                                          <p:spTgt spid="276493"/>
                                        </p:tgtEl>
                                        <p:attrNameLst>
                                          <p:attrName>style.visibility</p:attrName>
                                        </p:attrNameLst>
                                      </p:cBhvr>
                                      <p:to>
                                        <p:strVal val="visible"/>
                                      </p:to>
                                    </p:set>
                                    <p:animEffect transition="in" filter="wipe(left)">
                                      <p:cBhvr>
                                        <p:cTn id="61" dur="500"/>
                                        <p:tgtEl>
                                          <p:spTgt spid="276493"/>
                                        </p:tgtEl>
                                      </p:cBhvr>
                                    </p:animEffect>
                                  </p:childTnLst>
                                </p:cTn>
                              </p:par>
                            </p:childTnLst>
                          </p:cTn>
                        </p:par>
                        <p:par>
                          <p:cTn id="62" fill="hold" nodeType="afterGroup">
                            <p:stCondLst>
                              <p:cond delay="1000"/>
                            </p:stCondLst>
                            <p:childTnLst>
                              <p:par>
                                <p:cTn id="63" presetID="22" presetClass="entr" presetSubtype="8" fill="hold" grpId="0" nodeType="afterEffect">
                                  <p:stCondLst>
                                    <p:cond delay="0"/>
                                  </p:stCondLst>
                                  <p:childTnLst>
                                    <p:set>
                                      <p:cBhvr>
                                        <p:cTn id="64" dur="1" fill="hold">
                                          <p:stCondLst>
                                            <p:cond delay="0"/>
                                          </p:stCondLst>
                                        </p:cTn>
                                        <p:tgtEl>
                                          <p:spTgt spid="276494"/>
                                        </p:tgtEl>
                                        <p:attrNameLst>
                                          <p:attrName>style.visibility</p:attrName>
                                        </p:attrNameLst>
                                      </p:cBhvr>
                                      <p:to>
                                        <p:strVal val="visible"/>
                                      </p:to>
                                    </p:set>
                                    <p:animEffect transition="in" filter="wipe(left)">
                                      <p:cBhvr>
                                        <p:cTn id="65" dur="500"/>
                                        <p:tgtEl>
                                          <p:spTgt spid="276494"/>
                                        </p:tgtEl>
                                      </p:cBhvr>
                                    </p:animEffect>
                                  </p:childTnLst>
                                </p:cTn>
                              </p:par>
                            </p:childTnLst>
                          </p:cTn>
                        </p:par>
                        <p:par>
                          <p:cTn id="66" fill="hold" nodeType="afterGroup">
                            <p:stCondLst>
                              <p:cond delay="1500"/>
                            </p:stCondLst>
                            <p:childTnLst>
                              <p:par>
                                <p:cTn id="67" presetID="22" presetClass="entr" presetSubtype="8" fill="hold" nodeType="afterEffect">
                                  <p:stCondLst>
                                    <p:cond delay="0"/>
                                  </p:stCondLst>
                                  <p:childTnLst>
                                    <p:set>
                                      <p:cBhvr>
                                        <p:cTn id="68" dur="1" fill="hold">
                                          <p:stCondLst>
                                            <p:cond delay="0"/>
                                          </p:stCondLst>
                                        </p:cTn>
                                        <p:tgtEl>
                                          <p:spTgt spid="276495"/>
                                        </p:tgtEl>
                                        <p:attrNameLst>
                                          <p:attrName>style.visibility</p:attrName>
                                        </p:attrNameLst>
                                      </p:cBhvr>
                                      <p:to>
                                        <p:strVal val="visible"/>
                                      </p:to>
                                    </p:set>
                                    <p:animEffect transition="in" filter="wipe(left)">
                                      <p:cBhvr>
                                        <p:cTn id="69" dur="500"/>
                                        <p:tgtEl>
                                          <p:spTgt spid="276495"/>
                                        </p:tgtEl>
                                      </p:cBhvr>
                                    </p:animEffect>
                                  </p:childTnLst>
                                </p:cTn>
                              </p:par>
                            </p:childTnLst>
                          </p:cTn>
                        </p:par>
                        <p:par>
                          <p:cTn id="70" fill="hold" nodeType="afterGroup">
                            <p:stCondLst>
                              <p:cond delay="2000"/>
                            </p:stCondLst>
                            <p:childTnLst>
                              <p:par>
                                <p:cTn id="71" presetID="22" presetClass="entr" presetSubtype="8" fill="hold" grpId="0" nodeType="afterEffect">
                                  <p:stCondLst>
                                    <p:cond delay="0"/>
                                  </p:stCondLst>
                                  <p:childTnLst>
                                    <p:set>
                                      <p:cBhvr>
                                        <p:cTn id="72" dur="1" fill="hold">
                                          <p:stCondLst>
                                            <p:cond delay="0"/>
                                          </p:stCondLst>
                                        </p:cTn>
                                        <p:tgtEl>
                                          <p:spTgt spid="276496"/>
                                        </p:tgtEl>
                                        <p:attrNameLst>
                                          <p:attrName>style.visibility</p:attrName>
                                        </p:attrNameLst>
                                      </p:cBhvr>
                                      <p:to>
                                        <p:strVal val="visible"/>
                                      </p:to>
                                    </p:set>
                                    <p:animEffect transition="in" filter="wipe(left)">
                                      <p:cBhvr>
                                        <p:cTn id="73" dur="500"/>
                                        <p:tgtEl>
                                          <p:spTgt spid="276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2" grpId="0"/>
      <p:bldP spid="276492" grpId="0"/>
      <p:bldP spid="276494" grpId="0"/>
      <p:bldP spid="27649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1542CFFA-7693-CA58-8708-B0E1CBC22F98}"/>
              </a:ext>
            </a:extLst>
          </p:cNvPr>
          <p:cNvSpPr>
            <a:spLocks noChangeArrowheads="1"/>
          </p:cNvSpPr>
          <p:nvPr/>
        </p:nvSpPr>
        <p:spPr bwMode="auto">
          <a:xfrm>
            <a:off x="107950" y="836613"/>
            <a:ext cx="7559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由辗转相除，由倒数第二式</a:t>
            </a:r>
          </a:p>
        </p:txBody>
      </p:sp>
      <p:graphicFrame>
        <p:nvGraphicFramePr>
          <p:cNvPr id="277507" name="Object 2">
            <a:extLst>
              <a:ext uri="{FF2B5EF4-FFF2-40B4-BE49-F238E27FC236}">
                <a16:creationId xmlns:a16="http://schemas.microsoft.com/office/drawing/2014/main" id="{E714B8D1-AEB9-E885-A589-FEA293FCCC44}"/>
              </a:ext>
            </a:extLst>
          </p:cNvPr>
          <p:cNvGraphicFramePr>
            <a:graphicFrameLocks noChangeAspect="1"/>
          </p:cNvGraphicFramePr>
          <p:nvPr/>
        </p:nvGraphicFramePr>
        <p:xfrm>
          <a:off x="2411413" y="1484313"/>
          <a:ext cx="3749675" cy="477837"/>
        </p:xfrm>
        <a:graphic>
          <a:graphicData uri="http://schemas.openxmlformats.org/presentationml/2006/ole">
            <mc:AlternateContent xmlns:mc="http://schemas.openxmlformats.org/markup-compatibility/2006">
              <mc:Choice xmlns:v="urn:schemas-microsoft-com:vml" Requires="v">
                <p:oleObj name="Equation" r:id="rId2" imgW="1815840" imgH="228600" progId="Equation.DSMT4">
                  <p:embed/>
                </p:oleObj>
              </mc:Choice>
              <mc:Fallback>
                <p:oleObj name="Equation" r:id="rId2" imgW="1815840" imgH="2286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1484313"/>
                        <a:ext cx="3749675"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7508" name="Rectangle 4">
            <a:extLst>
              <a:ext uri="{FF2B5EF4-FFF2-40B4-BE49-F238E27FC236}">
                <a16:creationId xmlns:a16="http://schemas.microsoft.com/office/drawing/2014/main" id="{05646B8F-F778-5539-1700-1D1064423634}"/>
              </a:ext>
            </a:extLst>
          </p:cNvPr>
          <p:cNvSpPr>
            <a:spLocks noChangeArrowheads="1"/>
          </p:cNvSpPr>
          <p:nvPr/>
        </p:nvSpPr>
        <p:spPr bwMode="auto">
          <a:xfrm>
            <a:off x="250825" y="2133600"/>
            <a:ext cx="7559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从倒数第三式往上逐步代入，消去</a:t>
            </a:r>
          </a:p>
        </p:txBody>
      </p:sp>
      <p:graphicFrame>
        <p:nvGraphicFramePr>
          <p:cNvPr id="277509" name="Object 3">
            <a:extLst>
              <a:ext uri="{FF2B5EF4-FFF2-40B4-BE49-F238E27FC236}">
                <a16:creationId xmlns:a16="http://schemas.microsoft.com/office/drawing/2014/main" id="{0EEFB5A2-C93C-E0D1-7299-F0BFD48EB815}"/>
              </a:ext>
            </a:extLst>
          </p:cNvPr>
          <p:cNvGraphicFramePr>
            <a:graphicFrameLocks noChangeAspect="1"/>
          </p:cNvGraphicFramePr>
          <p:nvPr/>
        </p:nvGraphicFramePr>
        <p:xfrm>
          <a:off x="1160463" y="2781300"/>
          <a:ext cx="5532437" cy="477838"/>
        </p:xfrm>
        <a:graphic>
          <a:graphicData uri="http://schemas.openxmlformats.org/presentationml/2006/ole">
            <mc:AlternateContent xmlns:mc="http://schemas.openxmlformats.org/markup-compatibility/2006">
              <mc:Choice xmlns:v="urn:schemas-microsoft-com:vml" Requires="v">
                <p:oleObj name="Equation" r:id="rId4" imgW="2679480" imgH="228600" progId="Equation.DSMT4">
                  <p:embed/>
                </p:oleObj>
              </mc:Choice>
              <mc:Fallback>
                <p:oleObj name="Equation" r:id="rId4" imgW="2679480" imgH="22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0463" y="2781300"/>
                        <a:ext cx="5532437"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7510" name="Rectangle 6">
            <a:extLst>
              <a:ext uri="{FF2B5EF4-FFF2-40B4-BE49-F238E27FC236}">
                <a16:creationId xmlns:a16="http://schemas.microsoft.com/office/drawing/2014/main" id="{C15FDB7E-17FD-A2E3-9DB1-602447CEAC8C}"/>
              </a:ext>
            </a:extLst>
          </p:cNvPr>
          <p:cNvSpPr>
            <a:spLocks noChangeArrowheads="1"/>
          </p:cNvSpPr>
          <p:nvPr/>
        </p:nvSpPr>
        <p:spPr bwMode="auto">
          <a:xfrm>
            <a:off x="323850" y="3429000"/>
            <a:ext cx="82089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最后整理后得        是               的一个组合</a:t>
            </a:r>
            <a:r>
              <a:rPr lang="en-US" altLang="zh-CN" sz="2800" b="1"/>
              <a:t>.</a:t>
            </a:r>
          </a:p>
        </p:txBody>
      </p:sp>
      <p:sp>
        <p:nvSpPr>
          <p:cNvPr id="277511" name="Rectangle 7">
            <a:extLst>
              <a:ext uri="{FF2B5EF4-FFF2-40B4-BE49-F238E27FC236}">
                <a16:creationId xmlns:a16="http://schemas.microsoft.com/office/drawing/2014/main" id="{50B4EBDB-6F11-3A7C-D1D2-059A1BB9C606}"/>
              </a:ext>
            </a:extLst>
          </p:cNvPr>
          <p:cNvSpPr>
            <a:spLocks noChangeArrowheads="1"/>
          </p:cNvSpPr>
          <p:nvPr/>
        </p:nvSpPr>
        <p:spPr bwMode="auto">
          <a:xfrm>
            <a:off x="323850" y="4365625"/>
            <a:ext cx="7632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最大公因式        与          只相差一个常数，</a:t>
            </a:r>
          </a:p>
        </p:txBody>
      </p:sp>
      <p:graphicFrame>
        <p:nvGraphicFramePr>
          <p:cNvPr id="277512" name="Object 4">
            <a:extLst>
              <a:ext uri="{FF2B5EF4-FFF2-40B4-BE49-F238E27FC236}">
                <a16:creationId xmlns:a16="http://schemas.microsoft.com/office/drawing/2014/main" id="{283CEC36-1B1B-895B-C0B7-E9259F9CB3C0}"/>
              </a:ext>
            </a:extLst>
          </p:cNvPr>
          <p:cNvGraphicFramePr>
            <a:graphicFrameLocks noChangeAspect="1"/>
          </p:cNvGraphicFramePr>
          <p:nvPr/>
        </p:nvGraphicFramePr>
        <p:xfrm>
          <a:off x="2627313" y="3500438"/>
          <a:ext cx="735012" cy="477837"/>
        </p:xfrm>
        <a:graphic>
          <a:graphicData uri="http://schemas.openxmlformats.org/presentationml/2006/ole">
            <mc:AlternateContent xmlns:mc="http://schemas.openxmlformats.org/markup-compatibility/2006">
              <mc:Choice xmlns:v="urn:schemas-microsoft-com:vml" Requires="v">
                <p:oleObj name="Equation" r:id="rId6" imgW="355320" imgH="228600" progId="Equation.DSMT4">
                  <p:embed/>
                </p:oleObj>
              </mc:Choice>
              <mc:Fallback>
                <p:oleObj name="Equation" r:id="rId6" imgW="355320" imgH="2286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313" y="3500438"/>
                        <a:ext cx="735012"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7513" name="Object 5">
            <a:extLst>
              <a:ext uri="{FF2B5EF4-FFF2-40B4-BE49-F238E27FC236}">
                <a16:creationId xmlns:a16="http://schemas.microsoft.com/office/drawing/2014/main" id="{C5804B97-9AE8-2D1F-2F6B-340A9F9DD6C7}"/>
              </a:ext>
            </a:extLst>
          </p:cNvPr>
          <p:cNvGraphicFramePr>
            <a:graphicFrameLocks noChangeAspect="1"/>
          </p:cNvGraphicFramePr>
          <p:nvPr/>
        </p:nvGraphicFramePr>
        <p:xfrm>
          <a:off x="3708400" y="3500438"/>
          <a:ext cx="1468438" cy="423862"/>
        </p:xfrm>
        <a:graphic>
          <a:graphicData uri="http://schemas.openxmlformats.org/presentationml/2006/ole">
            <mc:AlternateContent xmlns:mc="http://schemas.openxmlformats.org/markup-compatibility/2006">
              <mc:Choice xmlns:v="urn:schemas-microsoft-com:vml" Requires="v">
                <p:oleObj name="Equation" r:id="rId8" imgW="711000" imgH="203040" progId="Equation.DSMT4">
                  <p:embed/>
                </p:oleObj>
              </mc:Choice>
              <mc:Fallback>
                <p:oleObj name="Equation" r:id="rId8" imgW="711000" imgH="20304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8400" y="3500438"/>
                        <a:ext cx="1468438"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7514" name="Object 6">
            <a:extLst>
              <a:ext uri="{FF2B5EF4-FFF2-40B4-BE49-F238E27FC236}">
                <a16:creationId xmlns:a16="http://schemas.microsoft.com/office/drawing/2014/main" id="{73ABED85-864D-D684-845B-BAE5C7F04F24}"/>
              </a:ext>
            </a:extLst>
          </p:cNvPr>
          <p:cNvGraphicFramePr>
            <a:graphicFrameLocks noChangeAspect="1"/>
          </p:cNvGraphicFramePr>
          <p:nvPr/>
        </p:nvGraphicFramePr>
        <p:xfrm>
          <a:off x="3278188" y="4373563"/>
          <a:ext cx="735012" cy="477837"/>
        </p:xfrm>
        <a:graphic>
          <a:graphicData uri="http://schemas.openxmlformats.org/presentationml/2006/ole">
            <mc:AlternateContent xmlns:mc="http://schemas.openxmlformats.org/markup-compatibility/2006">
              <mc:Choice xmlns:v="urn:schemas-microsoft-com:vml" Requires="v">
                <p:oleObj name="Equation" r:id="rId10" imgW="355320" imgH="228600" progId="Equation.DSMT4">
                  <p:embed/>
                </p:oleObj>
              </mc:Choice>
              <mc:Fallback>
                <p:oleObj name="Equation" r:id="rId10" imgW="355320" imgH="2286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8188" y="4373563"/>
                        <a:ext cx="735012"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7515" name="Object 7">
            <a:extLst>
              <a:ext uri="{FF2B5EF4-FFF2-40B4-BE49-F238E27FC236}">
                <a16:creationId xmlns:a16="http://schemas.microsoft.com/office/drawing/2014/main" id="{F86FFA95-DF06-3AE2-3CEA-2AFB3111FF27}"/>
              </a:ext>
            </a:extLst>
          </p:cNvPr>
          <p:cNvGraphicFramePr>
            <a:graphicFrameLocks noChangeAspect="1"/>
          </p:cNvGraphicFramePr>
          <p:nvPr/>
        </p:nvGraphicFramePr>
        <p:xfrm>
          <a:off x="2195513" y="4437063"/>
          <a:ext cx="708025" cy="422275"/>
        </p:xfrm>
        <a:graphic>
          <a:graphicData uri="http://schemas.openxmlformats.org/presentationml/2006/ole">
            <mc:AlternateContent xmlns:mc="http://schemas.openxmlformats.org/markup-compatibility/2006">
              <mc:Choice xmlns:v="urn:schemas-microsoft-com:vml" Requires="v">
                <p:oleObj name="Equation" r:id="rId11" imgW="342720" imgH="203040" progId="Equation.DSMT4">
                  <p:embed/>
                </p:oleObj>
              </mc:Choice>
              <mc:Fallback>
                <p:oleObj name="Equation" r:id="rId11" imgW="342720" imgH="20304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95513" y="4437063"/>
                        <a:ext cx="708025"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7516" name="Rectangle 12">
            <a:extLst>
              <a:ext uri="{FF2B5EF4-FFF2-40B4-BE49-F238E27FC236}">
                <a16:creationId xmlns:a16="http://schemas.microsoft.com/office/drawing/2014/main" id="{A2876985-A2F1-9723-3BC7-F1258D1E7775}"/>
              </a:ext>
            </a:extLst>
          </p:cNvPr>
          <p:cNvSpPr>
            <a:spLocks noChangeArrowheads="1"/>
          </p:cNvSpPr>
          <p:nvPr/>
        </p:nvSpPr>
        <p:spPr bwMode="auto">
          <a:xfrm>
            <a:off x="468313" y="5084763"/>
            <a:ext cx="6335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故        也是                  的一个组合</a:t>
            </a:r>
            <a:r>
              <a:rPr lang="en-US" altLang="zh-CN" sz="2800" b="1"/>
              <a:t>,</a:t>
            </a:r>
          </a:p>
        </p:txBody>
      </p:sp>
      <p:graphicFrame>
        <p:nvGraphicFramePr>
          <p:cNvPr id="277517" name="Object 8">
            <a:extLst>
              <a:ext uri="{FF2B5EF4-FFF2-40B4-BE49-F238E27FC236}">
                <a16:creationId xmlns:a16="http://schemas.microsoft.com/office/drawing/2014/main" id="{507243FA-D686-471C-6E1F-B792B9193313}"/>
              </a:ext>
            </a:extLst>
          </p:cNvPr>
          <p:cNvGraphicFramePr>
            <a:graphicFrameLocks noChangeAspect="1"/>
          </p:cNvGraphicFramePr>
          <p:nvPr/>
        </p:nvGraphicFramePr>
        <p:xfrm>
          <a:off x="971550" y="5157788"/>
          <a:ext cx="708025" cy="425450"/>
        </p:xfrm>
        <a:graphic>
          <a:graphicData uri="http://schemas.openxmlformats.org/presentationml/2006/ole">
            <mc:AlternateContent xmlns:mc="http://schemas.openxmlformats.org/markup-compatibility/2006">
              <mc:Choice xmlns:v="urn:schemas-microsoft-com:vml" Requires="v">
                <p:oleObj name="Equation" r:id="rId13" imgW="342720" imgH="203040" progId="Equation.DSMT4">
                  <p:embed/>
                </p:oleObj>
              </mc:Choice>
              <mc:Fallback>
                <p:oleObj name="Equation" r:id="rId13" imgW="342720" imgH="20304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1550" y="5157788"/>
                        <a:ext cx="708025"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7518" name="Object 9">
            <a:extLst>
              <a:ext uri="{FF2B5EF4-FFF2-40B4-BE49-F238E27FC236}">
                <a16:creationId xmlns:a16="http://schemas.microsoft.com/office/drawing/2014/main" id="{C09889D2-A583-97BB-89A6-E63B1F463C23}"/>
              </a:ext>
            </a:extLst>
          </p:cNvPr>
          <p:cNvGraphicFramePr>
            <a:graphicFrameLocks noChangeAspect="1"/>
          </p:cNvGraphicFramePr>
          <p:nvPr/>
        </p:nvGraphicFramePr>
        <p:xfrm>
          <a:off x="2236788" y="5129213"/>
          <a:ext cx="1468437" cy="423862"/>
        </p:xfrm>
        <a:graphic>
          <a:graphicData uri="http://schemas.openxmlformats.org/presentationml/2006/ole">
            <mc:AlternateContent xmlns:mc="http://schemas.openxmlformats.org/markup-compatibility/2006">
              <mc:Choice xmlns:v="urn:schemas-microsoft-com:vml" Requires="v">
                <p:oleObj name="Equation" r:id="rId15" imgW="711000" imgH="203040" progId="Equation.DSMT4">
                  <p:embed/>
                </p:oleObj>
              </mc:Choice>
              <mc:Fallback>
                <p:oleObj name="Equation" r:id="rId15" imgW="711000" imgH="20304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36788" y="5129213"/>
                        <a:ext cx="1468437"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7519" name="Rectangle 15">
            <a:extLst>
              <a:ext uri="{FF2B5EF4-FFF2-40B4-BE49-F238E27FC236}">
                <a16:creationId xmlns:a16="http://schemas.microsoft.com/office/drawing/2014/main" id="{5B5F4389-C8A3-1094-E839-2FA850EB29C9}"/>
              </a:ext>
            </a:extLst>
          </p:cNvPr>
          <p:cNvSpPr>
            <a:spLocks noChangeArrowheads="1"/>
          </p:cNvSpPr>
          <p:nvPr/>
        </p:nvSpPr>
        <p:spPr bwMode="auto">
          <a:xfrm>
            <a:off x="611188" y="5805488"/>
            <a:ext cx="4032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即存在</a:t>
            </a:r>
          </a:p>
        </p:txBody>
      </p:sp>
      <p:graphicFrame>
        <p:nvGraphicFramePr>
          <p:cNvPr id="277520" name="Object 10">
            <a:extLst>
              <a:ext uri="{FF2B5EF4-FFF2-40B4-BE49-F238E27FC236}">
                <a16:creationId xmlns:a16="http://schemas.microsoft.com/office/drawing/2014/main" id="{9CC933FF-3524-1E66-F7F7-56276F7F0A15}"/>
              </a:ext>
            </a:extLst>
          </p:cNvPr>
          <p:cNvGraphicFramePr>
            <a:graphicFrameLocks noChangeAspect="1"/>
          </p:cNvGraphicFramePr>
          <p:nvPr/>
        </p:nvGraphicFramePr>
        <p:xfrm>
          <a:off x="1835150" y="5851525"/>
          <a:ext cx="2570163" cy="457200"/>
        </p:xfrm>
        <a:graphic>
          <a:graphicData uri="http://schemas.openxmlformats.org/presentationml/2006/ole">
            <mc:AlternateContent xmlns:mc="http://schemas.openxmlformats.org/markup-compatibility/2006">
              <mc:Choice xmlns:v="urn:schemas-microsoft-com:vml" Requires="v">
                <p:oleObj name="Equation" r:id="rId16" imgW="1155600" imgH="203040" progId="Equation.DSMT4">
                  <p:embed/>
                </p:oleObj>
              </mc:Choice>
              <mc:Fallback>
                <p:oleObj name="Equation" r:id="rId16" imgW="1155600" imgH="203040" progId="Equation.DSMT4">
                  <p:embed/>
                  <p:pic>
                    <p:nvPicPr>
                      <p:cNvPr id="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35150" y="5851525"/>
                        <a:ext cx="25701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7521" name="Object 11">
            <a:extLst>
              <a:ext uri="{FF2B5EF4-FFF2-40B4-BE49-F238E27FC236}">
                <a16:creationId xmlns:a16="http://schemas.microsoft.com/office/drawing/2014/main" id="{EB7E6EBD-39EE-F72D-F499-66ED1DFF8DA5}"/>
              </a:ext>
            </a:extLst>
          </p:cNvPr>
          <p:cNvGraphicFramePr>
            <a:graphicFrameLocks noChangeAspect="1"/>
          </p:cNvGraphicFramePr>
          <p:nvPr/>
        </p:nvGraphicFramePr>
        <p:xfrm>
          <a:off x="4427538" y="5834063"/>
          <a:ext cx="4122737" cy="457200"/>
        </p:xfrm>
        <a:graphic>
          <a:graphicData uri="http://schemas.openxmlformats.org/presentationml/2006/ole">
            <mc:AlternateContent xmlns:mc="http://schemas.openxmlformats.org/markup-compatibility/2006">
              <mc:Choice xmlns:v="urn:schemas-microsoft-com:vml" Requires="v">
                <p:oleObj name="Equation" r:id="rId18" imgW="1854000" imgH="203040" progId="Equation.DSMT4">
                  <p:embed/>
                </p:oleObj>
              </mc:Choice>
              <mc:Fallback>
                <p:oleObj name="Equation" r:id="rId18" imgW="1854000" imgH="203040" progId="Equation.DSMT4">
                  <p:embed/>
                  <p:pic>
                    <p:nvPicPr>
                      <p:cNvPr id="0" name="Object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27538" y="5834063"/>
                        <a:ext cx="412273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70" name="Text Box 18">
            <a:extLst>
              <a:ext uri="{FF2B5EF4-FFF2-40B4-BE49-F238E27FC236}">
                <a16:creationId xmlns:a16="http://schemas.microsoft.com/office/drawing/2014/main" id="{52D9E02B-1484-0F07-DC71-BA5965B59899}"/>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§4  </a:t>
            </a:r>
            <a:r>
              <a:rPr lang="zh-CN" altLang="en-US" sz="3200" b="1">
                <a:solidFill>
                  <a:schemeClr val="accent2"/>
                </a:solidFill>
                <a:latin typeface="宋体" panose="02010600030101010101" pitchFamily="2" charset="-122"/>
              </a:rPr>
              <a:t>最大公因式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77506"/>
                                        </p:tgtEl>
                                        <p:attrNameLst>
                                          <p:attrName>style.visibility</p:attrName>
                                        </p:attrNameLst>
                                      </p:cBhvr>
                                      <p:to>
                                        <p:strVal val="visible"/>
                                      </p:to>
                                    </p:set>
                                    <p:animEffect transition="in" filter="wipe(left)">
                                      <p:cBhvr>
                                        <p:cTn id="7" dur="500"/>
                                        <p:tgtEl>
                                          <p:spTgt spid="277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7507"/>
                                        </p:tgtEl>
                                        <p:attrNameLst>
                                          <p:attrName>style.visibility</p:attrName>
                                        </p:attrNameLst>
                                      </p:cBhvr>
                                      <p:to>
                                        <p:strVal val="visible"/>
                                      </p:to>
                                    </p:set>
                                    <p:animEffect transition="in" filter="wipe(left)">
                                      <p:cBhvr>
                                        <p:cTn id="12" dur="500"/>
                                        <p:tgtEl>
                                          <p:spTgt spid="2775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7508"/>
                                        </p:tgtEl>
                                        <p:attrNameLst>
                                          <p:attrName>style.visibility</p:attrName>
                                        </p:attrNameLst>
                                      </p:cBhvr>
                                      <p:to>
                                        <p:strVal val="visible"/>
                                      </p:to>
                                    </p:set>
                                    <p:animEffect transition="in" filter="wipe(left)">
                                      <p:cBhvr>
                                        <p:cTn id="17" dur="500"/>
                                        <p:tgtEl>
                                          <p:spTgt spid="2775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7509"/>
                                        </p:tgtEl>
                                        <p:attrNameLst>
                                          <p:attrName>style.visibility</p:attrName>
                                        </p:attrNameLst>
                                      </p:cBhvr>
                                      <p:to>
                                        <p:strVal val="visible"/>
                                      </p:to>
                                    </p:set>
                                    <p:animEffect transition="in" filter="wipe(left)">
                                      <p:cBhvr>
                                        <p:cTn id="22" dur="500"/>
                                        <p:tgtEl>
                                          <p:spTgt spid="2775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7510"/>
                                        </p:tgtEl>
                                        <p:attrNameLst>
                                          <p:attrName>style.visibility</p:attrName>
                                        </p:attrNameLst>
                                      </p:cBhvr>
                                      <p:to>
                                        <p:strVal val="visible"/>
                                      </p:to>
                                    </p:set>
                                    <p:animEffect transition="in" filter="wipe(left)">
                                      <p:cBhvr>
                                        <p:cTn id="27" dur="500"/>
                                        <p:tgtEl>
                                          <p:spTgt spid="277510"/>
                                        </p:tgtEl>
                                      </p:cBhvr>
                                    </p:animEffect>
                                  </p:childTnLst>
                                </p:cTn>
                              </p:par>
                              <p:par>
                                <p:cTn id="28" presetID="22" presetClass="entr" presetSubtype="8" fill="hold" nodeType="withEffect">
                                  <p:stCondLst>
                                    <p:cond delay="0"/>
                                  </p:stCondLst>
                                  <p:childTnLst>
                                    <p:set>
                                      <p:cBhvr>
                                        <p:cTn id="29" dur="1" fill="hold">
                                          <p:stCondLst>
                                            <p:cond delay="0"/>
                                          </p:stCondLst>
                                        </p:cTn>
                                        <p:tgtEl>
                                          <p:spTgt spid="277512"/>
                                        </p:tgtEl>
                                        <p:attrNameLst>
                                          <p:attrName>style.visibility</p:attrName>
                                        </p:attrNameLst>
                                      </p:cBhvr>
                                      <p:to>
                                        <p:strVal val="visible"/>
                                      </p:to>
                                    </p:set>
                                    <p:animEffect transition="in" filter="wipe(left)">
                                      <p:cBhvr>
                                        <p:cTn id="30" dur="500"/>
                                        <p:tgtEl>
                                          <p:spTgt spid="277512"/>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277513"/>
                                        </p:tgtEl>
                                        <p:attrNameLst>
                                          <p:attrName>style.visibility</p:attrName>
                                        </p:attrNameLst>
                                      </p:cBhvr>
                                      <p:to>
                                        <p:strVal val="visible"/>
                                      </p:to>
                                    </p:set>
                                    <p:animEffect transition="in" filter="wipe(left)">
                                      <p:cBhvr>
                                        <p:cTn id="34" dur="500"/>
                                        <p:tgtEl>
                                          <p:spTgt spid="27751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77511"/>
                                        </p:tgtEl>
                                        <p:attrNameLst>
                                          <p:attrName>style.visibility</p:attrName>
                                        </p:attrNameLst>
                                      </p:cBhvr>
                                      <p:to>
                                        <p:strVal val="visible"/>
                                      </p:to>
                                    </p:set>
                                    <p:animEffect transition="in" filter="wipe(left)">
                                      <p:cBhvr>
                                        <p:cTn id="39" dur="500"/>
                                        <p:tgtEl>
                                          <p:spTgt spid="277511"/>
                                        </p:tgtEl>
                                      </p:cBhvr>
                                    </p:animEffect>
                                  </p:childTnLst>
                                </p:cTn>
                              </p:par>
                              <p:par>
                                <p:cTn id="40" presetID="22" presetClass="entr" presetSubtype="8" fill="hold" nodeType="withEffect">
                                  <p:stCondLst>
                                    <p:cond delay="0"/>
                                  </p:stCondLst>
                                  <p:childTnLst>
                                    <p:set>
                                      <p:cBhvr>
                                        <p:cTn id="41" dur="1" fill="hold">
                                          <p:stCondLst>
                                            <p:cond delay="0"/>
                                          </p:stCondLst>
                                        </p:cTn>
                                        <p:tgtEl>
                                          <p:spTgt spid="277515"/>
                                        </p:tgtEl>
                                        <p:attrNameLst>
                                          <p:attrName>style.visibility</p:attrName>
                                        </p:attrNameLst>
                                      </p:cBhvr>
                                      <p:to>
                                        <p:strVal val="visible"/>
                                      </p:to>
                                    </p:set>
                                    <p:animEffect transition="in" filter="wipe(left)">
                                      <p:cBhvr>
                                        <p:cTn id="42" dur="500"/>
                                        <p:tgtEl>
                                          <p:spTgt spid="277515"/>
                                        </p:tgtEl>
                                      </p:cBhvr>
                                    </p:animEffect>
                                  </p:childTnLst>
                                </p:cTn>
                              </p:par>
                            </p:childTnLst>
                          </p:cTn>
                        </p:par>
                        <p:par>
                          <p:cTn id="43" fill="hold" nodeType="afterGroup">
                            <p:stCondLst>
                              <p:cond delay="500"/>
                            </p:stCondLst>
                            <p:childTnLst>
                              <p:par>
                                <p:cTn id="44" presetID="22" presetClass="entr" presetSubtype="8" fill="hold" nodeType="afterEffect">
                                  <p:stCondLst>
                                    <p:cond delay="0"/>
                                  </p:stCondLst>
                                  <p:childTnLst>
                                    <p:set>
                                      <p:cBhvr>
                                        <p:cTn id="45" dur="1" fill="hold">
                                          <p:stCondLst>
                                            <p:cond delay="0"/>
                                          </p:stCondLst>
                                        </p:cTn>
                                        <p:tgtEl>
                                          <p:spTgt spid="277514"/>
                                        </p:tgtEl>
                                        <p:attrNameLst>
                                          <p:attrName>style.visibility</p:attrName>
                                        </p:attrNameLst>
                                      </p:cBhvr>
                                      <p:to>
                                        <p:strVal val="visible"/>
                                      </p:to>
                                    </p:set>
                                    <p:animEffect transition="in" filter="wipe(left)">
                                      <p:cBhvr>
                                        <p:cTn id="46" dur="500"/>
                                        <p:tgtEl>
                                          <p:spTgt spid="27751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77516"/>
                                        </p:tgtEl>
                                        <p:attrNameLst>
                                          <p:attrName>style.visibility</p:attrName>
                                        </p:attrNameLst>
                                      </p:cBhvr>
                                      <p:to>
                                        <p:strVal val="visible"/>
                                      </p:to>
                                    </p:set>
                                    <p:animEffect transition="in" filter="wipe(left)">
                                      <p:cBhvr>
                                        <p:cTn id="51" dur="500"/>
                                        <p:tgtEl>
                                          <p:spTgt spid="277516"/>
                                        </p:tgtEl>
                                      </p:cBhvr>
                                    </p:animEffect>
                                  </p:childTnLst>
                                </p:cTn>
                              </p:par>
                              <p:par>
                                <p:cTn id="52" presetID="22" presetClass="entr" presetSubtype="8" fill="hold" nodeType="withEffect">
                                  <p:stCondLst>
                                    <p:cond delay="0"/>
                                  </p:stCondLst>
                                  <p:childTnLst>
                                    <p:set>
                                      <p:cBhvr>
                                        <p:cTn id="53" dur="1" fill="hold">
                                          <p:stCondLst>
                                            <p:cond delay="0"/>
                                          </p:stCondLst>
                                        </p:cTn>
                                        <p:tgtEl>
                                          <p:spTgt spid="277517"/>
                                        </p:tgtEl>
                                        <p:attrNameLst>
                                          <p:attrName>style.visibility</p:attrName>
                                        </p:attrNameLst>
                                      </p:cBhvr>
                                      <p:to>
                                        <p:strVal val="visible"/>
                                      </p:to>
                                    </p:set>
                                    <p:animEffect transition="in" filter="wipe(left)">
                                      <p:cBhvr>
                                        <p:cTn id="54" dur="500"/>
                                        <p:tgtEl>
                                          <p:spTgt spid="277517"/>
                                        </p:tgtEl>
                                      </p:cBhvr>
                                    </p:animEffect>
                                  </p:childTnLst>
                                </p:cTn>
                              </p:par>
                            </p:childTnLst>
                          </p:cTn>
                        </p:par>
                        <p:par>
                          <p:cTn id="55" fill="hold" nodeType="afterGroup">
                            <p:stCondLst>
                              <p:cond delay="500"/>
                            </p:stCondLst>
                            <p:childTnLst>
                              <p:par>
                                <p:cTn id="56" presetID="22" presetClass="entr" presetSubtype="8" fill="hold" nodeType="afterEffect">
                                  <p:stCondLst>
                                    <p:cond delay="0"/>
                                  </p:stCondLst>
                                  <p:childTnLst>
                                    <p:set>
                                      <p:cBhvr>
                                        <p:cTn id="57" dur="1" fill="hold">
                                          <p:stCondLst>
                                            <p:cond delay="0"/>
                                          </p:stCondLst>
                                        </p:cTn>
                                        <p:tgtEl>
                                          <p:spTgt spid="277518"/>
                                        </p:tgtEl>
                                        <p:attrNameLst>
                                          <p:attrName>style.visibility</p:attrName>
                                        </p:attrNameLst>
                                      </p:cBhvr>
                                      <p:to>
                                        <p:strVal val="visible"/>
                                      </p:to>
                                    </p:set>
                                    <p:animEffect transition="in" filter="wipe(left)">
                                      <p:cBhvr>
                                        <p:cTn id="58" dur="500"/>
                                        <p:tgtEl>
                                          <p:spTgt spid="27751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77519"/>
                                        </p:tgtEl>
                                        <p:attrNameLst>
                                          <p:attrName>style.visibility</p:attrName>
                                        </p:attrNameLst>
                                      </p:cBhvr>
                                      <p:to>
                                        <p:strVal val="visible"/>
                                      </p:to>
                                    </p:set>
                                    <p:animEffect transition="in" filter="wipe(left)">
                                      <p:cBhvr>
                                        <p:cTn id="63" dur="500"/>
                                        <p:tgtEl>
                                          <p:spTgt spid="277519"/>
                                        </p:tgtEl>
                                      </p:cBhvr>
                                    </p:animEffect>
                                  </p:childTnLst>
                                </p:cTn>
                              </p:par>
                              <p:par>
                                <p:cTn id="64" presetID="22" presetClass="entr" presetSubtype="8" fill="hold" nodeType="withEffect">
                                  <p:stCondLst>
                                    <p:cond delay="0"/>
                                  </p:stCondLst>
                                  <p:childTnLst>
                                    <p:set>
                                      <p:cBhvr>
                                        <p:cTn id="65" dur="1" fill="hold">
                                          <p:stCondLst>
                                            <p:cond delay="0"/>
                                          </p:stCondLst>
                                        </p:cTn>
                                        <p:tgtEl>
                                          <p:spTgt spid="277520"/>
                                        </p:tgtEl>
                                        <p:attrNameLst>
                                          <p:attrName>style.visibility</p:attrName>
                                        </p:attrNameLst>
                                      </p:cBhvr>
                                      <p:to>
                                        <p:strVal val="visible"/>
                                      </p:to>
                                    </p:set>
                                    <p:animEffect transition="in" filter="wipe(left)">
                                      <p:cBhvr>
                                        <p:cTn id="66" dur="500"/>
                                        <p:tgtEl>
                                          <p:spTgt spid="277520"/>
                                        </p:tgtEl>
                                      </p:cBhvr>
                                    </p:animEffect>
                                  </p:childTnLst>
                                </p:cTn>
                              </p:par>
                            </p:childTnLst>
                          </p:cTn>
                        </p:par>
                        <p:par>
                          <p:cTn id="67" fill="hold" nodeType="afterGroup">
                            <p:stCondLst>
                              <p:cond delay="500"/>
                            </p:stCondLst>
                            <p:childTnLst>
                              <p:par>
                                <p:cTn id="68" presetID="22" presetClass="entr" presetSubtype="8" fill="hold" nodeType="afterEffect">
                                  <p:stCondLst>
                                    <p:cond delay="0"/>
                                  </p:stCondLst>
                                  <p:childTnLst>
                                    <p:set>
                                      <p:cBhvr>
                                        <p:cTn id="69" dur="1" fill="hold">
                                          <p:stCondLst>
                                            <p:cond delay="0"/>
                                          </p:stCondLst>
                                        </p:cTn>
                                        <p:tgtEl>
                                          <p:spTgt spid="277521"/>
                                        </p:tgtEl>
                                        <p:attrNameLst>
                                          <p:attrName>style.visibility</p:attrName>
                                        </p:attrNameLst>
                                      </p:cBhvr>
                                      <p:to>
                                        <p:strVal val="visible"/>
                                      </p:to>
                                    </p:set>
                                    <p:animEffect transition="in" filter="wipe(left)">
                                      <p:cBhvr>
                                        <p:cTn id="70" dur="500"/>
                                        <p:tgtEl>
                                          <p:spTgt spid="277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6" grpId="0"/>
      <p:bldP spid="277508" grpId="0"/>
      <p:bldP spid="277510" grpId="0"/>
      <p:bldP spid="277511" grpId="0"/>
      <p:bldP spid="277516" grpId="0"/>
      <p:bldP spid="2775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23DBD9BD-C19C-97D7-2CF2-EA144F97833D}"/>
              </a:ext>
            </a:extLst>
          </p:cNvPr>
          <p:cNvSpPr>
            <a:spLocks noChangeArrowheads="1"/>
          </p:cNvSpPr>
          <p:nvPr/>
        </p:nvSpPr>
        <p:spPr bwMode="auto">
          <a:xfrm>
            <a:off x="358775" y="836613"/>
            <a:ext cx="8785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FF6600"/>
                </a:solidFill>
              </a:rPr>
              <a:t>注</a:t>
            </a:r>
            <a:r>
              <a:rPr lang="en-US" altLang="zh-CN" sz="2800" b="1">
                <a:solidFill>
                  <a:srgbClr val="FF6600"/>
                </a:solidFill>
              </a:rPr>
              <a:t>1  </a:t>
            </a:r>
            <a:r>
              <a:rPr lang="zh-CN" altLang="en-US" sz="2800" b="1"/>
              <a:t>辗转相除的过程既证明了                  的存在性，</a:t>
            </a:r>
          </a:p>
        </p:txBody>
      </p:sp>
      <p:graphicFrame>
        <p:nvGraphicFramePr>
          <p:cNvPr id="278531" name="Object 2">
            <a:extLst>
              <a:ext uri="{FF2B5EF4-FFF2-40B4-BE49-F238E27FC236}">
                <a16:creationId xmlns:a16="http://schemas.microsoft.com/office/drawing/2014/main" id="{311B82C3-3915-3A26-D782-963CE1F3411E}"/>
              </a:ext>
            </a:extLst>
          </p:cNvPr>
          <p:cNvGraphicFramePr>
            <a:graphicFrameLocks noChangeAspect="1"/>
          </p:cNvGraphicFramePr>
          <p:nvPr/>
        </p:nvGraphicFramePr>
        <p:xfrm>
          <a:off x="5087938" y="917575"/>
          <a:ext cx="1468437" cy="457200"/>
        </p:xfrm>
        <a:graphic>
          <a:graphicData uri="http://schemas.openxmlformats.org/presentationml/2006/ole">
            <mc:AlternateContent xmlns:mc="http://schemas.openxmlformats.org/markup-compatibility/2006">
              <mc:Choice xmlns:v="urn:schemas-microsoft-com:vml" Requires="v">
                <p:oleObj name="Equation" r:id="rId2" imgW="660240" imgH="203040" progId="Equation.DSMT4">
                  <p:embed/>
                </p:oleObj>
              </mc:Choice>
              <mc:Fallback>
                <p:oleObj name="Equation" r:id="rId2" imgW="660240" imgH="20304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938" y="917575"/>
                        <a:ext cx="146843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8532" name="Rectangle 4">
            <a:extLst>
              <a:ext uri="{FF2B5EF4-FFF2-40B4-BE49-F238E27FC236}">
                <a16:creationId xmlns:a16="http://schemas.microsoft.com/office/drawing/2014/main" id="{470236AB-0DC3-5786-8D9A-E72A01FEBBFD}"/>
              </a:ext>
            </a:extLst>
          </p:cNvPr>
          <p:cNvSpPr>
            <a:spLocks noChangeArrowheads="1"/>
          </p:cNvSpPr>
          <p:nvPr/>
        </p:nvSpPr>
        <p:spPr bwMode="auto">
          <a:xfrm>
            <a:off x="250825" y="1557338"/>
            <a:ext cx="8785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又给出了求                                          的具体步骤</a:t>
            </a:r>
            <a:r>
              <a:rPr lang="en-US" altLang="zh-CN" sz="2800" b="1"/>
              <a:t>.</a:t>
            </a:r>
          </a:p>
        </p:txBody>
      </p:sp>
      <p:graphicFrame>
        <p:nvGraphicFramePr>
          <p:cNvPr id="278533" name="Object 3">
            <a:extLst>
              <a:ext uri="{FF2B5EF4-FFF2-40B4-BE49-F238E27FC236}">
                <a16:creationId xmlns:a16="http://schemas.microsoft.com/office/drawing/2014/main" id="{5268B8DD-5B0F-506D-87FB-3838C94750AE}"/>
              </a:ext>
            </a:extLst>
          </p:cNvPr>
          <p:cNvGraphicFramePr>
            <a:graphicFrameLocks noChangeAspect="1"/>
          </p:cNvGraphicFramePr>
          <p:nvPr/>
        </p:nvGraphicFramePr>
        <p:xfrm>
          <a:off x="2195513" y="1550988"/>
          <a:ext cx="3360737" cy="571500"/>
        </p:xfrm>
        <a:graphic>
          <a:graphicData uri="http://schemas.openxmlformats.org/presentationml/2006/ole">
            <mc:AlternateContent xmlns:mc="http://schemas.openxmlformats.org/markup-compatibility/2006">
              <mc:Choice xmlns:v="urn:schemas-microsoft-com:vml" Requires="v">
                <p:oleObj name="Equation" r:id="rId4" imgW="1511280" imgH="253800" progId="Equation.DSMT4">
                  <p:embed/>
                </p:oleObj>
              </mc:Choice>
              <mc:Fallback>
                <p:oleObj name="Equation" r:id="rId4" imgW="1511280" imgH="2538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1550988"/>
                        <a:ext cx="3360737"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8534" name="Rectangle 6">
            <a:extLst>
              <a:ext uri="{FF2B5EF4-FFF2-40B4-BE49-F238E27FC236}">
                <a16:creationId xmlns:a16="http://schemas.microsoft.com/office/drawing/2014/main" id="{7A0CE448-6465-3195-55C5-A8253215150C}"/>
              </a:ext>
            </a:extLst>
          </p:cNvPr>
          <p:cNvSpPr>
            <a:spLocks noChangeArrowheads="1"/>
          </p:cNvSpPr>
          <p:nvPr/>
        </p:nvSpPr>
        <p:spPr bwMode="auto">
          <a:xfrm>
            <a:off x="179388" y="2349500"/>
            <a:ext cx="1944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chemeClr val="accent2"/>
                </a:solidFill>
              </a:rPr>
              <a:t>例</a:t>
            </a:r>
            <a:r>
              <a:rPr lang="en-US" altLang="zh-CN" sz="2800" b="1">
                <a:solidFill>
                  <a:schemeClr val="accent2"/>
                </a:solidFill>
                <a:latin typeface="Times New Roman" panose="02020603050405020304" pitchFamily="18" charset="0"/>
              </a:rPr>
              <a:t>2</a:t>
            </a:r>
            <a:r>
              <a:rPr lang="en-US" altLang="zh-CN" sz="2800" b="1">
                <a:solidFill>
                  <a:schemeClr val="accent2"/>
                </a:solidFill>
              </a:rPr>
              <a:t>  </a:t>
            </a:r>
            <a:r>
              <a:rPr lang="zh-CN" altLang="en-US" sz="2800" b="1"/>
              <a:t>已知</a:t>
            </a:r>
          </a:p>
        </p:txBody>
      </p:sp>
      <p:graphicFrame>
        <p:nvGraphicFramePr>
          <p:cNvPr id="278535" name="Object 4">
            <a:extLst>
              <a:ext uri="{FF2B5EF4-FFF2-40B4-BE49-F238E27FC236}">
                <a16:creationId xmlns:a16="http://schemas.microsoft.com/office/drawing/2014/main" id="{7C288EC6-356F-2BF4-2DB3-C8787A19DF20}"/>
              </a:ext>
            </a:extLst>
          </p:cNvPr>
          <p:cNvGraphicFramePr>
            <a:graphicFrameLocks noChangeAspect="1"/>
          </p:cNvGraphicFramePr>
          <p:nvPr/>
        </p:nvGraphicFramePr>
        <p:xfrm>
          <a:off x="1979613" y="2349500"/>
          <a:ext cx="4264025" cy="514350"/>
        </p:xfrm>
        <a:graphic>
          <a:graphicData uri="http://schemas.openxmlformats.org/presentationml/2006/ole">
            <mc:AlternateContent xmlns:mc="http://schemas.openxmlformats.org/markup-compatibility/2006">
              <mc:Choice xmlns:v="urn:schemas-microsoft-com:vml" Requires="v">
                <p:oleObj name="Equation" r:id="rId6" imgW="1917360" imgH="228600" progId="Equation.DSMT4">
                  <p:embed/>
                </p:oleObj>
              </mc:Choice>
              <mc:Fallback>
                <p:oleObj name="Equation" r:id="rId6" imgW="1917360" imgH="2286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613" y="2349500"/>
                        <a:ext cx="4264025"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8536" name="Rectangle 8">
            <a:extLst>
              <a:ext uri="{FF2B5EF4-FFF2-40B4-BE49-F238E27FC236}">
                <a16:creationId xmlns:a16="http://schemas.microsoft.com/office/drawing/2014/main" id="{306F52C9-5A53-19BA-D040-E362813E4074}"/>
              </a:ext>
            </a:extLst>
          </p:cNvPr>
          <p:cNvSpPr>
            <a:spLocks noChangeArrowheads="1"/>
          </p:cNvSpPr>
          <p:nvPr/>
        </p:nvSpPr>
        <p:spPr bwMode="auto">
          <a:xfrm>
            <a:off x="898525" y="3552825"/>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求</a:t>
            </a:r>
          </a:p>
        </p:txBody>
      </p:sp>
      <p:graphicFrame>
        <p:nvGraphicFramePr>
          <p:cNvPr id="278537" name="Object 5">
            <a:extLst>
              <a:ext uri="{FF2B5EF4-FFF2-40B4-BE49-F238E27FC236}">
                <a16:creationId xmlns:a16="http://schemas.microsoft.com/office/drawing/2014/main" id="{0AB09BDC-6BA4-4309-06CF-C8C2390A3483}"/>
              </a:ext>
            </a:extLst>
          </p:cNvPr>
          <p:cNvGraphicFramePr>
            <a:graphicFrameLocks noChangeAspect="1"/>
          </p:cNvGraphicFramePr>
          <p:nvPr/>
        </p:nvGraphicFramePr>
        <p:xfrm>
          <a:off x="2051050" y="2925763"/>
          <a:ext cx="3868738" cy="514350"/>
        </p:xfrm>
        <a:graphic>
          <a:graphicData uri="http://schemas.openxmlformats.org/presentationml/2006/ole">
            <mc:AlternateContent xmlns:mc="http://schemas.openxmlformats.org/markup-compatibility/2006">
              <mc:Choice xmlns:v="urn:schemas-microsoft-com:vml" Requires="v">
                <p:oleObj name="Equation" r:id="rId8" imgW="1739880" imgH="228600" progId="Equation.DSMT4">
                  <p:embed/>
                </p:oleObj>
              </mc:Choice>
              <mc:Fallback>
                <p:oleObj name="Equation" r:id="rId8" imgW="1739880" imgH="2286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1050" y="2925763"/>
                        <a:ext cx="3868738"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8538" name="Object 6">
            <a:extLst>
              <a:ext uri="{FF2B5EF4-FFF2-40B4-BE49-F238E27FC236}">
                <a16:creationId xmlns:a16="http://schemas.microsoft.com/office/drawing/2014/main" id="{43CA9E1C-4971-AC9B-E3AE-F02E581881C9}"/>
              </a:ext>
            </a:extLst>
          </p:cNvPr>
          <p:cNvGraphicFramePr>
            <a:graphicFrameLocks noChangeAspect="1"/>
          </p:cNvGraphicFramePr>
          <p:nvPr/>
        </p:nvGraphicFramePr>
        <p:xfrm>
          <a:off x="1474788" y="3552825"/>
          <a:ext cx="1865312" cy="571500"/>
        </p:xfrm>
        <a:graphic>
          <a:graphicData uri="http://schemas.openxmlformats.org/presentationml/2006/ole">
            <mc:AlternateContent xmlns:mc="http://schemas.openxmlformats.org/markup-compatibility/2006">
              <mc:Choice xmlns:v="urn:schemas-microsoft-com:vml" Requires="v">
                <p:oleObj name="Equation" r:id="rId10" imgW="838080" imgH="253800" progId="Equation.DSMT4">
                  <p:embed/>
                </p:oleObj>
              </mc:Choice>
              <mc:Fallback>
                <p:oleObj name="Equation" r:id="rId10" imgW="838080" imgH="2538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4788" y="3552825"/>
                        <a:ext cx="1865312"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8539" name="Rectangle 11">
            <a:extLst>
              <a:ext uri="{FF2B5EF4-FFF2-40B4-BE49-F238E27FC236}">
                <a16:creationId xmlns:a16="http://schemas.microsoft.com/office/drawing/2014/main" id="{3A94EE26-E7E4-D89E-8D2E-1812F8444867}"/>
              </a:ext>
            </a:extLst>
          </p:cNvPr>
          <p:cNvSpPr>
            <a:spLocks noChangeArrowheads="1"/>
          </p:cNvSpPr>
          <p:nvPr/>
        </p:nvSpPr>
        <p:spPr bwMode="auto">
          <a:xfrm>
            <a:off x="3419475" y="3573463"/>
            <a:ext cx="996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t>,</a:t>
            </a:r>
            <a:r>
              <a:rPr lang="zh-CN" altLang="en-US" sz="2800" b="1"/>
              <a:t>并求</a:t>
            </a:r>
          </a:p>
        </p:txBody>
      </p:sp>
      <p:graphicFrame>
        <p:nvGraphicFramePr>
          <p:cNvPr id="278540" name="Object 7">
            <a:extLst>
              <a:ext uri="{FF2B5EF4-FFF2-40B4-BE49-F238E27FC236}">
                <a16:creationId xmlns:a16="http://schemas.microsoft.com/office/drawing/2014/main" id="{BDBD5553-93DC-9E2E-362B-62446312D2C8}"/>
              </a:ext>
            </a:extLst>
          </p:cNvPr>
          <p:cNvGraphicFramePr>
            <a:graphicFrameLocks noChangeAspect="1"/>
          </p:cNvGraphicFramePr>
          <p:nvPr/>
        </p:nvGraphicFramePr>
        <p:xfrm>
          <a:off x="4408488" y="3609975"/>
          <a:ext cx="1470025" cy="457200"/>
        </p:xfrm>
        <a:graphic>
          <a:graphicData uri="http://schemas.openxmlformats.org/presentationml/2006/ole">
            <mc:AlternateContent xmlns:mc="http://schemas.openxmlformats.org/markup-compatibility/2006">
              <mc:Choice xmlns:v="urn:schemas-microsoft-com:vml" Requires="v">
                <p:oleObj name="Equation" r:id="rId12" imgW="660240" imgH="203040" progId="Equation.DSMT4">
                  <p:embed/>
                </p:oleObj>
              </mc:Choice>
              <mc:Fallback>
                <p:oleObj name="Equation" r:id="rId12" imgW="660240" imgH="20304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08488" y="3609975"/>
                        <a:ext cx="14700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8541" name="Rectangle 13">
            <a:extLst>
              <a:ext uri="{FF2B5EF4-FFF2-40B4-BE49-F238E27FC236}">
                <a16:creationId xmlns:a16="http://schemas.microsoft.com/office/drawing/2014/main" id="{EC3BB0EC-29DA-79EA-5D1E-28C88869B9F3}"/>
              </a:ext>
            </a:extLst>
          </p:cNvPr>
          <p:cNvSpPr>
            <a:spLocks noChangeArrowheads="1"/>
          </p:cNvSpPr>
          <p:nvPr/>
        </p:nvSpPr>
        <p:spPr bwMode="auto">
          <a:xfrm>
            <a:off x="5938838" y="3552825"/>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使得</a:t>
            </a:r>
          </a:p>
        </p:txBody>
      </p:sp>
      <p:graphicFrame>
        <p:nvGraphicFramePr>
          <p:cNvPr id="278542" name="Object 8">
            <a:extLst>
              <a:ext uri="{FF2B5EF4-FFF2-40B4-BE49-F238E27FC236}">
                <a16:creationId xmlns:a16="http://schemas.microsoft.com/office/drawing/2014/main" id="{9C6FD72D-4C2C-442C-D022-4A8008C2B56B}"/>
              </a:ext>
            </a:extLst>
          </p:cNvPr>
          <p:cNvGraphicFramePr>
            <a:graphicFrameLocks noChangeAspect="1"/>
          </p:cNvGraphicFramePr>
          <p:nvPr/>
        </p:nvGraphicFramePr>
        <p:xfrm>
          <a:off x="1547813" y="4221163"/>
          <a:ext cx="5314950" cy="571500"/>
        </p:xfrm>
        <a:graphic>
          <a:graphicData uri="http://schemas.openxmlformats.org/presentationml/2006/ole">
            <mc:AlternateContent xmlns:mc="http://schemas.openxmlformats.org/markup-compatibility/2006">
              <mc:Choice xmlns:v="urn:schemas-microsoft-com:vml" Requires="v">
                <p:oleObj name="Equation" r:id="rId14" imgW="2361960" imgH="253800" progId="Equation.DSMT4">
                  <p:embed/>
                </p:oleObj>
              </mc:Choice>
              <mc:Fallback>
                <p:oleObj name="Equation" r:id="rId14" imgW="2361960" imgH="25380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47813" y="4221163"/>
                        <a:ext cx="53149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8543" name="Rectangle 15">
            <a:extLst>
              <a:ext uri="{FF2B5EF4-FFF2-40B4-BE49-F238E27FC236}">
                <a16:creationId xmlns:a16="http://schemas.microsoft.com/office/drawing/2014/main" id="{B424B9BC-006F-5E42-8191-99F24F33CB4A}"/>
              </a:ext>
            </a:extLst>
          </p:cNvPr>
          <p:cNvSpPr>
            <a:spLocks noChangeArrowheads="1"/>
          </p:cNvSpPr>
          <p:nvPr/>
        </p:nvSpPr>
        <p:spPr bwMode="auto">
          <a:xfrm>
            <a:off x="179388" y="4941888"/>
            <a:ext cx="1944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chemeClr val="accent2"/>
                </a:solidFill>
              </a:rPr>
              <a:t>解  </a:t>
            </a:r>
            <a:r>
              <a:rPr lang="zh-CN" altLang="en-US" sz="2800" b="1"/>
              <a:t>因为</a:t>
            </a:r>
          </a:p>
        </p:txBody>
      </p:sp>
      <p:graphicFrame>
        <p:nvGraphicFramePr>
          <p:cNvPr id="278544" name="Object 9">
            <a:extLst>
              <a:ext uri="{FF2B5EF4-FFF2-40B4-BE49-F238E27FC236}">
                <a16:creationId xmlns:a16="http://schemas.microsoft.com/office/drawing/2014/main" id="{3C6A2433-17E4-08D0-F9BB-296A3EF372C9}"/>
              </a:ext>
            </a:extLst>
          </p:cNvPr>
          <p:cNvGraphicFramePr>
            <a:graphicFrameLocks noChangeAspect="1"/>
          </p:cNvGraphicFramePr>
          <p:nvPr/>
        </p:nvGraphicFramePr>
        <p:xfrm>
          <a:off x="2268538" y="5373688"/>
          <a:ext cx="5534025" cy="1000125"/>
        </p:xfrm>
        <a:graphic>
          <a:graphicData uri="http://schemas.openxmlformats.org/presentationml/2006/ole">
            <mc:AlternateContent xmlns:mc="http://schemas.openxmlformats.org/markup-compatibility/2006">
              <mc:Choice xmlns:v="urn:schemas-microsoft-com:vml" Requires="v">
                <p:oleObj name="Equation" r:id="rId16" imgW="2489040" imgH="444240" progId="Equation.DSMT4">
                  <p:embed/>
                </p:oleObj>
              </mc:Choice>
              <mc:Fallback>
                <p:oleObj name="Equation" r:id="rId16" imgW="2489040" imgH="444240" progId="Equation.DSMT4">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68538" y="5373688"/>
                        <a:ext cx="5534025"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8545" name="Object 10">
            <a:extLst>
              <a:ext uri="{FF2B5EF4-FFF2-40B4-BE49-F238E27FC236}">
                <a16:creationId xmlns:a16="http://schemas.microsoft.com/office/drawing/2014/main" id="{07E59A76-66E4-CD96-8A21-D7F73F1CF3A2}"/>
              </a:ext>
            </a:extLst>
          </p:cNvPr>
          <p:cNvGraphicFramePr>
            <a:graphicFrameLocks noChangeAspect="1"/>
          </p:cNvGraphicFramePr>
          <p:nvPr/>
        </p:nvGraphicFramePr>
        <p:xfrm>
          <a:off x="1619250" y="4941888"/>
          <a:ext cx="3355975" cy="477837"/>
        </p:xfrm>
        <a:graphic>
          <a:graphicData uri="http://schemas.openxmlformats.org/presentationml/2006/ole">
            <mc:AlternateContent xmlns:mc="http://schemas.openxmlformats.org/markup-compatibility/2006">
              <mc:Choice xmlns:v="urn:schemas-microsoft-com:vml" Requires="v">
                <p:oleObj name="Equation" r:id="rId18" imgW="1625400" imgH="228600" progId="Equation.DSMT4">
                  <p:embed/>
                </p:oleObj>
              </mc:Choice>
              <mc:Fallback>
                <p:oleObj name="Equation" r:id="rId18" imgW="1625400" imgH="228600" progId="Equation.DSMT4">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19250" y="4941888"/>
                        <a:ext cx="3355975"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94" name="Text Box 18">
            <a:extLst>
              <a:ext uri="{FF2B5EF4-FFF2-40B4-BE49-F238E27FC236}">
                <a16:creationId xmlns:a16="http://schemas.microsoft.com/office/drawing/2014/main" id="{D9E366A6-2ABB-9174-79B8-42160367B469}"/>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§4  </a:t>
            </a:r>
            <a:r>
              <a:rPr lang="zh-CN" altLang="en-US" sz="3200" b="1">
                <a:solidFill>
                  <a:schemeClr val="accent2"/>
                </a:solidFill>
                <a:latin typeface="宋体" panose="02010600030101010101" pitchFamily="2" charset="-122"/>
              </a:rPr>
              <a:t>最大公因式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8530"/>
                                        </p:tgtEl>
                                        <p:attrNameLst>
                                          <p:attrName>style.visibility</p:attrName>
                                        </p:attrNameLst>
                                      </p:cBhvr>
                                      <p:to>
                                        <p:strVal val="visible"/>
                                      </p:to>
                                    </p:set>
                                    <p:animEffect transition="in" filter="wipe(left)">
                                      <p:cBhvr>
                                        <p:cTn id="7" dur="500"/>
                                        <p:tgtEl>
                                          <p:spTgt spid="278530"/>
                                        </p:tgtEl>
                                      </p:cBhvr>
                                    </p:animEffect>
                                  </p:childTnLst>
                                </p:cTn>
                              </p:par>
                              <p:par>
                                <p:cTn id="8" presetID="22" presetClass="entr" presetSubtype="8" fill="hold" nodeType="withEffect">
                                  <p:stCondLst>
                                    <p:cond delay="0"/>
                                  </p:stCondLst>
                                  <p:childTnLst>
                                    <p:set>
                                      <p:cBhvr>
                                        <p:cTn id="9" dur="1" fill="hold">
                                          <p:stCondLst>
                                            <p:cond delay="0"/>
                                          </p:stCondLst>
                                        </p:cTn>
                                        <p:tgtEl>
                                          <p:spTgt spid="278531"/>
                                        </p:tgtEl>
                                        <p:attrNameLst>
                                          <p:attrName>style.visibility</p:attrName>
                                        </p:attrNameLst>
                                      </p:cBhvr>
                                      <p:to>
                                        <p:strVal val="visible"/>
                                      </p:to>
                                    </p:set>
                                    <p:animEffect transition="in" filter="wipe(left)">
                                      <p:cBhvr>
                                        <p:cTn id="10" dur="500"/>
                                        <p:tgtEl>
                                          <p:spTgt spid="278531"/>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78532"/>
                                        </p:tgtEl>
                                        <p:attrNameLst>
                                          <p:attrName>style.visibility</p:attrName>
                                        </p:attrNameLst>
                                      </p:cBhvr>
                                      <p:to>
                                        <p:strVal val="visible"/>
                                      </p:to>
                                    </p:set>
                                    <p:animEffect transition="in" filter="wipe(left)">
                                      <p:cBhvr>
                                        <p:cTn id="14" dur="500"/>
                                        <p:tgtEl>
                                          <p:spTgt spid="278532"/>
                                        </p:tgtEl>
                                      </p:cBhvr>
                                    </p:animEffect>
                                  </p:childTnLst>
                                </p:cTn>
                              </p:par>
                              <p:par>
                                <p:cTn id="15" presetID="22" presetClass="entr" presetSubtype="8" fill="hold" nodeType="withEffect">
                                  <p:stCondLst>
                                    <p:cond delay="0"/>
                                  </p:stCondLst>
                                  <p:childTnLst>
                                    <p:set>
                                      <p:cBhvr>
                                        <p:cTn id="16" dur="1" fill="hold">
                                          <p:stCondLst>
                                            <p:cond delay="0"/>
                                          </p:stCondLst>
                                        </p:cTn>
                                        <p:tgtEl>
                                          <p:spTgt spid="278533"/>
                                        </p:tgtEl>
                                        <p:attrNameLst>
                                          <p:attrName>style.visibility</p:attrName>
                                        </p:attrNameLst>
                                      </p:cBhvr>
                                      <p:to>
                                        <p:strVal val="visible"/>
                                      </p:to>
                                    </p:set>
                                    <p:animEffect transition="in" filter="wipe(left)">
                                      <p:cBhvr>
                                        <p:cTn id="17" dur="500"/>
                                        <p:tgtEl>
                                          <p:spTgt spid="2785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8534"/>
                                        </p:tgtEl>
                                        <p:attrNameLst>
                                          <p:attrName>style.visibility</p:attrName>
                                        </p:attrNameLst>
                                      </p:cBhvr>
                                      <p:to>
                                        <p:strVal val="visible"/>
                                      </p:to>
                                    </p:set>
                                    <p:animEffect transition="in" filter="wipe(left)">
                                      <p:cBhvr>
                                        <p:cTn id="22" dur="500"/>
                                        <p:tgtEl>
                                          <p:spTgt spid="278534"/>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78535"/>
                                        </p:tgtEl>
                                        <p:attrNameLst>
                                          <p:attrName>style.visibility</p:attrName>
                                        </p:attrNameLst>
                                      </p:cBhvr>
                                      <p:to>
                                        <p:strVal val="visible"/>
                                      </p:to>
                                    </p:set>
                                    <p:animEffect transition="in" filter="wipe(left)">
                                      <p:cBhvr>
                                        <p:cTn id="26" dur="500"/>
                                        <p:tgtEl>
                                          <p:spTgt spid="278535"/>
                                        </p:tgtEl>
                                      </p:cBhvr>
                                    </p:animEffect>
                                  </p:childTnLst>
                                </p:cTn>
                              </p:par>
                            </p:childTnLst>
                          </p:cTn>
                        </p:par>
                        <p:par>
                          <p:cTn id="27" fill="hold" nodeType="afterGroup">
                            <p:stCondLst>
                              <p:cond delay="1000"/>
                            </p:stCondLst>
                            <p:childTnLst>
                              <p:par>
                                <p:cTn id="28" presetID="22" presetClass="entr" presetSubtype="8" fill="hold" nodeType="afterEffect">
                                  <p:stCondLst>
                                    <p:cond delay="0"/>
                                  </p:stCondLst>
                                  <p:childTnLst>
                                    <p:set>
                                      <p:cBhvr>
                                        <p:cTn id="29" dur="1" fill="hold">
                                          <p:stCondLst>
                                            <p:cond delay="0"/>
                                          </p:stCondLst>
                                        </p:cTn>
                                        <p:tgtEl>
                                          <p:spTgt spid="278537"/>
                                        </p:tgtEl>
                                        <p:attrNameLst>
                                          <p:attrName>style.visibility</p:attrName>
                                        </p:attrNameLst>
                                      </p:cBhvr>
                                      <p:to>
                                        <p:strVal val="visible"/>
                                      </p:to>
                                    </p:set>
                                    <p:animEffect transition="in" filter="wipe(left)">
                                      <p:cBhvr>
                                        <p:cTn id="30" dur="500"/>
                                        <p:tgtEl>
                                          <p:spTgt spid="278537"/>
                                        </p:tgtEl>
                                      </p:cBhvr>
                                    </p:animEffect>
                                  </p:childTnLst>
                                </p:cTn>
                              </p:par>
                            </p:childTnLst>
                          </p:cTn>
                        </p:par>
                        <p:par>
                          <p:cTn id="31" fill="hold" nodeType="afterGroup">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278536"/>
                                        </p:tgtEl>
                                        <p:attrNameLst>
                                          <p:attrName>style.visibility</p:attrName>
                                        </p:attrNameLst>
                                      </p:cBhvr>
                                      <p:to>
                                        <p:strVal val="visible"/>
                                      </p:to>
                                    </p:set>
                                    <p:animEffect transition="in" filter="wipe(left)">
                                      <p:cBhvr>
                                        <p:cTn id="34" dur="500"/>
                                        <p:tgtEl>
                                          <p:spTgt spid="278536"/>
                                        </p:tgtEl>
                                      </p:cBhvr>
                                    </p:animEffect>
                                  </p:childTnLst>
                                </p:cTn>
                              </p:par>
                            </p:childTnLst>
                          </p:cTn>
                        </p:par>
                        <p:par>
                          <p:cTn id="35" fill="hold" nodeType="afterGroup">
                            <p:stCondLst>
                              <p:cond delay="2000"/>
                            </p:stCondLst>
                            <p:childTnLst>
                              <p:par>
                                <p:cTn id="36" presetID="22" presetClass="entr" presetSubtype="8" fill="hold" nodeType="afterEffect">
                                  <p:stCondLst>
                                    <p:cond delay="0"/>
                                  </p:stCondLst>
                                  <p:childTnLst>
                                    <p:set>
                                      <p:cBhvr>
                                        <p:cTn id="37" dur="1" fill="hold">
                                          <p:stCondLst>
                                            <p:cond delay="0"/>
                                          </p:stCondLst>
                                        </p:cTn>
                                        <p:tgtEl>
                                          <p:spTgt spid="278538"/>
                                        </p:tgtEl>
                                        <p:attrNameLst>
                                          <p:attrName>style.visibility</p:attrName>
                                        </p:attrNameLst>
                                      </p:cBhvr>
                                      <p:to>
                                        <p:strVal val="visible"/>
                                      </p:to>
                                    </p:set>
                                    <p:animEffect transition="in" filter="wipe(left)">
                                      <p:cBhvr>
                                        <p:cTn id="38" dur="500"/>
                                        <p:tgtEl>
                                          <p:spTgt spid="278538"/>
                                        </p:tgtEl>
                                      </p:cBhvr>
                                    </p:animEffect>
                                  </p:childTnLst>
                                </p:cTn>
                              </p:par>
                            </p:childTnLst>
                          </p:cTn>
                        </p:par>
                        <p:par>
                          <p:cTn id="39" fill="hold" nodeType="afterGroup">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278539"/>
                                        </p:tgtEl>
                                        <p:attrNameLst>
                                          <p:attrName>style.visibility</p:attrName>
                                        </p:attrNameLst>
                                      </p:cBhvr>
                                      <p:to>
                                        <p:strVal val="visible"/>
                                      </p:to>
                                    </p:set>
                                    <p:animEffect transition="in" filter="wipe(left)">
                                      <p:cBhvr>
                                        <p:cTn id="42" dur="500"/>
                                        <p:tgtEl>
                                          <p:spTgt spid="278539"/>
                                        </p:tgtEl>
                                      </p:cBhvr>
                                    </p:animEffect>
                                  </p:childTnLst>
                                </p:cTn>
                              </p:par>
                            </p:childTnLst>
                          </p:cTn>
                        </p:par>
                        <p:par>
                          <p:cTn id="43" fill="hold" nodeType="afterGroup">
                            <p:stCondLst>
                              <p:cond delay="3000"/>
                            </p:stCondLst>
                            <p:childTnLst>
                              <p:par>
                                <p:cTn id="44" presetID="22" presetClass="entr" presetSubtype="8" fill="hold" nodeType="afterEffect">
                                  <p:stCondLst>
                                    <p:cond delay="0"/>
                                  </p:stCondLst>
                                  <p:childTnLst>
                                    <p:set>
                                      <p:cBhvr>
                                        <p:cTn id="45" dur="1" fill="hold">
                                          <p:stCondLst>
                                            <p:cond delay="0"/>
                                          </p:stCondLst>
                                        </p:cTn>
                                        <p:tgtEl>
                                          <p:spTgt spid="278540"/>
                                        </p:tgtEl>
                                        <p:attrNameLst>
                                          <p:attrName>style.visibility</p:attrName>
                                        </p:attrNameLst>
                                      </p:cBhvr>
                                      <p:to>
                                        <p:strVal val="visible"/>
                                      </p:to>
                                    </p:set>
                                    <p:animEffect transition="in" filter="wipe(left)">
                                      <p:cBhvr>
                                        <p:cTn id="46" dur="500"/>
                                        <p:tgtEl>
                                          <p:spTgt spid="278540"/>
                                        </p:tgtEl>
                                      </p:cBhvr>
                                    </p:animEffect>
                                  </p:childTnLst>
                                </p:cTn>
                              </p:par>
                            </p:childTnLst>
                          </p:cTn>
                        </p:par>
                        <p:par>
                          <p:cTn id="47" fill="hold" nodeType="afterGroup">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78541"/>
                                        </p:tgtEl>
                                        <p:attrNameLst>
                                          <p:attrName>style.visibility</p:attrName>
                                        </p:attrNameLst>
                                      </p:cBhvr>
                                      <p:to>
                                        <p:strVal val="visible"/>
                                      </p:to>
                                    </p:set>
                                    <p:animEffect transition="in" filter="wipe(left)">
                                      <p:cBhvr>
                                        <p:cTn id="50" dur="500"/>
                                        <p:tgtEl>
                                          <p:spTgt spid="278541"/>
                                        </p:tgtEl>
                                      </p:cBhvr>
                                    </p:animEffect>
                                  </p:childTnLst>
                                </p:cTn>
                              </p:par>
                            </p:childTnLst>
                          </p:cTn>
                        </p:par>
                        <p:par>
                          <p:cTn id="51" fill="hold" nodeType="afterGroup">
                            <p:stCondLst>
                              <p:cond delay="4000"/>
                            </p:stCondLst>
                            <p:childTnLst>
                              <p:par>
                                <p:cTn id="52" presetID="22" presetClass="entr" presetSubtype="8" fill="hold" nodeType="afterEffect">
                                  <p:stCondLst>
                                    <p:cond delay="0"/>
                                  </p:stCondLst>
                                  <p:childTnLst>
                                    <p:set>
                                      <p:cBhvr>
                                        <p:cTn id="53" dur="1" fill="hold">
                                          <p:stCondLst>
                                            <p:cond delay="0"/>
                                          </p:stCondLst>
                                        </p:cTn>
                                        <p:tgtEl>
                                          <p:spTgt spid="278542"/>
                                        </p:tgtEl>
                                        <p:attrNameLst>
                                          <p:attrName>style.visibility</p:attrName>
                                        </p:attrNameLst>
                                      </p:cBhvr>
                                      <p:to>
                                        <p:strVal val="visible"/>
                                      </p:to>
                                    </p:set>
                                    <p:animEffect transition="in" filter="wipe(left)">
                                      <p:cBhvr>
                                        <p:cTn id="54" dur="500"/>
                                        <p:tgtEl>
                                          <p:spTgt spid="27854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78543"/>
                                        </p:tgtEl>
                                        <p:attrNameLst>
                                          <p:attrName>style.visibility</p:attrName>
                                        </p:attrNameLst>
                                      </p:cBhvr>
                                      <p:to>
                                        <p:strVal val="visible"/>
                                      </p:to>
                                    </p:set>
                                    <p:animEffect transition="in" filter="wipe(left)">
                                      <p:cBhvr>
                                        <p:cTn id="59" dur="500"/>
                                        <p:tgtEl>
                                          <p:spTgt spid="27854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278545"/>
                                        </p:tgtEl>
                                        <p:attrNameLst>
                                          <p:attrName>style.visibility</p:attrName>
                                        </p:attrNameLst>
                                      </p:cBhvr>
                                      <p:to>
                                        <p:strVal val="visible"/>
                                      </p:to>
                                    </p:set>
                                    <p:animEffect transition="in" filter="wipe(left)">
                                      <p:cBhvr>
                                        <p:cTn id="64" dur="500"/>
                                        <p:tgtEl>
                                          <p:spTgt spid="27854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278544"/>
                                        </p:tgtEl>
                                        <p:attrNameLst>
                                          <p:attrName>style.visibility</p:attrName>
                                        </p:attrNameLst>
                                      </p:cBhvr>
                                      <p:to>
                                        <p:strVal val="visible"/>
                                      </p:to>
                                    </p:set>
                                    <p:animEffect transition="in" filter="wipe(left)">
                                      <p:cBhvr>
                                        <p:cTn id="69" dur="500"/>
                                        <p:tgtEl>
                                          <p:spTgt spid="278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P spid="278532" grpId="0"/>
      <p:bldP spid="278534" grpId="0"/>
      <p:bldP spid="278536" grpId="0"/>
      <p:bldP spid="278539" grpId="0"/>
      <p:bldP spid="278541" grpId="0"/>
      <p:bldP spid="27854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9554" name="Object 2">
            <a:extLst>
              <a:ext uri="{FF2B5EF4-FFF2-40B4-BE49-F238E27FC236}">
                <a16:creationId xmlns:a16="http://schemas.microsoft.com/office/drawing/2014/main" id="{426811F3-5044-9C20-0122-70778DC9CA53}"/>
              </a:ext>
            </a:extLst>
          </p:cNvPr>
          <p:cNvGraphicFramePr>
            <a:graphicFrameLocks noChangeAspect="1"/>
          </p:cNvGraphicFramePr>
          <p:nvPr/>
        </p:nvGraphicFramePr>
        <p:xfrm>
          <a:off x="684213" y="836613"/>
          <a:ext cx="3355975" cy="477837"/>
        </p:xfrm>
        <a:graphic>
          <a:graphicData uri="http://schemas.openxmlformats.org/presentationml/2006/ole">
            <mc:AlternateContent xmlns:mc="http://schemas.openxmlformats.org/markup-compatibility/2006">
              <mc:Choice xmlns:v="urn:schemas-microsoft-com:vml" Requires="v">
                <p:oleObj name="Equation" r:id="rId2" imgW="1625400" imgH="228600" progId="Equation.DSMT4">
                  <p:embed/>
                </p:oleObj>
              </mc:Choice>
              <mc:Fallback>
                <p:oleObj name="Equation" r:id="rId2" imgW="1625400" imgH="2286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836613"/>
                        <a:ext cx="3355975"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9555" name="Object 3">
            <a:extLst>
              <a:ext uri="{FF2B5EF4-FFF2-40B4-BE49-F238E27FC236}">
                <a16:creationId xmlns:a16="http://schemas.microsoft.com/office/drawing/2014/main" id="{E224641A-4FEF-A377-1068-F350433671F1}"/>
              </a:ext>
            </a:extLst>
          </p:cNvPr>
          <p:cNvGraphicFramePr>
            <a:graphicFrameLocks noChangeAspect="1"/>
          </p:cNvGraphicFramePr>
          <p:nvPr/>
        </p:nvGraphicFramePr>
        <p:xfrm>
          <a:off x="1331913" y="1484313"/>
          <a:ext cx="6521450" cy="1000125"/>
        </p:xfrm>
        <a:graphic>
          <a:graphicData uri="http://schemas.openxmlformats.org/presentationml/2006/ole">
            <mc:AlternateContent xmlns:mc="http://schemas.openxmlformats.org/markup-compatibility/2006">
              <mc:Choice xmlns:v="urn:schemas-microsoft-com:vml" Requires="v">
                <p:oleObj name="Equation" r:id="rId4" imgW="2933640" imgH="444240" progId="Equation.DSMT4">
                  <p:embed/>
                </p:oleObj>
              </mc:Choice>
              <mc:Fallback>
                <p:oleObj name="Equation" r:id="rId4" imgW="2933640" imgH="44424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1484313"/>
                        <a:ext cx="6521450"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9556" name="Object 4">
            <a:extLst>
              <a:ext uri="{FF2B5EF4-FFF2-40B4-BE49-F238E27FC236}">
                <a16:creationId xmlns:a16="http://schemas.microsoft.com/office/drawing/2014/main" id="{9BAE7B59-CF20-4C38-D298-5E4699814E95}"/>
              </a:ext>
            </a:extLst>
          </p:cNvPr>
          <p:cNvGraphicFramePr>
            <a:graphicFrameLocks noChangeAspect="1"/>
          </p:cNvGraphicFramePr>
          <p:nvPr/>
        </p:nvGraphicFramePr>
        <p:xfrm>
          <a:off x="755650" y="2781300"/>
          <a:ext cx="3303588" cy="476250"/>
        </p:xfrm>
        <a:graphic>
          <a:graphicData uri="http://schemas.openxmlformats.org/presentationml/2006/ole">
            <mc:AlternateContent xmlns:mc="http://schemas.openxmlformats.org/markup-compatibility/2006">
              <mc:Choice xmlns:v="urn:schemas-microsoft-com:vml" Requires="v">
                <p:oleObj name="Equation" r:id="rId6" imgW="1600200" imgH="228600" progId="Equation.DSMT4">
                  <p:embed/>
                </p:oleObj>
              </mc:Choice>
              <mc:Fallback>
                <p:oleObj name="Equation" r:id="rId6" imgW="1600200" imgH="2286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50" y="2781300"/>
                        <a:ext cx="3303588"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9557" name="Object 5">
            <a:extLst>
              <a:ext uri="{FF2B5EF4-FFF2-40B4-BE49-F238E27FC236}">
                <a16:creationId xmlns:a16="http://schemas.microsoft.com/office/drawing/2014/main" id="{3D136101-CE57-AC34-7A77-A3F18CA17445}"/>
              </a:ext>
            </a:extLst>
          </p:cNvPr>
          <p:cNvGraphicFramePr>
            <a:graphicFrameLocks noChangeAspect="1"/>
          </p:cNvGraphicFramePr>
          <p:nvPr/>
        </p:nvGraphicFramePr>
        <p:xfrm>
          <a:off x="1403350" y="3644900"/>
          <a:ext cx="4065588" cy="1000125"/>
        </p:xfrm>
        <a:graphic>
          <a:graphicData uri="http://schemas.openxmlformats.org/presentationml/2006/ole">
            <mc:AlternateContent xmlns:mc="http://schemas.openxmlformats.org/markup-compatibility/2006">
              <mc:Choice xmlns:v="urn:schemas-microsoft-com:vml" Requires="v">
                <p:oleObj name="Equation" r:id="rId8" imgW="1828800" imgH="444240" progId="Equation.DSMT4">
                  <p:embed/>
                </p:oleObj>
              </mc:Choice>
              <mc:Fallback>
                <p:oleObj name="Equation" r:id="rId8" imgW="1828800" imgH="44424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350" y="3644900"/>
                        <a:ext cx="4065588"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9558" name="Rectangle 6">
            <a:extLst>
              <a:ext uri="{FF2B5EF4-FFF2-40B4-BE49-F238E27FC236}">
                <a16:creationId xmlns:a16="http://schemas.microsoft.com/office/drawing/2014/main" id="{0A6E41E3-7832-4BD6-BF9E-2C80CBB48951}"/>
              </a:ext>
            </a:extLst>
          </p:cNvPr>
          <p:cNvSpPr>
            <a:spLocks noChangeArrowheads="1"/>
          </p:cNvSpPr>
          <p:nvPr/>
        </p:nvSpPr>
        <p:spPr bwMode="auto">
          <a:xfrm>
            <a:off x="612775" y="5084763"/>
            <a:ext cx="1944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因此</a:t>
            </a:r>
          </a:p>
        </p:txBody>
      </p:sp>
      <p:graphicFrame>
        <p:nvGraphicFramePr>
          <p:cNvPr id="279559" name="Object 6">
            <a:extLst>
              <a:ext uri="{FF2B5EF4-FFF2-40B4-BE49-F238E27FC236}">
                <a16:creationId xmlns:a16="http://schemas.microsoft.com/office/drawing/2014/main" id="{4761918F-C545-7942-048E-BBB305DA8489}"/>
              </a:ext>
            </a:extLst>
          </p:cNvPr>
          <p:cNvGraphicFramePr>
            <a:graphicFrameLocks noChangeAspect="1"/>
          </p:cNvGraphicFramePr>
          <p:nvPr/>
        </p:nvGraphicFramePr>
        <p:xfrm>
          <a:off x="1476375" y="4868863"/>
          <a:ext cx="4294188" cy="914400"/>
        </p:xfrm>
        <a:graphic>
          <a:graphicData uri="http://schemas.openxmlformats.org/presentationml/2006/ole">
            <mc:AlternateContent xmlns:mc="http://schemas.openxmlformats.org/markup-compatibility/2006">
              <mc:Choice xmlns:v="urn:schemas-microsoft-com:vml" Requires="v">
                <p:oleObj name="Equation" r:id="rId10" imgW="1930320" imgH="406080" progId="Equation.DSMT4">
                  <p:embed/>
                </p:oleObj>
              </mc:Choice>
              <mc:Fallback>
                <p:oleObj name="Equation" r:id="rId10" imgW="1930320" imgH="40608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6375" y="4868863"/>
                        <a:ext cx="4294188"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8" name="Text Box 8">
            <a:extLst>
              <a:ext uri="{FF2B5EF4-FFF2-40B4-BE49-F238E27FC236}">
                <a16:creationId xmlns:a16="http://schemas.microsoft.com/office/drawing/2014/main" id="{6ED67322-439F-621B-D4F5-2491634CEC23}"/>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§4  </a:t>
            </a:r>
            <a:r>
              <a:rPr lang="zh-CN" altLang="en-US" sz="3200" b="1">
                <a:solidFill>
                  <a:schemeClr val="accent2"/>
                </a:solidFill>
                <a:latin typeface="宋体" panose="02010600030101010101" pitchFamily="2" charset="-122"/>
              </a:rPr>
              <a:t>最大公因式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79554"/>
                                        </p:tgtEl>
                                        <p:attrNameLst>
                                          <p:attrName>style.visibility</p:attrName>
                                        </p:attrNameLst>
                                      </p:cBhvr>
                                      <p:to>
                                        <p:strVal val="visible"/>
                                      </p:to>
                                    </p:set>
                                    <p:animEffect transition="in" filter="wipe(down)">
                                      <p:cBhvr>
                                        <p:cTn id="7" dur="500"/>
                                        <p:tgtEl>
                                          <p:spTgt spid="279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79555"/>
                                        </p:tgtEl>
                                        <p:attrNameLst>
                                          <p:attrName>style.visibility</p:attrName>
                                        </p:attrNameLst>
                                      </p:cBhvr>
                                      <p:to>
                                        <p:strVal val="visible"/>
                                      </p:to>
                                    </p:set>
                                    <p:animEffect transition="in" filter="wipe(down)">
                                      <p:cBhvr>
                                        <p:cTn id="12" dur="500"/>
                                        <p:tgtEl>
                                          <p:spTgt spid="2795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79556"/>
                                        </p:tgtEl>
                                        <p:attrNameLst>
                                          <p:attrName>style.visibility</p:attrName>
                                        </p:attrNameLst>
                                      </p:cBhvr>
                                      <p:to>
                                        <p:strVal val="visible"/>
                                      </p:to>
                                    </p:set>
                                    <p:animEffect transition="in" filter="wipe(down)">
                                      <p:cBhvr>
                                        <p:cTn id="17" dur="500"/>
                                        <p:tgtEl>
                                          <p:spTgt spid="2795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79557"/>
                                        </p:tgtEl>
                                        <p:attrNameLst>
                                          <p:attrName>style.visibility</p:attrName>
                                        </p:attrNameLst>
                                      </p:cBhvr>
                                      <p:to>
                                        <p:strVal val="visible"/>
                                      </p:to>
                                    </p:set>
                                    <p:animEffect transition="in" filter="wipe(down)">
                                      <p:cBhvr>
                                        <p:cTn id="22" dur="500"/>
                                        <p:tgtEl>
                                          <p:spTgt spid="2795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79558"/>
                                        </p:tgtEl>
                                        <p:attrNameLst>
                                          <p:attrName>style.visibility</p:attrName>
                                        </p:attrNameLst>
                                      </p:cBhvr>
                                      <p:to>
                                        <p:strVal val="visible"/>
                                      </p:to>
                                    </p:set>
                                    <p:animEffect transition="in" filter="wipe(down)">
                                      <p:cBhvr>
                                        <p:cTn id="27" dur="500"/>
                                        <p:tgtEl>
                                          <p:spTgt spid="279558"/>
                                        </p:tgtEl>
                                      </p:cBhvr>
                                    </p:animEffect>
                                  </p:childTnLst>
                                </p:cTn>
                              </p:par>
                            </p:childTnLst>
                          </p:cTn>
                        </p:par>
                        <p:par>
                          <p:cTn id="28" fill="hold" nodeType="afterGroup">
                            <p:stCondLst>
                              <p:cond delay="500"/>
                            </p:stCondLst>
                            <p:childTnLst>
                              <p:par>
                                <p:cTn id="29" presetID="22" presetClass="entr" presetSubtype="4" fill="hold" nodeType="afterEffect">
                                  <p:stCondLst>
                                    <p:cond delay="0"/>
                                  </p:stCondLst>
                                  <p:childTnLst>
                                    <p:set>
                                      <p:cBhvr>
                                        <p:cTn id="30" dur="1" fill="hold">
                                          <p:stCondLst>
                                            <p:cond delay="0"/>
                                          </p:stCondLst>
                                        </p:cTn>
                                        <p:tgtEl>
                                          <p:spTgt spid="279559"/>
                                        </p:tgtEl>
                                        <p:attrNameLst>
                                          <p:attrName>style.visibility</p:attrName>
                                        </p:attrNameLst>
                                      </p:cBhvr>
                                      <p:to>
                                        <p:strVal val="visible"/>
                                      </p:to>
                                    </p:set>
                                    <p:animEffect transition="in" filter="wipe(down)">
                                      <p:cBhvr>
                                        <p:cTn id="31" dur="500"/>
                                        <p:tgtEl>
                                          <p:spTgt spid="279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a:extLst>
              <a:ext uri="{FF2B5EF4-FFF2-40B4-BE49-F238E27FC236}">
                <a16:creationId xmlns:a16="http://schemas.microsoft.com/office/drawing/2014/main" id="{67472C1F-F9C1-7E23-70B2-F2F2A3BEEFF8}"/>
              </a:ext>
            </a:extLst>
          </p:cNvPr>
          <p:cNvSpPr>
            <a:spLocks noChangeArrowheads="1"/>
          </p:cNvSpPr>
          <p:nvPr/>
        </p:nvSpPr>
        <p:spPr bwMode="auto">
          <a:xfrm>
            <a:off x="447675" y="866775"/>
            <a:ext cx="1944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又因为</a:t>
            </a:r>
          </a:p>
        </p:txBody>
      </p:sp>
      <p:graphicFrame>
        <p:nvGraphicFramePr>
          <p:cNvPr id="280579" name="Object 2">
            <a:extLst>
              <a:ext uri="{FF2B5EF4-FFF2-40B4-BE49-F238E27FC236}">
                <a16:creationId xmlns:a16="http://schemas.microsoft.com/office/drawing/2014/main" id="{D41051A7-5A88-2909-3867-8FF452AFD553}"/>
              </a:ext>
            </a:extLst>
          </p:cNvPr>
          <p:cNvGraphicFramePr>
            <a:graphicFrameLocks noChangeAspect="1"/>
          </p:cNvGraphicFramePr>
          <p:nvPr/>
        </p:nvGraphicFramePr>
        <p:xfrm>
          <a:off x="1692275" y="908050"/>
          <a:ext cx="3532188" cy="514350"/>
        </p:xfrm>
        <a:graphic>
          <a:graphicData uri="http://schemas.openxmlformats.org/presentationml/2006/ole">
            <mc:AlternateContent xmlns:mc="http://schemas.openxmlformats.org/markup-compatibility/2006">
              <mc:Choice xmlns:v="urn:schemas-microsoft-com:vml" Requires="v">
                <p:oleObj name="Equation" r:id="rId2" imgW="1587240" imgH="228600" progId="Equation.DSMT4">
                  <p:embed/>
                </p:oleObj>
              </mc:Choice>
              <mc:Fallback>
                <p:oleObj name="Equation" r:id="rId2" imgW="1587240" imgH="2286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908050"/>
                        <a:ext cx="3532188"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0580" name="Object 3">
            <a:extLst>
              <a:ext uri="{FF2B5EF4-FFF2-40B4-BE49-F238E27FC236}">
                <a16:creationId xmlns:a16="http://schemas.microsoft.com/office/drawing/2014/main" id="{46B53A97-55F3-E7F0-3F4B-99C03EB87168}"/>
              </a:ext>
            </a:extLst>
          </p:cNvPr>
          <p:cNvGraphicFramePr>
            <a:graphicFrameLocks noChangeAspect="1"/>
          </p:cNvGraphicFramePr>
          <p:nvPr/>
        </p:nvGraphicFramePr>
        <p:xfrm>
          <a:off x="2411413" y="1700213"/>
          <a:ext cx="4775200" cy="571500"/>
        </p:xfrm>
        <a:graphic>
          <a:graphicData uri="http://schemas.openxmlformats.org/presentationml/2006/ole">
            <mc:AlternateContent xmlns:mc="http://schemas.openxmlformats.org/markup-compatibility/2006">
              <mc:Choice xmlns:v="urn:schemas-microsoft-com:vml" Requires="v">
                <p:oleObj name="Equation" r:id="rId4" imgW="2145960" imgH="253800" progId="Equation.DSMT4">
                  <p:embed/>
                </p:oleObj>
              </mc:Choice>
              <mc:Fallback>
                <p:oleObj name="Equation" r:id="rId4" imgW="2145960" imgH="2538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1700213"/>
                        <a:ext cx="47752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0581" name="Object 4">
            <a:extLst>
              <a:ext uri="{FF2B5EF4-FFF2-40B4-BE49-F238E27FC236}">
                <a16:creationId xmlns:a16="http://schemas.microsoft.com/office/drawing/2014/main" id="{F9704658-1A8D-5EBF-F9F9-534E6AD38981}"/>
              </a:ext>
            </a:extLst>
          </p:cNvPr>
          <p:cNvGraphicFramePr>
            <a:graphicFrameLocks noChangeAspect="1"/>
          </p:cNvGraphicFramePr>
          <p:nvPr/>
        </p:nvGraphicFramePr>
        <p:xfrm>
          <a:off x="2411413" y="2636838"/>
          <a:ext cx="5226050" cy="571500"/>
        </p:xfrm>
        <a:graphic>
          <a:graphicData uri="http://schemas.openxmlformats.org/presentationml/2006/ole">
            <mc:AlternateContent xmlns:mc="http://schemas.openxmlformats.org/markup-compatibility/2006">
              <mc:Choice xmlns:v="urn:schemas-microsoft-com:vml" Requires="v">
                <p:oleObj name="Equation" r:id="rId6" imgW="2349360" imgH="253800" progId="Equation.DSMT4">
                  <p:embed/>
                </p:oleObj>
              </mc:Choice>
              <mc:Fallback>
                <p:oleObj name="Equation" r:id="rId6" imgW="2349360" imgH="2538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413" y="2636838"/>
                        <a:ext cx="52260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0582" name="Object 5">
            <a:extLst>
              <a:ext uri="{FF2B5EF4-FFF2-40B4-BE49-F238E27FC236}">
                <a16:creationId xmlns:a16="http://schemas.microsoft.com/office/drawing/2014/main" id="{89A8F04C-A334-FBB8-26C9-EBA1078A1807}"/>
              </a:ext>
            </a:extLst>
          </p:cNvPr>
          <p:cNvGraphicFramePr>
            <a:graphicFrameLocks noChangeAspect="1"/>
          </p:cNvGraphicFramePr>
          <p:nvPr/>
        </p:nvGraphicFramePr>
        <p:xfrm>
          <a:off x="2411413" y="3500438"/>
          <a:ext cx="5735637" cy="1000125"/>
        </p:xfrm>
        <a:graphic>
          <a:graphicData uri="http://schemas.openxmlformats.org/presentationml/2006/ole">
            <mc:AlternateContent xmlns:mc="http://schemas.openxmlformats.org/markup-compatibility/2006">
              <mc:Choice xmlns:v="urn:schemas-microsoft-com:vml" Requires="v">
                <p:oleObj name="Equation" r:id="rId8" imgW="2577960" imgH="444240" progId="Equation.DSMT4">
                  <p:embed/>
                </p:oleObj>
              </mc:Choice>
              <mc:Fallback>
                <p:oleObj name="Equation" r:id="rId8" imgW="2577960" imgH="44424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1413" y="3500438"/>
                        <a:ext cx="5735637"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0583" name="Rectangle 7">
            <a:extLst>
              <a:ext uri="{FF2B5EF4-FFF2-40B4-BE49-F238E27FC236}">
                <a16:creationId xmlns:a16="http://schemas.microsoft.com/office/drawing/2014/main" id="{69F7B697-6406-E970-B232-C639D911F00D}"/>
              </a:ext>
            </a:extLst>
          </p:cNvPr>
          <p:cNvSpPr>
            <a:spLocks noChangeArrowheads="1"/>
          </p:cNvSpPr>
          <p:nvPr/>
        </p:nvSpPr>
        <p:spPr bwMode="auto">
          <a:xfrm>
            <a:off x="466725" y="4799013"/>
            <a:ext cx="1944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只需取</a:t>
            </a:r>
          </a:p>
        </p:txBody>
      </p:sp>
      <p:graphicFrame>
        <p:nvGraphicFramePr>
          <p:cNvPr id="280584" name="Object 6">
            <a:extLst>
              <a:ext uri="{FF2B5EF4-FFF2-40B4-BE49-F238E27FC236}">
                <a16:creationId xmlns:a16="http://schemas.microsoft.com/office/drawing/2014/main" id="{66038156-FA27-39EE-ABB8-27794876D9E9}"/>
              </a:ext>
            </a:extLst>
          </p:cNvPr>
          <p:cNvGraphicFramePr>
            <a:graphicFrameLocks noChangeAspect="1"/>
          </p:cNvGraphicFramePr>
          <p:nvPr/>
        </p:nvGraphicFramePr>
        <p:xfrm>
          <a:off x="1692275" y="4652963"/>
          <a:ext cx="4803775" cy="914400"/>
        </p:xfrm>
        <a:graphic>
          <a:graphicData uri="http://schemas.openxmlformats.org/presentationml/2006/ole">
            <mc:AlternateContent xmlns:mc="http://schemas.openxmlformats.org/markup-compatibility/2006">
              <mc:Choice xmlns:v="urn:schemas-microsoft-com:vml" Requires="v">
                <p:oleObj name="Equation" r:id="rId10" imgW="2158920" imgH="406080" progId="Equation.DSMT4">
                  <p:embed/>
                </p:oleObj>
              </mc:Choice>
              <mc:Fallback>
                <p:oleObj name="Equation" r:id="rId10" imgW="2158920" imgH="40608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92275" y="4652963"/>
                        <a:ext cx="480377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0585" name="Rectangle 9">
            <a:extLst>
              <a:ext uri="{FF2B5EF4-FFF2-40B4-BE49-F238E27FC236}">
                <a16:creationId xmlns:a16="http://schemas.microsoft.com/office/drawing/2014/main" id="{05CD979E-C648-81A2-4C93-A5B933F1922D}"/>
              </a:ext>
            </a:extLst>
          </p:cNvPr>
          <p:cNvSpPr>
            <a:spLocks noChangeArrowheads="1"/>
          </p:cNvSpPr>
          <p:nvPr/>
        </p:nvSpPr>
        <p:spPr bwMode="auto">
          <a:xfrm>
            <a:off x="611188" y="5734050"/>
            <a:ext cx="1944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即得</a:t>
            </a:r>
          </a:p>
        </p:txBody>
      </p:sp>
      <p:graphicFrame>
        <p:nvGraphicFramePr>
          <p:cNvPr id="280586" name="Object 7">
            <a:extLst>
              <a:ext uri="{FF2B5EF4-FFF2-40B4-BE49-F238E27FC236}">
                <a16:creationId xmlns:a16="http://schemas.microsoft.com/office/drawing/2014/main" id="{4817D3FC-85ED-992B-FEB7-DFA1F91A0108}"/>
              </a:ext>
            </a:extLst>
          </p:cNvPr>
          <p:cNvGraphicFramePr>
            <a:graphicFrameLocks noChangeAspect="1"/>
          </p:cNvGraphicFramePr>
          <p:nvPr/>
        </p:nvGraphicFramePr>
        <p:xfrm>
          <a:off x="1490663" y="5734050"/>
          <a:ext cx="6372225" cy="571500"/>
        </p:xfrm>
        <a:graphic>
          <a:graphicData uri="http://schemas.openxmlformats.org/presentationml/2006/ole">
            <mc:AlternateContent xmlns:mc="http://schemas.openxmlformats.org/markup-compatibility/2006">
              <mc:Choice xmlns:v="urn:schemas-microsoft-com:vml" Requires="v">
                <p:oleObj name="Equation" r:id="rId12" imgW="2831760" imgH="253800" progId="Equation.DSMT4">
                  <p:embed/>
                </p:oleObj>
              </mc:Choice>
              <mc:Fallback>
                <p:oleObj name="Equation" r:id="rId12" imgW="2831760" imgH="25380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90663" y="5734050"/>
                        <a:ext cx="6372225"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5" name="Text Box 11">
            <a:extLst>
              <a:ext uri="{FF2B5EF4-FFF2-40B4-BE49-F238E27FC236}">
                <a16:creationId xmlns:a16="http://schemas.microsoft.com/office/drawing/2014/main" id="{F32F2E20-83FD-DD6D-37CD-EA58C9D31C47}"/>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§4  </a:t>
            </a:r>
            <a:r>
              <a:rPr lang="zh-CN" altLang="en-US" sz="3200" b="1">
                <a:solidFill>
                  <a:schemeClr val="accent2"/>
                </a:solidFill>
                <a:latin typeface="宋体" panose="02010600030101010101" pitchFamily="2" charset="-122"/>
              </a:rPr>
              <a:t>最大公因式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80578"/>
                                        </p:tgtEl>
                                        <p:attrNameLst>
                                          <p:attrName>style.visibility</p:attrName>
                                        </p:attrNameLst>
                                      </p:cBhvr>
                                      <p:to>
                                        <p:strVal val="visible"/>
                                      </p:to>
                                    </p:set>
                                    <p:animEffect transition="in" filter="wipe(left)">
                                      <p:cBhvr>
                                        <p:cTn id="7" dur="500"/>
                                        <p:tgtEl>
                                          <p:spTgt spid="28057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80579"/>
                                        </p:tgtEl>
                                        <p:attrNameLst>
                                          <p:attrName>style.visibility</p:attrName>
                                        </p:attrNameLst>
                                      </p:cBhvr>
                                      <p:to>
                                        <p:strVal val="visible"/>
                                      </p:to>
                                    </p:set>
                                    <p:animEffect transition="in" filter="wipe(left)">
                                      <p:cBhvr>
                                        <p:cTn id="11" dur="500"/>
                                        <p:tgtEl>
                                          <p:spTgt spid="28057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80580"/>
                                        </p:tgtEl>
                                        <p:attrNameLst>
                                          <p:attrName>style.visibility</p:attrName>
                                        </p:attrNameLst>
                                      </p:cBhvr>
                                      <p:to>
                                        <p:strVal val="visible"/>
                                      </p:to>
                                    </p:set>
                                    <p:animEffect transition="in" filter="wipe(left)">
                                      <p:cBhvr>
                                        <p:cTn id="16" dur="500"/>
                                        <p:tgtEl>
                                          <p:spTgt spid="28058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80581"/>
                                        </p:tgtEl>
                                        <p:attrNameLst>
                                          <p:attrName>style.visibility</p:attrName>
                                        </p:attrNameLst>
                                      </p:cBhvr>
                                      <p:to>
                                        <p:strVal val="visible"/>
                                      </p:to>
                                    </p:set>
                                    <p:animEffect transition="in" filter="wipe(left)">
                                      <p:cBhvr>
                                        <p:cTn id="21" dur="500"/>
                                        <p:tgtEl>
                                          <p:spTgt spid="28058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80582"/>
                                        </p:tgtEl>
                                        <p:attrNameLst>
                                          <p:attrName>style.visibility</p:attrName>
                                        </p:attrNameLst>
                                      </p:cBhvr>
                                      <p:to>
                                        <p:strVal val="visible"/>
                                      </p:to>
                                    </p:set>
                                    <p:animEffect transition="in" filter="wipe(left)">
                                      <p:cBhvr>
                                        <p:cTn id="26" dur="500"/>
                                        <p:tgtEl>
                                          <p:spTgt spid="28058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80583"/>
                                        </p:tgtEl>
                                        <p:attrNameLst>
                                          <p:attrName>style.visibility</p:attrName>
                                        </p:attrNameLst>
                                      </p:cBhvr>
                                      <p:to>
                                        <p:strVal val="visible"/>
                                      </p:to>
                                    </p:set>
                                    <p:animEffect transition="in" filter="wipe(left)">
                                      <p:cBhvr>
                                        <p:cTn id="31" dur="500"/>
                                        <p:tgtEl>
                                          <p:spTgt spid="280583"/>
                                        </p:tgtEl>
                                      </p:cBhvr>
                                    </p:animEffect>
                                  </p:childTnLst>
                                </p:cTn>
                              </p:par>
                            </p:childTnLst>
                          </p:cTn>
                        </p:par>
                        <p:par>
                          <p:cTn id="32" fill="hold" nodeType="afterGroup">
                            <p:stCondLst>
                              <p:cond delay="500"/>
                            </p:stCondLst>
                            <p:childTnLst>
                              <p:par>
                                <p:cTn id="33" presetID="22" presetClass="entr" presetSubtype="8" fill="hold" nodeType="afterEffect">
                                  <p:stCondLst>
                                    <p:cond delay="0"/>
                                  </p:stCondLst>
                                  <p:childTnLst>
                                    <p:set>
                                      <p:cBhvr>
                                        <p:cTn id="34" dur="1" fill="hold">
                                          <p:stCondLst>
                                            <p:cond delay="0"/>
                                          </p:stCondLst>
                                        </p:cTn>
                                        <p:tgtEl>
                                          <p:spTgt spid="280584"/>
                                        </p:tgtEl>
                                        <p:attrNameLst>
                                          <p:attrName>style.visibility</p:attrName>
                                        </p:attrNameLst>
                                      </p:cBhvr>
                                      <p:to>
                                        <p:strVal val="visible"/>
                                      </p:to>
                                    </p:set>
                                    <p:animEffect transition="in" filter="wipe(left)">
                                      <p:cBhvr>
                                        <p:cTn id="35" dur="500"/>
                                        <p:tgtEl>
                                          <p:spTgt spid="28058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80585"/>
                                        </p:tgtEl>
                                        <p:attrNameLst>
                                          <p:attrName>style.visibility</p:attrName>
                                        </p:attrNameLst>
                                      </p:cBhvr>
                                      <p:to>
                                        <p:strVal val="visible"/>
                                      </p:to>
                                    </p:set>
                                    <p:animEffect transition="in" filter="wipe(left)">
                                      <p:cBhvr>
                                        <p:cTn id="40" dur="500"/>
                                        <p:tgtEl>
                                          <p:spTgt spid="280585"/>
                                        </p:tgtEl>
                                      </p:cBhvr>
                                    </p:animEffect>
                                  </p:childTnLst>
                                </p:cTn>
                              </p:par>
                            </p:childTnLst>
                          </p:cTn>
                        </p:par>
                        <p:par>
                          <p:cTn id="41" fill="hold" nodeType="afterGroup">
                            <p:stCondLst>
                              <p:cond delay="500"/>
                            </p:stCondLst>
                            <p:childTnLst>
                              <p:par>
                                <p:cTn id="42" presetID="22" presetClass="entr" presetSubtype="8" fill="hold" nodeType="afterEffect">
                                  <p:stCondLst>
                                    <p:cond delay="0"/>
                                  </p:stCondLst>
                                  <p:childTnLst>
                                    <p:set>
                                      <p:cBhvr>
                                        <p:cTn id="43" dur="1" fill="hold">
                                          <p:stCondLst>
                                            <p:cond delay="0"/>
                                          </p:stCondLst>
                                        </p:cTn>
                                        <p:tgtEl>
                                          <p:spTgt spid="280586"/>
                                        </p:tgtEl>
                                        <p:attrNameLst>
                                          <p:attrName>style.visibility</p:attrName>
                                        </p:attrNameLst>
                                      </p:cBhvr>
                                      <p:to>
                                        <p:strVal val="visible"/>
                                      </p:to>
                                    </p:set>
                                    <p:animEffect transition="in" filter="wipe(left)">
                                      <p:cBhvr>
                                        <p:cTn id="44" dur="500"/>
                                        <p:tgtEl>
                                          <p:spTgt spid="280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8" grpId="0"/>
      <p:bldP spid="280583" grpId="0"/>
      <p:bldP spid="28058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a:extLst>
              <a:ext uri="{FF2B5EF4-FFF2-40B4-BE49-F238E27FC236}">
                <a16:creationId xmlns:a16="http://schemas.microsoft.com/office/drawing/2014/main" id="{939EF7BD-987F-0817-2CC2-EABBDE6825A0}"/>
              </a:ext>
            </a:extLst>
          </p:cNvPr>
          <p:cNvSpPr>
            <a:spLocks noChangeArrowheads="1"/>
          </p:cNvSpPr>
          <p:nvPr/>
        </p:nvSpPr>
        <p:spPr bwMode="auto">
          <a:xfrm>
            <a:off x="179388" y="836613"/>
            <a:ext cx="56880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FF6600"/>
                </a:solidFill>
              </a:rPr>
              <a:t>注</a:t>
            </a:r>
            <a:r>
              <a:rPr lang="en-US" altLang="zh-CN" sz="2800" b="1">
                <a:solidFill>
                  <a:srgbClr val="FF6600"/>
                </a:solidFill>
              </a:rPr>
              <a:t>2    </a:t>
            </a:r>
            <a:r>
              <a:rPr lang="zh-CN" altLang="en-US" sz="2800" b="1"/>
              <a:t>定理</a:t>
            </a:r>
            <a:r>
              <a:rPr lang="en-US" altLang="zh-CN" sz="2800" b="1"/>
              <a:t>2</a:t>
            </a:r>
            <a:r>
              <a:rPr lang="zh-CN" altLang="en-US" sz="2800" b="1"/>
              <a:t>的逆命题不成立</a:t>
            </a:r>
            <a:r>
              <a:rPr lang="en-US" altLang="zh-CN" sz="2800" b="1"/>
              <a:t>.</a:t>
            </a:r>
          </a:p>
        </p:txBody>
      </p:sp>
      <p:sp>
        <p:nvSpPr>
          <p:cNvPr id="281603" name="Rectangle 3">
            <a:extLst>
              <a:ext uri="{FF2B5EF4-FFF2-40B4-BE49-F238E27FC236}">
                <a16:creationId xmlns:a16="http://schemas.microsoft.com/office/drawing/2014/main" id="{98D212D2-F0B4-4546-6376-B902A202BDC1}"/>
              </a:ext>
            </a:extLst>
          </p:cNvPr>
          <p:cNvSpPr>
            <a:spLocks noChangeArrowheads="1"/>
          </p:cNvSpPr>
          <p:nvPr/>
        </p:nvSpPr>
        <p:spPr bwMode="auto">
          <a:xfrm>
            <a:off x="179388" y="1700213"/>
            <a:ext cx="2016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FF6600"/>
                </a:solidFill>
              </a:rPr>
              <a:t>命题</a:t>
            </a:r>
            <a:endParaRPr lang="zh-CN" altLang="en-US" sz="2800" b="1"/>
          </a:p>
        </p:txBody>
      </p:sp>
      <p:sp>
        <p:nvSpPr>
          <p:cNvPr id="281604" name="Rectangle 4">
            <a:extLst>
              <a:ext uri="{FF2B5EF4-FFF2-40B4-BE49-F238E27FC236}">
                <a16:creationId xmlns:a16="http://schemas.microsoft.com/office/drawing/2014/main" id="{6B419112-563C-41F8-04DC-D5371DE4DC36}"/>
              </a:ext>
            </a:extLst>
          </p:cNvPr>
          <p:cNvSpPr>
            <a:spLocks noChangeArrowheads="1"/>
          </p:cNvSpPr>
          <p:nvPr/>
        </p:nvSpPr>
        <p:spPr bwMode="auto">
          <a:xfrm>
            <a:off x="1258888" y="1700213"/>
            <a:ext cx="7191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设</a:t>
            </a:r>
          </a:p>
        </p:txBody>
      </p:sp>
      <p:graphicFrame>
        <p:nvGraphicFramePr>
          <p:cNvPr id="281605" name="Object 2">
            <a:extLst>
              <a:ext uri="{FF2B5EF4-FFF2-40B4-BE49-F238E27FC236}">
                <a16:creationId xmlns:a16="http://schemas.microsoft.com/office/drawing/2014/main" id="{F3802C4A-3355-1157-E6CA-CE670A7F213F}"/>
              </a:ext>
            </a:extLst>
          </p:cNvPr>
          <p:cNvGraphicFramePr>
            <a:graphicFrameLocks noChangeAspect="1"/>
          </p:cNvGraphicFramePr>
          <p:nvPr/>
        </p:nvGraphicFramePr>
        <p:xfrm>
          <a:off x="1763713" y="1771650"/>
          <a:ext cx="2682875" cy="457200"/>
        </p:xfrm>
        <a:graphic>
          <a:graphicData uri="http://schemas.openxmlformats.org/presentationml/2006/ole">
            <mc:AlternateContent xmlns:mc="http://schemas.openxmlformats.org/markup-compatibility/2006">
              <mc:Choice xmlns:v="urn:schemas-microsoft-com:vml" Requires="v">
                <p:oleObj name="Equation" r:id="rId2" imgW="1206360" imgH="203040" progId="Equation.DSMT4">
                  <p:embed/>
                </p:oleObj>
              </mc:Choice>
              <mc:Fallback>
                <p:oleObj name="Equation" r:id="rId2" imgW="1206360" imgH="20304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1771650"/>
                        <a:ext cx="26828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1606" name="Object 3">
            <a:extLst>
              <a:ext uri="{FF2B5EF4-FFF2-40B4-BE49-F238E27FC236}">
                <a16:creationId xmlns:a16="http://schemas.microsoft.com/office/drawing/2014/main" id="{B574B153-1A32-62A7-DDB3-881045E7FD7E}"/>
              </a:ext>
            </a:extLst>
          </p:cNvPr>
          <p:cNvGraphicFramePr>
            <a:graphicFrameLocks noChangeAspect="1"/>
          </p:cNvGraphicFramePr>
          <p:nvPr/>
        </p:nvGraphicFramePr>
        <p:xfrm>
          <a:off x="2195513" y="3500438"/>
          <a:ext cx="4122737" cy="457200"/>
        </p:xfrm>
        <a:graphic>
          <a:graphicData uri="http://schemas.openxmlformats.org/presentationml/2006/ole">
            <mc:AlternateContent xmlns:mc="http://schemas.openxmlformats.org/markup-compatibility/2006">
              <mc:Choice xmlns:v="urn:schemas-microsoft-com:vml" Requires="v">
                <p:oleObj name="Equation" r:id="rId4" imgW="1854000" imgH="203040" progId="Equation.DSMT4">
                  <p:embed/>
                </p:oleObj>
              </mc:Choice>
              <mc:Fallback>
                <p:oleObj name="Equation" r:id="rId4" imgW="1854000" imgH="20304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3500438"/>
                        <a:ext cx="412273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1607" name="Object 4">
            <a:extLst>
              <a:ext uri="{FF2B5EF4-FFF2-40B4-BE49-F238E27FC236}">
                <a16:creationId xmlns:a16="http://schemas.microsoft.com/office/drawing/2014/main" id="{9C280878-FBCE-C0F4-D352-84C5BB38C994}"/>
              </a:ext>
            </a:extLst>
          </p:cNvPr>
          <p:cNvGraphicFramePr>
            <a:graphicFrameLocks noChangeAspect="1"/>
          </p:cNvGraphicFramePr>
          <p:nvPr/>
        </p:nvGraphicFramePr>
        <p:xfrm>
          <a:off x="1258888" y="4292600"/>
          <a:ext cx="4064000" cy="576263"/>
        </p:xfrm>
        <a:graphic>
          <a:graphicData uri="http://schemas.openxmlformats.org/presentationml/2006/ole">
            <mc:AlternateContent xmlns:mc="http://schemas.openxmlformats.org/markup-compatibility/2006">
              <mc:Choice xmlns:v="urn:schemas-microsoft-com:vml" Requires="v">
                <p:oleObj name="Equation" r:id="rId6" imgW="1968480" imgH="241200" progId="Equation.DSMT4">
                  <p:embed/>
                </p:oleObj>
              </mc:Choice>
              <mc:Fallback>
                <p:oleObj name="Equation" r:id="rId6" imgW="1968480" imgH="2412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8888" y="4292600"/>
                        <a:ext cx="40640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8">
            <a:extLst>
              <a:ext uri="{FF2B5EF4-FFF2-40B4-BE49-F238E27FC236}">
                <a16:creationId xmlns:a16="http://schemas.microsoft.com/office/drawing/2014/main" id="{4D44204A-BE27-71F3-2C2C-350A232E962F}"/>
              </a:ext>
            </a:extLst>
          </p:cNvPr>
          <p:cNvGrpSpPr>
            <a:grpSpLocks/>
          </p:cNvGrpSpPr>
          <p:nvPr/>
        </p:nvGrpSpPr>
        <p:grpSpPr bwMode="auto">
          <a:xfrm>
            <a:off x="4500563" y="1773238"/>
            <a:ext cx="3311525" cy="519112"/>
            <a:chOff x="2835" y="1298"/>
            <a:chExt cx="2086" cy="327"/>
          </a:xfrm>
        </p:grpSpPr>
        <p:graphicFrame>
          <p:nvGraphicFramePr>
            <p:cNvPr id="27656" name="Object 8">
              <a:extLst>
                <a:ext uri="{FF2B5EF4-FFF2-40B4-BE49-F238E27FC236}">
                  <a16:creationId xmlns:a16="http://schemas.microsoft.com/office/drawing/2014/main" id="{AE16E445-55AE-4692-58FB-D2DA3D2F2935}"/>
                </a:ext>
              </a:extLst>
            </p:cNvPr>
            <p:cNvGraphicFramePr>
              <a:graphicFrameLocks noChangeAspect="1"/>
            </p:cNvGraphicFramePr>
            <p:nvPr/>
          </p:nvGraphicFramePr>
          <p:xfrm>
            <a:off x="3152" y="1344"/>
            <a:ext cx="453" cy="272"/>
          </p:xfrm>
          <a:graphic>
            <a:graphicData uri="http://schemas.openxmlformats.org/presentationml/2006/ole">
              <mc:AlternateContent xmlns:mc="http://schemas.openxmlformats.org/markup-compatibility/2006">
                <mc:Choice xmlns:v="urn:schemas-microsoft-com:vml" Requires="v">
                  <p:oleObj name="Equation" r:id="rId8" imgW="342720" imgH="203040" progId="Equation.DSMT4">
                    <p:embed/>
                  </p:oleObj>
                </mc:Choice>
                <mc:Fallback>
                  <p:oleObj name="Equation" r:id="rId8" imgW="342720" imgH="20304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52" y="1344"/>
                          <a:ext cx="453"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8" name="Rectangle 10">
              <a:extLst>
                <a:ext uri="{FF2B5EF4-FFF2-40B4-BE49-F238E27FC236}">
                  <a16:creationId xmlns:a16="http://schemas.microsoft.com/office/drawing/2014/main" id="{89816366-D91E-80E3-8050-DC9CCC7816B4}"/>
                </a:ext>
              </a:extLst>
            </p:cNvPr>
            <p:cNvSpPr>
              <a:spLocks noChangeArrowheads="1"/>
            </p:cNvSpPr>
            <p:nvPr/>
          </p:nvSpPr>
          <p:spPr bwMode="auto">
            <a:xfrm>
              <a:off x="2835" y="1298"/>
              <a:ext cx="208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若         满足</a:t>
              </a:r>
            </a:p>
          </p:txBody>
        </p:sp>
      </p:grpSp>
      <p:grpSp>
        <p:nvGrpSpPr>
          <p:cNvPr id="3" name="Group 11">
            <a:extLst>
              <a:ext uri="{FF2B5EF4-FFF2-40B4-BE49-F238E27FC236}">
                <a16:creationId xmlns:a16="http://schemas.microsoft.com/office/drawing/2014/main" id="{9494FBA6-B84B-8855-F54A-053977A8411E}"/>
              </a:ext>
            </a:extLst>
          </p:cNvPr>
          <p:cNvGrpSpPr>
            <a:grpSpLocks/>
          </p:cNvGrpSpPr>
          <p:nvPr/>
        </p:nvGrpSpPr>
        <p:grpSpPr bwMode="auto">
          <a:xfrm>
            <a:off x="684213" y="5229225"/>
            <a:ext cx="6551612" cy="519113"/>
            <a:chOff x="340" y="2795"/>
            <a:chExt cx="4127" cy="327"/>
          </a:xfrm>
        </p:grpSpPr>
        <p:sp>
          <p:nvSpPr>
            <p:cNvPr id="27665" name="Rectangle 12">
              <a:extLst>
                <a:ext uri="{FF2B5EF4-FFF2-40B4-BE49-F238E27FC236}">
                  <a16:creationId xmlns:a16="http://schemas.microsoft.com/office/drawing/2014/main" id="{7CDAD37A-FA17-AFB3-9620-1794BA513D3E}"/>
                </a:ext>
              </a:extLst>
            </p:cNvPr>
            <p:cNvSpPr>
              <a:spLocks noChangeArrowheads="1"/>
            </p:cNvSpPr>
            <p:nvPr/>
          </p:nvSpPr>
          <p:spPr bwMode="auto">
            <a:xfrm>
              <a:off x="340" y="2795"/>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则</a:t>
              </a:r>
              <a:endParaRPr lang="zh-CN" altLang="en-US" sz="2800"/>
            </a:p>
          </p:txBody>
        </p:sp>
        <p:sp>
          <p:nvSpPr>
            <p:cNvPr id="27666" name="Rectangle 13">
              <a:extLst>
                <a:ext uri="{FF2B5EF4-FFF2-40B4-BE49-F238E27FC236}">
                  <a16:creationId xmlns:a16="http://schemas.microsoft.com/office/drawing/2014/main" id="{E7747FC0-06DF-23C7-5342-23858374807A}"/>
                </a:ext>
              </a:extLst>
            </p:cNvPr>
            <p:cNvSpPr>
              <a:spLocks noChangeArrowheads="1"/>
            </p:cNvSpPr>
            <p:nvPr/>
          </p:nvSpPr>
          <p:spPr bwMode="auto">
            <a:xfrm>
              <a:off x="1111" y="2795"/>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是</a:t>
              </a:r>
              <a:r>
                <a:rPr lang="zh-CN" altLang="en-US" sz="2800"/>
                <a:t> </a:t>
              </a:r>
            </a:p>
          </p:txBody>
        </p:sp>
        <p:sp>
          <p:nvSpPr>
            <p:cNvPr id="27667" name="Rectangle 14">
              <a:extLst>
                <a:ext uri="{FF2B5EF4-FFF2-40B4-BE49-F238E27FC236}">
                  <a16:creationId xmlns:a16="http://schemas.microsoft.com/office/drawing/2014/main" id="{B7600528-5850-1002-D3BF-A98B23889FF6}"/>
                </a:ext>
              </a:extLst>
            </p:cNvPr>
            <p:cNvSpPr>
              <a:spLocks noChangeArrowheads="1"/>
            </p:cNvSpPr>
            <p:nvPr/>
          </p:nvSpPr>
          <p:spPr bwMode="auto">
            <a:xfrm>
              <a:off x="2426" y="2795"/>
              <a:ext cx="20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的最大公因式</a:t>
              </a:r>
              <a:r>
                <a:rPr lang="en-US" altLang="zh-CN" sz="2800" b="1"/>
                <a:t>.</a:t>
              </a:r>
            </a:p>
          </p:txBody>
        </p:sp>
        <p:graphicFrame>
          <p:nvGraphicFramePr>
            <p:cNvPr id="27654" name="Object 6">
              <a:extLst>
                <a:ext uri="{FF2B5EF4-FFF2-40B4-BE49-F238E27FC236}">
                  <a16:creationId xmlns:a16="http://schemas.microsoft.com/office/drawing/2014/main" id="{805E217D-0BE2-9D3D-C8AC-442E5905D08F}"/>
                </a:ext>
              </a:extLst>
            </p:cNvPr>
            <p:cNvGraphicFramePr>
              <a:graphicFrameLocks noChangeAspect="1"/>
            </p:cNvGraphicFramePr>
            <p:nvPr/>
          </p:nvGraphicFramePr>
          <p:xfrm>
            <a:off x="657" y="2840"/>
            <a:ext cx="453" cy="272"/>
          </p:xfrm>
          <a:graphic>
            <a:graphicData uri="http://schemas.openxmlformats.org/presentationml/2006/ole">
              <mc:AlternateContent xmlns:mc="http://schemas.openxmlformats.org/markup-compatibility/2006">
                <mc:Choice xmlns:v="urn:schemas-microsoft-com:vml" Requires="v">
                  <p:oleObj name="Equation" r:id="rId10" imgW="342720" imgH="203040" progId="Equation.DSMT4">
                    <p:embed/>
                  </p:oleObj>
                </mc:Choice>
                <mc:Fallback>
                  <p:oleObj name="Equation" r:id="rId10" imgW="342720" imgH="20304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7" y="2840"/>
                          <a:ext cx="453"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5" name="Object 7">
              <a:extLst>
                <a:ext uri="{FF2B5EF4-FFF2-40B4-BE49-F238E27FC236}">
                  <a16:creationId xmlns:a16="http://schemas.microsoft.com/office/drawing/2014/main" id="{191CAE20-160A-B67E-0371-8EF09B9B3F2B}"/>
                </a:ext>
              </a:extLst>
            </p:cNvPr>
            <p:cNvGraphicFramePr>
              <a:graphicFrameLocks noChangeAspect="1"/>
            </p:cNvGraphicFramePr>
            <p:nvPr/>
          </p:nvGraphicFramePr>
          <p:xfrm>
            <a:off x="1429" y="2840"/>
            <a:ext cx="925" cy="267"/>
          </p:xfrm>
          <a:graphic>
            <a:graphicData uri="http://schemas.openxmlformats.org/presentationml/2006/ole">
              <mc:AlternateContent xmlns:mc="http://schemas.openxmlformats.org/markup-compatibility/2006">
                <mc:Choice xmlns:v="urn:schemas-microsoft-com:vml" Requires="v">
                  <p:oleObj name="Equation" r:id="rId12" imgW="711000" imgH="203040" progId="Equation.DSMT4">
                    <p:embed/>
                  </p:oleObj>
                </mc:Choice>
                <mc:Fallback>
                  <p:oleObj name="Equation" r:id="rId12" imgW="711000" imgH="20304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29" y="2840"/>
                          <a:ext cx="925" cy="2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17">
            <a:extLst>
              <a:ext uri="{FF2B5EF4-FFF2-40B4-BE49-F238E27FC236}">
                <a16:creationId xmlns:a16="http://schemas.microsoft.com/office/drawing/2014/main" id="{F4F312FB-D658-2C7A-BA8F-14518F8D5543}"/>
              </a:ext>
            </a:extLst>
          </p:cNvPr>
          <p:cNvGrpSpPr>
            <a:grpSpLocks/>
          </p:cNvGrpSpPr>
          <p:nvPr/>
        </p:nvGrpSpPr>
        <p:grpSpPr bwMode="auto">
          <a:xfrm>
            <a:off x="1187450" y="2708275"/>
            <a:ext cx="5905500" cy="519113"/>
            <a:chOff x="703" y="3339"/>
            <a:chExt cx="3720" cy="327"/>
          </a:xfrm>
        </p:grpSpPr>
        <p:graphicFrame>
          <p:nvGraphicFramePr>
            <p:cNvPr id="27653" name="Object 5">
              <a:extLst>
                <a:ext uri="{FF2B5EF4-FFF2-40B4-BE49-F238E27FC236}">
                  <a16:creationId xmlns:a16="http://schemas.microsoft.com/office/drawing/2014/main" id="{745CE82D-468B-DE25-7E5E-1915B02962CA}"/>
                </a:ext>
              </a:extLst>
            </p:cNvPr>
            <p:cNvGraphicFramePr>
              <a:graphicFrameLocks noChangeAspect="1"/>
            </p:cNvGraphicFramePr>
            <p:nvPr/>
          </p:nvGraphicFramePr>
          <p:xfrm>
            <a:off x="1519" y="3357"/>
            <a:ext cx="1566" cy="288"/>
          </p:xfrm>
          <a:graphic>
            <a:graphicData uri="http://schemas.openxmlformats.org/presentationml/2006/ole">
              <mc:AlternateContent xmlns:mc="http://schemas.openxmlformats.org/markup-compatibility/2006">
                <mc:Choice xmlns:v="urn:schemas-microsoft-com:vml" Requires="v">
                  <p:oleObj name="Equation" r:id="rId14" imgW="1117440" imgH="203040" progId="Equation.DSMT4">
                    <p:embed/>
                  </p:oleObj>
                </mc:Choice>
                <mc:Fallback>
                  <p:oleObj name="Equation" r:id="rId14" imgW="1117440" imgH="203040" progId="Equation.DSMT4">
                    <p:embed/>
                    <p:pic>
                      <p:nvPicPr>
                        <p:cNvPr id="0"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19" y="3357"/>
                          <a:ext cx="1566"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4" name="Rectangle 19">
              <a:extLst>
                <a:ext uri="{FF2B5EF4-FFF2-40B4-BE49-F238E27FC236}">
                  <a16:creationId xmlns:a16="http://schemas.microsoft.com/office/drawing/2014/main" id="{36C2A578-ABE1-D0BC-F487-1ECE70BE317B}"/>
                </a:ext>
              </a:extLst>
            </p:cNvPr>
            <p:cNvSpPr>
              <a:spLocks noChangeArrowheads="1"/>
            </p:cNvSpPr>
            <p:nvPr/>
          </p:nvSpPr>
          <p:spPr bwMode="auto">
            <a:xfrm>
              <a:off x="703" y="3339"/>
              <a:ext cx="3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latin typeface="Times New Roman" panose="02020603050405020304" pitchFamily="18" charset="0"/>
                </a:rPr>
                <a:t>(1)</a:t>
              </a:r>
              <a:r>
                <a:rPr lang="zh-CN" altLang="en-US" sz="2800" b="1">
                  <a:latin typeface="Times New Roman" panose="02020603050405020304" pitchFamily="18" charset="0"/>
                </a:rPr>
                <a:t>存在                              使得</a:t>
              </a:r>
            </a:p>
          </p:txBody>
        </p:sp>
      </p:grpSp>
      <p:sp>
        <p:nvSpPr>
          <p:cNvPr id="27663" name="Text Box 20">
            <a:extLst>
              <a:ext uri="{FF2B5EF4-FFF2-40B4-BE49-F238E27FC236}">
                <a16:creationId xmlns:a16="http://schemas.microsoft.com/office/drawing/2014/main" id="{CC0204FB-5903-794C-7EE5-677B0318C867}"/>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§4  </a:t>
            </a:r>
            <a:r>
              <a:rPr lang="zh-CN" altLang="en-US" sz="3200" b="1">
                <a:solidFill>
                  <a:schemeClr val="accent2"/>
                </a:solidFill>
                <a:latin typeface="宋体" panose="02010600030101010101" pitchFamily="2" charset="-122"/>
              </a:rPr>
              <a:t>最大公因式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81602"/>
                                        </p:tgtEl>
                                        <p:attrNameLst>
                                          <p:attrName>style.visibility</p:attrName>
                                        </p:attrNameLst>
                                      </p:cBhvr>
                                      <p:to>
                                        <p:strVal val="visible"/>
                                      </p:to>
                                    </p:set>
                                    <p:animEffect transition="in" filter="wipe(left)">
                                      <p:cBhvr>
                                        <p:cTn id="7" dur="500"/>
                                        <p:tgtEl>
                                          <p:spTgt spid="281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1603"/>
                                        </p:tgtEl>
                                        <p:attrNameLst>
                                          <p:attrName>style.visibility</p:attrName>
                                        </p:attrNameLst>
                                      </p:cBhvr>
                                      <p:to>
                                        <p:strVal val="visible"/>
                                      </p:to>
                                    </p:set>
                                    <p:animEffect transition="in" filter="wipe(left)">
                                      <p:cBhvr>
                                        <p:cTn id="12" dur="500"/>
                                        <p:tgtEl>
                                          <p:spTgt spid="2816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1604"/>
                                        </p:tgtEl>
                                        <p:attrNameLst>
                                          <p:attrName>style.visibility</p:attrName>
                                        </p:attrNameLst>
                                      </p:cBhvr>
                                      <p:to>
                                        <p:strVal val="visible"/>
                                      </p:to>
                                    </p:set>
                                    <p:animEffect transition="in" filter="wipe(left)">
                                      <p:cBhvr>
                                        <p:cTn id="17" dur="500"/>
                                        <p:tgtEl>
                                          <p:spTgt spid="281604"/>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281605"/>
                                        </p:tgtEl>
                                        <p:attrNameLst>
                                          <p:attrName>style.visibility</p:attrName>
                                        </p:attrNameLst>
                                      </p:cBhvr>
                                      <p:to>
                                        <p:strVal val="visible"/>
                                      </p:to>
                                    </p:set>
                                    <p:animEffect transition="in" filter="wipe(left)">
                                      <p:cBhvr>
                                        <p:cTn id="21" dur="500"/>
                                        <p:tgtEl>
                                          <p:spTgt spid="281605"/>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281606"/>
                                        </p:tgtEl>
                                        <p:attrNameLst>
                                          <p:attrName>style.visibility</p:attrName>
                                        </p:attrNameLst>
                                      </p:cBhvr>
                                      <p:to>
                                        <p:strVal val="visible"/>
                                      </p:to>
                                    </p:set>
                                    <p:animEffect transition="in" filter="wipe(left)">
                                      <p:cBhvr>
                                        <p:cTn id="34" dur="500"/>
                                        <p:tgtEl>
                                          <p:spTgt spid="28160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81607"/>
                                        </p:tgtEl>
                                        <p:attrNameLst>
                                          <p:attrName>style.visibility</p:attrName>
                                        </p:attrNameLst>
                                      </p:cBhvr>
                                      <p:to>
                                        <p:strVal val="visible"/>
                                      </p:to>
                                    </p:set>
                                    <p:animEffect transition="in" filter="wipe(left)">
                                      <p:cBhvr>
                                        <p:cTn id="39" dur="500"/>
                                        <p:tgtEl>
                                          <p:spTgt spid="28160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2" grpId="0"/>
      <p:bldP spid="281603" grpId="0"/>
      <p:bldP spid="28160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29227D93-6469-089B-EAFC-4E08F82EBDD6}"/>
              </a:ext>
            </a:extLst>
          </p:cNvPr>
          <p:cNvSpPr>
            <a:spLocks noChangeArrowheads="1"/>
          </p:cNvSpPr>
          <p:nvPr/>
        </p:nvSpPr>
        <p:spPr bwMode="auto">
          <a:xfrm>
            <a:off x="833438" y="4100513"/>
            <a:ext cx="18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tabLst>
                <a:tab pos="228600" algn="l"/>
              </a:tabLst>
              <a:defRPr>
                <a:solidFill>
                  <a:schemeClr val="tx1"/>
                </a:solidFill>
                <a:latin typeface="Calibri" panose="020F0502020204030204" pitchFamily="34" charset="0"/>
                <a:ea typeface="宋体" panose="02010600030101010101" pitchFamily="2" charset="-122"/>
              </a:defRPr>
            </a:lvl1pPr>
            <a:lvl2pPr marL="742950" indent="-285750">
              <a:tabLst>
                <a:tab pos="228600" algn="l"/>
              </a:tabLst>
              <a:defRPr>
                <a:solidFill>
                  <a:schemeClr val="tx1"/>
                </a:solidFill>
                <a:latin typeface="Calibri" panose="020F0502020204030204" pitchFamily="34" charset="0"/>
                <a:ea typeface="宋体" panose="02010600030101010101" pitchFamily="2" charset="-122"/>
              </a:defRPr>
            </a:lvl2pPr>
            <a:lvl3pPr marL="1143000" indent="-228600">
              <a:tabLst>
                <a:tab pos="228600" algn="l"/>
              </a:tabLst>
              <a:defRPr>
                <a:solidFill>
                  <a:schemeClr val="tx1"/>
                </a:solidFill>
                <a:latin typeface="Calibri" panose="020F0502020204030204" pitchFamily="34" charset="0"/>
                <a:ea typeface="宋体" panose="02010600030101010101" pitchFamily="2" charset="-122"/>
              </a:defRPr>
            </a:lvl3pPr>
            <a:lvl4pPr marL="1600200" indent="-228600">
              <a:tabLst>
                <a:tab pos="228600" algn="l"/>
              </a:tabLst>
              <a:defRPr>
                <a:solidFill>
                  <a:schemeClr val="tx1"/>
                </a:solidFill>
                <a:latin typeface="Calibri" panose="020F0502020204030204" pitchFamily="34" charset="0"/>
                <a:ea typeface="宋体" panose="02010600030101010101" pitchFamily="2" charset="-122"/>
              </a:defRPr>
            </a:lvl4pPr>
            <a:lvl5pPr marL="2057400" indent="-228600">
              <a:tabLst>
                <a:tab pos="228600" algn="l"/>
              </a:tabLst>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tabLst>
                <a:tab pos="228600" algn="l"/>
              </a:tabLs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tabLst>
                <a:tab pos="228600" algn="l"/>
              </a:tabLs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tabLst>
                <a:tab pos="228600" algn="l"/>
              </a:tabLs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tabLst>
                <a:tab pos="228600" algn="l"/>
              </a:tabLst>
              <a:defRPr>
                <a:solidFill>
                  <a:schemeClr val="tx1"/>
                </a:solidFill>
                <a:latin typeface="Calibri" panose="020F0502020204030204" pitchFamily="34" charset="0"/>
                <a:ea typeface="宋体" panose="02010600030101010101" pitchFamily="2" charset="-122"/>
              </a:defRPr>
            </a:lvl9pPr>
          </a:lstStyle>
          <a:p>
            <a:endParaRPr lang="zh-CN" altLang="zh-CN" sz="4000" b="1"/>
          </a:p>
        </p:txBody>
      </p:sp>
      <p:sp>
        <p:nvSpPr>
          <p:cNvPr id="70659" name="Text Box 4">
            <a:extLst>
              <a:ext uri="{FF2B5EF4-FFF2-40B4-BE49-F238E27FC236}">
                <a16:creationId xmlns:a16="http://schemas.microsoft.com/office/drawing/2014/main" id="{E61A3EB6-63EB-FE32-7696-A39FEAA6CC8A}"/>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§1  </a:t>
            </a:r>
            <a:r>
              <a:rPr lang="zh-CN" altLang="en-US" sz="3200" b="1">
                <a:solidFill>
                  <a:schemeClr val="accent2"/>
                </a:solidFill>
                <a:latin typeface="宋体" panose="02010600030101010101" pitchFamily="2" charset="-122"/>
              </a:rPr>
              <a:t>数  域</a:t>
            </a:r>
          </a:p>
        </p:txBody>
      </p:sp>
      <p:sp>
        <p:nvSpPr>
          <p:cNvPr id="70660" name="Rectangle 22">
            <a:extLst>
              <a:ext uri="{FF2B5EF4-FFF2-40B4-BE49-F238E27FC236}">
                <a16:creationId xmlns:a16="http://schemas.microsoft.com/office/drawing/2014/main" id="{7C0CD76D-285E-4287-D816-386B06731A55}"/>
              </a:ext>
            </a:extLst>
          </p:cNvPr>
          <p:cNvSpPr>
            <a:spLocks noChangeArrowheads="1"/>
          </p:cNvSpPr>
          <p:nvPr/>
        </p:nvSpPr>
        <p:spPr bwMode="auto">
          <a:xfrm>
            <a:off x="4859338" y="5114925"/>
            <a:ext cx="273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latin typeface="Times New Roman" panose="02020603050405020304" pitchFamily="18" charset="0"/>
                <a:cs typeface="Times New Roman" panose="02020603050405020304" pitchFamily="18" charset="0"/>
              </a:rPr>
              <a:t> </a:t>
            </a:r>
            <a:endParaRPr lang="en-US" altLang="zh-CN" sz="2800" b="1"/>
          </a:p>
        </p:txBody>
      </p:sp>
      <p:sp>
        <p:nvSpPr>
          <p:cNvPr id="251942" name="Rectangle 38">
            <a:extLst>
              <a:ext uri="{FF2B5EF4-FFF2-40B4-BE49-F238E27FC236}">
                <a16:creationId xmlns:a16="http://schemas.microsoft.com/office/drawing/2014/main" id="{6ACBAD2B-0A70-6D89-7187-5A98140A166F}"/>
              </a:ext>
            </a:extLst>
          </p:cNvPr>
          <p:cNvSpPr>
            <a:spLocks noChangeArrowheads="1"/>
          </p:cNvSpPr>
          <p:nvPr/>
        </p:nvSpPr>
        <p:spPr bwMode="auto">
          <a:xfrm>
            <a:off x="323850" y="1916113"/>
            <a:ext cx="3562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chemeClr val="accent2"/>
                </a:solidFill>
                <a:latin typeface="Times New Roman" panose="02020603050405020304" pitchFamily="18" charset="0"/>
                <a:cs typeface="Times New Roman" panose="02020603050405020304" pitchFamily="18" charset="0"/>
              </a:rPr>
              <a:t>解</a:t>
            </a:r>
            <a:r>
              <a:rPr lang="zh-CN" altLang="en-US" sz="2800" b="1">
                <a:latin typeface="Times New Roman" panose="02020603050405020304" pitchFamily="18" charset="0"/>
                <a:cs typeface="Times New Roman" panose="02020603050405020304" pitchFamily="18" charset="0"/>
              </a:rPr>
              <a:t>  有理数集是数域，</a:t>
            </a:r>
          </a:p>
        </p:txBody>
      </p:sp>
      <p:sp>
        <p:nvSpPr>
          <p:cNvPr id="251943" name="Rectangle 39">
            <a:extLst>
              <a:ext uri="{FF2B5EF4-FFF2-40B4-BE49-F238E27FC236}">
                <a16:creationId xmlns:a16="http://schemas.microsoft.com/office/drawing/2014/main" id="{39D0573A-103F-2D6A-4FDC-1FE0582290AC}"/>
              </a:ext>
            </a:extLst>
          </p:cNvPr>
          <p:cNvSpPr>
            <a:spLocks noChangeArrowheads="1"/>
          </p:cNvSpPr>
          <p:nvPr/>
        </p:nvSpPr>
        <p:spPr bwMode="auto">
          <a:xfrm>
            <a:off x="3606800" y="1914525"/>
            <a:ext cx="34385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cs typeface="Times New Roman" panose="02020603050405020304" pitchFamily="18" charset="0"/>
              </a:rPr>
              <a:t>称为</a:t>
            </a:r>
            <a:r>
              <a:rPr lang="zh-CN" altLang="en-US" sz="2800" b="1">
                <a:solidFill>
                  <a:srgbClr val="CC3300"/>
                </a:solidFill>
                <a:latin typeface="Times New Roman" panose="02020603050405020304" pitchFamily="18" charset="0"/>
                <a:cs typeface="Times New Roman" panose="02020603050405020304" pitchFamily="18" charset="0"/>
              </a:rPr>
              <a:t>有理数域</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记为</a:t>
            </a:r>
            <a:r>
              <a:rPr lang="en-US" altLang="zh-CN" sz="2800" b="1">
                <a:solidFill>
                  <a:srgbClr val="CC3300"/>
                </a:solidFill>
                <a:latin typeface="Times New Roman" panose="02020603050405020304" pitchFamily="18" charset="0"/>
                <a:ea typeface="MS PGothic" panose="020B0600070205080204" pitchFamily="34" charset="-128"/>
                <a:cs typeface="Times New Roman" panose="02020603050405020304" pitchFamily="18" charset="0"/>
              </a:rPr>
              <a:t>Q</a:t>
            </a:r>
          </a:p>
        </p:txBody>
      </p:sp>
      <p:sp>
        <p:nvSpPr>
          <p:cNvPr id="251945" name="Rectangle 41">
            <a:extLst>
              <a:ext uri="{FF2B5EF4-FFF2-40B4-BE49-F238E27FC236}">
                <a16:creationId xmlns:a16="http://schemas.microsoft.com/office/drawing/2014/main" id="{7FE75FE6-48A9-6407-0C2C-826732DE2382}"/>
              </a:ext>
            </a:extLst>
          </p:cNvPr>
          <p:cNvSpPr>
            <a:spLocks noChangeArrowheads="1"/>
          </p:cNvSpPr>
          <p:nvPr/>
        </p:nvSpPr>
        <p:spPr bwMode="auto">
          <a:xfrm>
            <a:off x="1042988" y="2565400"/>
            <a:ext cx="2673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cs typeface="Times New Roman" panose="02020603050405020304" pitchFamily="18" charset="0"/>
              </a:rPr>
              <a:t>实数集是数域，</a:t>
            </a:r>
          </a:p>
        </p:txBody>
      </p:sp>
      <p:sp>
        <p:nvSpPr>
          <p:cNvPr id="251948" name="Rectangle 44">
            <a:extLst>
              <a:ext uri="{FF2B5EF4-FFF2-40B4-BE49-F238E27FC236}">
                <a16:creationId xmlns:a16="http://schemas.microsoft.com/office/drawing/2014/main" id="{B39ACEDF-622A-F02E-C26C-CCC099A8F07D}"/>
              </a:ext>
            </a:extLst>
          </p:cNvPr>
          <p:cNvSpPr>
            <a:spLocks noChangeArrowheads="1"/>
          </p:cNvSpPr>
          <p:nvPr/>
        </p:nvSpPr>
        <p:spPr bwMode="auto">
          <a:xfrm>
            <a:off x="3490913" y="2559050"/>
            <a:ext cx="3059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cs typeface="Times New Roman" panose="02020603050405020304" pitchFamily="18" charset="0"/>
              </a:rPr>
              <a:t>称为</a:t>
            </a:r>
            <a:r>
              <a:rPr lang="zh-CN" altLang="en-US" sz="2800" b="1">
                <a:solidFill>
                  <a:srgbClr val="CC3300"/>
                </a:solidFill>
                <a:latin typeface="Times New Roman" panose="02020603050405020304" pitchFamily="18" charset="0"/>
                <a:cs typeface="Times New Roman" panose="02020603050405020304" pitchFamily="18" charset="0"/>
              </a:rPr>
              <a:t>实数域</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记为</a:t>
            </a:r>
            <a:r>
              <a:rPr lang="en-US" altLang="zh-CN" sz="2800" b="1">
                <a:solidFill>
                  <a:srgbClr val="CC3300"/>
                </a:solidFill>
                <a:latin typeface="Times New Roman" panose="02020603050405020304" pitchFamily="18" charset="0"/>
                <a:ea typeface="MS PGothic" panose="020B0600070205080204" pitchFamily="34" charset="-128"/>
                <a:cs typeface="Times New Roman" panose="02020603050405020304" pitchFamily="18" charset="0"/>
              </a:rPr>
              <a:t>R</a:t>
            </a:r>
          </a:p>
        </p:txBody>
      </p:sp>
      <p:sp>
        <p:nvSpPr>
          <p:cNvPr id="251949" name="Rectangle 45">
            <a:extLst>
              <a:ext uri="{FF2B5EF4-FFF2-40B4-BE49-F238E27FC236}">
                <a16:creationId xmlns:a16="http://schemas.microsoft.com/office/drawing/2014/main" id="{D68C0BFA-9D55-DCED-7FDD-6BC2CC6AA7D4}"/>
              </a:ext>
            </a:extLst>
          </p:cNvPr>
          <p:cNvSpPr>
            <a:spLocks noChangeArrowheads="1"/>
          </p:cNvSpPr>
          <p:nvPr/>
        </p:nvSpPr>
        <p:spPr bwMode="auto">
          <a:xfrm>
            <a:off x="1044575" y="3286125"/>
            <a:ext cx="2673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cs typeface="Times New Roman" panose="02020603050405020304" pitchFamily="18" charset="0"/>
              </a:rPr>
              <a:t>复数集是数域，</a:t>
            </a:r>
          </a:p>
        </p:txBody>
      </p:sp>
      <p:sp>
        <p:nvSpPr>
          <p:cNvPr id="251950" name="Rectangle 46">
            <a:extLst>
              <a:ext uri="{FF2B5EF4-FFF2-40B4-BE49-F238E27FC236}">
                <a16:creationId xmlns:a16="http://schemas.microsoft.com/office/drawing/2014/main" id="{51B0FD21-08C3-5006-B4C9-A3489B41FC27}"/>
              </a:ext>
            </a:extLst>
          </p:cNvPr>
          <p:cNvSpPr>
            <a:spLocks noChangeArrowheads="1"/>
          </p:cNvSpPr>
          <p:nvPr/>
        </p:nvSpPr>
        <p:spPr bwMode="auto">
          <a:xfrm>
            <a:off x="3492500" y="3270250"/>
            <a:ext cx="30591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cs typeface="Times New Roman" panose="02020603050405020304" pitchFamily="18" charset="0"/>
              </a:rPr>
              <a:t>称为</a:t>
            </a:r>
            <a:r>
              <a:rPr lang="zh-CN" altLang="en-US" sz="2800" b="1">
                <a:solidFill>
                  <a:srgbClr val="CC3300"/>
                </a:solidFill>
                <a:latin typeface="Times New Roman" panose="02020603050405020304" pitchFamily="18" charset="0"/>
                <a:cs typeface="Times New Roman" panose="02020603050405020304" pitchFamily="18" charset="0"/>
              </a:rPr>
              <a:t>复数域</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记为</a:t>
            </a:r>
            <a:r>
              <a:rPr lang="en-US" altLang="zh-CN" sz="2800" b="1">
                <a:solidFill>
                  <a:srgbClr val="CC3300"/>
                </a:solidFill>
                <a:latin typeface="Times New Roman" panose="02020603050405020304" pitchFamily="18" charset="0"/>
                <a:ea typeface="MS PGothic" panose="020B0600070205080204" pitchFamily="34" charset="-128"/>
                <a:cs typeface="Times New Roman" panose="02020603050405020304" pitchFamily="18" charset="0"/>
              </a:rPr>
              <a:t>C</a:t>
            </a:r>
          </a:p>
        </p:txBody>
      </p:sp>
      <p:sp>
        <p:nvSpPr>
          <p:cNvPr id="251951" name="Rectangle 47">
            <a:extLst>
              <a:ext uri="{FF2B5EF4-FFF2-40B4-BE49-F238E27FC236}">
                <a16:creationId xmlns:a16="http://schemas.microsoft.com/office/drawing/2014/main" id="{CF7241E5-DE3C-3C94-84BF-4E2CD2FBEF4E}"/>
              </a:ext>
            </a:extLst>
          </p:cNvPr>
          <p:cNvSpPr>
            <a:spLocks noChangeArrowheads="1"/>
          </p:cNvSpPr>
          <p:nvPr/>
        </p:nvSpPr>
        <p:spPr bwMode="auto">
          <a:xfrm>
            <a:off x="1116013" y="4005263"/>
            <a:ext cx="3028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cs typeface="Times New Roman" panose="02020603050405020304" pitchFamily="18" charset="0"/>
              </a:rPr>
              <a:t>整数集不是数域，</a:t>
            </a:r>
          </a:p>
        </p:txBody>
      </p:sp>
      <p:sp>
        <p:nvSpPr>
          <p:cNvPr id="251952" name="Rectangle 48">
            <a:extLst>
              <a:ext uri="{FF2B5EF4-FFF2-40B4-BE49-F238E27FC236}">
                <a16:creationId xmlns:a16="http://schemas.microsoft.com/office/drawing/2014/main" id="{64FAA674-D824-7B90-8438-4A1F147C90FA}"/>
              </a:ext>
            </a:extLst>
          </p:cNvPr>
          <p:cNvSpPr>
            <a:spLocks noChangeArrowheads="1"/>
          </p:cNvSpPr>
          <p:nvPr/>
        </p:nvSpPr>
        <p:spPr bwMode="auto">
          <a:xfrm>
            <a:off x="3781425" y="3998913"/>
            <a:ext cx="1504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cs typeface="Times New Roman" panose="02020603050405020304" pitchFamily="18" charset="0"/>
              </a:rPr>
              <a:t>用</a:t>
            </a:r>
            <a:r>
              <a:rPr lang="en-US" altLang="zh-CN" sz="2800" b="1">
                <a:solidFill>
                  <a:srgbClr val="CC3300"/>
                </a:solidFill>
                <a:latin typeface="Times New Roman" panose="02020603050405020304" pitchFamily="18" charset="0"/>
                <a:cs typeface="Times New Roman" panose="02020603050405020304" pitchFamily="18" charset="0"/>
              </a:rPr>
              <a:t>Z</a:t>
            </a:r>
            <a:r>
              <a:rPr lang="zh-CN" altLang="en-US" sz="2800" b="1">
                <a:latin typeface="Times New Roman" panose="02020603050405020304" pitchFamily="18" charset="0"/>
                <a:cs typeface="Times New Roman" panose="02020603050405020304" pitchFamily="18" charset="0"/>
              </a:rPr>
              <a:t>表示</a:t>
            </a:r>
          </a:p>
        </p:txBody>
      </p:sp>
      <p:sp>
        <p:nvSpPr>
          <p:cNvPr id="251953" name="Rectangle 49">
            <a:extLst>
              <a:ext uri="{FF2B5EF4-FFF2-40B4-BE49-F238E27FC236}">
                <a16:creationId xmlns:a16="http://schemas.microsoft.com/office/drawing/2014/main" id="{FFC01718-3DDA-385E-465A-4544A4D2C13E}"/>
              </a:ext>
            </a:extLst>
          </p:cNvPr>
          <p:cNvSpPr>
            <a:spLocks noChangeArrowheads="1"/>
          </p:cNvSpPr>
          <p:nvPr/>
        </p:nvSpPr>
        <p:spPr bwMode="auto">
          <a:xfrm>
            <a:off x="1042988" y="4652963"/>
            <a:ext cx="3384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cs typeface="Times New Roman" panose="02020603050405020304" pitchFamily="18" charset="0"/>
              </a:rPr>
              <a:t>自然数集不是数域，</a:t>
            </a:r>
          </a:p>
        </p:txBody>
      </p:sp>
      <p:sp>
        <p:nvSpPr>
          <p:cNvPr id="251954" name="Rectangle 50">
            <a:extLst>
              <a:ext uri="{FF2B5EF4-FFF2-40B4-BE49-F238E27FC236}">
                <a16:creationId xmlns:a16="http://schemas.microsoft.com/office/drawing/2014/main" id="{07DB5E4F-6D90-BBF7-9755-C51BAD9CCD85}"/>
              </a:ext>
            </a:extLst>
          </p:cNvPr>
          <p:cNvSpPr>
            <a:spLocks noChangeArrowheads="1"/>
          </p:cNvSpPr>
          <p:nvPr/>
        </p:nvSpPr>
        <p:spPr bwMode="auto">
          <a:xfrm>
            <a:off x="4140200" y="4646613"/>
            <a:ext cx="1525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cs typeface="Times New Roman" panose="02020603050405020304" pitchFamily="18" charset="0"/>
              </a:rPr>
              <a:t>用</a:t>
            </a:r>
            <a:r>
              <a:rPr lang="en-US" altLang="zh-CN" sz="2800" b="1">
                <a:solidFill>
                  <a:srgbClr val="CC3300"/>
                </a:solidFill>
                <a:latin typeface="Times New Roman" panose="02020603050405020304" pitchFamily="18" charset="0"/>
                <a:cs typeface="Times New Roman" panose="02020603050405020304" pitchFamily="18" charset="0"/>
              </a:rPr>
              <a:t>N</a:t>
            </a:r>
            <a:r>
              <a:rPr lang="zh-CN" altLang="en-US" sz="2800" b="1">
                <a:latin typeface="Times New Roman" panose="02020603050405020304" pitchFamily="18" charset="0"/>
                <a:cs typeface="Times New Roman" panose="02020603050405020304" pitchFamily="18" charset="0"/>
              </a:rPr>
              <a:t>表示</a:t>
            </a:r>
          </a:p>
        </p:txBody>
      </p:sp>
      <p:sp>
        <p:nvSpPr>
          <p:cNvPr id="251956" name="Rectangle 52">
            <a:extLst>
              <a:ext uri="{FF2B5EF4-FFF2-40B4-BE49-F238E27FC236}">
                <a16:creationId xmlns:a16="http://schemas.microsoft.com/office/drawing/2014/main" id="{ECA26701-CAF5-F193-13D1-0E7BAF158629}"/>
              </a:ext>
            </a:extLst>
          </p:cNvPr>
          <p:cNvSpPr>
            <a:spLocks noChangeArrowheads="1"/>
          </p:cNvSpPr>
          <p:nvPr/>
        </p:nvSpPr>
        <p:spPr bwMode="auto">
          <a:xfrm>
            <a:off x="179388" y="5300663"/>
            <a:ext cx="8280400" cy="519112"/>
          </a:xfrm>
          <a:prstGeom prst="rect">
            <a:avLst/>
          </a:prstGeom>
          <a:noFill/>
          <a:ln w="9525">
            <a:noFill/>
            <a:miter lim="800000"/>
            <a:headEnd/>
            <a:tailEnd/>
          </a:ln>
          <a:effectLst/>
        </p:spPr>
        <p:txBody>
          <a:bodyPr anchor="ctr">
            <a:spAutoFit/>
          </a:bodyPr>
          <a:lstStyle/>
          <a:p>
            <a:pPr fontAlgn="auto">
              <a:spcBef>
                <a:spcPct val="20000"/>
              </a:spcBef>
              <a:spcAft>
                <a:spcPts val="0"/>
              </a:spcAft>
              <a:defRPr/>
            </a:pPr>
            <a:r>
              <a:rPr lang="zh-CN" altLang="en-US" sz="2800" b="1">
                <a:solidFill>
                  <a:srgbClr val="FF6600"/>
                </a:solidFill>
                <a:effectLst>
                  <a:outerShdw blurRad="38100" dist="38100" dir="2700000" algn="tl">
                    <a:srgbClr val="C0C0C0"/>
                  </a:outerShdw>
                </a:effectLst>
                <a:latin typeface="Times New Roman" pitchFamily="18" charset="0"/>
                <a:ea typeface="+mn-ea"/>
              </a:rPr>
              <a:t>注</a:t>
            </a:r>
            <a:r>
              <a:rPr lang="en-US" altLang="zh-CN" sz="2800" b="1">
                <a:solidFill>
                  <a:srgbClr val="FF6600"/>
                </a:solidFill>
                <a:effectLst>
                  <a:outerShdw blurRad="38100" dist="38100" dir="2700000" algn="tl">
                    <a:srgbClr val="C0C0C0"/>
                  </a:outerShdw>
                </a:effectLst>
                <a:latin typeface="Times New Roman" pitchFamily="18" charset="0"/>
                <a:ea typeface="+mn-ea"/>
              </a:rPr>
              <a:t>2</a:t>
            </a:r>
            <a:r>
              <a:rPr lang="en-US" altLang="zh-CN" sz="2800" b="1">
                <a:latin typeface="Garamond" pitchFamily="18" charset="0"/>
                <a:ea typeface="+mn-ea"/>
              </a:rPr>
              <a:t>   </a:t>
            </a:r>
            <a:r>
              <a:rPr lang="zh-CN" altLang="en-US" sz="2800" b="1">
                <a:latin typeface="Garamond" pitchFamily="18" charset="0"/>
                <a:ea typeface="+mn-ea"/>
              </a:rPr>
              <a:t>若数集</a:t>
            </a:r>
            <a:r>
              <a:rPr lang="en-US" altLang="zh-CN" sz="2800" b="1" i="1">
                <a:latin typeface="Times New Roman" pitchFamily="18" charset="0"/>
                <a:ea typeface="+mn-ea"/>
              </a:rPr>
              <a:t>P</a:t>
            </a:r>
            <a:r>
              <a:rPr lang="zh-CN" altLang="en-US" sz="2800" b="1">
                <a:latin typeface="Garamond" pitchFamily="18" charset="0"/>
                <a:ea typeface="+mn-ea"/>
              </a:rPr>
              <a:t>只对和、差、积封闭，则称</a:t>
            </a:r>
            <a:r>
              <a:rPr lang="en-US" altLang="zh-CN" sz="2800" b="1" i="1">
                <a:latin typeface="Times New Roman" pitchFamily="18" charset="0"/>
                <a:ea typeface="+mn-ea"/>
              </a:rPr>
              <a:t>P</a:t>
            </a:r>
            <a:r>
              <a:rPr lang="zh-CN" altLang="en-US" sz="2800" b="1">
                <a:latin typeface="Garamond" pitchFamily="18" charset="0"/>
                <a:ea typeface="+mn-ea"/>
              </a:rPr>
              <a:t>为</a:t>
            </a:r>
            <a:r>
              <a:rPr lang="zh-CN" altLang="en-US" sz="2800" b="1">
                <a:solidFill>
                  <a:srgbClr val="CC3300"/>
                </a:solidFill>
                <a:latin typeface="Garamond" pitchFamily="18" charset="0"/>
                <a:ea typeface="+mn-ea"/>
              </a:rPr>
              <a:t>数环</a:t>
            </a:r>
            <a:r>
              <a:rPr lang="en-US" altLang="zh-CN" sz="2800" b="1">
                <a:latin typeface="Garamond" pitchFamily="18" charset="0"/>
                <a:ea typeface="+mn-ea"/>
              </a:rPr>
              <a:t>.</a:t>
            </a:r>
          </a:p>
        </p:txBody>
      </p:sp>
      <p:sp>
        <p:nvSpPr>
          <p:cNvPr id="251957" name="Rectangle 53">
            <a:extLst>
              <a:ext uri="{FF2B5EF4-FFF2-40B4-BE49-F238E27FC236}">
                <a16:creationId xmlns:a16="http://schemas.microsoft.com/office/drawing/2014/main" id="{508D3342-C409-82FD-D900-E47F4B64F4C0}"/>
              </a:ext>
            </a:extLst>
          </p:cNvPr>
          <p:cNvSpPr>
            <a:spLocks noChangeArrowheads="1"/>
          </p:cNvSpPr>
          <p:nvPr/>
        </p:nvSpPr>
        <p:spPr bwMode="auto">
          <a:xfrm>
            <a:off x="1116013" y="5876925"/>
            <a:ext cx="5616575" cy="519113"/>
          </a:xfrm>
          <a:prstGeom prst="rect">
            <a:avLst/>
          </a:prstGeom>
          <a:noFill/>
          <a:ln w="9525">
            <a:noFill/>
            <a:miter lim="800000"/>
            <a:headEnd/>
            <a:tailEnd/>
          </a:ln>
          <a:effectLst/>
        </p:spPr>
        <p:txBody>
          <a:bodyPr anchor="ctr">
            <a:spAutoFit/>
          </a:bodyPr>
          <a:lstStyle/>
          <a:p>
            <a:pPr fontAlgn="auto">
              <a:spcBef>
                <a:spcPct val="20000"/>
              </a:spcBef>
              <a:spcAft>
                <a:spcPts val="0"/>
              </a:spcAft>
              <a:defRPr/>
            </a:pPr>
            <a:r>
              <a:rPr lang="zh-CN" altLang="en-US" sz="2800" b="1" dirty="0">
                <a:effectLst>
                  <a:outerShdw blurRad="38100" dist="38100" dir="2700000" algn="tl">
                    <a:srgbClr val="C0C0C0"/>
                  </a:outerShdw>
                </a:effectLst>
                <a:latin typeface="Times New Roman" pitchFamily="18" charset="0"/>
                <a:ea typeface="+mn-ea"/>
              </a:rPr>
              <a:t>如整数集</a:t>
            </a:r>
            <a:r>
              <a:rPr lang="en-US" altLang="zh-CN" sz="2800" b="1" dirty="0">
                <a:solidFill>
                  <a:srgbClr val="CC3300"/>
                </a:solidFill>
                <a:latin typeface="Euclid Math Two" pitchFamily="18" charset="2"/>
                <a:ea typeface="+mn-ea"/>
              </a:rPr>
              <a:t>Z</a:t>
            </a:r>
            <a:r>
              <a:rPr lang="zh-CN" altLang="en-US" sz="2800" b="1" dirty="0">
                <a:latin typeface="Garamond" pitchFamily="18" charset="0"/>
                <a:ea typeface="+mn-ea"/>
              </a:rPr>
              <a:t>构成一个数环</a:t>
            </a:r>
            <a:r>
              <a:rPr lang="en-US" altLang="zh-CN" sz="2800" b="1" dirty="0">
                <a:latin typeface="Garamond" pitchFamily="18" charset="0"/>
                <a:ea typeface="+mn-ea"/>
              </a:rPr>
              <a:t>.</a:t>
            </a:r>
          </a:p>
        </p:txBody>
      </p:sp>
      <p:sp>
        <p:nvSpPr>
          <p:cNvPr id="251958" name="Rectangle 54">
            <a:extLst>
              <a:ext uri="{FF2B5EF4-FFF2-40B4-BE49-F238E27FC236}">
                <a16:creationId xmlns:a16="http://schemas.microsoft.com/office/drawing/2014/main" id="{180F86A2-CAB0-EEDE-9669-ABFC0241C4B1}"/>
              </a:ext>
            </a:extLst>
          </p:cNvPr>
          <p:cNvSpPr>
            <a:spLocks noChangeArrowheads="1"/>
          </p:cNvSpPr>
          <p:nvPr/>
        </p:nvSpPr>
        <p:spPr bwMode="auto">
          <a:xfrm>
            <a:off x="0" y="836613"/>
            <a:ext cx="88931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a:solidFill>
                  <a:schemeClr val="accent2"/>
                </a:solidFill>
              </a:rPr>
              <a:t> </a:t>
            </a:r>
            <a:r>
              <a:rPr lang="zh-CN" altLang="en-US" sz="2800" b="1">
                <a:solidFill>
                  <a:schemeClr val="accent2"/>
                </a:solidFill>
                <a:latin typeface="Times New Roman" panose="02020603050405020304" pitchFamily="18" charset="0"/>
                <a:cs typeface="Times New Roman" panose="02020603050405020304" pitchFamily="18" charset="0"/>
              </a:rPr>
              <a:t>例</a:t>
            </a:r>
            <a:r>
              <a:rPr lang="en-US" altLang="zh-CN" sz="2800" b="1">
                <a:solidFill>
                  <a:schemeClr val="accent2"/>
                </a:solidFill>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判断集合：有理数集、实数集、复数集、整数集、     </a:t>
            </a:r>
          </a:p>
          <a:p>
            <a:r>
              <a:rPr lang="zh-CN" altLang="en-US" sz="2800" b="1">
                <a:latin typeface="Times New Roman" panose="02020603050405020304" pitchFamily="18" charset="0"/>
                <a:cs typeface="Times New Roman" panose="02020603050405020304" pitchFamily="18" charset="0"/>
              </a:rPr>
              <a:t>         自然数集是否构成数域，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1958"/>
                                        </p:tgtEl>
                                        <p:attrNameLst>
                                          <p:attrName>style.visibility</p:attrName>
                                        </p:attrNameLst>
                                      </p:cBhvr>
                                      <p:to>
                                        <p:strVal val="visible"/>
                                      </p:to>
                                    </p:set>
                                    <p:animEffect transition="in" filter="wipe(left)">
                                      <p:cBhvr>
                                        <p:cTn id="7" dur="500"/>
                                        <p:tgtEl>
                                          <p:spTgt spid="2519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1942"/>
                                        </p:tgtEl>
                                        <p:attrNameLst>
                                          <p:attrName>style.visibility</p:attrName>
                                        </p:attrNameLst>
                                      </p:cBhvr>
                                      <p:to>
                                        <p:strVal val="visible"/>
                                      </p:to>
                                    </p:set>
                                    <p:animEffect transition="in" filter="wipe(left)">
                                      <p:cBhvr>
                                        <p:cTn id="12" dur="500"/>
                                        <p:tgtEl>
                                          <p:spTgt spid="2519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1943"/>
                                        </p:tgtEl>
                                        <p:attrNameLst>
                                          <p:attrName>style.visibility</p:attrName>
                                        </p:attrNameLst>
                                      </p:cBhvr>
                                      <p:to>
                                        <p:strVal val="visible"/>
                                      </p:to>
                                    </p:set>
                                    <p:animEffect transition="in" filter="wipe(left)">
                                      <p:cBhvr>
                                        <p:cTn id="17" dur="500"/>
                                        <p:tgtEl>
                                          <p:spTgt spid="2519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1945"/>
                                        </p:tgtEl>
                                        <p:attrNameLst>
                                          <p:attrName>style.visibility</p:attrName>
                                        </p:attrNameLst>
                                      </p:cBhvr>
                                      <p:to>
                                        <p:strVal val="visible"/>
                                      </p:to>
                                    </p:set>
                                    <p:animEffect transition="in" filter="wipe(left)">
                                      <p:cBhvr>
                                        <p:cTn id="22" dur="500"/>
                                        <p:tgtEl>
                                          <p:spTgt spid="2519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1948"/>
                                        </p:tgtEl>
                                        <p:attrNameLst>
                                          <p:attrName>style.visibility</p:attrName>
                                        </p:attrNameLst>
                                      </p:cBhvr>
                                      <p:to>
                                        <p:strVal val="visible"/>
                                      </p:to>
                                    </p:set>
                                    <p:animEffect transition="in" filter="wipe(left)">
                                      <p:cBhvr>
                                        <p:cTn id="27" dur="500"/>
                                        <p:tgtEl>
                                          <p:spTgt spid="2519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1949"/>
                                        </p:tgtEl>
                                        <p:attrNameLst>
                                          <p:attrName>style.visibility</p:attrName>
                                        </p:attrNameLst>
                                      </p:cBhvr>
                                      <p:to>
                                        <p:strVal val="visible"/>
                                      </p:to>
                                    </p:set>
                                    <p:animEffect transition="in" filter="wipe(left)">
                                      <p:cBhvr>
                                        <p:cTn id="32" dur="500"/>
                                        <p:tgtEl>
                                          <p:spTgt spid="2519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1950"/>
                                        </p:tgtEl>
                                        <p:attrNameLst>
                                          <p:attrName>style.visibility</p:attrName>
                                        </p:attrNameLst>
                                      </p:cBhvr>
                                      <p:to>
                                        <p:strVal val="visible"/>
                                      </p:to>
                                    </p:set>
                                    <p:animEffect transition="in" filter="wipe(left)">
                                      <p:cBhvr>
                                        <p:cTn id="37" dur="500"/>
                                        <p:tgtEl>
                                          <p:spTgt spid="25195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1951"/>
                                        </p:tgtEl>
                                        <p:attrNameLst>
                                          <p:attrName>style.visibility</p:attrName>
                                        </p:attrNameLst>
                                      </p:cBhvr>
                                      <p:to>
                                        <p:strVal val="visible"/>
                                      </p:to>
                                    </p:set>
                                    <p:animEffect transition="in" filter="wipe(left)">
                                      <p:cBhvr>
                                        <p:cTn id="42" dur="500"/>
                                        <p:tgtEl>
                                          <p:spTgt spid="2519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51952"/>
                                        </p:tgtEl>
                                        <p:attrNameLst>
                                          <p:attrName>style.visibility</p:attrName>
                                        </p:attrNameLst>
                                      </p:cBhvr>
                                      <p:to>
                                        <p:strVal val="visible"/>
                                      </p:to>
                                    </p:set>
                                    <p:animEffect transition="in" filter="wipe(left)">
                                      <p:cBhvr>
                                        <p:cTn id="47" dur="500"/>
                                        <p:tgtEl>
                                          <p:spTgt spid="25195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51953"/>
                                        </p:tgtEl>
                                        <p:attrNameLst>
                                          <p:attrName>style.visibility</p:attrName>
                                        </p:attrNameLst>
                                      </p:cBhvr>
                                      <p:to>
                                        <p:strVal val="visible"/>
                                      </p:to>
                                    </p:set>
                                    <p:animEffect transition="in" filter="wipe(left)">
                                      <p:cBhvr>
                                        <p:cTn id="52" dur="500"/>
                                        <p:tgtEl>
                                          <p:spTgt spid="25195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51954"/>
                                        </p:tgtEl>
                                        <p:attrNameLst>
                                          <p:attrName>style.visibility</p:attrName>
                                        </p:attrNameLst>
                                      </p:cBhvr>
                                      <p:to>
                                        <p:strVal val="visible"/>
                                      </p:to>
                                    </p:set>
                                    <p:animEffect transition="in" filter="wipe(left)">
                                      <p:cBhvr>
                                        <p:cTn id="57" dur="500"/>
                                        <p:tgtEl>
                                          <p:spTgt spid="25195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51956"/>
                                        </p:tgtEl>
                                        <p:attrNameLst>
                                          <p:attrName>style.visibility</p:attrName>
                                        </p:attrNameLst>
                                      </p:cBhvr>
                                      <p:to>
                                        <p:strVal val="visible"/>
                                      </p:to>
                                    </p:set>
                                    <p:animEffect transition="in" filter="wipe(left)">
                                      <p:cBhvr>
                                        <p:cTn id="62" dur="500"/>
                                        <p:tgtEl>
                                          <p:spTgt spid="25195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51957"/>
                                        </p:tgtEl>
                                        <p:attrNameLst>
                                          <p:attrName>style.visibility</p:attrName>
                                        </p:attrNameLst>
                                      </p:cBhvr>
                                      <p:to>
                                        <p:strVal val="visible"/>
                                      </p:to>
                                    </p:set>
                                    <p:animEffect transition="in" filter="wipe(left)">
                                      <p:cBhvr>
                                        <p:cTn id="67" dur="500"/>
                                        <p:tgtEl>
                                          <p:spTgt spid="251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42" grpId="0"/>
      <p:bldP spid="251943" grpId="0"/>
      <p:bldP spid="251945" grpId="0"/>
      <p:bldP spid="251948" grpId="0"/>
      <p:bldP spid="251949" grpId="0"/>
      <p:bldP spid="251950" grpId="0"/>
      <p:bldP spid="251951" grpId="0"/>
      <p:bldP spid="251952" grpId="0"/>
      <p:bldP spid="251953" grpId="0"/>
      <p:bldP spid="251954" grpId="0"/>
      <p:bldP spid="251956" grpId="0"/>
      <p:bldP spid="251957" grpId="0"/>
      <p:bldP spid="25195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a:extLst>
              <a:ext uri="{FF2B5EF4-FFF2-40B4-BE49-F238E27FC236}">
                <a16:creationId xmlns:a16="http://schemas.microsoft.com/office/drawing/2014/main" id="{89B810E6-A5FD-01D0-6488-2CA961A1AEC8}"/>
              </a:ext>
            </a:extLst>
          </p:cNvPr>
          <p:cNvSpPr>
            <a:spLocks noChangeArrowheads="1"/>
          </p:cNvSpPr>
          <p:nvPr/>
        </p:nvSpPr>
        <p:spPr bwMode="auto">
          <a:xfrm>
            <a:off x="107950" y="765175"/>
            <a:ext cx="5029200" cy="579438"/>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3200" b="1">
                <a:solidFill>
                  <a:srgbClr val="FF6600"/>
                </a:solidFill>
                <a:effectLst>
                  <a:outerShdw blurRad="38100" dist="38100" dir="2700000" algn="tl">
                    <a:srgbClr val="C0C0C0"/>
                  </a:outerShdw>
                </a:effectLst>
                <a:latin typeface="Times New Roman" pitchFamily="18" charset="0"/>
                <a:ea typeface="+mn-ea"/>
              </a:rPr>
              <a:t>三</a:t>
            </a:r>
            <a:r>
              <a:rPr lang="en-US" altLang="zh-CN" sz="3200" b="1">
                <a:solidFill>
                  <a:srgbClr val="FF6600"/>
                </a:solidFill>
                <a:effectLst>
                  <a:outerShdw blurRad="38100" dist="38100" dir="2700000" algn="tl">
                    <a:srgbClr val="C0C0C0"/>
                  </a:outerShdw>
                </a:effectLst>
                <a:latin typeface="Times New Roman" pitchFamily="18" charset="0"/>
                <a:ea typeface="+mn-ea"/>
              </a:rPr>
              <a:t>. </a:t>
            </a:r>
            <a:r>
              <a:rPr lang="zh-CN" altLang="en-US" sz="3200" b="1">
                <a:solidFill>
                  <a:srgbClr val="FF6600"/>
                </a:solidFill>
                <a:effectLst>
                  <a:outerShdw blurRad="38100" dist="38100" dir="2700000" algn="tl">
                    <a:srgbClr val="C0C0C0"/>
                  </a:outerShdw>
                </a:effectLst>
                <a:latin typeface="Times New Roman" pitchFamily="18" charset="0"/>
                <a:ea typeface="+mn-ea"/>
              </a:rPr>
              <a:t>互素</a:t>
            </a:r>
          </a:p>
        </p:txBody>
      </p:sp>
      <p:sp>
        <p:nvSpPr>
          <p:cNvPr id="282627" name="Rectangle 3">
            <a:extLst>
              <a:ext uri="{FF2B5EF4-FFF2-40B4-BE49-F238E27FC236}">
                <a16:creationId xmlns:a16="http://schemas.microsoft.com/office/drawing/2014/main" id="{7EBDD336-38BC-6DDE-1D0A-DC4D6C36EEB6}"/>
              </a:ext>
            </a:extLst>
          </p:cNvPr>
          <p:cNvSpPr>
            <a:spLocks noChangeArrowheads="1"/>
          </p:cNvSpPr>
          <p:nvPr/>
        </p:nvSpPr>
        <p:spPr bwMode="auto">
          <a:xfrm>
            <a:off x="323850" y="1484313"/>
            <a:ext cx="14398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solidFill>
                  <a:srgbClr val="FF6600"/>
                </a:solidFill>
              </a:rPr>
              <a:t>1.</a:t>
            </a:r>
            <a:r>
              <a:rPr lang="zh-CN" altLang="en-US" sz="2800" b="1">
                <a:solidFill>
                  <a:srgbClr val="FF6600"/>
                </a:solidFill>
              </a:rPr>
              <a:t>定义</a:t>
            </a:r>
            <a:r>
              <a:rPr lang="en-US" altLang="zh-CN" sz="2800" b="1">
                <a:solidFill>
                  <a:srgbClr val="FF6600"/>
                </a:solidFill>
              </a:rPr>
              <a:t>3</a:t>
            </a:r>
          </a:p>
        </p:txBody>
      </p:sp>
      <p:sp>
        <p:nvSpPr>
          <p:cNvPr id="282628" name="Rectangle 4">
            <a:extLst>
              <a:ext uri="{FF2B5EF4-FFF2-40B4-BE49-F238E27FC236}">
                <a16:creationId xmlns:a16="http://schemas.microsoft.com/office/drawing/2014/main" id="{35D384CC-C05C-1B10-C51A-15BC3AE5BA65}"/>
              </a:ext>
            </a:extLst>
          </p:cNvPr>
          <p:cNvSpPr>
            <a:spLocks noChangeArrowheads="1"/>
          </p:cNvSpPr>
          <p:nvPr/>
        </p:nvSpPr>
        <p:spPr bwMode="auto">
          <a:xfrm>
            <a:off x="1835150" y="1484313"/>
            <a:ext cx="7191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设</a:t>
            </a:r>
          </a:p>
        </p:txBody>
      </p:sp>
      <p:graphicFrame>
        <p:nvGraphicFramePr>
          <p:cNvPr id="282629" name="Object 2">
            <a:extLst>
              <a:ext uri="{FF2B5EF4-FFF2-40B4-BE49-F238E27FC236}">
                <a16:creationId xmlns:a16="http://schemas.microsoft.com/office/drawing/2014/main" id="{F5EDE0D0-DCB5-F45D-D12F-60A37A9A172A}"/>
              </a:ext>
            </a:extLst>
          </p:cNvPr>
          <p:cNvGraphicFramePr>
            <a:graphicFrameLocks noChangeAspect="1"/>
          </p:cNvGraphicFramePr>
          <p:nvPr/>
        </p:nvGraphicFramePr>
        <p:xfrm>
          <a:off x="2339975" y="1555750"/>
          <a:ext cx="2682875" cy="457200"/>
        </p:xfrm>
        <a:graphic>
          <a:graphicData uri="http://schemas.openxmlformats.org/presentationml/2006/ole">
            <mc:AlternateContent xmlns:mc="http://schemas.openxmlformats.org/markup-compatibility/2006">
              <mc:Choice xmlns:v="urn:schemas-microsoft-com:vml" Requires="v">
                <p:oleObj name="Equation" r:id="rId2" imgW="1206360" imgH="203040" progId="Equation.DSMT4">
                  <p:embed/>
                </p:oleObj>
              </mc:Choice>
              <mc:Fallback>
                <p:oleObj name="Equation" r:id="rId2" imgW="1206360" imgH="20304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1555750"/>
                        <a:ext cx="26828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30" name="Rectangle 6">
            <a:extLst>
              <a:ext uri="{FF2B5EF4-FFF2-40B4-BE49-F238E27FC236}">
                <a16:creationId xmlns:a16="http://schemas.microsoft.com/office/drawing/2014/main" id="{20DC147B-8D65-89BA-5A21-321A7F036E3D}"/>
              </a:ext>
            </a:extLst>
          </p:cNvPr>
          <p:cNvSpPr>
            <a:spLocks noChangeArrowheads="1"/>
          </p:cNvSpPr>
          <p:nvPr/>
        </p:nvSpPr>
        <p:spPr bwMode="auto">
          <a:xfrm>
            <a:off x="5076825" y="1484313"/>
            <a:ext cx="7191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若</a:t>
            </a:r>
          </a:p>
        </p:txBody>
      </p:sp>
      <p:graphicFrame>
        <p:nvGraphicFramePr>
          <p:cNvPr id="282631" name="Object 3">
            <a:extLst>
              <a:ext uri="{FF2B5EF4-FFF2-40B4-BE49-F238E27FC236}">
                <a16:creationId xmlns:a16="http://schemas.microsoft.com/office/drawing/2014/main" id="{550080A8-9AAB-8628-DDC7-564FE458F381}"/>
              </a:ext>
            </a:extLst>
          </p:cNvPr>
          <p:cNvGraphicFramePr>
            <a:graphicFrameLocks noChangeAspect="1"/>
          </p:cNvGraphicFramePr>
          <p:nvPr/>
        </p:nvGraphicFramePr>
        <p:xfrm>
          <a:off x="5651500" y="1484313"/>
          <a:ext cx="2457450" cy="571500"/>
        </p:xfrm>
        <a:graphic>
          <a:graphicData uri="http://schemas.openxmlformats.org/presentationml/2006/ole">
            <mc:AlternateContent xmlns:mc="http://schemas.openxmlformats.org/markup-compatibility/2006">
              <mc:Choice xmlns:v="urn:schemas-microsoft-com:vml" Requires="v">
                <p:oleObj name="Equation" r:id="rId4" imgW="1104840" imgH="253800" progId="Equation.DSMT4">
                  <p:embed/>
                </p:oleObj>
              </mc:Choice>
              <mc:Fallback>
                <p:oleObj name="Equation" r:id="rId4" imgW="1104840" imgH="2538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1500" y="1484313"/>
                        <a:ext cx="24574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32" name="Rectangle 8">
            <a:extLst>
              <a:ext uri="{FF2B5EF4-FFF2-40B4-BE49-F238E27FC236}">
                <a16:creationId xmlns:a16="http://schemas.microsoft.com/office/drawing/2014/main" id="{3EAB4996-5CA5-DB98-5AF3-E23CB4A06E18}"/>
              </a:ext>
            </a:extLst>
          </p:cNvPr>
          <p:cNvSpPr>
            <a:spLocks noChangeArrowheads="1"/>
          </p:cNvSpPr>
          <p:nvPr/>
        </p:nvSpPr>
        <p:spPr bwMode="auto">
          <a:xfrm>
            <a:off x="1042988" y="2276475"/>
            <a:ext cx="1441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则称</a:t>
            </a:r>
          </a:p>
        </p:txBody>
      </p:sp>
      <p:graphicFrame>
        <p:nvGraphicFramePr>
          <p:cNvPr id="282633" name="Object 4">
            <a:extLst>
              <a:ext uri="{FF2B5EF4-FFF2-40B4-BE49-F238E27FC236}">
                <a16:creationId xmlns:a16="http://schemas.microsoft.com/office/drawing/2014/main" id="{1B62C80B-BB0C-B599-0112-E1E1AF42A1BC}"/>
              </a:ext>
            </a:extLst>
          </p:cNvPr>
          <p:cNvGraphicFramePr>
            <a:graphicFrameLocks noChangeAspect="1"/>
          </p:cNvGraphicFramePr>
          <p:nvPr/>
        </p:nvGraphicFramePr>
        <p:xfrm>
          <a:off x="1908175" y="2349500"/>
          <a:ext cx="1581150" cy="457200"/>
        </p:xfrm>
        <a:graphic>
          <a:graphicData uri="http://schemas.openxmlformats.org/presentationml/2006/ole">
            <mc:AlternateContent xmlns:mc="http://schemas.openxmlformats.org/markup-compatibility/2006">
              <mc:Choice xmlns:v="urn:schemas-microsoft-com:vml" Requires="v">
                <p:oleObj name="Equation" r:id="rId6" imgW="711000" imgH="203040" progId="Equation.DSMT4">
                  <p:embed/>
                </p:oleObj>
              </mc:Choice>
              <mc:Fallback>
                <p:oleObj name="Equation" r:id="rId6" imgW="711000" imgH="20304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8175" y="2349500"/>
                        <a:ext cx="15811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34" name="Rectangle 10">
            <a:extLst>
              <a:ext uri="{FF2B5EF4-FFF2-40B4-BE49-F238E27FC236}">
                <a16:creationId xmlns:a16="http://schemas.microsoft.com/office/drawing/2014/main" id="{A2569E5A-EBA9-0250-35CB-5D9C0D3EBB15}"/>
              </a:ext>
            </a:extLst>
          </p:cNvPr>
          <p:cNvSpPr>
            <a:spLocks noChangeArrowheads="1"/>
          </p:cNvSpPr>
          <p:nvPr/>
        </p:nvSpPr>
        <p:spPr bwMode="auto">
          <a:xfrm>
            <a:off x="3490913" y="2278063"/>
            <a:ext cx="4610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是</a:t>
            </a:r>
            <a:r>
              <a:rPr lang="zh-CN" altLang="en-US" sz="2800" b="1">
                <a:solidFill>
                  <a:srgbClr val="800000"/>
                </a:solidFill>
                <a:latin typeface="Times New Roman" panose="02020603050405020304" pitchFamily="18" charset="0"/>
              </a:rPr>
              <a:t>互素</a:t>
            </a:r>
            <a:r>
              <a:rPr lang="en-US" altLang="zh-CN" sz="2800" b="1">
                <a:latin typeface="Times New Roman" panose="02020603050405020304" pitchFamily="18" charset="0"/>
              </a:rPr>
              <a:t>(</a:t>
            </a:r>
            <a:r>
              <a:rPr lang="zh-CN" altLang="en-US" sz="2800" b="1">
                <a:solidFill>
                  <a:srgbClr val="800000"/>
                </a:solidFill>
                <a:latin typeface="Times New Roman" panose="02020603050405020304" pitchFamily="18" charset="0"/>
              </a:rPr>
              <a:t>互质</a:t>
            </a:r>
            <a:r>
              <a:rPr lang="en-US" altLang="zh-CN" sz="2800" b="1">
                <a:latin typeface="Times New Roman" panose="02020603050405020304" pitchFamily="18" charset="0"/>
              </a:rPr>
              <a:t>)</a:t>
            </a:r>
            <a:r>
              <a:rPr lang="zh-CN" altLang="en-US" sz="2800" b="1">
                <a:latin typeface="Times New Roman" panose="02020603050405020304" pitchFamily="18" charset="0"/>
              </a:rPr>
              <a:t>的</a:t>
            </a:r>
            <a:r>
              <a:rPr lang="en-US" altLang="zh-CN" sz="2800" b="1">
                <a:latin typeface="Times New Roman" panose="02020603050405020304" pitchFamily="18" charset="0"/>
              </a:rPr>
              <a:t>.</a:t>
            </a:r>
          </a:p>
        </p:txBody>
      </p:sp>
      <p:graphicFrame>
        <p:nvGraphicFramePr>
          <p:cNvPr id="282635" name="Object 5">
            <a:extLst>
              <a:ext uri="{FF2B5EF4-FFF2-40B4-BE49-F238E27FC236}">
                <a16:creationId xmlns:a16="http://schemas.microsoft.com/office/drawing/2014/main" id="{437BDA3F-B3DB-F39C-2AAC-D0E7EE65E407}"/>
              </a:ext>
            </a:extLst>
          </p:cNvPr>
          <p:cNvGraphicFramePr>
            <a:graphicFrameLocks noChangeAspect="1"/>
          </p:cNvGraphicFramePr>
          <p:nvPr/>
        </p:nvGraphicFramePr>
        <p:xfrm>
          <a:off x="1476375" y="4652963"/>
          <a:ext cx="1581150" cy="457200"/>
        </p:xfrm>
        <a:graphic>
          <a:graphicData uri="http://schemas.openxmlformats.org/presentationml/2006/ole">
            <mc:AlternateContent xmlns:mc="http://schemas.openxmlformats.org/markup-compatibility/2006">
              <mc:Choice xmlns:v="urn:schemas-microsoft-com:vml" Requires="v">
                <p:oleObj name="Equation" r:id="rId8" imgW="711000" imgH="203040" progId="Equation.DSMT4">
                  <p:embed/>
                </p:oleObj>
              </mc:Choice>
              <mc:Fallback>
                <p:oleObj name="Equation" r:id="rId8" imgW="711000" imgH="20304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6375" y="4652963"/>
                        <a:ext cx="15811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36" name="Rectangle 12">
            <a:extLst>
              <a:ext uri="{FF2B5EF4-FFF2-40B4-BE49-F238E27FC236}">
                <a16:creationId xmlns:a16="http://schemas.microsoft.com/office/drawing/2014/main" id="{D1B5653E-6263-C194-46D4-95A49CDB72FA}"/>
              </a:ext>
            </a:extLst>
          </p:cNvPr>
          <p:cNvSpPr>
            <a:spLocks noChangeArrowheads="1"/>
          </p:cNvSpPr>
          <p:nvPr/>
        </p:nvSpPr>
        <p:spPr bwMode="auto">
          <a:xfrm>
            <a:off x="323850" y="3141663"/>
            <a:ext cx="1441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显然</a:t>
            </a:r>
            <a:r>
              <a:rPr lang="en-US" altLang="zh-CN" sz="2800" b="1">
                <a:latin typeface="Times New Roman" panose="02020603050405020304" pitchFamily="18" charset="0"/>
              </a:rPr>
              <a:t>,</a:t>
            </a:r>
          </a:p>
        </p:txBody>
      </p:sp>
      <p:graphicFrame>
        <p:nvGraphicFramePr>
          <p:cNvPr id="282637" name="Object 6">
            <a:extLst>
              <a:ext uri="{FF2B5EF4-FFF2-40B4-BE49-F238E27FC236}">
                <a16:creationId xmlns:a16="http://schemas.microsoft.com/office/drawing/2014/main" id="{317552C7-45CC-21CA-3E1C-5FBA0D2F6EB2}"/>
              </a:ext>
            </a:extLst>
          </p:cNvPr>
          <p:cNvGraphicFramePr>
            <a:graphicFrameLocks noChangeAspect="1"/>
          </p:cNvGraphicFramePr>
          <p:nvPr/>
        </p:nvGraphicFramePr>
        <p:xfrm>
          <a:off x="1258888" y="3213100"/>
          <a:ext cx="1581150" cy="457200"/>
        </p:xfrm>
        <a:graphic>
          <a:graphicData uri="http://schemas.openxmlformats.org/presentationml/2006/ole">
            <mc:AlternateContent xmlns:mc="http://schemas.openxmlformats.org/markup-compatibility/2006">
              <mc:Choice xmlns:v="urn:schemas-microsoft-com:vml" Requires="v">
                <p:oleObj name="Equation" r:id="rId10" imgW="711000" imgH="203040" progId="Equation.DSMT4">
                  <p:embed/>
                </p:oleObj>
              </mc:Choice>
              <mc:Fallback>
                <p:oleObj name="Equation" r:id="rId10" imgW="711000" imgH="20304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8888" y="3213100"/>
                        <a:ext cx="15811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38" name="Rectangle 14">
            <a:extLst>
              <a:ext uri="{FF2B5EF4-FFF2-40B4-BE49-F238E27FC236}">
                <a16:creationId xmlns:a16="http://schemas.microsoft.com/office/drawing/2014/main" id="{9A9938C5-7B06-2CE7-D645-EF028A7F6CE0}"/>
              </a:ext>
            </a:extLst>
          </p:cNvPr>
          <p:cNvSpPr>
            <a:spLocks noChangeArrowheads="1"/>
          </p:cNvSpPr>
          <p:nvPr/>
        </p:nvSpPr>
        <p:spPr bwMode="auto">
          <a:xfrm>
            <a:off x="2843213" y="3141663"/>
            <a:ext cx="4610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互素只有零次公因式</a:t>
            </a:r>
            <a:r>
              <a:rPr lang="en-US" altLang="zh-CN" sz="2800" b="1">
                <a:latin typeface="Times New Roman" panose="02020603050405020304" pitchFamily="18" charset="0"/>
              </a:rPr>
              <a:t>.</a:t>
            </a:r>
          </a:p>
        </p:txBody>
      </p:sp>
      <p:sp>
        <p:nvSpPr>
          <p:cNvPr id="282639" name="Rectangle 15">
            <a:extLst>
              <a:ext uri="{FF2B5EF4-FFF2-40B4-BE49-F238E27FC236}">
                <a16:creationId xmlns:a16="http://schemas.microsoft.com/office/drawing/2014/main" id="{4C5AF62C-22B9-1F00-6A6D-CF04C522606E}"/>
              </a:ext>
            </a:extLst>
          </p:cNvPr>
          <p:cNvSpPr>
            <a:spLocks noChangeArrowheads="1"/>
          </p:cNvSpPr>
          <p:nvPr/>
        </p:nvSpPr>
        <p:spPr bwMode="auto">
          <a:xfrm>
            <a:off x="395288" y="4005263"/>
            <a:ext cx="51831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solidFill>
                  <a:srgbClr val="FF6600"/>
                </a:solidFill>
              </a:rPr>
              <a:t>2.</a:t>
            </a:r>
            <a:r>
              <a:rPr lang="zh-CN" altLang="en-US" sz="2800" b="1">
                <a:solidFill>
                  <a:srgbClr val="FF6600"/>
                </a:solidFill>
              </a:rPr>
              <a:t>互素的充要条件</a:t>
            </a:r>
          </a:p>
        </p:txBody>
      </p:sp>
      <p:sp>
        <p:nvSpPr>
          <p:cNvPr id="282640" name="Rectangle 16">
            <a:extLst>
              <a:ext uri="{FF2B5EF4-FFF2-40B4-BE49-F238E27FC236}">
                <a16:creationId xmlns:a16="http://schemas.microsoft.com/office/drawing/2014/main" id="{AFC14E81-CBCE-0ECD-72D5-8D81446E8991}"/>
              </a:ext>
            </a:extLst>
          </p:cNvPr>
          <p:cNvSpPr>
            <a:spLocks noChangeArrowheads="1"/>
          </p:cNvSpPr>
          <p:nvPr/>
        </p:nvSpPr>
        <p:spPr bwMode="auto">
          <a:xfrm>
            <a:off x="395288" y="4652963"/>
            <a:ext cx="1511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FF6600"/>
                </a:solidFill>
              </a:rPr>
              <a:t>定理</a:t>
            </a:r>
            <a:r>
              <a:rPr lang="en-US" altLang="zh-CN" sz="2800" b="1">
                <a:solidFill>
                  <a:srgbClr val="FF6600"/>
                </a:solidFill>
              </a:rPr>
              <a:t>3</a:t>
            </a:r>
          </a:p>
        </p:txBody>
      </p:sp>
      <p:sp>
        <p:nvSpPr>
          <p:cNvPr id="282641" name="Rectangle 17">
            <a:extLst>
              <a:ext uri="{FF2B5EF4-FFF2-40B4-BE49-F238E27FC236}">
                <a16:creationId xmlns:a16="http://schemas.microsoft.com/office/drawing/2014/main" id="{9586403D-5435-07B2-D177-4B03B324C078}"/>
              </a:ext>
            </a:extLst>
          </p:cNvPr>
          <p:cNvSpPr>
            <a:spLocks noChangeArrowheads="1"/>
          </p:cNvSpPr>
          <p:nvPr/>
        </p:nvSpPr>
        <p:spPr bwMode="auto">
          <a:xfrm>
            <a:off x="3060700" y="4581525"/>
            <a:ext cx="1441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互素</a:t>
            </a:r>
          </a:p>
        </p:txBody>
      </p:sp>
      <p:graphicFrame>
        <p:nvGraphicFramePr>
          <p:cNvPr id="282642" name="Object 7">
            <a:extLst>
              <a:ext uri="{FF2B5EF4-FFF2-40B4-BE49-F238E27FC236}">
                <a16:creationId xmlns:a16="http://schemas.microsoft.com/office/drawing/2014/main" id="{A27801B8-89AF-D890-5256-0DA9692C724A}"/>
              </a:ext>
            </a:extLst>
          </p:cNvPr>
          <p:cNvGraphicFramePr>
            <a:graphicFrameLocks noChangeAspect="1"/>
          </p:cNvGraphicFramePr>
          <p:nvPr/>
        </p:nvGraphicFramePr>
        <p:xfrm>
          <a:off x="3924300" y="4724400"/>
          <a:ext cx="481013" cy="314325"/>
        </p:xfrm>
        <a:graphic>
          <a:graphicData uri="http://schemas.openxmlformats.org/presentationml/2006/ole">
            <mc:AlternateContent xmlns:mc="http://schemas.openxmlformats.org/markup-compatibility/2006">
              <mc:Choice xmlns:v="urn:schemas-microsoft-com:vml" Requires="v">
                <p:oleObj name="Equation" r:id="rId12" imgW="215640" imgH="139680" progId="Equation.DSMT4">
                  <p:embed/>
                </p:oleObj>
              </mc:Choice>
              <mc:Fallback>
                <p:oleObj name="Equation" r:id="rId12" imgW="215640" imgH="13968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24300" y="4724400"/>
                        <a:ext cx="481013"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43" name="Rectangle 19">
            <a:extLst>
              <a:ext uri="{FF2B5EF4-FFF2-40B4-BE49-F238E27FC236}">
                <a16:creationId xmlns:a16="http://schemas.microsoft.com/office/drawing/2014/main" id="{2434B71F-D0A6-49A2-AB27-1AE3B383C522}"/>
              </a:ext>
            </a:extLst>
          </p:cNvPr>
          <p:cNvSpPr>
            <a:spLocks noChangeArrowheads="1"/>
          </p:cNvSpPr>
          <p:nvPr/>
        </p:nvSpPr>
        <p:spPr bwMode="auto">
          <a:xfrm>
            <a:off x="4067175" y="5373688"/>
            <a:ext cx="1295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使得</a:t>
            </a:r>
          </a:p>
        </p:txBody>
      </p:sp>
      <p:sp>
        <p:nvSpPr>
          <p:cNvPr id="282644" name="Rectangle 20">
            <a:extLst>
              <a:ext uri="{FF2B5EF4-FFF2-40B4-BE49-F238E27FC236}">
                <a16:creationId xmlns:a16="http://schemas.microsoft.com/office/drawing/2014/main" id="{09D989E2-6011-CA06-0F9D-72ADD212C2EA}"/>
              </a:ext>
            </a:extLst>
          </p:cNvPr>
          <p:cNvSpPr>
            <a:spLocks noChangeArrowheads="1"/>
          </p:cNvSpPr>
          <p:nvPr/>
        </p:nvSpPr>
        <p:spPr bwMode="auto">
          <a:xfrm>
            <a:off x="4357688" y="4581525"/>
            <a:ext cx="1225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存在</a:t>
            </a:r>
          </a:p>
        </p:txBody>
      </p:sp>
      <p:graphicFrame>
        <p:nvGraphicFramePr>
          <p:cNvPr id="282645" name="Object 8">
            <a:extLst>
              <a:ext uri="{FF2B5EF4-FFF2-40B4-BE49-F238E27FC236}">
                <a16:creationId xmlns:a16="http://schemas.microsoft.com/office/drawing/2014/main" id="{E1FD303B-478E-0888-D4AE-43C05F59EF32}"/>
              </a:ext>
            </a:extLst>
          </p:cNvPr>
          <p:cNvGraphicFramePr>
            <a:graphicFrameLocks noChangeAspect="1"/>
          </p:cNvGraphicFramePr>
          <p:nvPr/>
        </p:nvGraphicFramePr>
        <p:xfrm>
          <a:off x="5292725" y="4652963"/>
          <a:ext cx="2570163" cy="457200"/>
        </p:xfrm>
        <a:graphic>
          <a:graphicData uri="http://schemas.openxmlformats.org/presentationml/2006/ole">
            <mc:AlternateContent xmlns:mc="http://schemas.openxmlformats.org/markup-compatibility/2006">
              <mc:Choice xmlns:v="urn:schemas-microsoft-com:vml" Requires="v">
                <p:oleObj name="Equation" r:id="rId14" imgW="1155600" imgH="203040" progId="Equation.DSMT4">
                  <p:embed/>
                </p:oleObj>
              </mc:Choice>
              <mc:Fallback>
                <p:oleObj name="Equation" r:id="rId14" imgW="1155600" imgH="20304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92725" y="4652963"/>
                        <a:ext cx="25701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2646" name="Object 9">
            <a:extLst>
              <a:ext uri="{FF2B5EF4-FFF2-40B4-BE49-F238E27FC236}">
                <a16:creationId xmlns:a16="http://schemas.microsoft.com/office/drawing/2014/main" id="{FDA330EC-26FE-E5EB-2BCE-697ED46DF965}"/>
              </a:ext>
            </a:extLst>
          </p:cNvPr>
          <p:cNvGraphicFramePr>
            <a:graphicFrameLocks noChangeAspect="1"/>
          </p:cNvGraphicFramePr>
          <p:nvPr/>
        </p:nvGraphicFramePr>
        <p:xfrm>
          <a:off x="4859338" y="5445125"/>
          <a:ext cx="3614737" cy="457200"/>
        </p:xfrm>
        <a:graphic>
          <a:graphicData uri="http://schemas.openxmlformats.org/presentationml/2006/ole">
            <mc:AlternateContent xmlns:mc="http://schemas.openxmlformats.org/markup-compatibility/2006">
              <mc:Choice xmlns:v="urn:schemas-microsoft-com:vml" Requires="v">
                <p:oleObj name="Equation" r:id="rId16" imgW="1625400" imgH="203040" progId="Equation.DSMT4">
                  <p:embed/>
                </p:oleObj>
              </mc:Choice>
              <mc:Fallback>
                <p:oleObj name="Equation" r:id="rId16" imgW="1625400" imgH="203040" progId="Equation.DSMT4">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59338" y="5445125"/>
                        <a:ext cx="361473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95" name="Text Box 23">
            <a:extLst>
              <a:ext uri="{FF2B5EF4-FFF2-40B4-BE49-F238E27FC236}">
                <a16:creationId xmlns:a16="http://schemas.microsoft.com/office/drawing/2014/main" id="{1FFF9E33-C088-3DD6-48E2-F6E67724251C}"/>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§4  </a:t>
            </a:r>
            <a:r>
              <a:rPr lang="zh-CN" altLang="en-US" sz="3200" b="1">
                <a:solidFill>
                  <a:schemeClr val="accent2"/>
                </a:solidFill>
                <a:latin typeface="宋体" panose="02010600030101010101" pitchFamily="2" charset="-122"/>
              </a:rPr>
              <a:t>最大公因式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82626"/>
                                        </p:tgtEl>
                                        <p:attrNameLst>
                                          <p:attrName>style.visibility</p:attrName>
                                        </p:attrNameLst>
                                      </p:cBhvr>
                                      <p:to>
                                        <p:strVal val="visible"/>
                                      </p:to>
                                    </p:set>
                                    <p:animEffect transition="in" filter="wipe(left)">
                                      <p:cBhvr>
                                        <p:cTn id="7" dur="500"/>
                                        <p:tgtEl>
                                          <p:spTgt spid="282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2627"/>
                                        </p:tgtEl>
                                        <p:attrNameLst>
                                          <p:attrName>style.visibility</p:attrName>
                                        </p:attrNameLst>
                                      </p:cBhvr>
                                      <p:to>
                                        <p:strVal val="visible"/>
                                      </p:to>
                                    </p:set>
                                    <p:animEffect transition="in" filter="wipe(left)">
                                      <p:cBhvr>
                                        <p:cTn id="12" dur="500"/>
                                        <p:tgtEl>
                                          <p:spTgt spid="282627"/>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82628"/>
                                        </p:tgtEl>
                                        <p:attrNameLst>
                                          <p:attrName>style.visibility</p:attrName>
                                        </p:attrNameLst>
                                      </p:cBhvr>
                                      <p:to>
                                        <p:strVal val="visible"/>
                                      </p:to>
                                    </p:set>
                                    <p:animEffect transition="in" filter="wipe(left)">
                                      <p:cBhvr>
                                        <p:cTn id="16" dur="500"/>
                                        <p:tgtEl>
                                          <p:spTgt spid="282628"/>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282629"/>
                                        </p:tgtEl>
                                        <p:attrNameLst>
                                          <p:attrName>style.visibility</p:attrName>
                                        </p:attrNameLst>
                                      </p:cBhvr>
                                      <p:to>
                                        <p:strVal val="visible"/>
                                      </p:to>
                                    </p:set>
                                    <p:animEffect transition="in" filter="wipe(left)">
                                      <p:cBhvr>
                                        <p:cTn id="20" dur="500"/>
                                        <p:tgtEl>
                                          <p:spTgt spid="282629"/>
                                        </p:tgtEl>
                                      </p:cBhvr>
                                    </p:animEffect>
                                  </p:childTnLst>
                                </p:cTn>
                              </p:par>
                            </p:childTnLst>
                          </p:cTn>
                        </p:par>
                        <p:par>
                          <p:cTn id="21" fill="hold" nodeType="afterGroup">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82630"/>
                                        </p:tgtEl>
                                        <p:attrNameLst>
                                          <p:attrName>style.visibility</p:attrName>
                                        </p:attrNameLst>
                                      </p:cBhvr>
                                      <p:to>
                                        <p:strVal val="visible"/>
                                      </p:to>
                                    </p:set>
                                    <p:animEffect transition="in" filter="wipe(left)">
                                      <p:cBhvr>
                                        <p:cTn id="24" dur="500"/>
                                        <p:tgtEl>
                                          <p:spTgt spid="28263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82631"/>
                                        </p:tgtEl>
                                        <p:attrNameLst>
                                          <p:attrName>style.visibility</p:attrName>
                                        </p:attrNameLst>
                                      </p:cBhvr>
                                      <p:to>
                                        <p:strVal val="visible"/>
                                      </p:to>
                                    </p:set>
                                    <p:animEffect transition="in" filter="wipe(left)">
                                      <p:cBhvr>
                                        <p:cTn id="29" dur="500"/>
                                        <p:tgtEl>
                                          <p:spTgt spid="28263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82632"/>
                                        </p:tgtEl>
                                        <p:attrNameLst>
                                          <p:attrName>style.visibility</p:attrName>
                                        </p:attrNameLst>
                                      </p:cBhvr>
                                      <p:to>
                                        <p:strVal val="visible"/>
                                      </p:to>
                                    </p:set>
                                    <p:animEffect transition="in" filter="wipe(left)">
                                      <p:cBhvr>
                                        <p:cTn id="34" dur="500"/>
                                        <p:tgtEl>
                                          <p:spTgt spid="282632"/>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282633"/>
                                        </p:tgtEl>
                                        <p:attrNameLst>
                                          <p:attrName>style.visibility</p:attrName>
                                        </p:attrNameLst>
                                      </p:cBhvr>
                                      <p:to>
                                        <p:strVal val="visible"/>
                                      </p:to>
                                    </p:set>
                                    <p:animEffect transition="in" filter="wipe(left)">
                                      <p:cBhvr>
                                        <p:cTn id="38" dur="500"/>
                                        <p:tgtEl>
                                          <p:spTgt spid="282633"/>
                                        </p:tgtEl>
                                      </p:cBhvr>
                                    </p:animEffect>
                                  </p:childTnLst>
                                </p:cTn>
                              </p:par>
                            </p:childTnLst>
                          </p:cTn>
                        </p:par>
                        <p:par>
                          <p:cTn id="39" fill="hold" nodeType="afterGroup">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282634"/>
                                        </p:tgtEl>
                                        <p:attrNameLst>
                                          <p:attrName>style.visibility</p:attrName>
                                        </p:attrNameLst>
                                      </p:cBhvr>
                                      <p:to>
                                        <p:strVal val="visible"/>
                                      </p:to>
                                    </p:set>
                                    <p:animEffect transition="in" filter="wipe(left)">
                                      <p:cBhvr>
                                        <p:cTn id="42" dur="500"/>
                                        <p:tgtEl>
                                          <p:spTgt spid="28263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2636"/>
                                        </p:tgtEl>
                                        <p:attrNameLst>
                                          <p:attrName>style.visibility</p:attrName>
                                        </p:attrNameLst>
                                      </p:cBhvr>
                                      <p:to>
                                        <p:strVal val="visible"/>
                                      </p:to>
                                    </p:set>
                                    <p:animEffect transition="in" filter="wipe(left)">
                                      <p:cBhvr>
                                        <p:cTn id="47" dur="500"/>
                                        <p:tgtEl>
                                          <p:spTgt spid="282636"/>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282637"/>
                                        </p:tgtEl>
                                        <p:attrNameLst>
                                          <p:attrName>style.visibility</p:attrName>
                                        </p:attrNameLst>
                                      </p:cBhvr>
                                      <p:to>
                                        <p:strVal val="visible"/>
                                      </p:to>
                                    </p:set>
                                    <p:animEffect transition="in" filter="wipe(left)">
                                      <p:cBhvr>
                                        <p:cTn id="51" dur="500"/>
                                        <p:tgtEl>
                                          <p:spTgt spid="282637"/>
                                        </p:tgtEl>
                                      </p:cBhvr>
                                    </p:animEffect>
                                  </p:childTnLst>
                                </p:cTn>
                              </p:par>
                            </p:childTnLst>
                          </p:cTn>
                        </p:par>
                        <p:par>
                          <p:cTn id="52" fill="hold" nodeType="afterGroup">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282638"/>
                                        </p:tgtEl>
                                        <p:attrNameLst>
                                          <p:attrName>style.visibility</p:attrName>
                                        </p:attrNameLst>
                                      </p:cBhvr>
                                      <p:to>
                                        <p:strVal val="visible"/>
                                      </p:to>
                                    </p:set>
                                    <p:animEffect transition="in" filter="wipe(left)">
                                      <p:cBhvr>
                                        <p:cTn id="55" dur="500"/>
                                        <p:tgtEl>
                                          <p:spTgt spid="28263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82639"/>
                                        </p:tgtEl>
                                        <p:attrNameLst>
                                          <p:attrName>style.visibility</p:attrName>
                                        </p:attrNameLst>
                                      </p:cBhvr>
                                      <p:to>
                                        <p:strVal val="visible"/>
                                      </p:to>
                                    </p:set>
                                    <p:animEffect transition="in" filter="wipe(left)">
                                      <p:cBhvr>
                                        <p:cTn id="60" dur="500"/>
                                        <p:tgtEl>
                                          <p:spTgt spid="28263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82640"/>
                                        </p:tgtEl>
                                        <p:attrNameLst>
                                          <p:attrName>style.visibility</p:attrName>
                                        </p:attrNameLst>
                                      </p:cBhvr>
                                      <p:to>
                                        <p:strVal val="visible"/>
                                      </p:to>
                                    </p:set>
                                    <p:animEffect transition="in" filter="wipe(left)">
                                      <p:cBhvr>
                                        <p:cTn id="65" dur="500"/>
                                        <p:tgtEl>
                                          <p:spTgt spid="282640"/>
                                        </p:tgtEl>
                                      </p:cBhvr>
                                    </p:animEffect>
                                  </p:childTnLst>
                                </p:cTn>
                              </p:par>
                            </p:childTnLst>
                          </p:cTn>
                        </p:par>
                        <p:par>
                          <p:cTn id="66" fill="hold" nodeType="afterGroup">
                            <p:stCondLst>
                              <p:cond delay="500"/>
                            </p:stCondLst>
                            <p:childTnLst>
                              <p:par>
                                <p:cTn id="67" presetID="22" presetClass="entr" presetSubtype="8" fill="hold" nodeType="afterEffect">
                                  <p:stCondLst>
                                    <p:cond delay="0"/>
                                  </p:stCondLst>
                                  <p:childTnLst>
                                    <p:set>
                                      <p:cBhvr>
                                        <p:cTn id="68" dur="1" fill="hold">
                                          <p:stCondLst>
                                            <p:cond delay="0"/>
                                          </p:stCondLst>
                                        </p:cTn>
                                        <p:tgtEl>
                                          <p:spTgt spid="282635"/>
                                        </p:tgtEl>
                                        <p:attrNameLst>
                                          <p:attrName>style.visibility</p:attrName>
                                        </p:attrNameLst>
                                      </p:cBhvr>
                                      <p:to>
                                        <p:strVal val="visible"/>
                                      </p:to>
                                    </p:set>
                                    <p:animEffect transition="in" filter="wipe(left)">
                                      <p:cBhvr>
                                        <p:cTn id="69" dur="500"/>
                                        <p:tgtEl>
                                          <p:spTgt spid="282635"/>
                                        </p:tgtEl>
                                      </p:cBhvr>
                                    </p:animEffect>
                                  </p:childTnLst>
                                </p:cTn>
                              </p:par>
                            </p:childTnLst>
                          </p:cTn>
                        </p:par>
                        <p:par>
                          <p:cTn id="70" fill="hold" nodeType="afterGroup">
                            <p:stCondLst>
                              <p:cond delay="1000"/>
                            </p:stCondLst>
                            <p:childTnLst>
                              <p:par>
                                <p:cTn id="71" presetID="22" presetClass="entr" presetSubtype="8" fill="hold" grpId="0" nodeType="afterEffect">
                                  <p:stCondLst>
                                    <p:cond delay="0"/>
                                  </p:stCondLst>
                                  <p:childTnLst>
                                    <p:set>
                                      <p:cBhvr>
                                        <p:cTn id="72" dur="1" fill="hold">
                                          <p:stCondLst>
                                            <p:cond delay="0"/>
                                          </p:stCondLst>
                                        </p:cTn>
                                        <p:tgtEl>
                                          <p:spTgt spid="282641"/>
                                        </p:tgtEl>
                                        <p:attrNameLst>
                                          <p:attrName>style.visibility</p:attrName>
                                        </p:attrNameLst>
                                      </p:cBhvr>
                                      <p:to>
                                        <p:strVal val="visible"/>
                                      </p:to>
                                    </p:set>
                                    <p:animEffect transition="in" filter="wipe(left)">
                                      <p:cBhvr>
                                        <p:cTn id="73" dur="500"/>
                                        <p:tgtEl>
                                          <p:spTgt spid="282641"/>
                                        </p:tgtEl>
                                      </p:cBhvr>
                                    </p:animEffect>
                                  </p:childTnLst>
                                </p:cTn>
                              </p:par>
                            </p:childTnLst>
                          </p:cTn>
                        </p:par>
                        <p:par>
                          <p:cTn id="74" fill="hold" nodeType="afterGroup">
                            <p:stCondLst>
                              <p:cond delay="1500"/>
                            </p:stCondLst>
                            <p:childTnLst>
                              <p:par>
                                <p:cTn id="75" presetID="22" presetClass="entr" presetSubtype="8" fill="hold" nodeType="afterEffect">
                                  <p:stCondLst>
                                    <p:cond delay="0"/>
                                  </p:stCondLst>
                                  <p:childTnLst>
                                    <p:set>
                                      <p:cBhvr>
                                        <p:cTn id="76" dur="1" fill="hold">
                                          <p:stCondLst>
                                            <p:cond delay="0"/>
                                          </p:stCondLst>
                                        </p:cTn>
                                        <p:tgtEl>
                                          <p:spTgt spid="282642"/>
                                        </p:tgtEl>
                                        <p:attrNameLst>
                                          <p:attrName>style.visibility</p:attrName>
                                        </p:attrNameLst>
                                      </p:cBhvr>
                                      <p:to>
                                        <p:strVal val="visible"/>
                                      </p:to>
                                    </p:set>
                                    <p:animEffect transition="in" filter="wipe(left)">
                                      <p:cBhvr>
                                        <p:cTn id="77" dur="500"/>
                                        <p:tgtEl>
                                          <p:spTgt spid="28264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82644"/>
                                        </p:tgtEl>
                                        <p:attrNameLst>
                                          <p:attrName>style.visibility</p:attrName>
                                        </p:attrNameLst>
                                      </p:cBhvr>
                                      <p:to>
                                        <p:strVal val="visible"/>
                                      </p:to>
                                    </p:set>
                                    <p:animEffect transition="in" filter="wipe(left)">
                                      <p:cBhvr>
                                        <p:cTn id="82" dur="500"/>
                                        <p:tgtEl>
                                          <p:spTgt spid="282644"/>
                                        </p:tgtEl>
                                      </p:cBhvr>
                                    </p:animEffect>
                                  </p:childTnLst>
                                </p:cTn>
                              </p:par>
                            </p:childTnLst>
                          </p:cTn>
                        </p:par>
                        <p:par>
                          <p:cTn id="83" fill="hold" nodeType="afterGroup">
                            <p:stCondLst>
                              <p:cond delay="500"/>
                            </p:stCondLst>
                            <p:childTnLst>
                              <p:par>
                                <p:cTn id="84" presetID="22" presetClass="entr" presetSubtype="8" fill="hold" nodeType="afterEffect">
                                  <p:stCondLst>
                                    <p:cond delay="0"/>
                                  </p:stCondLst>
                                  <p:childTnLst>
                                    <p:set>
                                      <p:cBhvr>
                                        <p:cTn id="85" dur="1" fill="hold">
                                          <p:stCondLst>
                                            <p:cond delay="0"/>
                                          </p:stCondLst>
                                        </p:cTn>
                                        <p:tgtEl>
                                          <p:spTgt spid="282645"/>
                                        </p:tgtEl>
                                        <p:attrNameLst>
                                          <p:attrName>style.visibility</p:attrName>
                                        </p:attrNameLst>
                                      </p:cBhvr>
                                      <p:to>
                                        <p:strVal val="visible"/>
                                      </p:to>
                                    </p:set>
                                    <p:animEffect transition="in" filter="wipe(left)">
                                      <p:cBhvr>
                                        <p:cTn id="86" dur="500"/>
                                        <p:tgtEl>
                                          <p:spTgt spid="282645"/>
                                        </p:tgtEl>
                                      </p:cBhvr>
                                    </p:animEffect>
                                  </p:childTnLst>
                                </p:cTn>
                              </p:par>
                            </p:childTnLst>
                          </p:cTn>
                        </p:par>
                        <p:par>
                          <p:cTn id="87" fill="hold" nodeType="afterGroup">
                            <p:stCondLst>
                              <p:cond delay="1500"/>
                            </p:stCondLst>
                            <p:childTnLst>
                              <p:par>
                                <p:cTn id="88" presetID="22" presetClass="entr" presetSubtype="8" fill="hold" grpId="0" nodeType="afterEffect">
                                  <p:stCondLst>
                                    <p:cond delay="0"/>
                                  </p:stCondLst>
                                  <p:childTnLst>
                                    <p:set>
                                      <p:cBhvr>
                                        <p:cTn id="89" dur="1" fill="hold">
                                          <p:stCondLst>
                                            <p:cond delay="0"/>
                                          </p:stCondLst>
                                        </p:cTn>
                                        <p:tgtEl>
                                          <p:spTgt spid="282643"/>
                                        </p:tgtEl>
                                        <p:attrNameLst>
                                          <p:attrName>style.visibility</p:attrName>
                                        </p:attrNameLst>
                                      </p:cBhvr>
                                      <p:to>
                                        <p:strVal val="visible"/>
                                      </p:to>
                                    </p:set>
                                    <p:animEffect transition="in" filter="wipe(left)">
                                      <p:cBhvr>
                                        <p:cTn id="90" dur="500"/>
                                        <p:tgtEl>
                                          <p:spTgt spid="282643"/>
                                        </p:tgtEl>
                                      </p:cBhvr>
                                    </p:animEffect>
                                  </p:childTnLst>
                                </p:cTn>
                              </p:par>
                            </p:childTnLst>
                          </p:cTn>
                        </p:par>
                        <p:par>
                          <p:cTn id="91" fill="hold" nodeType="afterGroup">
                            <p:stCondLst>
                              <p:cond delay="2000"/>
                            </p:stCondLst>
                            <p:childTnLst>
                              <p:par>
                                <p:cTn id="92" presetID="22" presetClass="entr" presetSubtype="8" fill="hold" nodeType="afterEffect">
                                  <p:stCondLst>
                                    <p:cond delay="0"/>
                                  </p:stCondLst>
                                  <p:childTnLst>
                                    <p:set>
                                      <p:cBhvr>
                                        <p:cTn id="93" dur="1" fill="hold">
                                          <p:stCondLst>
                                            <p:cond delay="0"/>
                                          </p:stCondLst>
                                        </p:cTn>
                                        <p:tgtEl>
                                          <p:spTgt spid="282646"/>
                                        </p:tgtEl>
                                        <p:attrNameLst>
                                          <p:attrName>style.visibility</p:attrName>
                                        </p:attrNameLst>
                                      </p:cBhvr>
                                      <p:to>
                                        <p:strVal val="visible"/>
                                      </p:to>
                                    </p:set>
                                    <p:animEffect transition="in" filter="wipe(left)">
                                      <p:cBhvr>
                                        <p:cTn id="94" dur="500"/>
                                        <p:tgtEl>
                                          <p:spTgt spid="282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6" grpId="0"/>
      <p:bldP spid="282627" grpId="0"/>
      <p:bldP spid="282628" grpId="0"/>
      <p:bldP spid="282630" grpId="0"/>
      <p:bldP spid="282632" grpId="0"/>
      <p:bldP spid="282634" grpId="0"/>
      <p:bldP spid="282636" grpId="0"/>
      <p:bldP spid="282638" grpId="0"/>
      <p:bldP spid="282639" grpId="0"/>
      <p:bldP spid="282640" grpId="0"/>
      <p:bldP spid="282641" grpId="0"/>
      <p:bldP spid="282643" grpId="0"/>
      <p:bldP spid="28264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a:extLst>
              <a:ext uri="{FF2B5EF4-FFF2-40B4-BE49-F238E27FC236}">
                <a16:creationId xmlns:a16="http://schemas.microsoft.com/office/drawing/2014/main" id="{68BDD437-6EDC-F756-3D31-86D7586E67A5}"/>
              </a:ext>
            </a:extLst>
          </p:cNvPr>
          <p:cNvSpPr>
            <a:spLocks noChangeArrowheads="1"/>
          </p:cNvSpPr>
          <p:nvPr/>
        </p:nvSpPr>
        <p:spPr bwMode="auto">
          <a:xfrm>
            <a:off x="179388" y="836613"/>
            <a:ext cx="51831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solidFill>
                  <a:srgbClr val="FF6600"/>
                </a:solidFill>
              </a:rPr>
              <a:t>3.</a:t>
            </a:r>
            <a:r>
              <a:rPr lang="zh-CN" altLang="en-US" sz="2800" b="1">
                <a:solidFill>
                  <a:srgbClr val="FF6600"/>
                </a:solidFill>
              </a:rPr>
              <a:t>互素的一些结论</a:t>
            </a:r>
          </a:p>
        </p:txBody>
      </p:sp>
      <p:sp>
        <p:nvSpPr>
          <p:cNvPr id="283651" name="Rectangle 3">
            <a:extLst>
              <a:ext uri="{FF2B5EF4-FFF2-40B4-BE49-F238E27FC236}">
                <a16:creationId xmlns:a16="http://schemas.microsoft.com/office/drawing/2014/main" id="{63771120-1E81-20F8-7FD5-4BD75CB61C93}"/>
              </a:ext>
            </a:extLst>
          </p:cNvPr>
          <p:cNvSpPr>
            <a:spLocks noChangeArrowheads="1"/>
          </p:cNvSpPr>
          <p:nvPr/>
        </p:nvSpPr>
        <p:spPr bwMode="auto">
          <a:xfrm>
            <a:off x="179388" y="1484313"/>
            <a:ext cx="26654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solidFill>
                  <a:srgbClr val="FF6600"/>
                </a:solidFill>
              </a:rPr>
              <a:t>(1) </a:t>
            </a:r>
            <a:r>
              <a:rPr lang="zh-CN" altLang="en-US" sz="2800" b="1">
                <a:solidFill>
                  <a:srgbClr val="FF6600"/>
                </a:solidFill>
              </a:rPr>
              <a:t>定理</a:t>
            </a:r>
            <a:r>
              <a:rPr lang="en-US" altLang="zh-CN" sz="2800" b="1">
                <a:solidFill>
                  <a:srgbClr val="FF6600"/>
                </a:solidFill>
              </a:rPr>
              <a:t>4</a:t>
            </a:r>
          </a:p>
        </p:txBody>
      </p:sp>
      <p:graphicFrame>
        <p:nvGraphicFramePr>
          <p:cNvPr id="283652" name="Object 2">
            <a:extLst>
              <a:ext uri="{FF2B5EF4-FFF2-40B4-BE49-F238E27FC236}">
                <a16:creationId xmlns:a16="http://schemas.microsoft.com/office/drawing/2014/main" id="{6717341E-5363-1D65-C9EA-2D8E64689521}"/>
              </a:ext>
            </a:extLst>
          </p:cNvPr>
          <p:cNvGraphicFramePr>
            <a:graphicFrameLocks noChangeAspect="1"/>
          </p:cNvGraphicFramePr>
          <p:nvPr/>
        </p:nvGraphicFramePr>
        <p:xfrm>
          <a:off x="2411413" y="1484313"/>
          <a:ext cx="2370137" cy="571500"/>
        </p:xfrm>
        <a:graphic>
          <a:graphicData uri="http://schemas.openxmlformats.org/presentationml/2006/ole">
            <mc:AlternateContent xmlns:mc="http://schemas.openxmlformats.org/markup-compatibility/2006">
              <mc:Choice xmlns:v="urn:schemas-microsoft-com:vml" Requires="v">
                <p:oleObj name="Equation" r:id="rId2" imgW="1066680" imgH="253800" progId="Equation.DSMT4">
                  <p:embed/>
                </p:oleObj>
              </mc:Choice>
              <mc:Fallback>
                <p:oleObj name="Equation" r:id="rId2" imgW="1066680" imgH="2538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1484313"/>
                        <a:ext cx="2370137"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3653" name="Rectangle 5">
            <a:extLst>
              <a:ext uri="{FF2B5EF4-FFF2-40B4-BE49-F238E27FC236}">
                <a16:creationId xmlns:a16="http://schemas.microsoft.com/office/drawing/2014/main" id="{6D0A1A18-60A8-0211-6C3C-87FBFD85C59B}"/>
              </a:ext>
            </a:extLst>
          </p:cNvPr>
          <p:cNvSpPr>
            <a:spLocks noChangeArrowheads="1"/>
          </p:cNvSpPr>
          <p:nvPr/>
        </p:nvSpPr>
        <p:spPr bwMode="auto">
          <a:xfrm>
            <a:off x="1908175" y="1484313"/>
            <a:ext cx="1441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若</a:t>
            </a:r>
          </a:p>
        </p:txBody>
      </p:sp>
      <p:graphicFrame>
        <p:nvGraphicFramePr>
          <p:cNvPr id="283654" name="Object 3">
            <a:extLst>
              <a:ext uri="{FF2B5EF4-FFF2-40B4-BE49-F238E27FC236}">
                <a16:creationId xmlns:a16="http://schemas.microsoft.com/office/drawing/2014/main" id="{E7251D83-2FD1-FC8D-F303-6EF3EE6969C0}"/>
              </a:ext>
            </a:extLst>
          </p:cNvPr>
          <p:cNvGraphicFramePr>
            <a:graphicFrameLocks noChangeAspect="1"/>
          </p:cNvGraphicFramePr>
          <p:nvPr/>
        </p:nvGraphicFramePr>
        <p:xfrm>
          <a:off x="5076825" y="1484313"/>
          <a:ext cx="2482850" cy="542925"/>
        </p:xfrm>
        <a:graphic>
          <a:graphicData uri="http://schemas.openxmlformats.org/presentationml/2006/ole">
            <mc:AlternateContent xmlns:mc="http://schemas.openxmlformats.org/markup-compatibility/2006">
              <mc:Choice xmlns:v="urn:schemas-microsoft-com:vml" Requires="v">
                <p:oleObj name="Equation" r:id="rId4" imgW="1117440" imgH="241200" progId="Equation.DSMT4">
                  <p:embed/>
                </p:oleObj>
              </mc:Choice>
              <mc:Fallback>
                <p:oleObj name="Equation" r:id="rId4" imgW="1117440" imgH="2412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825" y="1484313"/>
                        <a:ext cx="2482850"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3655" name="Rectangle 7">
            <a:extLst>
              <a:ext uri="{FF2B5EF4-FFF2-40B4-BE49-F238E27FC236}">
                <a16:creationId xmlns:a16="http://schemas.microsoft.com/office/drawing/2014/main" id="{3783E591-1201-C4D3-4CE0-12D35F46B7D5}"/>
              </a:ext>
            </a:extLst>
          </p:cNvPr>
          <p:cNvSpPr>
            <a:spLocks noChangeArrowheads="1"/>
          </p:cNvSpPr>
          <p:nvPr/>
        </p:nvSpPr>
        <p:spPr bwMode="auto">
          <a:xfrm>
            <a:off x="4645025" y="1484313"/>
            <a:ext cx="1441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且</a:t>
            </a:r>
          </a:p>
        </p:txBody>
      </p:sp>
      <p:graphicFrame>
        <p:nvGraphicFramePr>
          <p:cNvPr id="283656" name="Object 4">
            <a:extLst>
              <a:ext uri="{FF2B5EF4-FFF2-40B4-BE49-F238E27FC236}">
                <a16:creationId xmlns:a16="http://schemas.microsoft.com/office/drawing/2014/main" id="{418631BA-6D93-2D58-9672-F2C451D1345F}"/>
              </a:ext>
            </a:extLst>
          </p:cNvPr>
          <p:cNvGraphicFramePr>
            <a:graphicFrameLocks noChangeAspect="1"/>
          </p:cNvGraphicFramePr>
          <p:nvPr/>
        </p:nvGraphicFramePr>
        <p:xfrm>
          <a:off x="2339975" y="2205038"/>
          <a:ext cx="1804988" cy="542925"/>
        </p:xfrm>
        <a:graphic>
          <a:graphicData uri="http://schemas.openxmlformats.org/presentationml/2006/ole">
            <mc:AlternateContent xmlns:mc="http://schemas.openxmlformats.org/markup-compatibility/2006">
              <mc:Choice xmlns:v="urn:schemas-microsoft-com:vml" Requires="v">
                <p:oleObj name="Equation" r:id="rId6" imgW="812520" imgH="241200" progId="Equation.DSMT4">
                  <p:embed/>
                </p:oleObj>
              </mc:Choice>
              <mc:Fallback>
                <p:oleObj name="Equation" r:id="rId6" imgW="812520" imgH="2412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975" y="2205038"/>
                        <a:ext cx="1804988"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3657" name="Rectangle 9">
            <a:extLst>
              <a:ext uri="{FF2B5EF4-FFF2-40B4-BE49-F238E27FC236}">
                <a16:creationId xmlns:a16="http://schemas.microsoft.com/office/drawing/2014/main" id="{1B860CD3-2886-0DD7-2FE0-6A4BCEB4A784}"/>
              </a:ext>
            </a:extLst>
          </p:cNvPr>
          <p:cNvSpPr>
            <a:spLocks noChangeArrowheads="1"/>
          </p:cNvSpPr>
          <p:nvPr/>
        </p:nvSpPr>
        <p:spPr bwMode="auto">
          <a:xfrm>
            <a:off x="1773238" y="2205038"/>
            <a:ext cx="1441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则</a:t>
            </a:r>
          </a:p>
        </p:txBody>
      </p:sp>
      <p:sp>
        <p:nvSpPr>
          <p:cNvPr id="283658" name="Rectangle 10">
            <a:extLst>
              <a:ext uri="{FF2B5EF4-FFF2-40B4-BE49-F238E27FC236}">
                <a16:creationId xmlns:a16="http://schemas.microsoft.com/office/drawing/2014/main" id="{B06C0436-1451-DDD7-94E1-3B5985D628DF}"/>
              </a:ext>
            </a:extLst>
          </p:cNvPr>
          <p:cNvSpPr>
            <a:spLocks noChangeArrowheads="1"/>
          </p:cNvSpPr>
          <p:nvPr/>
        </p:nvSpPr>
        <p:spPr bwMode="auto">
          <a:xfrm>
            <a:off x="179388" y="3284538"/>
            <a:ext cx="26654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solidFill>
                  <a:srgbClr val="FF6600"/>
                </a:solidFill>
              </a:rPr>
              <a:t>(2) </a:t>
            </a:r>
            <a:r>
              <a:rPr lang="zh-CN" altLang="en-US" sz="2800" b="1">
                <a:solidFill>
                  <a:srgbClr val="FF6600"/>
                </a:solidFill>
              </a:rPr>
              <a:t>推论</a:t>
            </a:r>
          </a:p>
        </p:txBody>
      </p:sp>
      <p:graphicFrame>
        <p:nvGraphicFramePr>
          <p:cNvPr id="283659" name="Object 5">
            <a:extLst>
              <a:ext uri="{FF2B5EF4-FFF2-40B4-BE49-F238E27FC236}">
                <a16:creationId xmlns:a16="http://schemas.microsoft.com/office/drawing/2014/main" id="{E54FC47C-C08C-2281-8B6C-C4F5F87C1634}"/>
              </a:ext>
            </a:extLst>
          </p:cNvPr>
          <p:cNvGraphicFramePr>
            <a:graphicFrameLocks noChangeAspect="1"/>
          </p:cNvGraphicFramePr>
          <p:nvPr/>
        </p:nvGraphicFramePr>
        <p:xfrm>
          <a:off x="2125663" y="3284538"/>
          <a:ext cx="3724275" cy="542925"/>
        </p:xfrm>
        <a:graphic>
          <a:graphicData uri="http://schemas.openxmlformats.org/presentationml/2006/ole">
            <mc:AlternateContent xmlns:mc="http://schemas.openxmlformats.org/markup-compatibility/2006">
              <mc:Choice xmlns:v="urn:schemas-microsoft-com:vml" Requires="v">
                <p:oleObj name="Equation" r:id="rId8" imgW="1676160" imgH="241200" progId="Equation.DSMT4">
                  <p:embed/>
                </p:oleObj>
              </mc:Choice>
              <mc:Fallback>
                <p:oleObj name="Equation" r:id="rId8" imgW="1676160" imgH="2412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5663" y="3284538"/>
                        <a:ext cx="372427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3660" name="Rectangle 12">
            <a:extLst>
              <a:ext uri="{FF2B5EF4-FFF2-40B4-BE49-F238E27FC236}">
                <a16:creationId xmlns:a16="http://schemas.microsoft.com/office/drawing/2014/main" id="{034A066C-6FBB-938F-7246-9483A5A08CFF}"/>
              </a:ext>
            </a:extLst>
          </p:cNvPr>
          <p:cNvSpPr>
            <a:spLocks noChangeArrowheads="1"/>
          </p:cNvSpPr>
          <p:nvPr/>
        </p:nvSpPr>
        <p:spPr bwMode="auto">
          <a:xfrm>
            <a:off x="1692275" y="3284538"/>
            <a:ext cx="1441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若</a:t>
            </a:r>
          </a:p>
        </p:txBody>
      </p:sp>
      <p:graphicFrame>
        <p:nvGraphicFramePr>
          <p:cNvPr id="283661" name="Object 6">
            <a:extLst>
              <a:ext uri="{FF2B5EF4-FFF2-40B4-BE49-F238E27FC236}">
                <a16:creationId xmlns:a16="http://schemas.microsoft.com/office/drawing/2014/main" id="{7728033E-2A4D-FE91-3D74-763227D24166}"/>
              </a:ext>
            </a:extLst>
          </p:cNvPr>
          <p:cNvGraphicFramePr>
            <a:graphicFrameLocks noChangeAspect="1"/>
          </p:cNvGraphicFramePr>
          <p:nvPr/>
        </p:nvGraphicFramePr>
        <p:xfrm>
          <a:off x="2124075" y="4005263"/>
          <a:ext cx="2679700" cy="542925"/>
        </p:xfrm>
        <a:graphic>
          <a:graphicData uri="http://schemas.openxmlformats.org/presentationml/2006/ole">
            <mc:AlternateContent xmlns:mc="http://schemas.openxmlformats.org/markup-compatibility/2006">
              <mc:Choice xmlns:v="urn:schemas-microsoft-com:vml" Requires="v">
                <p:oleObj name="Equation" r:id="rId10" imgW="1206360" imgH="241200" progId="Equation.DSMT4">
                  <p:embed/>
                </p:oleObj>
              </mc:Choice>
              <mc:Fallback>
                <p:oleObj name="Equation" r:id="rId10" imgW="1206360" imgH="2412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24075" y="4005263"/>
                        <a:ext cx="2679700"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3662" name="Rectangle 14">
            <a:extLst>
              <a:ext uri="{FF2B5EF4-FFF2-40B4-BE49-F238E27FC236}">
                <a16:creationId xmlns:a16="http://schemas.microsoft.com/office/drawing/2014/main" id="{CFD45976-1238-F915-DDB0-070393364DE6}"/>
              </a:ext>
            </a:extLst>
          </p:cNvPr>
          <p:cNvSpPr>
            <a:spLocks noChangeArrowheads="1"/>
          </p:cNvSpPr>
          <p:nvPr/>
        </p:nvSpPr>
        <p:spPr bwMode="auto">
          <a:xfrm>
            <a:off x="5937250" y="3284538"/>
            <a:ext cx="1441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且</a:t>
            </a:r>
          </a:p>
        </p:txBody>
      </p:sp>
      <p:sp>
        <p:nvSpPr>
          <p:cNvPr id="283663" name="Rectangle 15">
            <a:extLst>
              <a:ext uri="{FF2B5EF4-FFF2-40B4-BE49-F238E27FC236}">
                <a16:creationId xmlns:a16="http://schemas.microsoft.com/office/drawing/2014/main" id="{C994EE0B-CD66-AB35-BC8A-0D01FB12DE79}"/>
              </a:ext>
            </a:extLst>
          </p:cNvPr>
          <p:cNvSpPr>
            <a:spLocks noChangeArrowheads="1"/>
          </p:cNvSpPr>
          <p:nvPr/>
        </p:nvSpPr>
        <p:spPr bwMode="auto">
          <a:xfrm>
            <a:off x="1700213" y="4005263"/>
            <a:ext cx="1441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则</a:t>
            </a:r>
          </a:p>
        </p:txBody>
      </p:sp>
      <p:graphicFrame>
        <p:nvGraphicFramePr>
          <p:cNvPr id="283664" name="Object 7">
            <a:extLst>
              <a:ext uri="{FF2B5EF4-FFF2-40B4-BE49-F238E27FC236}">
                <a16:creationId xmlns:a16="http://schemas.microsoft.com/office/drawing/2014/main" id="{503601A6-CF0F-9192-86D7-6692CD78C532}"/>
              </a:ext>
            </a:extLst>
          </p:cNvPr>
          <p:cNvGraphicFramePr>
            <a:graphicFrameLocks noChangeAspect="1"/>
          </p:cNvGraphicFramePr>
          <p:nvPr/>
        </p:nvGraphicFramePr>
        <p:xfrm>
          <a:off x="6300788" y="3284538"/>
          <a:ext cx="2624137" cy="571500"/>
        </p:xfrm>
        <a:graphic>
          <a:graphicData uri="http://schemas.openxmlformats.org/presentationml/2006/ole">
            <mc:AlternateContent xmlns:mc="http://schemas.openxmlformats.org/markup-compatibility/2006">
              <mc:Choice xmlns:v="urn:schemas-microsoft-com:vml" Requires="v">
                <p:oleObj name="Equation" r:id="rId12" imgW="1180800" imgH="253800" progId="Equation.DSMT4">
                  <p:embed/>
                </p:oleObj>
              </mc:Choice>
              <mc:Fallback>
                <p:oleObj name="Equation" r:id="rId12" imgW="1180800" imgH="25380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00788" y="3284538"/>
                        <a:ext cx="2624137"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3665" name="Rectangle 17">
            <a:extLst>
              <a:ext uri="{FF2B5EF4-FFF2-40B4-BE49-F238E27FC236}">
                <a16:creationId xmlns:a16="http://schemas.microsoft.com/office/drawing/2014/main" id="{44C33FEF-E559-E382-71B1-0F8419148BBE}"/>
              </a:ext>
            </a:extLst>
          </p:cNvPr>
          <p:cNvSpPr>
            <a:spLocks noChangeArrowheads="1"/>
          </p:cNvSpPr>
          <p:nvPr/>
        </p:nvSpPr>
        <p:spPr bwMode="auto">
          <a:xfrm>
            <a:off x="250825" y="4868863"/>
            <a:ext cx="1081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solidFill>
                  <a:srgbClr val="FF6600"/>
                </a:solidFill>
              </a:rPr>
              <a:t>(3)</a:t>
            </a:r>
          </a:p>
        </p:txBody>
      </p:sp>
      <p:graphicFrame>
        <p:nvGraphicFramePr>
          <p:cNvPr id="283666" name="Object 8">
            <a:extLst>
              <a:ext uri="{FF2B5EF4-FFF2-40B4-BE49-F238E27FC236}">
                <a16:creationId xmlns:a16="http://schemas.microsoft.com/office/drawing/2014/main" id="{2E6E5749-5810-AE15-F87E-BA7BC572D606}"/>
              </a:ext>
            </a:extLst>
          </p:cNvPr>
          <p:cNvGraphicFramePr>
            <a:graphicFrameLocks noChangeAspect="1"/>
          </p:cNvGraphicFramePr>
          <p:nvPr/>
        </p:nvGraphicFramePr>
        <p:xfrm>
          <a:off x="1331913" y="4868863"/>
          <a:ext cx="4938712" cy="571500"/>
        </p:xfrm>
        <a:graphic>
          <a:graphicData uri="http://schemas.openxmlformats.org/presentationml/2006/ole">
            <mc:AlternateContent xmlns:mc="http://schemas.openxmlformats.org/markup-compatibility/2006">
              <mc:Choice xmlns:v="urn:schemas-microsoft-com:vml" Requires="v">
                <p:oleObj name="Equation" r:id="rId14" imgW="2222280" imgH="253800" progId="Equation.DSMT4">
                  <p:embed/>
                </p:oleObj>
              </mc:Choice>
              <mc:Fallback>
                <p:oleObj name="Equation" r:id="rId14" imgW="2222280" imgH="25380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31913" y="4868863"/>
                        <a:ext cx="4938712"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3667" name="Rectangle 19">
            <a:extLst>
              <a:ext uri="{FF2B5EF4-FFF2-40B4-BE49-F238E27FC236}">
                <a16:creationId xmlns:a16="http://schemas.microsoft.com/office/drawing/2014/main" id="{BA1F01DB-5228-A01B-4E12-A2E3CE6660C1}"/>
              </a:ext>
            </a:extLst>
          </p:cNvPr>
          <p:cNvSpPr>
            <a:spLocks noChangeArrowheads="1"/>
          </p:cNvSpPr>
          <p:nvPr/>
        </p:nvSpPr>
        <p:spPr bwMode="auto">
          <a:xfrm>
            <a:off x="827088" y="4868863"/>
            <a:ext cx="1441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若</a:t>
            </a:r>
          </a:p>
        </p:txBody>
      </p:sp>
      <p:graphicFrame>
        <p:nvGraphicFramePr>
          <p:cNvPr id="283668" name="Object 9">
            <a:extLst>
              <a:ext uri="{FF2B5EF4-FFF2-40B4-BE49-F238E27FC236}">
                <a16:creationId xmlns:a16="http://schemas.microsoft.com/office/drawing/2014/main" id="{CCAC7866-CE34-34F3-58FE-002D429A5D55}"/>
              </a:ext>
            </a:extLst>
          </p:cNvPr>
          <p:cNvGraphicFramePr>
            <a:graphicFrameLocks noChangeAspect="1"/>
          </p:cNvGraphicFramePr>
          <p:nvPr/>
        </p:nvGraphicFramePr>
        <p:xfrm>
          <a:off x="1835150" y="5646738"/>
          <a:ext cx="3273425" cy="571500"/>
        </p:xfrm>
        <a:graphic>
          <a:graphicData uri="http://schemas.openxmlformats.org/presentationml/2006/ole">
            <mc:AlternateContent xmlns:mc="http://schemas.openxmlformats.org/markup-compatibility/2006">
              <mc:Choice xmlns:v="urn:schemas-microsoft-com:vml" Requires="v">
                <p:oleObj name="Equation" r:id="rId16" imgW="1473120" imgH="253800" progId="Equation.DSMT4">
                  <p:embed/>
                </p:oleObj>
              </mc:Choice>
              <mc:Fallback>
                <p:oleObj name="Equation" r:id="rId16" imgW="1473120" imgH="253800" progId="Equation.DSMT4">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35150" y="5646738"/>
                        <a:ext cx="3273425"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3669" name="Rectangle 21">
            <a:extLst>
              <a:ext uri="{FF2B5EF4-FFF2-40B4-BE49-F238E27FC236}">
                <a16:creationId xmlns:a16="http://schemas.microsoft.com/office/drawing/2014/main" id="{E1DFB527-009F-FE15-4B61-1F0A799095BC}"/>
              </a:ext>
            </a:extLst>
          </p:cNvPr>
          <p:cNvSpPr>
            <a:spLocks noChangeArrowheads="1"/>
          </p:cNvSpPr>
          <p:nvPr/>
        </p:nvSpPr>
        <p:spPr bwMode="auto">
          <a:xfrm>
            <a:off x="1331913" y="5661025"/>
            <a:ext cx="1441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则</a:t>
            </a:r>
          </a:p>
        </p:txBody>
      </p:sp>
      <p:sp>
        <p:nvSpPr>
          <p:cNvPr id="29718" name="Text Box 22">
            <a:extLst>
              <a:ext uri="{FF2B5EF4-FFF2-40B4-BE49-F238E27FC236}">
                <a16:creationId xmlns:a16="http://schemas.microsoft.com/office/drawing/2014/main" id="{27037C64-F9DE-3B91-CE28-B469F1E560C2}"/>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§4  </a:t>
            </a:r>
            <a:r>
              <a:rPr lang="zh-CN" altLang="en-US" sz="3200" b="1">
                <a:solidFill>
                  <a:schemeClr val="accent2"/>
                </a:solidFill>
                <a:latin typeface="宋体" panose="02010600030101010101" pitchFamily="2" charset="-122"/>
              </a:rPr>
              <a:t>最大公因式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83650"/>
                                        </p:tgtEl>
                                        <p:attrNameLst>
                                          <p:attrName>style.visibility</p:attrName>
                                        </p:attrNameLst>
                                      </p:cBhvr>
                                      <p:to>
                                        <p:strVal val="visible"/>
                                      </p:to>
                                    </p:set>
                                    <p:animEffect transition="in" filter="wipe(left)">
                                      <p:cBhvr>
                                        <p:cTn id="7" dur="500"/>
                                        <p:tgtEl>
                                          <p:spTgt spid="2836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3651"/>
                                        </p:tgtEl>
                                        <p:attrNameLst>
                                          <p:attrName>style.visibility</p:attrName>
                                        </p:attrNameLst>
                                      </p:cBhvr>
                                      <p:to>
                                        <p:strVal val="visible"/>
                                      </p:to>
                                    </p:set>
                                    <p:animEffect transition="in" filter="wipe(left)">
                                      <p:cBhvr>
                                        <p:cTn id="12" dur="500"/>
                                        <p:tgtEl>
                                          <p:spTgt spid="283651"/>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83653"/>
                                        </p:tgtEl>
                                        <p:attrNameLst>
                                          <p:attrName>style.visibility</p:attrName>
                                        </p:attrNameLst>
                                      </p:cBhvr>
                                      <p:to>
                                        <p:strVal val="visible"/>
                                      </p:to>
                                    </p:set>
                                    <p:animEffect transition="in" filter="wipe(left)">
                                      <p:cBhvr>
                                        <p:cTn id="16" dur="500"/>
                                        <p:tgtEl>
                                          <p:spTgt spid="283653"/>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283652"/>
                                        </p:tgtEl>
                                        <p:attrNameLst>
                                          <p:attrName>style.visibility</p:attrName>
                                        </p:attrNameLst>
                                      </p:cBhvr>
                                      <p:to>
                                        <p:strVal val="visible"/>
                                      </p:to>
                                    </p:set>
                                    <p:animEffect transition="in" filter="wipe(left)">
                                      <p:cBhvr>
                                        <p:cTn id="20" dur="500"/>
                                        <p:tgtEl>
                                          <p:spTgt spid="283652"/>
                                        </p:tgtEl>
                                      </p:cBhvr>
                                    </p:animEffect>
                                  </p:childTnLst>
                                </p:cTn>
                              </p:par>
                            </p:childTnLst>
                          </p:cTn>
                        </p:par>
                        <p:par>
                          <p:cTn id="21" fill="hold" nodeType="afterGroup">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83655"/>
                                        </p:tgtEl>
                                        <p:attrNameLst>
                                          <p:attrName>style.visibility</p:attrName>
                                        </p:attrNameLst>
                                      </p:cBhvr>
                                      <p:to>
                                        <p:strVal val="visible"/>
                                      </p:to>
                                    </p:set>
                                    <p:animEffect transition="in" filter="wipe(left)">
                                      <p:cBhvr>
                                        <p:cTn id="24" dur="500"/>
                                        <p:tgtEl>
                                          <p:spTgt spid="283655"/>
                                        </p:tgtEl>
                                      </p:cBhvr>
                                    </p:animEffect>
                                  </p:childTnLst>
                                </p:cTn>
                              </p:par>
                            </p:childTnLst>
                          </p:cTn>
                        </p:par>
                        <p:par>
                          <p:cTn id="25" fill="hold" nodeType="afterGroup">
                            <p:stCondLst>
                              <p:cond delay="2000"/>
                            </p:stCondLst>
                            <p:childTnLst>
                              <p:par>
                                <p:cTn id="26" presetID="22" presetClass="entr" presetSubtype="8" fill="hold" nodeType="afterEffect">
                                  <p:stCondLst>
                                    <p:cond delay="0"/>
                                  </p:stCondLst>
                                  <p:childTnLst>
                                    <p:set>
                                      <p:cBhvr>
                                        <p:cTn id="27" dur="1" fill="hold">
                                          <p:stCondLst>
                                            <p:cond delay="0"/>
                                          </p:stCondLst>
                                        </p:cTn>
                                        <p:tgtEl>
                                          <p:spTgt spid="283654"/>
                                        </p:tgtEl>
                                        <p:attrNameLst>
                                          <p:attrName>style.visibility</p:attrName>
                                        </p:attrNameLst>
                                      </p:cBhvr>
                                      <p:to>
                                        <p:strVal val="visible"/>
                                      </p:to>
                                    </p:set>
                                    <p:animEffect transition="in" filter="wipe(left)">
                                      <p:cBhvr>
                                        <p:cTn id="28" dur="500"/>
                                        <p:tgtEl>
                                          <p:spTgt spid="28365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83657"/>
                                        </p:tgtEl>
                                        <p:attrNameLst>
                                          <p:attrName>style.visibility</p:attrName>
                                        </p:attrNameLst>
                                      </p:cBhvr>
                                      <p:to>
                                        <p:strVal val="visible"/>
                                      </p:to>
                                    </p:set>
                                    <p:animEffect transition="in" filter="wipe(left)">
                                      <p:cBhvr>
                                        <p:cTn id="33" dur="500"/>
                                        <p:tgtEl>
                                          <p:spTgt spid="283657"/>
                                        </p:tgtEl>
                                      </p:cBhvr>
                                    </p:animEffect>
                                  </p:childTnLst>
                                </p:cTn>
                              </p:par>
                            </p:childTnLst>
                          </p:cTn>
                        </p:par>
                        <p:par>
                          <p:cTn id="34" fill="hold" nodeType="afterGroup">
                            <p:stCondLst>
                              <p:cond delay="500"/>
                            </p:stCondLst>
                            <p:childTnLst>
                              <p:par>
                                <p:cTn id="35" presetID="22" presetClass="entr" presetSubtype="8" fill="hold" nodeType="afterEffect">
                                  <p:stCondLst>
                                    <p:cond delay="0"/>
                                  </p:stCondLst>
                                  <p:childTnLst>
                                    <p:set>
                                      <p:cBhvr>
                                        <p:cTn id="36" dur="1" fill="hold">
                                          <p:stCondLst>
                                            <p:cond delay="0"/>
                                          </p:stCondLst>
                                        </p:cTn>
                                        <p:tgtEl>
                                          <p:spTgt spid="283656"/>
                                        </p:tgtEl>
                                        <p:attrNameLst>
                                          <p:attrName>style.visibility</p:attrName>
                                        </p:attrNameLst>
                                      </p:cBhvr>
                                      <p:to>
                                        <p:strVal val="visible"/>
                                      </p:to>
                                    </p:set>
                                    <p:animEffect transition="in" filter="wipe(left)">
                                      <p:cBhvr>
                                        <p:cTn id="37" dur="500"/>
                                        <p:tgtEl>
                                          <p:spTgt spid="2836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3658"/>
                                        </p:tgtEl>
                                        <p:attrNameLst>
                                          <p:attrName>style.visibility</p:attrName>
                                        </p:attrNameLst>
                                      </p:cBhvr>
                                      <p:to>
                                        <p:strVal val="visible"/>
                                      </p:to>
                                    </p:set>
                                    <p:animEffect transition="in" filter="wipe(left)">
                                      <p:cBhvr>
                                        <p:cTn id="42" dur="500"/>
                                        <p:tgtEl>
                                          <p:spTgt spid="283658"/>
                                        </p:tgtEl>
                                      </p:cBhvr>
                                    </p:animEffect>
                                  </p:childTnLst>
                                </p:cTn>
                              </p:par>
                            </p:childTnLst>
                          </p:cTn>
                        </p:par>
                        <p:par>
                          <p:cTn id="43" fill="hold" nodeType="afterGroup">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283660"/>
                                        </p:tgtEl>
                                        <p:attrNameLst>
                                          <p:attrName>style.visibility</p:attrName>
                                        </p:attrNameLst>
                                      </p:cBhvr>
                                      <p:to>
                                        <p:strVal val="visible"/>
                                      </p:to>
                                    </p:set>
                                    <p:animEffect transition="in" filter="wipe(left)">
                                      <p:cBhvr>
                                        <p:cTn id="46" dur="500"/>
                                        <p:tgtEl>
                                          <p:spTgt spid="283660"/>
                                        </p:tgtEl>
                                      </p:cBhvr>
                                    </p:animEffect>
                                  </p:childTnLst>
                                </p:cTn>
                              </p:par>
                            </p:childTnLst>
                          </p:cTn>
                        </p:par>
                        <p:par>
                          <p:cTn id="47" fill="hold" nodeType="afterGroup">
                            <p:stCondLst>
                              <p:cond delay="1000"/>
                            </p:stCondLst>
                            <p:childTnLst>
                              <p:par>
                                <p:cTn id="48" presetID="22" presetClass="entr" presetSubtype="8" fill="hold" nodeType="afterEffect">
                                  <p:stCondLst>
                                    <p:cond delay="0"/>
                                  </p:stCondLst>
                                  <p:childTnLst>
                                    <p:set>
                                      <p:cBhvr>
                                        <p:cTn id="49" dur="1" fill="hold">
                                          <p:stCondLst>
                                            <p:cond delay="0"/>
                                          </p:stCondLst>
                                        </p:cTn>
                                        <p:tgtEl>
                                          <p:spTgt spid="283659"/>
                                        </p:tgtEl>
                                        <p:attrNameLst>
                                          <p:attrName>style.visibility</p:attrName>
                                        </p:attrNameLst>
                                      </p:cBhvr>
                                      <p:to>
                                        <p:strVal val="visible"/>
                                      </p:to>
                                    </p:set>
                                    <p:animEffect transition="in" filter="wipe(left)">
                                      <p:cBhvr>
                                        <p:cTn id="50" dur="500"/>
                                        <p:tgtEl>
                                          <p:spTgt spid="283659"/>
                                        </p:tgtEl>
                                      </p:cBhvr>
                                    </p:animEffect>
                                  </p:childTnLst>
                                </p:cTn>
                              </p:par>
                            </p:childTnLst>
                          </p:cTn>
                        </p:par>
                        <p:par>
                          <p:cTn id="51" fill="hold" nodeType="afterGroup">
                            <p:stCondLst>
                              <p:cond delay="1500"/>
                            </p:stCondLst>
                            <p:childTnLst>
                              <p:par>
                                <p:cTn id="52" presetID="22" presetClass="entr" presetSubtype="8" fill="hold" grpId="0" nodeType="afterEffect">
                                  <p:stCondLst>
                                    <p:cond delay="0"/>
                                  </p:stCondLst>
                                  <p:childTnLst>
                                    <p:set>
                                      <p:cBhvr>
                                        <p:cTn id="53" dur="1" fill="hold">
                                          <p:stCondLst>
                                            <p:cond delay="0"/>
                                          </p:stCondLst>
                                        </p:cTn>
                                        <p:tgtEl>
                                          <p:spTgt spid="283662"/>
                                        </p:tgtEl>
                                        <p:attrNameLst>
                                          <p:attrName>style.visibility</p:attrName>
                                        </p:attrNameLst>
                                      </p:cBhvr>
                                      <p:to>
                                        <p:strVal val="visible"/>
                                      </p:to>
                                    </p:set>
                                    <p:animEffect transition="in" filter="wipe(left)">
                                      <p:cBhvr>
                                        <p:cTn id="54" dur="500"/>
                                        <p:tgtEl>
                                          <p:spTgt spid="283662"/>
                                        </p:tgtEl>
                                      </p:cBhvr>
                                    </p:animEffect>
                                  </p:childTnLst>
                                </p:cTn>
                              </p:par>
                            </p:childTnLst>
                          </p:cTn>
                        </p:par>
                        <p:par>
                          <p:cTn id="55" fill="hold" nodeType="afterGroup">
                            <p:stCondLst>
                              <p:cond delay="2000"/>
                            </p:stCondLst>
                            <p:childTnLst>
                              <p:par>
                                <p:cTn id="56" presetID="22" presetClass="entr" presetSubtype="8" fill="hold" nodeType="afterEffect">
                                  <p:stCondLst>
                                    <p:cond delay="0"/>
                                  </p:stCondLst>
                                  <p:childTnLst>
                                    <p:set>
                                      <p:cBhvr>
                                        <p:cTn id="57" dur="1" fill="hold">
                                          <p:stCondLst>
                                            <p:cond delay="0"/>
                                          </p:stCondLst>
                                        </p:cTn>
                                        <p:tgtEl>
                                          <p:spTgt spid="283664"/>
                                        </p:tgtEl>
                                        <p:attrNameLst>
                                          <p:attrName>style.visibility</p:attrName>
                                        </p:attrNameLst>
                                      </p:cBhvr>
                                      <p:to>
                                        <p:strVal val="visible"/>
                                      </p:to>
                                    </p:set>
                                    <p:animEffect transition="in" filter="wipe(left)">
                                      <p:cBhvr>
                                        <p:cTn id="58" dur="500"/>
                                        <p:tgtEl>
                                          <p:spTgt spid="28366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83663"/>
                                        </p:tgtEl>
                                        <p:attrNameLst>
                                          <p:attrName>style.visibility</p:attrName>
                                        </p:attrNameLst>
                                      </p:cBhvr>
                                      <p:to>
                                        <p:strVal val="visible"/>
                                      </p:to>
                                    </p:set>
                                    <p:animEffect transition="in" filter="wipe(left)">
                                      <p:cBhvr>
                                        <p:cTn id="63" dur="500"/>
                                        <p:tgtEl>
                                          <p:spTgt spid="283663"/>
                                        </p:tgtEl>
                                      </p:cBhvr>
                                    </p:animEffect>
                                  </p:childTnLst>
                                </p:cTn>
                              </p:par>
                            </p:childTnLst>
                          </p:cTn>
                        </p:par>
                        <p:par>
                          <p:cTn id="64" fill="hold" nodeType="afterGroup">
                            <p:stCondLst>
                              <p:cond delay="500"/>
                            </p:stCondLst>
                            <p:childTnLst>
                              <p:par>
                                <p:cTn id="65" presetID="22" presetClass="entr" presetSubtype="8" fill="hold" nodeType="afterEffect">
                                  <p:stCondLst>
                                    <p:cond delay="0"/>
                                  </p:stCondLst>
                                  <p:childTnLst>
                                    <p:set>
                                      <p:cBhvr>
                                        <p:cTn id="66" dur="1" fill="hold">
                                          <p:stCondLst>
                                            <p:cond delay="0"/>
                                          </p:stCondLst>
                                        </p:cTn>
                                        <p:tgtEl>
                                          <p:spTgt spid="283661"/>
                                        </p:tgtEl>
                                        <p:attrNameLst>
                                          <p:attrName>style.visibility</p:attrName>
                                        </p:attrNameLst>
                                      </p:cBhvr>
                                      <p:to>
                                        <p:strVal val="visible"/>
                                      </p:to>
                                    </p:set>
                                    <p:animEffect transition="in" filter="wipe(left)">
                                      <p:cBhvr>
                                        <p:cTn id="67" dur="500"/>
                                        <p:tgtEl>
                                          <p:spTgt spid="28366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83665"/>
                                        </p:tgtEl>
                                        <p:attrNameLst>
                                          <p:attrName>style.visibility</p:attrName>
                                        </p:attrNameLst>
                                      </p:cBhvr>
                                      <p:to>
                                        <p:strVal val="visible"/>
                                      </p:to>
                                    </p:set>
                                    <p:animEffect transition="in" filter="wipe(left)">
                                      <p:cBhvr>
                                        <p:cTn id="72" dur="500"/>
                                        <p:tgtEl>
                                          <p:spTgt spid="283665"/>
                                        </p:tgtEl>
                                      </p:cBhvr>
                                    </p:animEffect>
                                  </p:childTnLst>
                                </p:cTn>
                              </p:par>
                            </p:childTnLst>
                          </p:cTn>
                        </p:par>
                        <p:par>
                          <p:cTn id="73" fill="hold" nodeType="afterGroup">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283667"/>
                                        </p:tgtEl>
                                        <p:attrNameLst>
                                          <p:attrName>style.visibility</p:attrName>
                                        </p:attrNameLst>
                                      </p:cBhvr>
                                      <p:to>
                                        <p:strVal val="visible"/>
                                      </p:to>
                                    </p:set>
                                    <p:animEffect transition="in" filter="wipe(left)">
                                      <p:cBhvr>
                                        <p:cTn id="76" dur="500"/>
                                        <p:tgtEl>
                                          <p:spTgt spid="283667"/>
                                        </p:tgtEl>
                                      </p:cBhvr>
                                    </p:animEffect>
                                  </p:childTnLst>
                                </p:cTn>
                              </p:par>
                            </p:childTnLst>
                          </p:cTn>
                        </p:par>
                        <p:par>
                          <p:cTn id="77" fill="hold" nodeType="afterGroup">
                            <p:stCondLst>
                              <p:cond delay="1000"/>
                            </p:stCondLst>
                            <p:childTnLst>
                              <p:par>
                                <p:cTn id="78" presetID="22" presetClass="entr" presetSubtype="8" fill="hold" nodeType="afterEffect">
                                  <p:stCondLst>
                                    <p:cond delay="0"/>
                                  </p:stCondLst>
                                  <p:childTnLst>
                                    <p:set>
                                      <p:cBhvr>
                                        <p:cTn id="79" dur="1" fill="hold">
                                          <p:stCondLst>
                                            <p:cond delay="0"/>
                                          </p:stCondLst>
                                        </p:cTn>
                                        <p:tgtEl>
                                          <p:spTgt spid="283666"/>
                                        </p:tgtEl>
                                        <p:attrNameLst>
                                          <p:attrName>style.visibility</p:attrName>
                                        </p:attrNameLst>
                                      </p:cBhvr>
                                      <p:to>
                                        <p:strVal val="visible"/>
                                      </p:to>
                                    </p:set>
                                    <p:animEffect transition="in" filter="wipe(left)">
                                      <p:cBhvr>
                                        <p:cTn id="80" dur="500"/>
                                        <p:tgtEl>
                                          <p:spTgt spid="283666"/>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283669"/>
                                        </p:tgtEl>
                                        <p:attrNameLst>
                                          <p:attrName>style.visibility</p:attrName>
                                        </p:attrNameLst>
                                      </p:cBhvr>
                                      <p:to>
                                        <p:strVal val="visible"/>
                                      </p:to>
                                    </p:set>
                                    <p:animEffect transition="in" filter="wipe(left)">
                                      <p:cBhvr>
                                        <p:cTn id="85" dur="500"/>
                                        <p:tgtEl>
                                          <p:spTgt spid="283669"/>
                                        </p:tgtEl>
                                      </p:cBhvr>
                                    </p:animEffect>
                                  </p:childTnLst>
                                </p:cTn>
                              </p:par>
                            </p:childTnLst>
                          </p:cTn>
                        </p:par>
                        <p:par>
                          <p:cTn id="86" fill="hold" nodeType="afterGroup">
                            <p:stCondLst>
                              <p:cond delay="500"/>
                            </p:stCondLst>
                            <p:childTnLst>
                              <p:par>
                                <p:cTn id="87" presetID="22" presetClass="entr" presetSubtype="8" fill="hold" nodeType="afterEffect">
                                  <p:stCondLst>
                                    <p:cond delay="0"/>
                                  </p:stCondLst>
                                  <p:childTnLst>
                                    <p:set>
                                      <p:cBhvr>
                                        <p:cTn id="88" dur="1" fill="hold">
                                          <p:stCondLst>
                                            <p:cond delay="0"/>
                                          </p:stCondLst>
                                        </p:cTn>
                                        <p:tgtEl>
                                          <p:spTgt spid="283668"/>
                                        </p:tgtEl>
                                        <p:attrNameLst>
                                          <p:attrName>style.visibility</p:attrName>
                                        </p:attrNameLst>
                                      </p:cBhvr>
                                      <p:to>
                                        <p:strVal val="visible"/>
                                      </p:to>
                                    </p:set>
                                    <p:animEffect transition="in" filter="wipe(left)">
                                      <p:cBhvr>
                                        <p:cTn id="89" dur="500"/>
                                        <p:tgtEl>
                                          <p:spTgt spid="283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0" grpId="0"/>
      <p:bldP spid="283651" grpId="0"/>
      <p:bldP spid="283653" grpId="0"/>
      <p:bldP spid="283655" grpId="0"/>
      <p:bldP spid="283657" grpId="0"/>
      <p:bldP spid="283658" grpId="0"/>
      <p:bldP spid="283660" grpId="0"/>
      <p:bldP spid="283662" grpId="0"/>
      <p:bldP spid="283663" grpId="0"/>
      <p:bldP spid="283665" grpId="0"/>
      <p:bldP spid="283667" grpId="0"/>
      <p:bldP spid="28366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a:extLst>
              <a:ext uri="{FF2B5EF4-FFF2-40B4-BE49-F238E27FC236}">
                <a16:creationId xmlns:a16="http://schemas.microsoft.com/office/drawing/2014/main" id="{004B8887-7B42-F2D4-78FB-B31243B431EB}"/>
              </a:ext>
            </a:extLst>
          </p:cNvPr>
          <p:cNvSpPr>
            <a:spLocks noChangeArrowheads="1"/>
          </p:cNvSpPr>
          <p:nvPr/>
        </p:nvSpPr>
        <p:spPr bwMode="auto">
          <a:xfrm>
            <a:off x="323850" y="908050"/>
            <a:ext cx="1081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solidFill>
                  <a:srgbClr val="FF6600"/>
                </a:solidFill>
              </a:rPr>
              <a:t>(4)</a:t>
            </a:r>
          </a:p>
        </p:txBody>
      </p:sp>
      <p:graphicFrame>
        <p:nvGraphicFramePr>
          <p:cNvPr id="284675" name="Object 2">
            <a:extLst>
              <a:ext uri="{FF2B5EF4-FFF2-40B4-BE49-F238E27FC236}">
                <a16:creationId xmlns:a16="http://schemas.microsoft.com/office/drawing/2014/main" id="{A711E020-0D2B-30A1-659D-A1D8F0CDD82F}"/>
              </a:ext>
            </a:extLst>
          </p:cNvPr>
          <p:cNvGraphicFramePr>
            <a:graphicFrameLocks noChangeAspect="1"/>
          </p:cNvGraphicFramePr>
          <p:nvPr/>
        </p:nvGraphicFramePr>
        <p:xfrm>
          <a:off x="1476375" y="908050"/>
          <a:ext cx="2990850" cy="571500"/>
        </p:xfrm>
        <a:graphic>
          <a:graphicData uri="http://schemas.openxmlformats.org/presentationml/2006/ole">
            <mc:AlternateContent xmlns:mc="http://schemas.openxmlformats.org/markup-compatibility/2006">
              <mc:Choice xmlns:v="urn:schemas-microsoft-com:vml" Requires="v">
                <p:oleObj name="Equation" r:id="rId2" imgW="1346040" imgH="253800" progId="Equation.DSMT4">
                  <p:embed/>
                </p:oleObj>
              </mc:Choice>
              <mc:Fallback>
                <p:oleObj name="Equation" r:id="rId2" imgW="1346040" imgH="2538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908050"/>
                        <a:ext cx="29908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4676" name="Rectangle 4">
            <a:extLst>
              <a:ext uri="{FF2B5EF4-FFF2-40B4-BE49-F238E27FC236}">
                <a16:creationId xmlns:a16="http://schemas.microsoft.com/office/drawing/2014/main" id="{F4FBB405-2042-3F9A-38F6-F072689745F9}"/>
              </a:ext>
            </a:extLst>
          </p:cNvPr>
          <p:cNvSpPr>
            <a:spLocks noChangeArrowheads="1"/>
          </p:cNvSpPr>
          <p:nvPr/>
        </p:nvSpPr>
        <p:spPr bwMode="auto">
          <a:xfrm>
            <a:off x="971550" y="908050"/>
            <a:ext cx="1441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设</a:t>
            </a:r>
          </a:p>
        </p:txBody>
      </p:sp>
      <p:graphicFrame>
        <p:nvGraphicFramePr>
          <p:cNvPr id="284677" name="Object 3">
            <a:extLst>
              <a:ext uri="{FF2B5EF4-FFF2-40B4-BE49-F238E27FC236}">
                <a16:creationId xmlns:a16="http://schemas.microsoft.com/office/drawing/2014/main" id="{CCC32F5D-4731-DAAA-EECD-C0C89DC97365}"/>
              </a:ext>
            </a:extLst>
          </p:cNvPr>
          <p:cNvGraphicFramePr>
            <a:graphicFrameLocks noChangeAspect="1"/>
          </p:cNvGraphicFramePr>
          <p:nvPr/>
        </p:nvGraphicFramePr>
        <p:xfrm>
          <a:off x="2843213" y="1628775"/>
          <a:ext cx="1749425" cy="514350"/>
        </p:xfrm>
        <a:graphic>
          <a:graphicData uri="http://schemas.openxmlformats.org/presentationml/2006/ole">
            <mc:AlternateContent xmlns:mc="http://schemas.openxmlformats.org/markup-compatibility/2006">
              <mc:Choice xmlns:v="urn:schemas-microsoft-com:vml" Requires="v">
                <p:oleObj name="Equation" r:id="rId4" imgW="787320" imgH="228600" progId="Equation.DSMT4">
                  <p:embed/>
                </p:oleObj>
              </mc:Choice>
              <mc:Fallback>
                <p:oleObj name="Equation" r:id="rId4" imgW="787320" imgH="22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1628775"/>
                        <a:ext cx="1749425"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4678" name="Rectangle 6">
            <a:extLst>
              <a:ext uri="{FF2B5EF4-FFF2-40B4-BE49-F238E27FC236}">
                <a16:creationId xmlns:a16="http://schemas.microsoft.com/office/drawing/2014/main" id="{26CE64D5-3156-7C34-2422-FB77C7EE30DD}"/>
              </a:ext>
            </a:extLst>
          </p:cNvPr>
          <p:cNvSpPr>
            <a:spLocks noChangeArrowheads="1"/>
          </p:cNvSpPr>
          <p:nvPr/>
        </p:nvSpPr>
        <p:spPr bwMode="auto">
          <a:xfrm>
            <a:off x="971550" y="1609725"/>
            <a:ext cx="2808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则一定存在</a:t>
            </a:r>
          </a:p>
        </p:txBody>
      </p:sp>
      <p:graphicFrame>
        <p:nvGraphicFramePr>
          <p:cNvPr id="284679" name="Object 4">
            <a:extLst>
              <a:ext uri="{FF2B5EF4-FFF2-40B4-BE49-F238E27FC236}">
                <a16:creationId xmlns:a16="http://schemas.microsoft.com/office/drawing/2014/main" id="{2EBB4A9B-C39A-D3D4-57E8-CED11EF5ACB2}"/>
              </a:ext>
            </a:extLst>
          </p:cNvPr>
          <p:cNvGraphicFramePr>
            <a:graphicFrameLocks noChangeAspect="1"/>
          </p:cNvGraphicFramePr>
          <p:nvPr/>
        </p:nvGraphicFramePr>
        <p:xfrm>
          <a:off x="5435600" y="1628775"/>
          <a:ext cx="2651125" cy="514350"/>
        </p:xfrm>
        <a:graphic>
          <a:graphicData uri="http://schemas.openxmlformats.org/presentationml/2006/ole">
            <mc:AlternateContent xmlns:mc="http://schemas.openxmlformats.org/markup-compatibility/2006">
              <mc:Choice xmlns:v="urn:schemas-microsoft-com:vml" Requires="v">
                <p:oleObj name="Equation" r:id="rId6" imgW="1193760" imgH="228600" progId="Equation.DSMT4">
                  <p:embed/>
                </p:oleObj>
              </mc:Choice>
              <mc:Fallback>
                <p:oleObj name="Equation" r:id="rId6" imgW="1193760" imgH="2286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5600" y="1628775"/>
                        <a:ext cx="2651125"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4680" name="Rectangle 8">
            <a:extLst>
              <a:ext uri="{FF2B5EF4-FFF2-40B4-BE49-F238E27FC236}">
                <a16:creationId xmlns:a16="http://schemas.microsoft.com/office/drawing/2014/main" id="{A5278563-2E86-B87D-A71E-4524D79BAEAB}"/>
              </a:ext>
            </a:extLst>
          </p:cNvPr>
          <p:cNvSpPr>
            <a:spLocks noChangeArrowheads="1"/>
          </p:cNvSpPr>
          <p:nvPr/>
        </p:nvSpPr>
        <p:spPr bwMode="auto">
          <a:xfrm>
            <a:off x="4572000" y="1609725"/>
            <a:ext cx="2808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使得</a:t>
            </a:r>
          </a:p>
        </p:txBody>
      </p:sp>
      <p:graphicFrame>
        <p:nvGraphicFramePr>
          <p:cNvPr id="284681" name="Object 5">
            <a:extLst>
              <a:ext uri="{FF2B5EF4-FFF2-40B4-BE49-F238E27FC236}">
                <a16:creationId xmlns:a16="http://schemas.microsoft.com/office/drawing/2014/main" id="{87BE5590-33F6-A50A-5715-37180BC533C5}"/>
              </a:ext>
            </a:extLst>
          </p:cNvPr>
          <p:cNvGraphicFramePr>
            <a:graphicFrameLocks noChangeAspect="1"/>
          </p:cNvGraphicFramePr>
          <p:nvPr/>
        </p:nvGraphicFramePr>
        <p:xfrm>
          <a:off x="971550" y="2401888"/>
          <a:ext cx="2509838" cy="514350"/>
        </p:xfrm>
        <a:graphic>
          <a:graphicData uri="http://schemas.openxmlformats.org/presentationml/2006/ole">
            <mc:AlternateContent xmlns:mc="http://schemas.openxmlformats.org/markup-compatibility/2006">
              <mc:Choice xmlns:v="urn:schemas-microsoft-com:vml" Requires="v">
                <p:oleObj name="Equation" r:id="rId8" imgW="1130040" imgH="228600" progId="Equation.DSMT4">
                  <p:embed/>
                </p:oleObj>
              </mc:Choice>
              <mc:Fallback>
                <p:oleObj name="Equation" r:id="rId8" imgW="1130040" imgH="2286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550" y="2401888"/>
                        <a:ext cx="2509838"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4682" name="Rectangle 10">
            <a:extLst>
              <a:ext uri="{FF2B5EF4-FFF2-40B4-BE49-F238E27FC236}">
                <a16:creationId xmlns:a16="http://schemas.microsoft.com/office/drawing/2014/main" id="{CF11D426-BCC0-A769-5A5A-397BBB5504B3}"/>
              </a:ext>
            </a:extLst>
          </p:cNvPr>
          <p:cNvSpPr>
            <a:spLocks noChangeArrowheads="1"/>
          </p:cNvSpPr>
          <p:nvPr/>
        </p:nvSpPr>
        <p:spPr bwMode="auto">
          <a:xfrm>
            <a:off x="3521075" y="2401888"/>
            <a:ext cx="792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且</a:t>
            </a:r>
          </a:p>
        </p:txBody>
      </p:sp>
      <p:graphicFrame>
        <p:nvGraphicFramePr>
          <p:cNvPr id="284683" name="Object 6">
            <a:extLst>
              <a:ext uri="{FF2B5EF4-FFF2-40B4-BE49-F238E27FC236}">
                <a16:creationId xmlns:a16="http://schemas.microsoft.com/office/drawing/2014/main" id="{E16BDCD9-C87A-5161-B177-CD9CEFD0DB3F}"/>
              </a:ext>
            </a:extLst>
          </p:cNvPr>
          <p:cNvGraphicFramePr>
            <a:graphicFrameLocks noChangeAspect="1"/>
          </p:cNvGraphicFramePr>
          <p:nvPr/>
        </p:nvGraphicFramePr>
        <p:xfrm>
          <a:off x="3995738" y="2401888"/>
          <a:ext cx="2595562" cy="571500"/>
        </p:xfrm>
        <a:graphic>
          <a:graphicData uri="http://schemas.openxmlformats.org/presentationml/2006/ole">
            <mc:AlternateContent xmlns:mc="http://schemas.openxmlformats.org/markup-compatibility/2006">
              <mc:Choice xmlns:v="urn:schemas-microsoft-com:vml" Requires="v">
                <p:oleObj name="Equation" r:id="rId10" imgW="1168200" imgH="253800" progId="Equation.DSMT4">
                  <p:embed/>
                </p:oleObj>
              </mc:Choice>
              <mc:Fallback>
                <p:oleObj name="Equation" r:id="rId10" imgW="1168200" imgH="2538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95738" y="2401888"/>
                        <a:ext cx="2595562"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4684" name="Object 7">
            <a:extLst>
              <a:ext uri="{FF2B5EF4-FFF2-40B4-BE49-F238E27FC236}">
                <a16:creationId xmlns:a16="http://schemas.microsoft.com/office/drawing/2014/main" id="{C0D685CA-9CC6-233D-F05F-C37684B20BF8}"/>
              </a:ext>
            </a:extLst>
          </p:cNvPr>
          <p:cNvGraphicFramePr>
            <a:graphicFrameLocks noChangeAspect="1"/>
          </p:cNvGraphicFramePr>
          <p:nvPr/>
        </p:nvGraphicFramePr>
        <p:xfrm>
          <a:off x="2195513" y="4581525"/>
          <a:ext cx="762000" cy="457200"/>
        </p:xfrm>
        <a:graphic>
          <a:graphicData uri="http://schemas.openxmlformats.org/presentationml/2006/ole">
            <mc:AlternateContent xmlns:mc="http://schemas.openxmlformats.org/markup-compatibility/2006">
              <mc:Choice xmlns:v="urn:schemas-microsoft-com:vml" Requires="v">
                <p:oleObj name="Equation" r:id="rId12" imgW="342720" imgH="203040" progId="Equation.DSMT4">
                  <p:embed/>
                </p:oleObj>
              </mc:Choice>
              <mc:Fallback>
                <p:oleObj name="Equation" r:id="rId12" imgW="342720" imgH="20304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95513" y="4581525"/>
                        <a:ext cx="762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4685" name="Rectangle 13">
            <a:extLst>
              <a:ext uri="{FF2B5EF4-FFF2-40B4-BE49-F238E27FC236}">
                <a16:creationId xmlns:a16="http://schemas.microsoft.com/office/drawing/2014/main" id="{74A334E8-D18D-D11D-8E95-57B393974A6C}"/>
              </a:ext>
            </a:extLst>
          </p:cNvPr>
          <p:cNvSpPr>
            <a:spLocks noChangeArrowheads="1"/>
          </p:cNvSpPr>
          <p:nvPr/>
        </p:nvSpPr>
        <p:spPr bwMode="auto">
          <a:xfrm>
            <a:off x="1692275" y="4508500"/>
            <a:ext cx="1441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则</a:t>
            </a:r>
          </a:p>
        </p:txBody>
      </p:sp>
      <p:graphicFrame>
        <p:nvGraphicFramePr>
          <p:cNvPr id="284686" name="Object 8">
            <a:extLst>
              <a:ext uri="{FF2B5EF4-FFF2-40B4-BE49-F238E27FC236}">
                <a16:creationId xmlns:a16="http://schemas.microsoft.com/office/drawing/2014/main" id="{7411235B-DB8F-0010-B3A2-0C8AEE4D8560}"/>
              </a:ext>
            </a:extLst>
          </p:cNvPr>
          <p:cNvGraphicFramePr>
            <a:graphicFrameLocks noChangeAspect="1"/>
          </p:cNvGraphicFramePr>
          <p:nvPr/>
        </p:nvGraphicFramePr>
        <p:xfrm>
          <a:off x="3492500" y="4581525"/>
          <a:ext cx="1581150" cy="457200"/>
        </p:xfrm>
        <a:graphic>
          <a:graphicData uri="http://schemas.openxmlformats.org/presentationml/2006/ole">
            <mc:AlternateContent xmlns:mc="http://schemas.openxmlformats.org/markup-compatibility/2006">
              <mc:Choice xmlns:v="urn:schemas-microsoft-com:vml" Requires="v">
                <p:oleObj name="Equation" r:id="rId14" imgW="711000" imgH="203040" progId="Equation.DSMT4">
                  <p:embed/>
                </p:oleObj>
              </mc:Choice>
              <mc:Fallback>
                <p:oleObj name="Equation" r:id="rId14" imgW="711000" imgH="20304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92500" y="4581525"/>
                        <a:ext cx="15811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4687" name="Rectangle 15">
            <a:extLst>
              <a:ext uri="{FF2B5EF4-FFF2-40B4-BE49-F238E27FC236}">
                <a16:creationId xmlns:a16="http://schemas.microsoft.com/office/drawing/2014/main" id="{78F55E6A-0ECD-1598-8536-DE34F6481365}"/>
              </a:ext>
            </a:extLst>
          </p:cNvPr>
          <p:cNvSpPr>
            <a:spLocks noChangeArrowheads="1"/>
          </p:cNvSpPr>
          <p:nvPr/>
        </p:nvSpPr>
        <p:spPr bwMode="auto">
          <a:xfrm>
            <a:off x="2987675" y="4508500"/>
            <a:ext cx="46085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是                    的最大公因式</a:t>
            </a:r>
            <a:r>
              <a:rPr lang="en-US" altLang="zh-CN" sz="2800" b="1">
                <a:latin typeface="Times New Roman" panose="02020603050405020304" pitchFamily="18" charset="0"/>
              </a:rPr>
              <a:t>.</a:t>
            </a:r>
          </a:p>
        </p:txBody>
      </p:sp>
      <p:graphicFrame>
        <p:nvGraphicFramePr>
          <p:cNvPr id="284688" name="Object 9">
            <a:extLst>
              <a:ext uri="{FF2B5EF4-FFF2-40B4-BE49-F238E27FC236}">
                <a16:creationId xmlns:a16="http://schemas.microsoft.com/office/drawing/2014/main" id="{81731757-E4C9-98CF-5E45-107D86AE9F49}"/>
              </a:ext>
            </a:extLst>
          </p:cNvPr>
          <p:cNvGraphicFramePr>
            <a:graphicFrameLocks noChangeAspect="1"/>
          </p:cNvGraphicFramePr>
          <p:nvPr/>
        </p:nvGraphicFramePr>
        <p:xfrm>
          <a:off x="2268538" y="3284538"/>
          <a:ext cx="2651125" cy="514350"/>
        </p:xfrm>
        <a:graphic>
          <a:graphicData uri="http://schemas.openxmlformats.org/presentationml/2006/ole">
            <mc:AlternateContent xmlns:mc="http://schemas.openxmlformats.org/markup-compatibility/2006">
              <mc:Choice xmlns:v="urn:schemas-microsoft-com:vml" Requires="v">
                <p:oleObj name="Equation" r:id="rId16" imgW="1193760" imgH="228600" progId="Equation.DSMT4">
                  <p:embed/>
                </p:oleObj>
              </mc:Choice>
              <mc:Fallback>
                <p:oleObj name="Equation" r:id="rId16" imgW="1193760" imgH="228600" progId="Equation.DSMT4">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68538" y="3284538"/>
                        <a:ext cx="2651125"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4689" name="Rectangle 17">
            <a:extLst>
              <a:ext uri="{FF2B5EF4-FFF2-40B4-BE49-F238E27FC236}">
                <a16:creationId xmlns:a16="http://schemas.microsoft.com/office/drawing/2014/main" id="{ED7D44E5-7509-557A-FFE9-59BA88E72E2E}"/>
              </a:ext>
            </a:extLst>
          </p:cNvPr>
          <p:cNvSpPr>
            <a:spLocks noChangeArrowheads="1"/>
          </p:cNvSpPr>
          <p:nvPr/>
        </p:nvSpPr>
        <p:spPr bwMode="auto">
          <a:xfrm>
            <a:off x="900113" y="3284538"/>
            <a:ext cx="28082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反之</a:t>
            </a:r>
            <a:r>
              <a:rPr lang="en-US" altLang="zh-CN" sz="2800" b="1">
                <a:latin typeface="Times New Roman" panose="02020603050405020304" pitchFamily="18" charset="0"/>
              </a:rPr>
              <a:t>,</a:t>
            </a:r>
            <a:r>
              <a:rPr lang="zh-CN" altLang="en-US" sz="2800" b="1">
                <a:latin typeface="Times New Roman" panose="02020603050405020304" pitchFamily="18" charset="0"/>
              </a:rPr>
              <a:t>若</a:t>
            </a:r>
          </a:p>
        </p:txBody>
      </p:sp>
      <p:graphicFrame>
        <p:nvGraphicFramePr>
          <p:cNvPr id="284690" name="Object 10">
            <a:extLst>
              <a:ext uri="{FF2B5EF4-FFF2-40B4-BE49-F238E27FC236}">
                <a16:creationId xmlns:a16="http://schemas.microsoft.com/office/drawing/2014/main" id="{1B2E9BD1-9970-20BA-15BD-52907683CE60}"/>
              </a:ext>
            </a:extLst>
          </p:cNvPr>
          <p:cNvGraphicFramePr>
            <a:graphicFrameLocks noChangeAspect="1"/>
          </p:cNvGraphicFramePr>
          <p:nvPr/>
        </p:nvGraphicFramePr>
        <p:xfrm>
          <a:off x="5003800" y="3284538"/>
          <a:ext cx="2509838" cy="514350"/>
        </p:xfrm>
        <a:graphic>
          <a:graphicData uri="http://schemas.openxmlformats.org/presentationml/2006/ole">
            <mc:AlternateContent xmlns:mc="http://schemas.openxmlformats.org/markup-compatibility/2006">
              <mc:Choice xmlns:v="urn:schemas-microsoft-com:vml" Requires="v">
                <p:oleObj name="Equation" r:id="rId18" imgW="1130040" imgH="228600" progId="Equation.DSMT4">
                  <p:embed/>
                </p:oleObj>
              </mc:Choice>
              <mc:Fallback>
                <p:oleObj name="Equation" r:id="rId18" imgW="1130040" imgH="228600" progId="Equation.DSMT4">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03800" y="3284538"/>
                        <a:ext cx="2509838"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4691" name="Rectangle 19">
            <a:extLst>
              <a:ext uri="{FF2B5EF4-FFF2-40B4-BE49-F238E27FC236}">
                <a16:creationId xmlns:a16="http://schemas.microsoft.com/office/drawing/2014/main" id="{F461DCAB-E9B8-A2DD-CE36-8DA3A5D0EEC3}"/>
              </a:ext>
            </a:extLst>
          </p:cNvPr>
          <p:cNvSpPr>
            <a:spLocks noChangeArrowheads="1"/>
          </p:cNvSpPr>
          <p:nvPr/>
        </p:nvSpPr>
        <p:spPr bwMode="auto">
          <a:xfrm>
            <a:off x="1720850" y="3860800"/>
            <a:ext cx="7921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且</a:t>
            </a:r>
          </a:p>
        </p:txBody>
      </p:sp>
      <p:graphicFrame>
        <p:nvGraphicFramePr>
          <p:cNvPr id="284692" name="Object 11">
            <a:extLst>
              <a:ext uri="{FF2B5EF4-FFF2-40B4-BE49-F238E27FC236}">
                <a16:creationId xmlns:a16="http://schemas.microsoft.com/office/drawing/2014/main" id="{7AA3CA0A-BD2A-CD57-8E49-9FAEEBEDAB59}"/>
              </a:ext>
            </a:extLst>
          </p:cNvPr>
          <p:cNvGraphicFramePr>
            <a:graphicFrameLocks noChangeAspect="1"/>
          </p:cNvGraphicFramePr>
          <p:nvPr/>
        </p:nvGraphicFramePr>
        <p:xfrm>
          <a:off x="2195513" y="3860800"/>
          <a:ext cx="2595562" cy="571500"/>
        </p:xfrm>
        <a:graphic>
          <a:graphicData uri="http://schemas.openxmlformats.org/presentationml/2006/ole">
            <mc:AlternateContent xmlns:mc="http://schemas.openxmlformats.org/markup-compatibility/2006">
              <mc:Choice xmlns:v="urn:schemas-microsoft-com:vml" Requires="v">
                <p:oleObj name="Equation" r:id="rId20" imgW="1168200" imgH="253800" progId="Equation.DSMT4">
                  <p:embed/>
                </p:oleObj>
              </mc:Choice>
              <mc:Fallback>
                <p:oleObj name="Equation" r:id="rId20" imgW="1168200" imgH="253800" progId="Equation.DSMT4">
                  <p:embed/>
                  <p:pic>
                    <p:nvPicPr>
                      <p:cNvPr id="0" name="Object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95513" y="3860800"/>
                        <a:ext cx="2595562"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41" name="Text Box 21">
            <a:extLst>
              <a:ext uri="{FF2B5EF4-FFF2-40B4-BE49-F238E27FC236}">
                <a16:creationId xmlns:a16="http://schemas.microsoft.com/office/drawing/2014/main" id="{4DF3D89D-6A0F-CC06-E8A6-623AFEB48DB9}"/>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§4  </a:t>
            </a:r>
            <a:r>
              <a:rPr lang="zh-CN" altLang="en-US" sz="3200" b="1">
                <a:solidFill>
                  <a:schemeClr val="accent2"/>
                </a:solidFill>
                <a:latin typeface="宋体" panose="02010600030101010101" pitchFamily="2" charset="-122"/>
              </a:rPr>
              <a:t>最大公因式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84674"/>
                                        </p:tgtEl>
                                        <p:attrNameLst>
                                          <p:attrName>style.visibility</p:attrName>
                                        </p:attrNameLst>
                                      </p:cBhvr>
                                      <p:to>
                                        <p:strVal val="visible"/>
                                      </p:to>
                                    </p:set>
                                    <p:animEffect transition="in" filter="wipe(left)">
                                      <p:cBhvr>
                                        <p:cTn id="7" dur="500"/>
                                        <p:tgtEl>
                                          <p:spTgt spid="28467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4676"/>
                                        </p:tgtEl>
                                        <p:attrNameLst>
                                          <p:attrName>style.visibility</p:attrName>
                                        </p:attrNameLst>
                                      </p:cBhvr>
                                      <p:to>
                                        <p:strVal val="visible"/>
                                      </p:to>
                                    </p:set>
                                    <p:animEffect transition="in" filter="wipe(left)">
                                      <p:cBhvr>
                                        <p:cTn id="11" dur="500"/>
                                        <p:tgtEl>
                                          <p:spTgt spid="284676"/>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84675"/>
                                        </p:tgtEl>
                                        <p:attrNameLst>
                                          <p:attrName>style.visibility</p:attrName>
                                        </p:attrNameLst>
                                      </p:cBhvr>
                                      <p:to>
                                        <p:strVal val="visible"/>
                                      </p:to>
                                    </p:set>
                                    <p:animEffect transition="in" filter="wipe(left)">
                                      <p:cBhvr>
                                        <p:cTn id="15" dur="500"/>
                                        <p:tgtEl>
                                          <p:spTgt spid="284675"/>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84678"/>
                                        </p:tgtEl>
                                        <p:attrNameLst>
                                          <p:attrName>style.visibility</p:attrName>
                                        </p:attrNameLst>
                                      </p:cBhvr>
                                      <p:to>
                                        <p:strVal val="visible"/>
                                      </p:to>
                                    </p:set>
                                    <p:animEffect transition="in" filter="wipe(left)">
                                      <p:cBhvr>
                                        <p:cTn id="19" dur="500"/>
                                        <p:tgtEl>
                                          <p:spTgt spid="284678"/>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284677"/>
                                        </p:tgtEl>
                                        <p:attrNameLst>
                                          <p:attrName>style.visibility</p:attrName>
                                        </p:attrNameLst>
                                      </p:cBhvr>
                                      <p:to>
                                        <p:strVal val="visible"/>
                                      </p:to>
                                    </p:set>
                                    <p:animEffect transition="in" filter="wipe(left)">
                                      <p:cBhvr>
                                        <p:cTn id="23" dur="500"/>
                                        <p:tgtEl>
                                          <p:spTgt spid="284677"/>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84680"/>
                                        </p:tgtEl>
                                        <p:attrNameLst>
                                          <p:attrName>style.visibility</p:attrName>
                                        </p:attrNameLst>
                                      </p:cBhvr>
                                      <p:to>
                                        <p:strVal val="visible"/>
                                      </p:to>
                                    </p:set>
                                    <p:animEffect transition="in" filter="wipe(left)">
                                      <p:cBhvr>
                                        <p:cTn id="27" dur="500"/>
                                        <p:tgtEl>
                                          <p:spTgt spid="284680"/>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284679"/>
                                        </p:tgtEl>
                                        <p:attrNameLst>
                                          <p:attrName>style.visibility</p:attrName>
                                        </p:attrNameLst>
                                      </p:cBhvr>
                                      <p:to>
                                        <p:strVal val="visible"/>
                                      </p:to>
                                    </p:set>
                                    <p:animEffect transition="in" filter="wipe(left)">
                                      <p:cBhvr>
                                        <p:cTn id="31" dur="500"/>
                                        <p:tgtEl>
                                          <p:spTgt spid="284679"/>
                                        </p:tgtEl>
                                      </p:cBhvr>
                                    </p:animEffect>
                                  </p:childTnLst>
                                </p:cTn>
                              </p:par>
                            </p:childTnLst>
                          </p:cTn>
                        </p:par>
                        <p:par>
                          <p:cTn id="32" fill="hold" nodeType="afterGroup">
                            <p:stCondLst>
                              <p:cond delay="3500"/>
                            </p:stCondLst>
                            <p:childTnLst>
                              <p:par>
                                <p:cTn id="33" presetID="22" presetClass="entr" presetSubtype="8" fill="hold" nodeType="afterEffect">
                                  <p:stCondLst>
                                    <p:cond delay="0"/>
                                  </p:stCondLst>
                                  <p:childTnLst>
                                    <p:set>
                                      <p:cBhvr>
                                        <p:cTn id="34" dur="1" fill="hold">
                                          <p:stCondLst>
                                            <p:cond delay="0"/>
                                          </p:stCondLst>
                                        </p:cTn>
                                        <p:tgtEl>
                                          <p:spTgt spid="284681"/>
                                        </p:tgtEl>
                                        <p:attrNameLst>
                                          <p:attrName>style.visibility</p:attrName>
                                        </p:attrNameLst>
                                      </p:cBhvr>
                                      <p:to>
                                        <p:strVal val="visible"/>
                                      </p:to>
                                    </p:set>
                                    <p:animEffect transition="in" filter="wipe(left)">
                                      <p:cBhvr>
                                        <p:cTn id="35" dur="500"/>
                                        <p:tgtEl>
                                          <p:spTgt spid="284681"/>
                                        </p:tgtEl>
                                      </p:cBhvr>
                                    </p:animEffect>
                                  </p:childTnLst>
                                </p:cTn>
                              </p:par>
                            </p:childTnLst>
                          </p:cTn>
                        </p:par>
                        <p:par>
                          <p:cTn id="36" fill="hold" nodeType="afterGroup">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84682"/>
                                        </p:tgtEl>
                                        <p:attrNameLst>
                                          <p:attrName>style.visibility</p:attrName>
                                        </p:attrNameLst>
                                      </p:cBhvr>
                                      <p:to>
                                        <p:strVal val="visible"/>
                                      </p:to>
                                    </p:set>
                                    <p:animEffect transition="in" filter="wipe(left)">
                                      <p:cBhvr>
                                        <p:cTn id="39" dur="500"/>
                                        <p:tgtEl>
                                          <p:spTgt spid="284682"/>
                                        </p:tgtEl>
                                      </p:cBhvr>
                                    </p:animEffect>
                                  </p:childTnLst>
                                </p:cTn>
                              </p:par>
                            </p:childTnLst>
                          </p:cTn>
                        </p:par>
                        <p:par>
                          <p:cTn id="40" fill="hold" nodeType="afterGroup">
                            <p:stCondLst>
                              <p:cond delay="4500"/>
                            </p:stCondLst>
                            <p:childTnLst>
                              <p:par>
                                <p:cTn id="41" presetID="22" presetClass="entr" presetSubtype="8" fill="hold" nodeType="afterEffect">
                                  <p:stCondLst>
                                    <p:cond delay="0"/>
                                  </p:stCondLst>
                                  <p:childTnLst>
                                    <p:set>
                                      <p:cBhvr>
                                        <p:cTn id="42" dur="1" fill="hold">
                                          <p:stCondLst>
                                            <p:cond delay="0"/>
                                          </p:stCondLst>
                                        </p:cTn>
                                        <p:tgtEl>
                                          <p:spTgt spid="284683"/>
                                        </p:tgtEl>
                                        <p:attrNameLst>
                                          <p:attrName>style.visibility</p:attrName>
                                        </p:attrNameLst>
                                      </p:cBhvr>
                                      <p:to>
                                        <p:strVal val="visible"/>
                                      </p:to>
                                    </p:set>
                                    <p:animEffect transition="in" filter="wipe(left)">
                                      <p:cBhvr>
                                        <p:cTn id="43" dur="500"/>
                                        <p:tgtEl>
                                          <p:spTgt spid="28468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84689"/>
                                        </p:tgtEl>
                                        <p:attrNameLst>
                                          <p:attrName>style.visibility</p:attrName>
                                        </p:attrNameLst>
                                      </p:cBhvr>
                                      <p:to>
                                        <p:strVal val="visible"/>
                                      </p:to>
                                    </p:set>
                                    <p:animEffect transition="in" filter="wipe(left)">
                                      <p:cBhvr>
                                        <p:cTn id="48" dur="500"/>
                                        <p:tgtEl>
                                          <p:spTgt spid="284689"/>
                                        </p:tgtEl>
                                      </p:cBhvr>
                                    </p:animEffect>
                                  </p:childTnLst>
                                </p:cTn>
                              </p:par>
                            </p:childTnLst>
                          </p:cTn>
                        </p:par>
                        <p:par>
                          <p:cTn id="49" fill="hold" nodeType="afterGroup">
                            <p:stCondLst>
                              <p:cond delay="500"/>
                            </p:stCondLst>
                            <p:childTnLst>
                              <p:par>
                                <p:cTn id="50" presetID="22" presetClass="entr" presetSubtype="8" fill="hold" nodeType="afterEffect">
                                  <p:stCondLst>
                                    <p:cond delay="0"/>
                                  </p:stCondLst>
                                  <p:childTnLst>
                                    <p:set>
                                      <p:cBhvr>
                                        <p:cTn id="51" dur="1" fill="hold">
                                          <p:stCondLst>
                                            <p:cond delay="0"/>
                                          </p:stCondLst>
                                        </p:cTn>
                                        <p:tgtEl>
                                          <p:spTgt spid="284688"/>
                                        </p:tgtEl>
                                        <p:attrNameLst>
                                          <p:attrName>style.visibility</p:attrName>
                                        </p:attrNameLst>
                                      </p:cBhvr>
                                      <p:to>
                                        <p:strVal val="visible"/>
                                      </p:to>
                                    </p:set>
                                    <p:animEffect transition="in" filter="wipe(left)">
                                      <p:cBhvr>
                                        <p:cTn id="52" dur="500"/>
                                        <p:tgtEl>
                                          <p:spTgt spid="284688"/>
                                        </p:tgtEl>
                                      </p:cBhvr>
                                    </p:animEffect>
                                  </p:childTnLst>
                                </p:cTn>
                              </p:par>
                            </p:childTnLst>
                          </p:cTn>
                        </p:par>
                        <p:par>
                          <p:cTn id="53" fill="hold" nodeType="afterGroup">
                            <p:stCondLst>
                              <p:cond delay="1000"/>
                            </p:stCondLst>
                            <p:childTnLst>
                              <p:par>
                                <p:cTn id="54" presetID="22" presetClass="entr" presetSubtype="8" fill="hold" nodeType="afterEffect">
                                  <p:stCondLst>
                                    <p:cond delay="0"/>
                                  </p:stCondLst>
                                  <p:childTnLst>
                                    <p:set>
                                      <p:cBhvr>
                                        <p:cTn id="55" dur="1" fill="hold">
                                          <p:stCondLst>
                                            <p:cond delay="0"/>
                                          </p:stCondLst>
                                        </p:cTn>
                                        <p:tgtEl>
                                          <p:spTgt spid="284690"/>
                                        </p:tgtEl>
                                        <p:attrNameLst>
                                          <p:attrName>style.visibility</p:attrName>
                                        </p:attrNameLst>
                                      </p:cBhvr>
                                      <p:to>
                                        <p:strVal val="visible"/>
                                      </p:to>
                                    </p:set>
                                    <p:animEffect transition="in" filter="wipe(left)">
                                      <p:cBhvr>
                                        <p:cTn id="56" dur="500"/>
                                        <p:tgtEl>
                                          <p:spTgt spid="284690"/>
                                        </p:tgtEl>
                                      </p:cBhvr>
                                    </p:animEffect>
                                  </p:childTnLst>
                                </p:cTn>
                              </p:par>
                            </p:childTnLst>
                          </p:cTn>
                        </p:par>
                        <p:par>
                          <p:cTn id="57" fill="hold" nodeType="afterGroup">
                            <p:stCondLst>
                              <p:cond delay="1500"/>
                            </p:stCondLst>
                            <p:childTnLst>
                              <p:par>
                                <p:cTn id="58" presetID="22" presetClass="entr" presetSubtype="8" fill="hold" grpId="0" nodeType="afterEffect">
                                  <p:stCondLst>
                                    <p:cond delay="0"/>
                                  </p:stCondLst>
                                  <p:childTnLst>
                                    <p:set>
                                      <p:cBhvr>
                                        <p:cTn id="59" dur="1" fill="hold">
                                          <p:stCondLst>
                                            <p:cond delay="0"/>
                                          </p:stCondLst>
                                        </p:cTn>
                                        <p:tgtEl>
                                          <p:spTgt spid="284691"/>
                                        </p:tgtEl>
                                        <p:attrNameLst>
                                          <p:attrName>style.visibility</p:attrName>
                                        </p:attrNameLst>
                                      </p:cBhvr>
                                      <p:to>
                                        <p:strVal val="visible"/>
                                      </p:to>
                                    </p:set>
                                    <p:animEffect transition="in" filter="wipe(left)">
                                      <p:cBhvr>
                                        <p:cTn id="60" dur="500"/>
                                        <p:tgtEl>
                                          <p:spTgt spid="284691"/>
                                        </p:tgtEl>
                                      </p:cBhvr>
                                    </p:animEffect>
                                  </p:childTnLst>
                                </p:cTn>
                              </p:par>
                            </p:childTnLst>
                          </p:cTn>
                        </p:par>
                        <p:par>
                          <p:cTn id="61" fill="hold" nodeType="afterGroup">
                            <p:stCondLst>
                              <p:cond delay="2000"/>
                            </p:stCondLst>
                            <p:childTnLst>
                              <p:par>
                                <p:cTn id="62" presetID="22" presetClass="entr" presetSubtype="8" fill="hold" nodeType="afterEffect">
                                  <p:stCondLst>
                                    <p:cond delay="0"/>
                                  </p:stCondLst>
                                  <p:childTnLst>
                                    <p:set>
                                      <p:cBhvr>
                                        <p:cTn id="63" dur="1" fill="hold">
                                          <p:stCondLst>
                                            <p:cond delay="0"/>
                                          </p:stCondLst>
                                        </p:cTn>
                                        <p:tgtEl>
                                          <p:spTgt spid="284692"/>
                                        </p:tgtEl>
                                        <p:attrNameLst>
                                          <p:attrName>style.visibility</p:attrName>
                                        </p:attrNameLst>
                                      </p:cBhvr>
                                      <p:to>
                                        <p:strVal val="visible"/>
                                      </p:to>
                                    </p:set>
                                    <p:animEffect transition="in" filter="wipe(left)">
                                      <p:cBhvr>
                                        <p:cTn id="64" dur="500"/>
                                        <p:tgtEl>
                                          <p:spTgt spid="28469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84685"/>
                                        </p:tgtEl>
                                        <p:attrNameLst>
                                          <p:attrName>style.visibility</p:attrName>
                                        </p:attrNameLst>
                                      </p:cBhvr>
                                      <p:to>
                                        <p:strVal val="visible"/>
                                      </p:to>
                                    </p:set>
                                    <p:animEffect transition="in" filter="wipe(left)">
                                      <p:cBhvr>
                                        <p:cTn id="69" dur="500"/>
                                        <p:tgtEl>
                                          <p:spTgt spid="284685"/>
                                        </p:tgtEl>
                                      </p:cBhvr>
                                    </p:animEffect>
                                  </p:childTnLst>
                                </p:cTn>
                              </p:par>
                            </p:childTnLst>
                          </p:cTn>
                        </p:par>
                        <p:par>
                          <p:cTn id="70" fill="hold" nodeType="afterGroup">
                            <p:stCondLst>
                              <p:cond delay="500"/>
                            </p:stCondLst>
                            <p:childTnLst>
                              <p:par>
                                <p:cTn id="71" presetID="22" presetClass="entr" presetSubtype="8" fill="hold" nodeType="afterEffect">
                                  <p:stCondLst>
                                    <p:cond delay="0"/>
                                  </p:stCondLst>
                                  <p:childTnLst>
                                    <p:set>
                                      <p:cBhvr>
                                        <p:cTn id="72" dur="1" fill="hold">
                                          <p:stCondLst>
                                            <p:cond delay="0"/>
                                          </p:stCondLst>
                                        </p:cTn>
                                        <p:tgtEl>
                                          <p:spTgt spid="284684"/>
                                        </p:tgtEl>
                                        <p:attrNameLst>
                                          <p:attrName>style.visibility</p:attrName>
                                        </p:attrNameLst>
                                      </p:cBhvr>
                                      <p:to>
                                        <p:strVal val="visible"/>
                                      </p:to>
                                    </p:set>
                                    <p:animEffect transition="in" filter="wipe(left)">
                                      <p:cBhvr>
                                        <p:cTn id="73" dur="500"/>
                                        <p:tgtEl>
                                          <p:spTgt spid="284684"/>
                                        </p:tgtEl>
                                      </p:cBhvr>
                                    </p:animEffect>
                                  </p:childTnLst>
                                </p:cTn>
                              </p:par>
                            </p:childTnLst>
                          </p:cTn>
                        </p:par>
                        <p:par>
                          <p:cTn id="74" fill="hold" nodeType="afterGroup">
                            <p:stCondLst>
                              <p:cond delay="1000"/>
                            </p:stCondLst>
                            <p:childTnLst>
                              <p:par>
                                <p:cTn id="75" presetID="22" presetClass="entr" presetSubtype="8" fill="hold" grpId="0" nodeType="afterEffect">
                                  <p:stCondLst>
                                    <p:cond delay="0"/>
                                  </p:stCondLst>
                                  <p:childTnLst>
                                    <p:set>
                                      <p:cBhvr>
                                        <p:cTn id="76" dur="1" fill="hold">
                                          <p:stCondLst>
                                            <p:cond delay="0"/>
                                          </p:stCondLst>
                                        </p:cTn>
                                        <p:tgtEl>
                                          <p:spTgt spid="284687"/>
                                        </p:tgtEl>
                                        <p:attrNameLst>
                                          <p:attrName>style.visibility</p:attrName>
                                        </p:attrNameLst>
                                      </p:cBhvr>
                                      <p:to>
                                        <p:strVal val="visible"/>
                                      </p:to>
                                    </p:set>
                                    <p:animEffect transition="in" filter="wipe(left)">
                                      <p:cBhvr>
                                        <p:cTn id="77" dur="500"/>
                                        <p:tgtEl>
                                          <p:spTgt spid="284687"/>
                                        </p:tgtEl>
                                      </p:cBhvr>
                                    </p:animEffect>
                                  </p:childTnLst>
                                </p:cTn>
                              </p:par>
                              <p:par>
                                <p:cTn id="78" presetID="22" presetClass="entr" presetSubtype="8" fill="hold" nodeType="withEffect">
                                  <p:stCondLst>
                                    <p:cond delay="0"/>
                                  </p:stCondLst>
                                  <p:childTnLst>
                                    <p:set>
                                      <p:cBhvr>
                                        <p:cTn id="79" dur="1" fill="hold">
                                          <p:stCondLst>
                                            <p:cond delay="0"/>
                                          </p:stCondLst>
                                        </p:cTn>
                                        <p:tgtEl>
                                          <p:spTgt spid="284686"/>
                                        </p:tgtEl>
                                        <p:attrNameLst>
                                          <p:attrName>style.visibility</p:attrName>
                                        </p:attrNameLst>
                                      </p:cBhvr>
                                      <p:to>
                                        <p:strVal val="visible"/>
                                      </p:to>
                                    </p:set>
                                    <p:animEffect transition="in" filter="wipe(left)">
                                      <p:cBhvr>
                                        <p:cTn id="80" dur="500"/>
                                        <p:tgtEl>
                                          <p:spTgt spid="284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4" grpId="0"/>
      <p:bldP spid="284676" grpId="0"/>
      <p:bldP spid="284678" grpId="0"/>
      <p:bldP spid="284680" grpId="0"/>
      <p:bldP spid="284682" grpId="0"/>
      <p:bldP spid="284685" grpId="0"/>
      <p:bldP spid="284687" grpId="0"/>
      <p:bldP spid="284689" grpId="0"/>
      <p:bldP spid="28469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a:extLst>
              <a:ext uri="{FF2B5EF4-FFF2-40B4-BE49-F238E27FC236}">
                <a16:creationId xmlns:a16="http://schemas.microsoft.com/office/drawing/2014/main" id="{C33A3DF1-C3EC-FAD7-E6A8-C3999FE6EE66}"/>
              </a:ext>
            </a:extLst>
          </p:cNvPr>
          <p:cNvSpPr>
            <a:spLocks noChangeArrowheads="1"/>
          </p:cNvSpPr>
          <p:nvPr/>
        </p:nvSpPr>
        <p:spPr bwMode="auto">
          <a:xfrm>
            <a:off x="107950" y="765175"/>
            <a:ext cx="7993063" cy="579438"/>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3200" b="1">
                <a:solidFill>
                  <a:srgbClr val="FF6600"/>
                </a:solidFill>
                <a:effectLst>
                  <a:outerShdw blurRad="38100" dist="38100" dir="2700000" algn="tl">
                    <a:srgbClr val="C0C0C0"/>
                  </a:outerShdw>
                </a:effectLst>
                <a:latin typeface="Times New Roman" pitchFamily="18" charset="0"/>
                <a:ea typeface="+mn-ea"/>
              </a:rPr>
              <a:t>四</a:t>
            </a:r>
            <a:r>
              <a:rPr lang="en-US" altLang="zh-CN" sz="3200" b="1">
                <a:solidFill>
                  <a:srgbClr val="FF6600"/>
                </a:solidFill>
                <a:effectLst>
                  <a:outerShdw blurRad="38100" dist="38100" dir="2700000" algn="tl">
                    <a:srgbClr val="C0C0C0"/>
                  </a:outerShdw>
                </a:effectLst>
                <a:latin typeface="Times New Roman" pitchFamily="18" charset="0"/>
                <a:ea typeface="+mn-ea"/>
              </a:rPr>
              <a:t>.</a:t>
            </a:r>
            <a:r>
              <a:rPr lang="zh-CN" altLang="en-US" sz="3200" b="1">
                <a:solidFill>
                  <a:srgbClr val="FF6600"/>
                </a:solidFill>
                <a:effectLst>
                  <a:outerShdw blurRad="38100" dist="38100" dir="2700000" algn="tl">
                    <a:srgbClr val="C0C0C0"/>
                  </a:outerShdw>
                </a:effectLst>
                <a:latin typeface="Times New Roman" pitchFamily="18" charset="0"/>
                <a:ea typeface="+mn-ea"/>
              </a:rPr>
              <a:t>最大公因式与 互素的概念的推广</a:t>
            </a:r>
          </a:p>
        </p:txBody>
      </p:sp>
      <p:sp>
        <p:nvSpPr>
          <p:cNvPr id="285699" name="Rectangle 3">
            <a:extLst>
              <a:ext uri="{FF2B5EF4-FFF2-40B4-BE49-F238E27FC236}">
                <a16:creationId xmlns:a16="http://schemas.microsoft.com/office/drawing/2014/main" id="{AB78DB00-5C95-58A5-A9A7-942A459F9E5C}"/>
              </a:ext>
            </a:extLst>
          </p:cNvPr>
          <p:cNvSpPr>
            <a:spLocks noChangeArrowheads="1"/>
          </p:cNvSpPr>
          <p:nvPr/>
        </p:nvSpPr>
        <p:spPr bwMode="auto">
          <a:xfrm>
            <a:off x="971550" y="1341438"/>
            <a:ext cx="7191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设</a:t>
            </a:r>
          </a:p>
        </p:txBody>
      </p:sp>
      <p:graphicFrame>
        <p:nvGraphicFramePr>
          <p:cNvPr id="285700" name="Object 2">
            <a:extLst>
              <a:ext uri="{FF2B5EF4-FFF2-40B4-BE49-F238E27FC236}">
                <a16:creationId xmlns:a16="http://schemas.microsoft.com/office/drawing/2014/main" id="{50173C84-5AE1-7EE4-6D14-5A174E3AA429}"/>
              </a:ext>
            </a:extLst>
          </p:cNvPr>
          <p:cNvGraphicFramePr>
            <a:graphicFrameLocks noChangeAspect="1"/>
          </p:cNvGraphicFramePr>
          <p:nvPr/>
        </p:nvGraphicFramePr>
        <p:xfrm>
          <a:off x="1476375" y="1412875"/>
          <a:ext cx="4970463" cy="514350"/>
        </p:xfrm>
        <a:graphic>
          <a:graphicData uri="http://schemas.openxmlformats.org/presentationml/2006/ole">
            <mc:AlternateContent xmlns:mc="http://schemas.openxmlformats.org/markup-compatibility/2006">
              <mc:Choice xmlns:v="urn:schemas-microsoft-com:vml" Requires="v">
                <p:oleObj name="Equation" r:id="rId2" imgW="2234880" imgH="228600" progId="Equation.DSMT4">
                  <p:embed/>
                </p:oleObj>
              </mc:Choice>
              <mc:Fallback>
                <p:oleObj name="Equation" r:id="rId2" imgW="2234880" imgH="2286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412875"/>
                        <a:ext cx="4970463"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5701" name="Rectangle 5">
            <a:extLst>
              <a:ext uri="{FF2B5EF4-FFF2-40B4-BE49-F238E27FC236}">
                <a16:creationId xmlns:a16="http://schemas.microsoft.com/office/drawing/2014/main" id="{5B0711E9-28F3-E5E7-F710-66C5338678EC}"/>
              </a:ext>
            </a:extLst>
          </p:cNvPr>
          <p:cNvSpPr>
            <a:spLocks noChangeArrowheads="1"/>
          </p:cNvSpPr>
          <p:nvPr/>
        </p:nvSpPr>
        <p:spPr bwMode="auto">
          <a:xfrm>
            <a:off x="0" y="1925638"/>
            <a:ext cx="26654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solidFill>
                  <a:srgbClr val="FF6600"/>
                </a:solidFill>
              </a:rPr>
              <a:t> </a:t>
            </a:r>
            <a:r>
              <a:rPr lang="zh-CN" altLang="en-US" sz="2800" b="1">
                <a:solidFill>
                  <a:srgbClr val="FF6600"/>
                </a:solidFill>
              </a:rPr>
              <a:t>定义</a:t>
            </a:r>
            <a:r>
              <a:rPr lang="en-US" altLang="zh-CN" sz="2800" b="1">
                <a:solidFill>
                  <a:srgbClr val="FF6600"/>
                </a:solidFill>
              </a:rPr>
              <a:t>1 </a:t>
            </a:r>
            <a:r>
              <a:rPr lang="zh-CN" altLang="en-US" sz="2800" b="1"/>
              <a:t>若</a:t>
            </a:r>
          </a:p>
        </p:txBody>
      </p:sp>
      <p:graphicFrame>
        <p:nvGraphicFramePr>
          <p:cNvPr id="285702" name="Object 3">
            <a:extLst>
              <a:ext uri="{FF2B5EF4-FFF2-40B4-BE49-F238E27FC236}">
                <a16:creationId xmlns:a16="http://schemas.microsoft.com/office/drawing/2014/main" id="{0183C88A-C105-98DF-33A7-78019E7A2165}"/>
              </a:ext>
            </a:extLst>
          </p:cNvPr>
          <p:cNvGraphicFramePr>
            <a:graphicFrameLocks noChangeAspect="1"/>
          </p:cNvGraphicFramePr>
          <p:nvPr/>
        </p:nvGraphicFramePr>
        <p:xfrm>
          <a:off x="1619250" y="1989138"/>
          <a:ext cx="1751013" cy="457200"/>
        </p:xfrm>
        <a:graphic>
          <a:graphicData uri="http://schemas.openxmlformats.org/presentationml/2006/ole">
            <mc:AlternateContent xmlns:mc="http://schemas.openxmlformats.org/markup-compatibility/2006">
              <mc:Choice xmlns:v="urn:schemas-microsoft-com:vml" Requires="v">
                <p:oleObj name="Equation" r:id="rId4" imgW="787320" imgH="203040" progId="Equation.DSMT4">
                  <p:embed/>
                </p:oleObj>
              </mc:Choice>
              <mc:Fallback>
                <p:oleObj name="Equation" r:id="rId4" imgW="787320" imgH="20304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1989138"/>
                        <a:ext cx="17510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5703" name="Object 4">
            <a:extLst>
              <a:ext uri="{FF2B5EF4-FFF2-40B4-BE49-F238E27FC236}">
                <a16:creationId xmlns:a16="http://schemas.microsoft.com/office/drawing/2014/main" id="{6D73521E-2F51-2EF4-313A-F19B0AB06898}"/>
              </a:ext>
            </a:extLst>
          </p:cNvPr>
          <p:cNvGraphicFramePr>
            <a:graphicFrameLocks noChangeAspect="1"/>
          </p:cNvGraphicFramePr>
          <p:nvPr/>
        </p:nvGraphicFramePr>
        <p:xfrm>
          <a:off x="3995738" y="1916113"/>
          <a:ext cx="3779837" cy="542925"/>
        </p:xfrm>
        <a:graphic>
          <a:graphicData uri="http://schemas.openxmlformats.org/presentationml/2006/ole">
            <mc:AlternateContent xmlns:mc="http://schemas.openxmlformats.org/markup-compatibility/2006">
              <mc:Choice xmlns:v="urn:schemas-microsoft-com:vml" Requires="v">
                <p:oleObj name="Equation" r:id="rId6" imgW="1701720" imgH="241200" progId="Equation.DSMT4">
                  <p:embed/>
                </p:oleObj>
              </mc:Choice>
              <mc:Fallback>
                <p:oleObj name="Equation" r:id="rId6" imgW="1701720" imgH="2412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5738" y="1916113"/>
                        <a:ext cx="3779837"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5704" name="Rectangle 8">
            <a:extLst>
              <a:ext uri="{FF2B5EF4-FFF2-40B4-BE49-F238E27FC236}">
                <a16:creationId xmlns:a16="http://schemas.microsoft.com/office/drawing/2014/main" id="{3B1263AC-41A5-07F0-1154-35E228D08C28}"/>
              </a:ext>
            </a:extLst>
          </p:cNvPr>
          <p:cNvSpPr>
            <a:spLocks noChangeArrowheads="1"/>
          </p:cNvSpPr>
          <p:nvPr/>
        </p:nvSpPr>
        <p:spPr bwMode="auto">
          <a:xfrm>
            <a:off x="3500438" y="1916113"/>
            <a:ext cx="1441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且</a:t>
            </a:r>
          </a:p>
        </p:txBody>
      </p:sp>
      <p:graphicFrame>
        <p:nvGraphicFramePr>
          <p:cNvPr id="285705" name="Object 5">
            <a:extLst>
              <a:ext uri="{FF2B5EF4-FFF2-40B4-BE49-F238E27FC236}">
                <a16:creationId xmlns:a16="http://schemas.microsoft.com/office/drawing/2014/main" id="{B9A9AF52-1785-1A56-7285-3E7165882D76}"/>
              </a:ext>
            </a:extLst>
          </p:cNvPr>
          <p:cNvGraphicFramePr>
            <a:graphicFrameLocks noChangeAspect="1"/>
          </p:cNvGraphicFramePr>
          <p:nvPr/>
        </p:nvGraphicFramePr>
        <p:xfrm>
          <a:off x="1619250" y="2636838"/>
          <a:ext cx="762000" cy="457200"/>
        </p:xfrm>
        <a:graphic>
          <a:graphicData uri="http://schemas.openxmlformats.org/presentationml/2006/ole">
            <mc:AlternateContent xmlns:mc="http://schemas.openxmlformats.org/markup-compatibility/2006">
              <mc:Choice xmlns:v="urn:schemas-microsoft-com:vml" Requires="v">
                <p:oleObj name="Equation" r:id="rId8" imgW="342720" imgH="203040" progId="Equation.DSMT4">
                  <p:embed/>
                </p:oleObj>
              </mc:Choice>
              <mc:Fallback>
                <p:oleObj name="Equation" r:id="rId8" imgW="342720" imgH="20304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9250" y="2636838"/>
                        <a:ext cx="762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5706" name="Rectangle 10">
            <a:extLst>
              <a:ext uri="{FF2B5EF4-FFF2-40B4-BE49-F238E27FC236}">
                <a16:creationId xmlns:a16="http://schemas.microsoft.com/office/drawing/2014/main" id="{5BBDE323-2609-E17C-5FC4-4160F03F3DB6}"/>
              </a:ext>
            </a:extLst>
          </p:cNvPr>
          <p:cNvSpPr>
            <a:spLocks noChangeArrowheads="1"/>
          </p:cNvSpPr>
          <p:nvPr/>
        </p:nvSpPr>
        <p:spPr bwMode="auto">
          <a:xfrm>
            <a:off x="1187450" y="2565400"/>
            <a:ext cx="252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称         为 </a:t>
            </a:r>
          </a:p>
        </p:txBody>
      </p:sp>
      <p:graphicFrame>
        <p:nvGraphicFramePr>
          <p:cNvPr id="285707" name="Object 6">
            <a:extLst>
              <a:ext uri="{FF2B5EF4-FFF2-40B4-BE49-F238E27FC236}">
                <a16:creationId xmlns:a16="http://schemas.microsoft.com/office/drawing/2014/main" id="{7B067657-D189-D661-245A-F969D4CC0EF6}"/>
              </a:ext>
            </a:extLst>
          </p:cNvPr>
          <p:cNvGraphicFramePr>
            <a:graphicFrameLocks noChangeAspect="1"/>
          </p:cNvGraphicFramePr>
          <p:nvPr/>
        </p:nvGraphicFramePr>
        <p:xfrm>
          <a:off x="2771775" y="2565400"/>
          <a:ext cx="3106738" cy="514350"/>
        </p:xfrm>
        <a:graphic>
          <a:graphicData uri="http://schemas.openxmlformats.org/presentationml/2006/ole">
            <mc:AlternateContent xmlns:mc="http://schemas.openxmlformats.org/markup-compatibility/2006">
              <mc:Choice xmlns:v="urn:schemas-microsoft-com:vml" Requires="v">
                <p:oleObj name="Equation" r:id="rId10" imgW="1396800" imgH="228600" progId="Equation.DSMT4">
                  <p:embed/>
                </p:oleObj>
              </mc:Choice>
              <mc:Fallback>
                <p:oleObj name="Equation" r:id="rId10" imgW="1396800" imgH="2286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71775" y="2565400"/>
                        <a:ext cx="3106738"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5708" name="Rectangle 12">
            <a:extLst>
              <a:ext uri="{FF2B5EF4-FFF2-40B4-BE49-F238E27FC236}">
                <a16:creationId xmlns:a16="http://schemas.microsoft.com/office/drawing/2014/main" id="{80E1CFBD-5AFE-599C-97A9-6BC07127ADF8}"/>
              </a:ext>
            </a:extLst>
          </p:cNvPr>
          <p:cNvSpPr>
            <a:spLocks noChangeArrowheads="1"/>
          </p:cNvSpPr>
          <p:nvPr/>
        </p:nvSpPr>
        <p:spPr bwMode="auto">
          <a:xfrm>
            <a:off x="5795963" y="2565400"/>
            <a:ext cx="25923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的</a:t>
            </a:r>
            <a:r>
              <a:rPr lang="zh-CN" altLang="en-US" sz="2800" b="1">
                <a:solidFill>
                  <a:srgbClr val="800000"/>
                </a:solidFill>
                <a:latin typeface="Times New Roman" panose="02020603050405020304" pitchFamily="18" charset="0"/>
              </a:rPr>
              <a:t>公因式</a:t>
            </a:r>
            <a:r>
              <a:rPr lang="en-US" altLang="zh-CN" sz="2800" b="1">
                <a:latin typeface="Times New Roman" panose="02020603050405020304" pitchFamily="18" charset="0"/>
              </a:rPr>
              <a:t>.</a:t>
            </a:r>
          </a:p>
        </p:txBody>
      </p:sp>
      <p:sp>
        <p:nvSpPr>
          <p:cNvPr id="285709" name="Rectangle 13">
            <a:extLst>
              <a:ext uri="{FF2B5EF4-FFF2-40B4-BE49-F238E27FC236}">
                <a16:creationId xmlns:a16="http://schemas.microsoft.com/office/drawing/2014/main" id="{3365D9A9-2ABA-7FB6-BE11-0C654A65A537}"/>
              </a:ext>
            </a:extLst>
          </p:cNvPr>
          <p:cNvSpPr>
            <a:spLocks noChangeArrowheads="1"/>
          </p:cNvSpPr>
          <p:nvPr/>
        </p:nvSpPr>
        <p:spPr bwMode="auto">
          <a:xfrm>
            <a:off x="107950" y="3284538"/>
            <a:ext cx="26654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FF6600"/>
                </a:solidFill>
              </a:rPr>
              <a:t>定义</a:t>
            </a:r>
            <a:r>
              <a:rPr lang="en-US" altLang="zh-CN" sz="2800" b="1">
                <a:solidFill>
                  <a:srgbClr val="FF6600"/>
                </a:solidFill>
              </a:rPr>
              <a:t>2  </a:t>
            </a:r>
            <a:r>
              <a:rPr lang="zh-CN" altLang="en-US" sz="2800" b="1"/>
              <a:t>若</a:t>
            </a:r>
          </a:p>
        </p:txBody>
      </p:sp>
      <p:graphicFrame>
        <p:nvGraphicFramePr>
          <p:cNvPr id="285710" name="Object 7">
            <a:extLst>
              <a:ext uri="{FF2B5EF4-FFF2-40B4-BE49-F238E27FC236}">
                <a16:creationId xmlns:a16="http://schemas.microsoft.com/office/drawing/2014/main" id="{55525899-9FF6-B623-8548-9430D4694BB3}"/>
              </a:ext>
            </a:extLst>
          </p:cNvPr>
          <p:cNvGraphicFramePr>
            <a:graphicFrameLocks noChangeAspect="1"/>
          </p:cNvGraphicFramePr>
          <p:nvPr/>
        </p:nvGraphicFramePr>
        <p:xfrm>
          <a:off x="1692275" y="3357563"/>
          <a:ext cx="1751013" cy="457200"/>
        </p:xfrm>
        <a:graphic>
          <a:graphicData uri="http://schemas.openxmlformats.org/presentationml/2006/ole">
            <mc:AlternateContent xmlns:mc="http://schemas.openxmlformats.org/markup-compatibility/2006">
              <mc:Choice xmlns:v="urn:schemas-microsoft-com:vml" Requires="v">
                <p:oleObj name="Equation" r:id="rId12" imgW="787320" imgH="203040" progId="Equation.DSMT4">
                  <p:embed/>
                </p:oleObj>
              </mc:Choice>
              <mc:Fallback>
                <p:oleObj name="Equation" r:id="rId12" imgW="787320" imgH="20304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3357563"/>
                        <a:ext cx="17510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5711" name="Rectangle 15">
            <a:extLst>
              <a:ext uri="{FF2B5EF4-FFF2-40B4-BE49-F238E27FC236}">
                <a16:creationId xmlns:a16="http://schemas.microsoft.com/office/drawing/2014/main" id="{2E60A784-5E84-CD2C-CD91-789756E3981D}"/>
              </a:ext>
            </a:extLst>
          </p:cNvPr>
          <p:cNvSpPr>
            <a:spLocks noChangeArrowheads="1"/>
          </p:cNvSpPr>
          <p:nvPr/>
        </p:nvSpPr>
        <p:spPr bwMode="auto">
          <a:xfrm>
            <a:off x="5435600" y="5734050"/>
            <a:ext cx="2592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的</a:t>
            </a:r>
            <a:r>
              <a:rPr lang="zh-CN" altLang="en-US" sz="2800" b="1">
                <a:solidFill>
                  <a:srgbClr val="800000"/>
                </a:solidFill>
                <a:latin typeface="Times New Roman" panose="02020603050405020304" pitchFamily="18" charset="0"/>
              </a:rPr>
              <a:t>最大公因式</a:t>
            </a:r>
            <a:r>
              <a:rPr lang="en-US" altLang="zh-CN" sz="2800" b="1">
                <a:latin typeface="Times New Roman" panose="02020603050405020304" pitchFamily="18" charset="0"/>
              </a:rPr>
              <a:t>.</a:t>
            </a:r>
          </a:p>
        </p:txBody>
      </p:sp>
      <p:sp>
        <p:nvSpPr>
          <p:cNvPr id="285712" name="Rectangle 16">
            <a:extLst>
              <a:ext uri="{FF2B5EF4-FFF2-40B4-BE49-F238E27FC236}">
                <a16:creationId xmlns:a16="http://schemas.microsoft.com/office/drawing/2014/main" id="{0906D1E8-523E-9E61-2903-2C70E9AF8027}"/>
              </a:ext>
            </a:extLst>
          </p:cNvPr>
          <p:cNvSpPr>
            <a:spLocks noChangeArrowheads="1"/>
          </p:cNvSpPr>
          <p:nvPr/>
        </p:nvSpPr>
        <p:spPr bwMode="auto">
          <a:xfrm>
            <a:off x="3419475" y="3284538"/>
            <a:ext cx="1441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且满足</a:t>
            </a:r>
          </a:p>
        </p:txBody>
      </p:sp>
      <p:graphicFrame>
        <p:nvGraphicFramePr>
          <p:cNvPr id="285713" name="Object 8">
            <a:extLst>
              <a:ext uri="{FF2B5EF4-FFF2-40B4-BE49-F238E27FC236}">
                <a16:creationId xmlns:a16="http://schemas.microsoft.com/office/drawing/2014/main" id="{447F0039-5202-AD8B-B122-A20DD22F7147}"/>
              </a:ext>
            </a:extLst>
          </p:cNvPr>
          <p:cNvGraphicFramePr>
            <a:graphicFrameLocks noChangeAspect="1"/>
          </p:cNvGraphicFramePr>
          <p:nvPr/>
        </p:nvGraphicFramePr>
        <p:xfrm>
          <a:off x="1258888" y="3933825"/>
          <a:ext cx="4400550" cy="542925"/>
        </p:xfrm>
        <a:graphic>
          <a:graphicData uri="http://schemas.openxmlformats.org/presentationml/2006/ole">
            <mc:AlternateContent xmlns:mc="http://schemas.openxmlformats.org/markup-compatibility/2006">
              <mc:Choice xmlns:v="urn:schemas-microsoft-com:vml" Requires="v">
                <p:oleObj name="Equation" r:id="rId13" imgW="1981080" imgH="241200" progId="Equation.DSMT4">
                  <p:embed/>
                </p:oleObj>
              </mc:Choice>
              <mc:Fallback>
                <p:oleObj name="Equation" r:id="rId13" imgW="1981080" imgH="24120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8888" y="3933825"/>
                        <a:ext cx="4400550"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5714" name="Rectangle 18">
            <a:extLst>
              <a:ext uri="{FF2B5EF4-FFF2-40B4-BE49-F238E27FC236}">
                <a16:creationId xmlns:a16="http://schemas.microsoft.com/office/drawing/2014/main" id="{277F0237-9628-C1D0-F37C-21CC6EC3CF53}"/>
              </a:ext>
            </a:extLst>
          </p:cNvPr>
          <p:cNvSpPr>
            <a:spLocks noChangeArrowheads="1"/>
          </p:cNvSpPr>
          <p:nvPr/>
        </p:nvSpPr>
        <p:spPr bwMode="auto">
          <a:xfrm>
            <a:off x="1187450" y="4581525"/>
            <a:ext cx="2700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latin typeface="Times New Roman" panose="02020603050405020304" pitchFamily="18" charset="0"/>
              </a:rPr>
              <a:t>(2)  </a:t>
            </a:r>
            <a:r>
              <a:rPr lang="zh-CN" altLang="en-US" sz="2800" b="1"/>
              <a:t>若</a:t>
            </a:r>
          </a:p>
        </p:txBody>
      </p:sp>
      <p:graphicFrame>
        <p:nvGraphicFramePr>
          <p:cNvPr id="285715" name="Object 9">
            <a:extLst>
              <a:ext uri="{FF2B5EF4-FFF2-40B4-BE49-F238E27FC236}">
                <a16:creationId xmlns:a16="http://schemas.microsoft.com/office/drawing/2014/main" id="{701858CC-EEC1-0BCF-3F2B-81CB9CEA6370}"/>
              </a:ext>
            </a:extLst>
          </p:cNvPr>
          <p:cNvGraphicFramePr>
            <a:graphicFrameLocks noChangeAspect="1"/>
          </p:cNvGraphicFramePr>
          <p:nvPr/>
        </p:nvGraphicFramePr>
        <p:xfrm>
          <a:off x="2195513" y="4652963"/>
          <a:ext cx="1773237" cy="457200"/>
        </p:xfrm>
        <a:graphic>
          <a:graphicData uri="http://schemas.openxmlformats.org/presentationml/2006/ole">
            <mc:AlternateContent xmlns:mc="http://schemas.openxmlformats.org/markup-compatibility/2006">
              <mc:Choice xmlns:v="urn:schemas-microsoft-com:vml" Requires="v">
                <p:oleObj name="Equation" r:id="rId15" imgW="787320" imgH="203040" progId="Equation.DSMT4">
                  <p:embed/>
                </p:oleObj>
              </mc:Choice>
              <mc:Fallback>
                <p:oleObj name="Equation" r:id="rId15" imgW="787320" imgH="203040" progId="Equation.DSMT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95513" y="4652963"/>
                        <a:ext cx="177323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5716" name="Object 10">
            <a:extLst>
              <a:ext uri="{FF2B5EF4-FFF2-40B4-BE49-F238E27FC236}">
                <a16:creationId xmlns:a16="http://schemas.microsoft.com/office/drawing/2014/main" id="{15FE8601-250C-BC04-4FF8-283FFFC4FC4A}"/>
              </a:ext>
            </a:extLst>
          </p:cNvPr>
          <p:cNvGraphicFramePr>
            <a:graphicFrameLocks noChangeAspect="1"/>
          </p:cNvGraphicFramePr>
          <p:nvPr/>
        </p:nvGraphicFramePr>
        <p:xfrm>
          <a:off x="4341813" y="4581525"/>
          <a:ext cx="3857625" cy="542925"/>
        </p:xfrm>
        <a:graphic>
          <a:graphicData uri="http://schemas.openxmlformats.org/presentationml/2006/ole">
            <mc:AlternateContent xmlns:mc="http://schemas.openxmlformats.org/markup-compatibility/2006">
              <mc:Choice xmlns:v="urn:schemas-microsoft-com:vml" Requires="v">
                <p:oleObj name="Equation" r:id="rId17" imgW="1714320" imgH="241200" progId="Equation.DSMT4">
                  <p:embed/>
                </p:oleObj>
              </mc:Choice>
              <mc:Fallback>
                <p:oleObj name="Equation" r:id="rId17" imgW="1714320" imgH="241200"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41813" y="4581525"/>
                        <a:ext cx="38576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5717" name="Rectangle 21">
            <a:extLst>
              <a:ext uri="{FF2B5EF4-FFF2-40B4-BE49-F238E27FC236}">
                <a16:creationId xmlns:a16="http://schemas.microsoft.com/office/drawing/2014/main" id="{3861AF2E-F2DF-5EC5-FDFB-E5216070C1C1}"/>
              </a:ext>
            </a:extLst>
          </p:cNvPr>
          <p:cNvSpPr>
            <a:spLocks noChangeArrowheads="1"/>
          </p:cNvSpPr>
          <p:nvPr/>
        </p:nvSpPr>
        <p:spPr bwMode="auto">
          <a:xfrm>
            <a:off x="3851275" y="4581525"/>
            <a:ext cx="1460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且</a:t>
            </a:r>
          </a:p>
        </p:txBody>
      </p:sp>
      <p:sp>
        <p:nvSpPr>
          <p:cNvPr id="285718" name="Rectangle 22">
            <a:extLst>
              <a:ext uri="{FF2B5EF4-FFF2-40B4-BE49-F238E27FC236}">
                <a16:creationId xmlns:a16="http://schemas.microsoft.com/office/drawing/2014/main" id="{2BE1302F-F017-2E41-0A9B-DD354C7C256E}"/>
              </a:ext>
            </a:extLst>
          </p:cNvPr>
          <p:cNvSpPr>
            <a:spLocks noChangeArrowheads="1"/>
          </p:cNvSpPr>
          <p:nvPr/>
        </p:nvSpPr>
        <p:spPr bwMode="auto">
          <a:xfrm>
            <a:off x="1763713" y="5157788"/>
            <a:ext cx="7921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有</a:t>
            </a:r>
            <a:endParaRPr lang="zh-CN" altLang="en-US" sz="2800" b="1"/>
          </a:p>
        </p:txBody>
      </p:sp>
      <p:graphicFrame>
        <p:nvGraphicFramePr>
          <p:cNvPr id="285719" name="Object 11">
            <a:extLst>
              <a:ext uri="{FF2B5EF4-FFF2-40B4-BE49-F238E27FC236}">
                <a16:creationId xmlns:a16="http://schemas.microsoft.com/office/drawing/2014/main" id="{EB20BBF9-2DD9-566E-5D8C-AF84E38CEA95}"/>
              </a:ext>
            </a:extLst>
          </p:cNvPr>
          <p:cNvGraphicFramePr>
            <a:graphicFrameLocks noChangeAspect="1"/>
          </p:cNvGraphicFramePr>
          <p:nvPr/>
        </p:nvGraphicFramePr>
        <p:xfrm>
          <a:off x="2268538" y="5157788"/>
          <a:ext cx="1800225" cy="542925"/>
        </p:xfrm>
        <a:graphic>
          <a:graphicData uri="http://schemas.openxmlformats.org/presentationml/2006/ole">
            <mc:AlternateContent xmlns:mc="http://schemas.openxmlformats.org/markup-compatibility/2006">
              <mc:Choice xmlns:v="urn:schemas-microsoft-com:vml" Requires="v">
                <p:oleObj name="Equation" r:id="rId19" imgW="799920" imgH="241200" progId="Equation.DSMT4">
                  <p:embed/>
                </p:oleObj>
              </mc:Choice>
              <mc:Fallback>
                <p:oleObj name="Equation" r:id="rId19" imgW="799920" imgH="241200" progId="Equation.DSMT4">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68538" y="5157788"/>
                        <a:ext cx="18002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5720" name="Rectangle 24">
            <a:extLst>
              <a:ext uri="{FF2B5EF4-FFF2-40B4-BE49-F238E27FC236}">
                <a16:creationId xmlns:a16="http://schemas.microsoft.com/office/drawing/2014/main" id="{5FFB63EA-84B4-9E25-5262-4521CEB5139D}"/>
              </a:ext>
            </a:extLst>
          </p:cNvPr>
          <p:cNvSpPr>
            <a:spLocks noChangeArrowheads="1"/>
          </p:cNvSpPr>
          <p:nvPr/>
        </p:nvSpPr>
        <p:spPr bwMode="auto">
          <a:xfrm>
            <a:off x="684213" y="5718175"/>
            <a:ext cx="252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称         为 </a:t>
            </a:r>
          </a:p>
        </p:txBody>
      </p:sp>
      <p:graphicFrame>
        <p:nvGraphicFramePr>
          <p:cNvPr id="285721" name="Object 12">
            <a:extLst>
              <a:ext uri="{FF2B5EF4-FFF2-40B4-BE49-F238E27FC236}">
                <a16:creationId xmlns:a16="http://schemas.microsoft.com/office/drawing/2014/main" id="{A4642766-1137-6E2F-1832-3375B123D9B3}"/>
              </a:ext>
            </a:extLst>
          </p:cNvPr>
          <p:cNvGraphicFramePr>
            <a:graphicFrameLocks noChangeAspect="1"/>
          </p:cNvGraphicFramePr>
          <p:nvPr/>
        </p:nvGraphicFramePr>
        <p:xfrm>
          <a:off x="2339975" y="5734050"/>
          <a:ext cx="3106738" cy="514350"/>
        </p:xfrm>
        <a:graphic>
          <a:graphicData uri="http://schemas.openxmlformats.org/presentationml/2006/ole">
            <mc:AlternateContent xmlns:mc="http://schemas.openxmlformats.org/markup-compatibility/2006">
              <mc:Choice xmlns:v="urn:schemas-microsoft-com:vml" Requires="v">
                <p:oleObj name="Equation" r:id="rId21" imgW="1396800" imgH="228600" progId="Equation.DSMT4">
                  <p:embed/>
                </p:oleObj>
              </mc:Choice>
              <mc:Fallback>
                <p:oleObj name="Equation" r:id="rId21" imgW="1396800" imgH="228600" progId="Equation.DSMT4">
                  <p:embed/>
                  <p:pic>
                    <p:nvPicPr>
                      <p:cNvPr id="0" name="Object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39975" y="5734050"/>
                        <a:ext cx="3106738"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5722" name="Object 13">
            <a:extLst>
              <a:ext uri="{FF2B5EF4-FFF2-40B4-BE49-F238E27FC236}">
                <a16:creationId xmlns:a16="http://schemas.microsoft.com/office/drawing/2014/main" id="{C967A867-33B5-3C42-6A95-632DF01860EE}"/>
              </a:ext>
            </a:extLst>
          </p:cNvPr>
          <p:cNvGraphicFramePr>
            <a:graphicFrameLocks noChangeAspect="1"/>
          </p:cNvGraphicFramePr>
          <p:nvPr/>
        </p:nvGraphicFramePr>
        <p:xfrm>
          <a:off x="1187450" y="5781675"/>
          <a:ext cx="762000" cy="457200"/>
        </p:xfrm>
        <a:graphic>
          <a:graphicData uri="http://schemas.openxmlformats.org/presentationml/2006/ole">
            <mc:AlternateContent xmlns:mc="http://schemas.openxmlformats.org/markup-compatibility/2006">
              <mc:Choice xmlns:v="urn:schemas-microsoft-com:vml" Requires="v">
                <p:oleObj name="Equation" r:id="rId23" imgW="342720" imgH="203040" progId="Equation.DSMT4">
                  <p:embed/>
                </p:oleObj>
              </mc:Choice>
              <mc:Fallback>
                <p:oleObj name="Equation" r:id="rId23" imgW="342720" imgH="203040" progId="Equation.DSMT4">
                  <p:embed/>
                  <p:pic>
                    <p:nvPicPr>
                      <p:cNvPr id="0"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87450" y="5781675"/>
                        <a:ext cx="762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71" name="Text Box 27">
            <a:extLst>
              <a:ext uri="{FF2B5EF4-FFF2-40B4-BE49-F238E27FC236}">
                <a16:creationId xmlns:a16="http://schemas.microsoft.com/office/drawing/2014/main" id="{65E045A7-B30A-32F0-6E04-6E6B6ABCC187}"/>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§4  </a:t>
            </a:r>
            <a:r>
              <a:rPr lang="zh-CN" altLang="en-US" sz="3200" b="1">
                <a:solidFill>
                  <a:schemeClr val="accent2"/>
                </a:solidFill>
                <a:latin typeface="宋体" panose="02010600030101010101" pitchFamily="2" charset="-122"/>
              </a:rPr>
              <a:t>最大公因式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85698"/>
                                        </p:tgtEl>
                                        <p:attrNameLst>
                                          <p:attrName>style.visibility</p:attrName>
                                        </p:attrNameLst>
                                      </p:cBhvr>
                                      <p:to>
                                        <p:strVal val="visible"/>
                                      </p:to>
                                    </p:set>
                                    <p:animEffect transition="in" filter="wipe(left)">
                                      <p:cBhvr>
                                        <p:cTn id="7" dur="500"/>
                                        <p:tgtEl>
                                          <p:spTgt spid="2856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5699"/>
                                        </p:tgtEl>
                                        <p:attrNameLst>
                                          <p:attrName>style.visibility</p:attrName>
                                        </p:attrNameLst>
                                      </p:cBhvr>
                                      <p:to>
                                        <p:strVal val="visible"/>
                                      </p:to>
                                    </p:set>
                                    <p:animEffect transition="in" filter="wipe(left)">
                                      <p:cBhvr>
                                        <p:cTn id="12" dur="500"/>
                                        <p:tgtEl>
                                          <p:spTgt spid="285699"/>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85700"/>
                                        </p:tgtEl>
                                        <p:attrNameLst>
                                          <p:attrName>style.visibility</p:attrName>
                                        </p:attrNameLst>
                                      </p:cBhvr>
                                      <p:to>
                                        <p:strVal val="visible"/>
                                      </p:to>
                                    </p:set>
                                    <p:animEffect transition="in" filter="wipe(left)">
                                      <p:cBhvr>
                                        <p:cTn id="16" dur="500"/>
                                        <p:tgtEl>
                                          <p:spTgt spid="28570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85701"/>
                                        </p:tgtEl>
                                        <p:attrNameLst>
                                          <p:attrName>style.visibility</p:attrName>
                                        </p:attrNameLst>
                                      </p:cBhvr>
                                      <p:to>
                                        <p:strVal val="visible"/>
                                      </p:to>
                                    </p:set>
                                    <p:animEffect transition="in" filter="wipe(left)">
                                      <p:cBhvr>
                                        <p:cTn id="21" dur="500"/>
                                        <p:tgtEl>
                                          <p:spTgt spid="285701"/>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285702"/>
                                        </p:tgtEl>
                                        <p:attrNameLst>
                                          <p:attrName>style.visibility</p:attrName>
                                        </p:attrNameLst>
                                      </p:cBhvr>
                                      <p:to>
                                        <p:strVal val="visible"/>
                                      </p:to>
                                    </p:set>
                                    <p:animEffect transition="in" filter="wipe(left)">
                                      <p:cBhvr>
                                        <p:cTn id="25" dur="500"/>
                                        <p:tgtEl>
                                          <p:spTgt spid="285702"/>
                                        </p:tgtEl>
                                      </p:cBhvr>
                                    </p:animEffect>
                                  </p:childTnLst>
                                </p:cTn>
                              </p:par>
                            </p:childTnLst>
                          </p:cTn>
                        </p:par>
                        <p:par>
                          <p:cTn id="26" fill="hold" nodeType="afterGroup">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285704"/>
                                        </p:tgtEl>
                                        <p:attrNameLst>
                                          <p:attrName>style.visibility</p:attrName>
                                        </p:attrNameLst>
                                      </p:cBhvr>
                                      <p:to>
                                        <p:strVal val="visible"/>
                                      </p:to>
                                    </p:set>
                                    <p:animEffect transition="in" filter="wipe(left)">
                                      <p:cBhvr>
                                        <p:cTn id="29" dur="500"/>
                                        <p:tgtEl>
                                          <p:spTgt spid="285704"/>
                                        </p:tgtEl>
                                      </p:cBhvr>
                                    </p:animEffect>
                                  </p:childTnLst>
                                </p:cTn>
                              </p:par>
                            </p:childTnLst>
                          </p:cTn>
                        </p:par>
                        <p:par>
                          <p:cTn id="30" fill="hold" nodeType="afterGroup">
                            <p:stCondLst>
                              <p:cond delay="1500"/>
                            </p:stCondLst>
                            <p:childTnLst>
                              <p:par>
                                <p:cTn id="31" presetID="22" presetClass="entr" presetSubtype="8" fill="hold" nodeType="afterEffect">
                                  <p:stCondLst>
                                    <p:cond delay="0"/>
                                  </p:stCondLst>
                                  <p:childTnLst>
                                    <p:set>
                                      <p:cBhvr>
                                        <p:cTn id="32" dur="1" fill="hold">
                                          <p:stCondLst>
                                            <p:cond delay="0"/>
                                          </p:stCondLst>
                                        </p:cTn>
                                        <p:tgtEl>
                                          <p:spTgt spid="285703"/>
                                        </p:tgtEl>
                                        <p:attrNameLst>
                                          <p:attrName>style.visibility</p:attrName>
                                        </p:attrNameLst>
                                      </p:cBhvr>
                                      <p:to>
                                        <p:strVal val="visible"/>
                                      </p:to>
                                    </p:set>
                                    <p:animEffect transition="in" filter="wipe(left)">
                                      <p:cBhvr>
                                        <p:cTn id="33" dur="500"/>
                                        <p:tgtEl>
                                          <p:spTgt spid="28570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85706"/>
                                        </p:tgtEl>
                                        <p:attrNameLst>
                                          <p:attrName>style.visibility</p:attrName>
                                        </p:attrNameLst>
                                      </p:cBhvr>
                                      <p:to>
                                        <p:strVal val="visible"/>
                                      </p:to>
                                    </p:set>
                                    <p:animEffect transition="in" filter="wipe(left)">
                                      <p:cBhvr>
                                        <p:cTn id="38" dur="500"/>
                                        <p:tgtEl>
                                          <p:spTgt spid="285706"/>
                                        </p:tgtEl>
                                      </p:cBhvr>
                                    </p:animEffect>
                                  </p:childTnLst>
                                </p:cTn>
                              </p:par>
                            </p:childTnLst>
                          </p:cTn>
                        </p:par>
                        <p:par>
                          <p:cTn id="39" fill="hold" nodeType="afterGroup">
                            <p:stCondLst>
                              <p:cond delay="500"/>
                            </p:stCondLst>
                            <p:childTnLst>
                              <p:par>
                                <p:cTn id="40" presetID="22" presetClass="entr" presetSubtype="8" fill="hold" nodeType="afterEffect">
                                  <p:stCondLst>
                                    <p:cond delay="0"/>
                                  </p:stCondLst>
                                  <p:childTnLst>
                                    <p:set>
                                      <p:cBhvr>
                                        <p:cTn id="41" dur="1" fill="hold">
                                          <p:stCondLst>
                                            <p:cond delay="0"/>
                                          </p:stCondLst>
                                        </p:cTn>
                                        <p:tgtEl>
                                          <p:spTgt spid="285705"/>
                                        </p:tgtEl>
                                        <p:attrNameLst>
                                          <p:attrName>style.visibility</p:attrName>
                                        </p:attrNameLst>
                                      </p:cBhvr>
                                      <p:to>
                                        <p:strVal val="visible"/>
                                      </p:to>
                                    </p:set>
                                    <p:animEffect transition="in" filter="wipe(left)">
                                      <p:cBhvr>
                                        <p:cTn id="42" dur="500"/>
                                        <p:tgtEl>
                                          <p:spTgt spid="285705"/>
                                        </p:tgtEl>
                                      </p:cBhvr>
                                    </p:animEffect>
                                  </p:childTnLst>
                                </p:cTn>
                              </p:par>
                            </p:childTnLst>
                          </p:cTn>
                        </p:par>
                        <p:par>
                          <p:cTn id="43" fill="hold" nodeType="afterGroup">
                            <p:stCondLst>
                              <p:cond delay="1000"/>
                            </p:stCondLst>
                            <p:childTnLst>
                              <p:par>
                                <p:cTn id="44" presetID="22" presetClass="entr" presetSubtype="8" fill="hold" nodeType="afterEffect">
                                  <p:stCondLst>
                                    <p:cond delay="0"/>
                                  </p:stCondLst>
                                  <p:childTnLst>
                                    <p:set>
                                      <p:cBhvr>
                                        <p:cTn id="45" dur="1" fill="hold">
                                          <p:stCondLst>
                                            <p:cond delay="0"/>
                                          </p:stCondLst>
                                        </p:cTn>
                                        <p:tgtEl>
                                          <p:spTgt spid="285707"/>
                                        </p:tgtEl>
                                        <p:attrNameLst>
                                          <p:attrName>style.visibility</p:attrName>
                                        </p:attrNameLst>
                                      </p:cBhvr>
                                      <p:to>
                                        <p:strVal val="visible"/>
                                      </p:to>
                                    </p:set>
                                    <p:animEffect transition="in" filter="wipe(left)">
                                      <p:cBhvr>
                                        <p:cTn id="46" dur="500"/>
                                        <p:tgtEl>
                                          <p:spTgt spid="285707"/>
                                        </p:tgtEl>
                                      </p:cBhvr>
                                    </p:animEffect>
                                  </p:childTnLst>
                                </p:cTn>
                              </p:par>
                            </p:childTnLst>
                          </p:cTn>
                        </p:par>
                        <p:par>
                          <p:cTn id="47" fill="hold" nodeType="afterGroup">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285708"/>
                                        </p:tgtEl>
                                        <p:attrNameLst>
                                          <p:attrName>style.visibility</p:attrName>
                                        </p:attrNameLst>
                                      </p:cBhvr>
                                      <p:to>
                                        <p:strVal val="visible"/>
                                      </p:to>
                                    </p:set>
                                    <p:animEffect transition="in" filter="wipe(left)">
                                      <p:cBhvr>
                                        <p:cTn id="50" dur="500"/>
                                        <p:tgtEl>
                                          <p:spTgt spid="28570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85709"/>
                                        </p:tgtEl>
                                        <p:attrNameLst>
                                          <p:attrName>style.visibility</p:attrName>
                                        </p:attrNameLst>
                                      </p:cBhvr>
                                      <p:to>
                                        <p:strVal val="visible"/>
                                      </p:to>
                                    </p:set>
                                    <p:animEffect transition="in" filter="wipe(left)">
                                      <p:cBhvr>
                                        <p:cTn id="55" dur="500"/>
                                        <p:tgtEl>
                                          <p:spTgt spid="285709"/>
                                        </p:tgtEl>
                                      </p:cBhvr>
                                    </p:animEffect>
                                  </p:childTnLst>
                                </p:cTn>
                              </p:par>
                            </p:childTnLst>
                          </p:cTn>
                        </p:par>
                        <p:par>
                          <p:cTn id="56" fill="hold" nodeType="afterGroup">
                            <p:stCondLst>
                              <p:cond delay="500"/>
                            </p:stCondLst>
                            <p:childTnLst>
                              <p:par>
                                <p:cTn id="57" presetID="22" presetClass="entr" presetSubtype="8" fill="hold" nodeType="afterEffect">
                                  <p:stCondLst>
                                    <p:cond delay="0"/>
                                  </p:stCondLst>
                                  <p:childTnLst>
                                    <p:set>
                                      <p:cBhvr>
                                        <p:cTn id="58" dur="1" fill="hold">
                                          <p:stCondLst>
                                            <p:cond delay="0"/>
                                          </p:stCondLst>
                                        </p:cTn>
                                        <p:tgtEl>
                                          <p:spTgt spid="285710"/>
                                        </p:tgtEl>
                                        <p:attrNameLst>
                                          <p:attrName>style.visibility</p:attrName>
                                        </p:attrNameLst>
                                      </p:cBhvr>
                                      <p:to>
                                        <p:strVal val="visible"/>
                                      </p:to>
                                    </p:set>
                                    <p:animEffect transition="in" filter="wipe(left)">
                                      <p:cBhvr>
                                        <p:cTn id="59" dur="500"/>
                                        <p:tgtEl>
                                          <p:spTgt spid="285710"/>
                                        </p:tgtEl>
                                      </p:cBhvr>
                                    </p:animEffect>
                                  </p:childTnLst>
                                </p:cTn>
                              </p:par>
                            </p:childTnLst>
                          </p:cTn>
                        </p:par>
                        <p:par>
                          <p:cTn id="60" fill="hold" nodeType="afterGroup">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285712"/>
                                        </p:tgtEl>
                                        <p:attrNameLst>
                                          <p:attrName>style.visibility</p:attrName>
                                        </p:attrNameLst>
                                      </p:cBhvr>
                                      <p:to>
                                        <p:strVal val="visible"/>
                                      </p:to>
                                    </p:set>
                                    <p:animEffect transition="in" filter="wipe(left)">
                                      <p:cBhvr>
                                        <p:cTn id="63" dur="500"/>
                                        <p:tgtEl>
                                          <p:spTgt spid="28571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285713"/>
                                        </p:tgtEl>
                                        <p:attrNameLst>
                                          <p:attrName>style.visibility</p:attrName>
                                        </p:attrNameLst>
                                      </p:cBhvr>
                                      <p:to>
                                        <p:strVal val="visible"/>
                                      </p:to>
                                    </p:set>
                                    <p:animEffect transition="in" filter="wipe(left)">
                                      <p:cBhvr>
                                        <p:cTn id="68" dur="500"/>
                                        <p:tgtEl>
                                          <p:spTgt spid="285713"/>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85714"/>
                                        </p:tgtEl>
                                        <p:attrNameLst>
                                          <p:attrName>style.visibility</p:attrName>
                                        </p:attrNameLst>
                                      </p:cBhvr>
                                      <p:to>
                                        <p:strVal val="visible"/>
                                      </p:to>
                                    </p:set>
                                    <p:animEffect transition="in" filter="wipe(left)">
                                      <p:cBhvr>
                                        <p:cTn id="73" dur="500"/>
                                        <p:tgtEl>
                                          <p:spTgt spid="285714"/>
                                        </p:tgtEl>
                                      </p:cBhvr>
                                    </p:animEffect>
                                  </p:childTnLst>
                                </p:cTn>
                              </p:par>
                            </p:childTnLst>
                          </p:cTn>
                        </p:par>
                        <p:par>
                          <p:cTn id="74" fill="hold" nodeType="afterGroup">
                            <p:stCondLst>
                              <p:cond delay="500"/>
                            </p:stCondLst>
                            <p:childTnLst>
                              <p:par>
                                <p:cTn id="75" presetID="22" presetClass="entr" presetSubtype="8" fill="hold" nodeType="afterEffect">
                                  <p:stCondLst>
                                    <p:cond delay="0"/>
                                  </p:stCondLst>
                                  <p:childTnLst>
                                    <p:set>
                                      <p:cBhvr>
                                        <p:cTn id="76" dur="1" fill="hold">
                                          <p:stCondLst>
                                            <p:cond delay="0"/>
                                          </p:stCondLst>
                                        </p:cTn>
                                        <p:tgtEl>
                                          <p:spTgt spid="285715"/>
                                        </p:tgtEl>
                                        <p:attrNameLst>
                                          <p:attrName>style.visibility</p:attrName>
                                        </p:attrNameLst>
                                      </p:cBhvr>
                                      <p:to>
                                        <p:strVal val="visible"/>
                                      </p:to>
                                    </p:set>
                                    <p:animEffect transition="in" filter="wipe(left)">
                                      <p:cBhvr>
                                        <p:cTn id="77" dur="500"/>
                                        <p:tgtEl>
                                          <p:spTgt spid="285715"/>
                                        </p:tgtEl>
                                      </p:cBhvr>
                                    </p:animEffect>
                                  </p:childTnLst>
                                </p:cTn>
                              </p:par>
                            </p:childTnLst>
                          </p:cTn>
                        </p:par>
                        <p:par>
                          <p:cTn id="78" fill="hold" nodeType="afterGroup">
                            <p:stCondLst>
                              <p:cond delay="1000"/>
                            </p:stCondLst>
                            <p:childTnLst>
                              <p:par>
                                <p:cTn id="79" presetID="22" presetClass="entr" presetSubtype="8" fill="hold" grpId="0" nodeType="afterEffect">
                                  <p:stCondLst>
                                    <p:cond delay="0"/>
                                  </p:stCondLst>
                                  <p:childTnLst>
                                    <p:set>
                                      <p:cBhvr>
                                        <p:cTn id="80" dur="1" fill="hold">
                                          <p:stCondLst>
                                            <p:cond delay="0"/>
                                          </p:stCondLst>
                                        </p:cTn>
                                        <p:tgtEl>
                                          <p:spTgt spid="285717"/>
                                        </p:tgtEl>
                                        <p:attrNameLst>
                                          <p:attrName>style.visibility</p:attrName>
                                        </p:attrNameLst>
                                      </p:cBhvr>
                                      <p:to>
                                        <p:strVal val="visible"/>
                                      </p:to>
                                    </p:set>
                                    <p:animEffect transition="in" filter="wipe(left)">
                                      <p:cBhvr>
                                        <p:cTn id="81" dur="500"/>
                                        <p:tgtEl>
                                          <p:spTgt spid="285717"/>
                                        </p:tgtEl>
                                      </p:cBhvr>
                                    </p:animEffect>
                                  </p:childTnLst>
                                </p:cTn>
                              </p:par>
                            </p:childTnLst>
                          </p:cTn>
                        </p:par>
                        <p:par>
                          <p:cTn id="82" fill="hold" nodeType="afterGroup">
                            <p:stCondLst>
                              <p:cond delay="1500"/>
                            </p:stCondLst>
                            <p:childTnLst>
                              <p:par>
                                <p:cTn id="83" presetID="22" presetClass="entr" presetSubtype="8" fill="hold" nodeType="afterEffect">
                                  <p:stCondLst>
                                    <p:cond delay="0"/>
                                  </p:stCondLst>
                                  <p:childTnLst>
                                    <p:set>
                                      <p:cBhvr>
                                        <p:cTn id="84" dur="1" fill="hold">
                                          <p:stCondLst>
                                            <p:cond delay="0"/>
                                          </p:stCondLst>
                                        </p:cTn>
                                        <p:tgtEl>
                                          <p:spTgt spid="285716"/>
                                        </p:tgtEl>
                                        <p:attrNameLst>
                                          <p:attrName>style.visibility</p:attrName>
                                        </p:attrNameLst>
                                      </p:cBhvr>
                                      <p:to>
                                        <p:strVal val="visible"/>
                                      </p:to>
                                    </p:set>
                                    <p:animEffect transition="in" filter="wipe(left)">
                                      <p:cBhvr>
                                        <p:cTn id="85" dur="500"/>
                                        <p:tgtEl>
                                          <p:spTgt spid="285716"/>
                                        </p:tgtEl>
                                      </p:cBhvr>
                                    </p:animEffect>
                                  </p:childTnLst>
                                </p:cTn>
                              </p:par>
                            </p:childTnLst>
                          </p:cTn>
                        </p:par>
                        <p:par>
                          <p:cTn id="86" fill="hold" nodeType="afterGroup">
                            <p:stCondLst>
                              <p:cond delay="2000"/>
                            </p:stCondLst>
                            <p:childTnLst>
                              <p:par>
                                <p:cTn id="87" presetID="22" presetClass="entr" presetSubtype="8" fill="hold" grpId="0" nodeType="afterEffect">
                                  <p:stCondLst>
                                    <p:cond delay="0"/>
                                  </p:stCondLst>
                                  <p:childTnLst>
                                    <p:set>
                                      <p:cBhvr>
                                        <p:cTn id="88" dur="1" fill="hold">
                                          <p:stCondLst>
                                            <p:cond delay="0"/>
                                          </p:stCondLst>
                                        </p:cTn>
                                        <p:tgtEl>
                                          <p:spTgt spid="285718"/>
                                        </p:tgtEl>
                                        <p:attrNameLst>
                                          <p:attrName>style.visibility</p:attrName>
                                        </p:attrNameLst>
                                      </p:cBhvr>
                                      <p:to>
                                        <p:strVal val="visible"/>
                                      </p:to>
                                    </p:set>
                                    <p:animEffect transition="in" filter="wipe(left)">
                                      <p:cBhvr>
                                        <p:cTn id="89" dur="500"/>
                                        <p:tgtEl>
                                          <p:spTgt spid="285718"/>
                                        </p:tgtEl>
                                      </p:cBhvr>
                                    </p:animEffect>
                                  </p:childTnLst>
                                </p:cTn>
                              </p:par>
                            </p:childTnLst>
                          </p:cTn>
                        </p:par>
                        <p:par>
                          <p:cTn id="90" fill="hold" nodeType="afterGroup">
                            <p:stCondLst>
                              <p:cond delay="2500"/>
                            </p:stCondLst>
                            <p:childTnLst>
                              <p:par>
                                <p:cTn id="91" presetID="22" presetClass="entr" presetSubtype="8" fill="hold" nodeType="afterEffect">
                                  <p:stCondLst>
                                    <p:cond delay="0"/>
                                  </p:stCondLst>
                                  <p:childTnLst>
                                    <p:set>
                                      <p:cBhvr>
                                        <p:cTn id="92" dur="1" fill="hold">
                                          <p:stCondLst>
                                            <p:cond delay="0"/>
                                          </p:stCondLst>
                                        </p:cTn>
                                        <p:tgtEl>
                                          <p:spTgt spid="285719"/>
                                        </p:tgtEl>
                                        <p:attrNameLst>
                                          <p:attrName>style.visibility</p:attrName>
                                        </p:attrNameLst>
                                      </p:cBhvr>
                                      <p:to>
                                        <p:strVal val="visible"/>
                                      </p:to>
                                    </p:set>
                                    <p:animEffect transition="in" filter="wipe(left)">
                                      <p:cBhvr>
                                        <p:cTn id="93" dur="500"/>
                                        <p:tgtEl>
                                          <p:spTgt spid="285719"/>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285720"/>
                                        </p:tgtEl>
                                        <p:attrNameLst>
                                          <p:attrName>style.visibility</p:attrName>
                                        </p:attrNameLst>
                                      </p:cBhvr>
                                      <p:to>
                                        <p:strVal val="visible"/>
                                      </p:to>
                                    </p:set>
                                    <p:animEffect transition="in" filter="wipe(left)">
                                      <p:cBhvr>
                                        <p:cTn id="98" dur="500"/>
                                        <p:tgtEl>
                                          <p:spTgt spid="285720"/>
                                        </p:tgtEl>
                                      </p:cBhvr>
                                    </p:animEffect>
                                  </p:childTnLst>
                                </p:cTn>
                              </p:par>
                            </p:childTnLst>
                          </p:cTn>
                        </p:par>
                        <p:par>
                          <p:cTn id="99" fill="hold" nodeType="afterGroup">
                            <p:stCondLst>
                              <p:cond delay="500"/>
                            </p:stCondLst>
                            <p:childTnLst>
                              <p:par>
                                <p:cTn id="100" presetID="22" presetClass="entr" presetSubtype="8" fill="hold" nodeType="afterEffect">
                                  <p:stCondLst>
                                    <p:cond delay="0"/>
                                  </p:stCondLst>
                                  <p:childTnLst>
                                    <p:set>
                                      <p:cBhvr>
                                        <p:cTn id="101" dur="1" fill="hold">
                                          <p:stCondLst>
                                            <p:cond delay="0"/>
                                          </p:stCondLst>
                                        </p:cTn>
                                        <p:tgtEl>
                                          <p:spTgt spid="285722"/>
                                        </p:tgtEl>
                                        <p:attrNameLst>
                                          <p:attrName>style.visibility</p:attrName>
                                        </p:attrNameLst>
                                      </p:cBhvr>
                                      <p:to>
                                        <p:strVal val="visible"/>
                                      </p:to>
                                    </p:set>
                                    <p:animEffect transition="in" filter="wipe(left)">
                                      <p:cBhvr>
                                        <p:cTn id="102" dur="500"/>
                                        <p:tgtEl>
                                          <p:spTgt spid="285722"/>
                                        </p:tgtEl>
                                      </p:cBhvr>
                                    </p:animEffect>
                                  </p:childTnLst>
                                </p:cTn>
                              </p:par>
                            </p:childTnLst>
                          </p:cTn>
                        </p:par>
                        <p:par>
                          <p:cTn id="103" fill="hold" nodeType="afterGroup">
                            <p:stCondLst>
                              <p:cond delay="1000"/>
                            </p:stCondLst>
                            <p:childTnLst>
                              <p:par>
                                <p:cTn id="104" presetID="22" presetClass="entr" presetSubtype="8" fill="hold" nodeType="afterEffect">
                                  <p:stCondLst>
                                    <p:cond delay="0"/>
                                  </p:stCondLst>
                                  <p:childTnLst>
                                    <p:set>
                                      <p:cBhvr>
                                        <p:cTn id="105" dur="1" fill="hold">
                                          <p:stCondLst>
                                            <p:cond delay="0"/>
                                          </p:stCondLst>
                                        </p:cTn>
                                        <p:tgtEl>
                                          <p:spTgt spid="285721"/>
                                        </p:tgtEl>
                                        <p:attrNameLst>
                                          <p:attrName>style.visibility</p:attrName>
                                        </p:attrNameLst>
                                      </p:cBhvr>
                                      <p:to>
                                        <p:strVal val="visible"/>
                                      </p:to>
                                    </p:set>
                                    <p:animEffect transition="in" filter="wipe(left)">
                                      <p:cBhvr>
                                        <p:cTn id="106" dur="500"/>
                                        <p:tgtEl>
                                          <p:spTgt spid="285721"/>
                                        </p:tgtEl>
                                      </p:cBhvr>
                                    </p:animEffect>
                                  </p:childTnLst>
                                </p:cTn>
                              </p:par>
                            </p:childTnLst>
                          </p:cTn>
                        </p:par>
                        <p:par>
                          <p:cTn id="107" fill="hold" nodeType="afterGroup">
                            <p:stCondLst>
                              <p:cond delay="1500"/>
                            </p:stCondLst>
                            <p:childTnLst>
                              <p:par>
                                <p:cTn id="108" presetID="22" presetClass="entr" presetSubtype="8" fill="hold" grpId="0" nodeType="afterEffect">
                                  <p:stCondLst>
                                    <p:cond delay="0"/>
                                  </p:stCondLst>
                                  <p:childTnLst>
                                    <p:set>
                                      <p:cBhvr>
                                        <p:cTn id="109" dur="1" fill="hold">
                                          <p:stCondLst>
                                            <p:cond delay="0"/>
                                          </p:stCondLst>
                                        </p:cTn>
                                        <p:tgtEl>
                                          <p:spTgt spid="285711"/>
                                        </p:tgtEl>
                                        <p:attrNameLst>
                                          <p:attrName>style.visibility</p:attrName>
                                        </p:attrNameLst>
                                      </p:cBhvr>
                                      <p:to>
                                        <p:strVal val="visible"/>
                                      </p:to>
                                    </p:set>
                                    <p:animEffect transition="in" filter="wipe(left)">
                                      <p:cBhvr>
                                        <p:cTn id="110" dur="500"/>
                                        <p:tgtEl>
                                          <p:spTgt spid="285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8" grpId="0"/>
      <p:bldP spid="285699" grpId="0"/>
      <p:bldP spid="285701" grpId="0"/>
      <p:bldP spid="285704" grpId="0"/>
      <p:bldP spid="285706" grpId="0"/>
      <p:bldP spid="285708" grpId="0"/>
      <p:bldP spid="285709" grpId="0"/>
      <p:bldP spid="285711" grpId="0"/>
      <p:bldP spid="285712" grpId="0"/>
      <p:bldP spid="285714" grpId="0"/>
      <p:bldP spid="285717" grpId="0"/>
      <p:bldP spid="285718" grpId="0"/>
      <p:bldP spid="28572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a:extLst>
              <a:ext uri="{FF2B5EF4-FFF2-40B4-BE49-F238E27FC236}">
                <a16:creationId xmlns:a16="http://schemas.microsoft.com/office/drawing/2014/main" id="{C241AA51-1D95-4C2A-66AB-E2C948AE9AF9}"/>
              </a:ext>
            </a:extLst>
          </p:cNvPr>
          <p:cNvSpPr>
            <a:spLocks noChangeArrowheads="1"/>
          </p:cNvSpPr>
          <p:nvPr/>
        </p:nvSpPr>
        <p:spPr bwMode="auto">
          <a:xfrm>
            <a:off x="179388" y="765175"/>
            <a:ext cx="7191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记</a:t>
            </a:r>
          </a:p>
        </p:txBody>
      </p:sp>
      <p:graphicFrame>
        <p:nvGraphicFramePr>
          <p:cNvPr id="286723" name="Object 2">
            <a:extLst>
              <a:ext uri="{FF2B5EF4-FFF2-40B4-BE49-F238E27FC236}">
                <a16:creationId xmlns:a16="http://schemas.microsoft.com/office/drawing/2014/main" id="{46C55D0C-EE68-274B-E336-02FE5A2D5646}"/>
              </a:ext>
            </a:extLst>
          </p:cNvPr>
          <p:cNvGraphicFramePr>
            <a:graphicFrameLocks noChangeAspect="1"/>
          </p:cNvGraphicFramePr>
          <p:nvPr/>
        </p:nvGraphicFramePr>
        <p:xfrm>
          <a:off x="684213" y="765175"/>
          <a:ext cx="3386137" cy="571500"/>
        </p:xfrm>
        <a:graphic>
          <a:graphicData uri="http://schemas.openxmlformats.org/presentationml/2006/ole">
            <mc:AlternateContent xmlns:mc="http://schemas.openxmlformats.org/markup-compatibility/2006">
              <mc:Choice xmlns:v="urn:schemas-microsoft-com:vml" Requires="v">
                <p:oleObj name="Equation" r:id="rId2" imgW="1523880" imgH="253800" progId="Equation.DSMT4">
                  <p:embed/>
                </p:oleObj>
              </mc:Choice>
              <mc:Fallback>
                <p:oleObj name="Equation" r:id="rId2" imgW="1523880" imgH="2538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765175"/>
                        <a:ext cx="3386137"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24" name="Rectangle 4">
            <a:extLst>
              <a:ext uri="{FF2B5EF4-FFF2-40B4-BE49-F238E27FC236}">
                <a16:creationId xmlns:a16="http://schemas.microsoft.com/office/drawing/2014/main" id="{B7D86882-AE35-9860-1164-C624D410E90B}"/>
              </a:ext>
            </a:extLst>
          </p:cNvPr>
          <p:cNvSpPr>
            <a:spLocks noChangeArrowheads="1"/>
          </p:cNvSpPr>
          <p:nvPr/>
        </p:nvSpPr>
        <p:spPr bwMode="auto">
          <a:xfrm>
            <a:off x="3924300" y="765175"/>
            <a:ext cx="53292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表示首项系数为</a:t>
            </a:r>
            <a:r>
              <a:rPr lang="en-US" altLang="zh-CN" sz="2800" b="1">
                <a:latin typeface="Times New Roman" panose="02020603050405020304" pitchFamily="18" charset="0"/>
              </a:rPr>
              <a:t>1</a:t>
            </a:r>
            <a:r>
              <a:rPr lang="zh-CN" altLang="en-US" sz="2800" b="1">
                <a:latin typeface="Times New Roman" panose="02020603050405020304" pitchFamily="18" charset="0"/>
              </a:rPr>
              <a:t>的最大公因式</a:t>
            </a:r>
          </a:p>
        </p:txBody>
      </p:sp>
      <p:graphicFrame>
        <p:nvGraphicFramePr>
          <p:cNvPr id="286725" name="Object 3">
            <a:extLst>
              <a:ext uri="{FF2B5EF4-FFF2-40B4-BE49-F238E27FC236}">
                <a16:creationId xmlns:a16="http://schemas.microsoft.com/office/drawing/2014/main" id="{B8DD9A51-5F7F-7947-4402-D1558210FDD7}"/>
              </a:ext>
            </a:extLst>
          </p:cNvPr>
          <p:cNvGraphicFramePr>
            <a:graphicFrameLocks noChangeAspect="1"/>
          </p:cNvGraphicFramePr>
          <p:nvPr/>
        </p:nvGraphicFramePr>
        <p:xfrm>
          <a:off x="1258888" y="1484313"/>
          <a:ext cx="7623175" cy="628650"/>
        </p:xfrm>
        <a:graphic>
          <a:graphicData uri="http://schemas.openxmlformats.org/presentationml/2006/ole">
            <mc:AlternateContent xmlns:mc="http://schemas.openxmlformats.org/markup-compatibility/2006">
              <mc:Choice xmlns:v="urn:schemas-microsoft-com:vml" Requires="v">
                <p:oleObj name="Equation" r:id="rId4" imgW="3429000" imgH="279360" progId="Equation.DSMT4">
                  <p:embed/>
                </p:oleObj>
              </mc:Choice>
              <mc:Fallback>
                <p:oleObj name="Equation" r:id="rId4" imgW="3429000" imgH="27936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1484313"/>
                        <a:ext cx="7623175"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26" name="Rectangle 6">
            <a:extLst>
              <a:ext uri="{FF2B5EF4-FFF2-40B4-BE49-F238E27FC236}">
                <a16:creationId xmlns:a16="http://schemas.microsoft.com/office/drawing/2014/main" id="{6943859A-245B-AC04-545F-DB7DB34F30BB}"/>
              </a:ext>
            </a:extLst>
          </p:cNvPr>
          <p:cNvSpPr>
            <a:spLocks noChangeArrowheads="1"/>
          </p:cNvSpPr>
          <p:nvPr/>
        </p:nvSpPr>
        <p:spPr bwMode="auto">
          <a:xfrm>
            <a:off x="179388" y="1557338"/>
            <a:ext cx="2089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FF6600"/>
                </a:solidFill>
              </a:rPr>
              <a:t>性质</a:t>
            </a:r>
            <a:r>
              <a:rPr lang="en-US" altLang="zh-CN" sz="2800" b="1">
                <a:solidFill>
                  <a:srgbClr val="FF6600"/>
                </a:solidFill>
              </a:rPr>
              <a:t>1</a:t>
            </a:r>
            <a:endParaRPr lang="en-US" altLang="zh-CN" sz="2800" b="1"/>
          </a:p>
        </p:txBody>
      </p:sp>
      <p:graphicFrame>
        <p:nvGraphicFramePr>
          <p:cNvPr id="286727" name="Object 4">
            <a:extLst>
              <a:ext uri="{FF2B5EF4-FFF2-40B4-BE49-F238E27FC236}">
                <a16:creationId xmlns:a16="http://schemas.microsoft.com/office/drawing/2014/main" id="{5BD08218-776A-5F73-2FFD-B034571BEFE3}"/>
              </a:ext>
            </a:extLst>
          </p:cNvPr>
          <p:cNvGraphicFramePr>
            <a:graphicFrameLocks noChangeAspect="1"/>
          </p:cNvGraphicFramePr>
          <p:nvPr/>
        </p:nvGraphicFramePr>
        <p:xfrm>
          <a:off x="2987675" y="3933825"/>
          <a:ext cx="3754438" cy="571500"/>
        </p:xfrm>
        <a:graphic>
          <a:graphicData uri="http://schemas.openxmlformats.org/presentationml/2006/ole">
            <mc:AlternateContent xmlns:mc="http://schemas.openxmlformats.org/markup-compatibility/2006">
              <mc:Choice xmlns:v="urn:schemas-microsoft-com:vml" Requires="v">
                <p:oleObj name="Equation" r:id="rId6" imgW="1688760" imgH="253800" progId="Equation.DSMT4">
                  <p:embed/>
                </p:oleObj>
              </mc:Choice>
              <mc:Fallback>
                <p:oleObj name="Equation" r:id="rId6" imgW="1688760" imgH="2538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675" y="3933825"/>
                        <a:ext cx="3754438"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28" name="Rectangle 8">
            <a:extLst>
              <a:ext uri="{FF2B5EF4-FFF2-40B4-BE49-F238E27FC236}">
                <a16:creationId xmlns:a16="http://schemas.microsoft.com/office/drawing/2014/main" id="{42A69BA8-95D6-9CC1-4211-CE950678AAC4}"/>
              </a:ext>
            </a:extLst>
          </p:cNvPr>
          <p:cNvSpPr>
            <a:spLocks noChangeArrowheads="1"/>
          </p:cNvSpPr>
          <p:nvPr/>
        </p:nvSpPr>
        <p:spPr bwMode="auto">
          <a:xfrm>
            <a:off x="179388" y="2565400"/>
            <a:ext cx="2089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FF6600"/>
                </a:solidFill>
              </a:rPr>
              <a:t>性质</a:t>
            </a:r>
            <a:r>
              <a:rPr lang="en-US" altLang="zh-CN" sz="2800" b="1">
                <a:solidFill>
                  <a:srgbClr val="FF6600"/>
                </a:solidFill>
              </a:rPr>
              <a:t>2</a:t>
            </a:r>
            <a:endParaRPr lang="en-US" altLang="zh-CN" sz="2800" b="1"/>
          </a:p>
        </p:txBody>
      </p:sp>
      <p:sp>
        <p:nvSpPr>
          <p:cNvPr id="286729" name="Rectangle 9">
            <a:extLst>
              <a:ext uri="{FF2B5EF4-FFF2-40B4-BE49-F238E27FC236}">
                <a16:creationId xmlns:a16="http://schemas.microsoft.com/office/drawing/2014/main" id="{85C1BA43-C8CA-E8B2-C545-8380932B4C51}"/>
              </a:ext>
            </a:extLst>
          </p:cNvPr>
          <p:cNvSpPr>
            <a:spLocks noChangeArrowheads="1"/>
          </p:cNvSpPr>
          <p:nvPr/>
        </p:nvSpPr>
        <p:spPr bwMode="auto">
          <a:xfrm>
            <a:off x="1403350" y="2565400"/>
            <a:ext cx="2376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存在多项式</a:t>
            </a:r>
          </a:p>
        </p:txBody>
      </p:sp>
      <p:graphicFrame>
        <p:nvGraphicFramePr>
          <p:cNvPr id="286730" name="Object 5">
            <a:extLst>
              <a:ext uri="{FF2B5EF4-FFF2-40B4-BE49-F238E27FC236}">
                <a16:creationId xmlns:a16="http://schemas.microsoft.com/office/drawing/2014/main" id="{D203F2FA-4DA0-455B-F41E-271A90675A25}"/>
              </a:ext>
            </a:extLst>
          </p:cNvPr>
          <p:cNvGraphicFramePr>
            <a:graphicFrameLocks noChangeAspect="1"/>
          </p:cNvGraphicFramePr>
          <p:nvPr/>
        </p:nvGraphicFramePr>
        <p:xfrm>
          <a:off x="3348038" y="2608263"/>
          <a:ext cx="4038600" cy="514350"/>
        </p:xfrm>
        <a:graphic>
          <a:graphicData uri="http://schemas.openxmlformats.org/presentationml/2006/ole">
            <mc:AlternateContent xmlns:mc="http://schemas.openxmlformats.org/markup-compatibility/2006">
              <mc:Choice xmlns:v="urn:schemas-microsoft-com:vml" Requires="v">
                <p:oleObj name="Equation" r:id="rId8" imgW="1815840" imgH="228600" progId="Equation.DSMT4">
                  <p:embed/>
                </p:oleObj>
              </mc:Choice>
              <mc:Fallback>
                <p:oleObj name="Equation" r:id="rId8" imgW="1815840" imgH="2286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8038" y="2608263"/>
                        <a:ext cx="4038600"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31" name="Rectangle 11">
            <a:extLst>
              <a:ext uri="{FF2B5EF4-FFF2-40B4-BE49-F238E27FC236}">
                <a16:creationId xmlns:a16="http://schemas.microsoft.com/office/drawing/2014/main" id="{FE29E658-3219-45B9-CD5E-458E4F9C2A71}"/>
              </a:ext>
            </a:extLst>
          </p:cNvPr>
          <p:cNvSpPr>
            <a:spLocks noChangeArrowheads="1"/>
          </p:cNvSpPr>
          <p:nvPr/>
        </p:nvSpPr>
        <p:spPr bwMode="auto">
          <a:xfrm>
            <a:off x="7361238" y="2540000"/>
            <a:ext cx="1081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使得</a:t>
            </a:r>
          </a:p>
        </p:txBody>
      </p:sp>
      <p:graphicFrame>
        <p:nvGraphicFramePr>
          <p:cNvPr id="286732" name="Object 6">
            <a:extLst>
              <a:ext uri="{FF2B5EF4-FFF2-40B4-BE49-F238E27FC236}">
                <a16:creationId xmlns:a16="http://schemas.microsoft.com/office/drawing/2014/main" id="{44736AEE-8243-4FC1-9102-B8D5D1E58E2B}"/>
              </a:ext>
            </a:extLst>
          </p:cNvPr>
          <p:cNvGraphicFramePr>
            <a:graphicFrameLocks noChangeAspect="1"/>
          </p:cNvGraphicFramePr>
          <p:nvPr/>
        </p:nvGraphicFramePr>
        <p:xfrm>
          <a:off x="1476375" y="3284538"/>
          <a:ext cx="5902325" cy="514350"/>
        </p:xfrm>
        <a:graphic>
          <a:graphicData uri="http://schemas.openxmlformats.org/presentationml/2006/ole">
            <mc:AlternateContent xmlns:mc="http://schemas.openxmlformats.org/markup-compatibility/2006">
              <mc:Choice xmlns:v="urn:schemas-microsoft-com:vml" Requires="v">
                <p:oleObj name="Equation" r:id="rId10" imgW="2654280" imgH="228600" progId="Equation.DSMT4">
                  <p:embed/>
                </p:oleObj>
              </mc:Choice>
              <mc:Fallback>
                <p:oleObj name="Equation" r:id="rId10" imgW="2654280" imgH="2286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6375" y="3284538"/>
                        <a:ext cx="5902325"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33" name="Rectangle 13">
            <a:extLst>
              <a:ext uri="{FF2B5EF4-FFF2-40B4-BE49-F238E27FC236}">
                <a16:creationId xmlns:a16="http://schemas.microsoft.com/office/drawing/2014/main" id="{E78D0C55-E748-F31C-F9E7-B9D5520E465B}"/>
              </a:ext>
            </a:extLst>
          </p:cNvPr>
          <p:cNvSpPr>
            <a:spLocks noChangeArrowheads="1"/>
          </p:cNvSpPr>
          <p:nvPr/>
        </p:nvSpPr>
        <p:spPr bwMode="auto">
          <a:xfrm>
            <a:off x="107950" y="4652963"/>
            <a:ext cx="26654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solidFill>
                  <a:srgbClr val="FF6600"/>
                </a:solidFill>
              </a:rPr>
              <a:t> </a:t>
            </a:r>
            <a:r>
              <a:rPr lang="zh-CN" altLang="en-US" sz="2800" b="1">
                <a:solidFill>
                  <a:srgbClr val="FF6600"/>
                </a:solidFill>
              </a:rPr>
              <a:t>定义</a:t>
            </a:r>
            <a:r>
              <a:rPr lang="en-US" altLang="zh-CN" sz="2800" b="1">
                <a:solidFill>
                  <a:srgbClr val="FF6600"/>
                </a:solidFill>
              </a:rPr>
              <a:t>3 </a:t>
            </a:r>
            <a:r>
              <a:rPr lang="zh-CN" altLang="en-US" sz="2800" b="1"/>
              <a:t>若</a:t>
            </a:r>
          </a:p>
        </p:txBody>
      </p:sp>
      <p:graphicFrame>
        <p:nvGraphicFramePr>
          <p:cNvPr id="286734" name="Object 7">
            <a:extLst>
              <a:ext uri="{FF2B5EF4-FFF2-40B4-BE49-F238E27FC236}">
                <a16:creationId xmlns:a16="http://schemas.microsoft.com/office/drawing/2014/main" id="{F92566C5-CCE0-71B4-43A8-86F3630DB198}"/>
              </a:ext>
            </a:extLst>
          </p:cNvPr>
          <p:cNvGraphicFramePr>
            <a:graphicFrameLocks noChangeAspect="1"/>
          </p:cNvGraphicFramePr>
          <p:nvPr/>
        </p:nvGraphicFramePr>
        <p:xfrm>
          <a:off x="1649413" y="4652963"/>
          <a:ext cx="3951287" cy="571500"/>
        </p:xfrm>
        <a:graphic>
          <a:graphicData uri="http://schemas.openxmlformats.org/presentationml/2006/ole">
            <mc:AlternateContent xmlns:mc="http://schemas.openxmlformats.org/markup-compatibility/2006">
              <mc:Choice xmlns:v="urn:schemas-microsoft-com:vml" Requires="v">
                <p:oleObj name="Equation" r:id="rId12" imgW="1777680" imgH="253800" progId="Equation.DSMT4">
                  <p:embed/>
                </p:oleObj>
              </mc:Choice>
              <mc:Fallback>
                <p:oleObj name="Equation" r:id="rId12" imgW="1777680" imgH="25380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49413" y="4652963"/>
                        <a:ext cx="3951287"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35" name="Rectangle 15">
            <a:extLst>
              <a:ext uri="{FF2B5EF4-FFF2-40B4-BE49-F238E27FC236}">
                <a16:creationId xmlns:a16="http://schemas.microsoft.com/office/drawing/2014/main" id="{F4DBB8CA-FE41-D24F-2F7F-07CD1A95D622}"/>
              </a:ext>
            </a:extLst>
          </p:cNvPr>
          <p:cNvSpPr>
            <a:spLocks noChangeArrowheads="1"/>
          </p:cNvSpPr>
          <p:nvPr/>
        </p:nvSpPr>
        <p:spPr bwMode="auto">
          <a:xfrm>
            <a:off x="1260475" y="5445125"/>
            <a:ext cx="935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称</a:t>
            </a:r>
          </a:p>
        </p:txBody>
      </p:sp>
      <p:graphicFrame>
        <p:nvGraphicFramePr>
          <p:cNvPr id="286736" name="Object 8">
            <a:extLst>
              <a:ext uri="{FF2B5EF4-FFF2-40B4-BE49-F238E27FC236}">
                <a16:creationId xmlns:a16="http://schemas.microsoft.com/office/drawing/2014/main" id="{44162155-B4F7-3D97-68E6-3559A2219687}"/>
              </a:ext>
            </a:extLst>
          </p:cNvPr>
          <p:cNvGraphicFramePr>
            <a:graphicFrameLocks noChangeAspect="1"/>
          </p:cNvGraphicFramePr>
          <p:nvPr/>
        </p:nvGraphicFramePr>
        <p:xfrm>
          <a:off x="1763713" y="5445125"/>
          <a:ext cx="3106737" cy="514350"/>
        </p:xfrm>
        <a:graphic>
          <a:graphicData uri="http://schemas.openxmlformats.org/presentationml/2006/ole">
            <mc:AlternateContent xmlns:mc="http://schemas.openxmlformats.org/markup-compatibility/2006">
              <mc:Choice xmlns:v="urn:schemas-microsoft-com:vml" Requires="v">
                <p:oleObj name="Equation" r:id="rId14" imgW="1396800" imgH="228600" progId="Equation.DSMT4">
                  <p:embed/>
                </p:oleObj>
              </mc:Choice>
              <mc:Fallback>
                <p:oleObj name="Equation" r:id="rId14" imgW="1396800" imgH="22860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63713" y="5445125"/>
                        <a:ext cx="3106737"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37" name="Rectangle 17">
            <a:extLst>
              <a:ext uri="{FF2B5EF4-FFF2-40B4-BE49-F238E27FC236}">
                <a16:creationId xmlns:a16="http://schemas.microsoft.com/office/drawing/2014/main" id="{2854D26C-A66A-9D90-0B31-CC8E84BAD879}"/>
              </a:ext>
            </a:extLst>
          </p:cNvPr>
          <p:cNvSpPr>
            <a:spLocks noChangeArrowheads="1"/>
          </p:cNvSpPr>
          <p:nvPr/>
        </p:nvSpPr>
        <p:spPr bwMode="auto">
          <a:xfrm>
            <a:off x="4859338" y="5445125"/>
            <a:ext cx="15128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互素</a:t>
            </a:r>
            <a:r>
              <a:rPr lang="en-US" altLang="zh-CN" sz="2800" b="1">
                <a:latin typeface="Times New Roman" panose="02020603050405020304" pitchFamily="18" charset="0"/>
              </a:rPr>
              <a:t>.</a:t>
            </a:r>
          </a:p>
        </p:txBody>
      </p:sp>
      <p:sp>
        <p:nvSpPr>
          <p:cNvPr id="32786" name="Text Box 18">
            <a:extLst>
              <a:ext uri="{FF2B5EF4-FFF2-40B4-BE49-F238E27FC236}">
                <a16:creationId xmlns:a16="http://schemas.microsoft.com/office/drawing/2014/main" id="{3E5AC879-4766-16CF-C672-B4F1C4DFE58B}"/>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§4  </a:t>
            </a:r>
            <a:r>
              <a:rPr lang="zh-CN" altLang="en-US" sz="3200" b="1">
                <a:solidFill>
                  <a:schemeClr val="accent2"/>
                </a:solidFill>
                <a:latin typeface="宋体" panose="02010600030101010101" pitchFamily="2" charset="-122"/>
              </a:rPr>
              <a:t>最大公因式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86722"/>
                                        </p:tgtEl>
                                        <p:attrNameLst>
                                          <p:attrName>style.visibility</p:attrName>
                                        </p:attrNameLst>
                                      </p:cBhvr>
                                      <p:to>
                                        <p:strVal val="visible"/>
                                      </p:to>
                                    </p:set>
                                    <p:animEffect transition="in" filter="wipe(left)">
                                      <p:cBhvr>
                                        <p:cTn id="7" dur="500"/>
                                        <p:tgtEl>
                                          <p:spTgt spid="28672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86723"/>
                                        </p:tgtEl>
                                        <p:attrNameLst>
                                          <p:attrName>style.visibility</p:attrName>
                                        </p:attrNameLst>
                                      </p:cBhvr>
                                      <p:to>
                                        <p:strVal val="visible"/>
                                      </p:to>
                                    </p:set>
                                    <p:animEffect transition="in" filter="wipe(left)">
                                      <p:cBhvr>
                                        <p:cTn id="11" dur="500"/>
                                        <p:tgtEl>
                                          <p:spTgt spid="286723"/>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86724"/>
                                        </p:tgtEl>
                                        <p:attrNameLst>
                                          <p:attrName>style.visibility</p:attrName>
                                        </p:attrNameLst>
                                      </p:cBhvr>
                                      <p:to>
                                        <p:strVal val="visible"/>
                                      </p:to>
                                    </p:set>
                                    <p:animEffect transition="in" filter="wipe(left)">
                                      <p:cBhvr>
                                        <p:cTn id="15" dur="500"/>
                                        <p:tgtEl>
                                          <p:spTgt spid="28672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86726"/>
                                        </p:tgtEl>
                                        <p:attrNameLst>
                                          <p:attrName>style.visibility</p:attrName>
                                        </p:attrNameLst>
                                      </p:cBhvr>
                                      <p:to>
                                        <p:strVal val="visible"/>
                                      </p:to>
                                    </p:set>
                                    <p:animEffect transition="in" filter="wipe(left)">
                                      <p:cBhvr>
                                        <p:cTn id="20" dur="500"/>
                                        <p:tgtEl>
                                          <p:spTgt spid="286726"/>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286725"/>
                                        </p:tgtEl>
                                        <p:attrNameLst>
                                          <p:attrName>style.visibility</p:attrName>
                                        </p:attrNameLst>
                                      </p:cBhvr>
                                      <p:to>
                                        <p:strVal val="visible"/>
                                      </p:to>
                                    </p:set>
                                    <p:animEffect transition="in" filter="wipe(left)">
                                      <p:cBhvr>
                                        <p:cTn id="24" dur="500"/>
                                        <p:tgtEl>
                                          <p:spTgt spid="28672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86728"/>
                                        </p:tgtEl>
                                        <p:attrNameLst>
                                          <p:attrName>style.visibility</p:attrName>
                                        </p:attrNameLst>
                                      </p:cBhvr>
                                      <p:to>
                                        <p:strVal val="visible"/>
                                      </p:to>
                                    </p:set>
                                    <p:animEffect transition="in" filter="wipe(left)">
                                      <p:cBhvr>
                                        <p:cTn id="29" dur="500"/>
                                        <p:tgtEl>
                                          <p:spTgt spid="286728"/>
                                        </p:tgtEl>
                                      </p:cBhvr>
                                    </p:animEffect>
                                  </p:childTnLst>
                                </p:cTn>
                              </p:par>
                            </p:childTnLst>
                          </p:cTn>
                        </p:par>
                        <p:par>
                          <p:cTn id="30" fill="hold" nodeType="afterGroup">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286729"/>
                                        </p:tgtEl>
                                        <p:attrNameLst>
                                          <p:attrName>style.visibility</p:attrName>
                                        </p:attrNameLst>
                                      </p:cBhvr>
                                      <p:to>
                                        <p:strVal val="visible"/>
                                      </p:to>
                                    </p:set>
                                    <p:animEffect transition="in" filter="wipe(left)">
                                      <p:cBhvr>
                                        <p:cTn id="33" dur="500"/>
                                        <p:tgtEl>
                                          <p:spTgt spid="286729"/>
                                        </p:tgtEl>
                                      </p:cBhvr>
                                    </p:animEffect>
                                  </p:childTnLst>
                                </p:cTn>
                              </p:par>
                            </p:childTnLst>
                          </p:cTn>
                        </p:par>
                        <p:par>
                          <p:cTn id="34" fill="hold" nodeType="afterGroup">
                            <p:stCondLst>
                              <p:cond delay="1000"/>
                            </p:stCondLst>
                            <p:childTnLst>
                              <p:par>
                                <p:cTn id="35" presetID="22" presetClass="entr" presetSubtype="8" fill="hold" nodeType="afterEffect">
                                  <p:stCondLst>
                                    <p:cond delay="0"/>
                                  </p:stCondLst>
                                  <p:childTnLst>
                                    <p:set>
                                      <p:cBhvr>
                                        <p:cTn id="36" dur="1" fill="hold">
                                          <p:stCondLst>
                                            <p:cond delay="0"/>
                                          </p:stCondLst>
                                        </p:cTn>
                                        <p:tgtEl>
                                          <p:spTgt spid="286730"/>
                                        </p:tgtEl>
                                        <p:attrNameLst>
                                          <p:attrName>style.visibility</p:attrName>
                                        </p:attrNameLst>
                                      </p:cBhvr>
                                      <p:to>
                                        <p:strVal val="visible"/>
                                      </p:to>
                                    </p:set>
                                    <p:animEffect transition="in" filter="wipe(left)">
                                      <p:cBhvr>
                                        <p:cTn id="37" dur="500"/>
                                        <p:tgtEl>
                                          <p:spTgt spid="286730"/>
                                        </p:tgtEl>
                                      </p:cBhvr>
                                    </p:animEffect>
                                  </p:childTnLst>
                                </p:cTn>
                              </p:par>
                            </p:childTnLst>
                          </p:cTn>
                        </p:par>
                        <p:par>
                          <p:cTn id="38" fill="hold" nodeType="afterGroup">
                            <p:stCondLst>
                              <p:cond delay="1500"/>
                            </p:stCondLst>
                            <p:childTnLst>
                              <p:par>
                                <p:cTn id="39" presetID="22" presetClass="entr" presetSubtype="8" fill="hold" grpId="0" nodeType="afterEffect">
                                  <p:stCondLst>
                                    <p:cond delay="0"/>
                                  </p:stCondLst>
                                  <p:childTnLst>
                                    <p:set>
                                      <p:cBhvr>
                                        <p:cTn id="40" dur="1" fill="hold">
                                          <p:stCondLst>
                                            <p:cond delay="0"/>
                                          </p:stCondLst>
                                        </p:cTn>
                                        <p:tgtEl>
                                          <p:spTgt spid="286731"/>
                                        </p:tgtEl>
                                        <p:attrNameLst>
                                          <p:attrName>style.visibility</p:attrName>
                                        </p:attrNameLst>
                                      </p:cBhvr>
                                      <p:to>
                                        <p:strVal val="visible"/>
                                      </p:to>
                                    </p:set>
                                    <p:animEffect transition="in" filter="wipe(left)">
                                      <p:cBhvr>
                                        <p:cTn id="41" dur="500"/>
                                        <p:tgtEl>
                                          <p:spTgt spid="28673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86732"/>
                                        </p:tgtEl>
                                        <p:attrNameLst>
                                          <p:attrName>style.visibility</p:attrName>
                                        </p:attrNameLst>
                                      </p:cBhvr>
                                      <p:to>
                                        <p:strVal val="visible"/>
                                      </p:to>
                                    </p:set>
                                    <p:animEffect transition="in" filter="wipe(left)">
                                      <p:cBhvr>
                                        <p:cTn id="46" dur="500"/>
                                        <p:tgtEl>
                                          <p:spTgt spid="286732"/>
                                        </p:tgtEl>
                                      </p:cBhvr>
                                    </p:animEffect>
                                  </p:childTnLst>
                                </p:cTn>
                              </p:par>
                            </p:childTnLst>
                          </p:cTn>
                        </p:par>
                        <p:par>
                          <p:cTn id="47" fill="hold" nodeType="afterGroup">
                            <p:stCondLst>
                              <p:cond delay="500"/>
                            </p:stCondLst>
                            <p:childTnLst>
                              <p:par>
                                <p:cTn id="48" presetID="22" presetClass="entr" presetSubtype="8" fill="hold" nodeType="afterEffect">
                                  <p:stCondLst>
                                    <p:cond delay="0"/>
                                  </p:stCondLst>
                                  <p:childTnLst>
                                    <p:set>
                                      <p:cBhvr>
                                        <p:cTn id="49" dur="1" fill="hold">
                                          <p:stCondLst>
                                            <p:cond delay="0"/>
                                          </p:stCondLst>
                                        </p:cTn>
                                        <p:tgtEl>
                                          <p:spTgt spid="286727"/>
                                        </p:tgtEl>
                                        <p:attrNameLst>
                                          <p:attrName>style.visibility</p:attrName>
                                        </p:attrNameLst>
                                      </p:cBhvr>
                                      <p:to>
                                        <p:strVal val="visible"/>
                                      </p:to>
                                    </p:set>
                                    <p:animEffect transition="in" filter="wipe(left)">
                                      <p:cBhvr>
                                        <p:cTn id="50" dur="500"/>
                                        <p:tgtEl>
                                          <p:spTgt spid="28672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86733"/>
                                        </p:tgtEl>
                                        <p:attrNameLst>
                                          <p:attrName>style.visibility</p:attrName>
                                        </p:attrNameLst>
                                      </p:cBhvr>
                                      <p:to>
                                        <p:strVal val="visible"/>
                                      </p:to>
                                    </p:set>
                                    <p:animEffect transition="in" filter="wipe(left)">
                                      <p:cBhvr>
                                        <p:cTn id="55" dur="500"/>
                                        <p:tgtEl>
                                          <p:spTgt spid="286733"/>
                                        </p:tgtEl>
                                      </p:cBhvr>
                                    </p:animEffect>
                                  </p:childTnLst>
                                </p:cTn>
                              </p:par>
                            </p:childTnLst>
                          </p:cTn>
                        </p:par>
                        <p:par>
                          <p:cTn id="56" fill="hold" nodeType="afterGroup">
                            <p:stCondLst>
                              <p:cond delay="500"/>
                            </p:stCondLst>
                            <p:childTnLst>
                              <p:par>
                                <p:cTn id="57" presetID="22" presetClass="entr" presetSubtype="8" fill="hold" nodeType="afterEffect">
                                  <p:stCondLst>
                                    <p:cond delay="0"/>
                                  </p:stCondLst>
                                  <p:childTnLst>
                                    <p:set>
                                      <p:cBhvr>
                                        <p:cTn id="58" dur="1" fill="hold">
                                          <p:stCondLst>
                                            <p:cond delay="0"/>
                                          </p:stCondLst>
                                        </p:cTn>
                                        <p:tgtEl>
                                          <p:spTgt spid="286734"/>
                                        </p:tgtEl>
                                        <p:attrNameLst>
                                          <p:attrName>style.visibility</p:attrName>
                                        </p:attrNameLst>
                                      </p:cBhvr>
                                      <p:to>
                                        <p:strVal val="visible"/>
                                      </p:to>
                                    </p:set>
                                    <p:animEffect transition="in" filter="wipe(left)">
                                      <p:cBhvr>
                                        <p:cTn id="59" dur="500"/>
                                        <p:tgtEl>
                                          <p:spTgt spid="28673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86735"/>
                                        </p:tgtEl>
                                        <p:attrNameLst>
                                          <p:attrName>style.visibility</p:attrName>
                                        </p:attrNameLst>
                                      </p:cBhvr>
                                      <p:to>
                                        <p:strVal val="visible"/>
                                      </p:to>
                                    </p:set>
                                    <p:animEffect transition="in" filter="wipe(left)">
                                      <p:cBhvr>
                                        <p:cTn id="64" dur="500"/>
                                        <p:tgtEl>
                                          <p:spTgt spid="286735"/>
                                        </p:tgtEl>
                                      </p:cBhvr>
                                    </p:animEffect>
                                  </p:childTnLst>
                                </p:cTn>
                              </p:par>
                            </p:childTnLst>
                          </p:cTn>
                        </p:par>
                        <p:par>
                          <p:cTn id="65" fill="hold" nodeType="afterGroup">
                            <p:stCondLst>
                              <p:cond delay="500"/>
                            </p:stCondLst>
                            <p:childTnLst>
                              <p:par>
                                <p:cTn id="66" presetID="22" presetClass="entr" presetSubtype="8" fill="hold" nodeType="afterEffect">
                                  <p:stCondLst>
                                    <p:cond delay="0"/>
                                  </p:stCondLst>
                                  <p:childTnLst>
                                    <p:set>
                                      <p:cBhvr>
                                        <p:cTn id="67" dur="1" fill="hold">
                                          <p:stCondLst>
                                            <p:cond delay="0"/>
                                          </p:stCondLst>
                                        </p:cTn>
                                        <p:tgtEl>
                                          <p:spTgt spid="286736"/>
                                        </p:tgtEl>
                                        <p:attrNameLst>
                                          <p:attrName>style.visibility</p:attrName>
                                        </p:attrNameLst>
                                      </p:cBhvr>
                                      <p:to>
                                        <p:strVal val="visible"/>
                                      </p:to>
                                    </p:set>
                                    <p:animEffect transition="in" filter="wipe(left)">
                                      <p:cBhvr>
                                        <p:cTn id="68" dur="500"/>
                                        <p:tgtEl>
                                          <p:spTgt spid="286736"/>
                                        </p:tgtEl>
                                      </p:cBhvr>
                                    </p:animEffect>
                                  </p:childTnLst>
                                </p:cTn>
                              </p:par>
                            </p:childTnLst>
                          </p:cTn>
                        </p:par>
                        <p:par>
                          <p:cTn id="69" fill="hold" nodeType="afterGroup">
                            <p:stCondLst>
                              <p:cond delay="1000"/>
                            </p:stCondLst>
                            <p:childTnLst>
                              <p:par>
                                <p:cTn id="70" presetID="22" presetClass="entr" presetSubtype="8" fill="hold" grpId="0" nodeType="afterEffect">
                                  <p:stCondLst>
                                    <p:cond delay="0"/>
                                  </p:stCondLst>
                                  <p:childTnLst>
                                    <p:set>
                                      <p:cBhvr>
                                        <p:cTn id="71" dur="1" fill="hold">
                                          <p:stCondLst>
                                            <p:cond delay="0"/>
                                          </p:stCondLst>
                                        </p:cTn>
                                        <p:tgtEl>
                                          <p:spTgt spid="286737"/>
                                        </p:tgtEl>
                                        <p:attrNameLst>
                                          <p:attrName>style.visibility</p:attrName>
                                        </p:attrNameLst>
                                      </p:cBhvr>
                                      <p:to>
                                        <p:strVal val="visible"/>
                                      </p:to>
                                    </p:set>
                                    <p:animEffect transition="in" filter="wipe(left)">
                                      <p:cBhvr>
                                        <p:cTn id="72" dur="500"/>
                                        <p:tgtEl>
                                          <p:spTgt spid="286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2" grpId="0"/>
      <p:bldP spid="286724" grpId="0"/>
      <p:bldP spid="286726" grpId="0"/>
      <p:bldP spid="286728" grpId="0"/>
      <p:bldP spid="286729" grpId="0"/>
      <p:bldP spid="286731" grpId="0"/>
      <p:bldP spid="286733" grpId="0"/>
      <p:bldP spid="286735" grpId="0"/>
      <p:bldP spid="28673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a:extLst>
              <a:ext uri="{FF2B5EF4-FFF2-40B4-BE49-F238E27FC236}">
                <a16:creationId xmlns:a16="http://schemas.microsoft.com/office/drawing/2014/main" id="{496E9550-1797-1312-6B8C-A1F03C8F7ADB}"/>
              </a:ext>
            </a:extLst>
          </p:cNvPr>
          <p:cNvSpPr>
            <a:spLocks noChangeArrowheads="1"/>
          </p:cNvSpPr>
          <p:nvPr/>
        </p:nvSpPr>
        <p:spPr bwMode="auto">
          <a:xfrm>
            <a:off x="179388" y="836613"/>
            <a:ext cx="2089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FF6600"/>
                </a:solidFill>
              </a:rPr>
              <a:t>性质</a:t>
            </a:r>
            <a:r>
              <a:rPr lang="en-US" altLang="zh-CN" sz="2800" b="1">
                <a:solidFill>
                  <a:srgbClr val="FF6600"/>
                </a:solidFill>
              </a:rPr>
              <a:t>4</a:t>
            </a:r>
            <a:endParaRPr lang="en-US" altLang="zh-CN" sz="2800" b="1"/>
          </a:p>
        </p:txBody>
      </p:sp>
      <p:graphicFrame>
        <p:nvGraphicFramePr>
          <p:cNvPr id="287747" name="Object 2">
            <a:extLst>
              <a:ext uri="{FF2B5EF4-FFF2-40B4-BE49-F238E27FC236}">
                <a16:creationId xmlns:a16="http://schemas.microsoft.com/office/drawing/2014/main" id="{2ECF1E0B-E486-227D-793D-A3E936F40C6A}"/>
              </a:ext>
            </a:extLst>
          </p:cNvPr>
          <p:cNvGraphicFramePr>
            <a:graphicFrameLocks noChangeAspect="1"/>
          </p:cNvGraphicFramePr>
          <p:nvPr/>
        </p:nvGraphicFramePr>
        <p:xfrm>
          <a:off x="1331913" y="836613"/>
          <a:ext cx="3106737" cy="514350"/>
        </p:xfrm>
        <a:graphic>
          <a:graphicData uri="http://schemas.openxmlformats.org/presentationml/2006/ole">
            <mc:AlternateContent xmlns:mc="http://schemas.openxmlformats.org/markup-compatibility/2006">
              <mc:Choice xmlns:v="urn:schemas-microsoft-com:vml" Requires="v">
                <p:oleObj name="Equation" r:id="rId2" imgW="1396800" imgH="228600" progId="Equation.DSMT4">
                  <p:embed/>
                </p:oleObj>
              </mc:Choice>
              <mc:Fallback>
                <p:oleObj name="Equation" r:id="rId2" imgW="1396800" imgH="2286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836613"/>
                        <a:ext cx="3106737"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748" name="Rectangle 4">
            <a:extLst>
              <a:ext uri="{FF2B5EF4-FFF2-40B4-BE49-F238E27FC236}">
                <a16:creationId xmlns:a16="http://schemas.microsoft.com/office/drawing/2014/main" id="{B716D2C7-BE45-41A6-7A38-72CC9CA0FEBF}"/>
              </a:ext>
            </a:extLst>
          </p:cNvPr>
          <p:cNvSpPr>
            <a:spLocks noChangeArrowheads="1"/>
          </p:cNvSpPr>
          <p:nvPr/>
        </p:nvSpPr>
        <p:spPr bwMode="auto">
          <a:xfrm>
            <a:off x="4356100" y="836613"/>
            <a:ext cx="15128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互素</a:t>
            </a:r>
          </a:p>
        </p:txBody>
      </p:sp>
      <p:sp>
        <p:nvSpPr>
          <p:cNvPr id="287749" name="Rectangle 5">
            <a:extLst>
              <a:ext uri="{FF2B5EF4-FFF2-40B4-BE49-F238E27FC236}">
                <a16:creationId xmlns:a16="http://schemas.microsoft.com/office/drawing/2014/main" id="{8C26F31A-FE4E-F39E-1571-F40E4519EA5D}"/>
              </a:ext>
            </a:extLst>
          </p:cNvPr>
          <p:cNvSpPr>
            <a:spLocks noChangeArrowheads="1"/>
          </p:cNvSpPr>
          <p:nvPr/>
        </p:nvSpPr>
        <p:spPr bwMode="auto">
          <a:xfrm>
            <a:off x="1058863" y="1460500"/>
            <a:ext cx="23764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存在</a:t>
            </a:r>
          </a:p>
        </p:txBody>
      </p:sp>
      <p:graphicFrame>
        <p:nvGraphicFramePr>
          <p:cNvPr id="287750" name="Object 3">
            <a:extLst>
              <a:ext uri="{FF2B5EF4-FFF2-40B4-BE49-F238E27FC236}">
                <a16:creationId xmlns:a16="http://schemas.microsoft.com/office/drawing/2014/main" id="{F31F9358-330E-F100-FBA8-3AC307E18772}"/>
              </a:ext>
            </a:extLst>
          </p:cNvPr>
          <p:cNvGraphicFramePr>
            <a:graphicFrameLocks noChangeAspect="1"/>
          </p:cNvGraphicFramePr>
          <p:nvPr/>
        </p:nvGraphicFramePr>
        <p:xfrm>
          <a:off x="1908175" y="1484313"/>
          <a:ext cx="4038600" cy="514350"/>
        </p:xfrm>
        <a:graphic>
          <a:graphicData uri="http://schemas.openxmlformats.org/presentationml/2006/ole">
            <mc:AlternateContent xmlns:mc="http://schemas.openxmlformats.org/markup-compatibility/2006">
              <mc:Choice xmlns:v="urn:schemas-microsoft-com:vml" Requires="v">
                <p:oleObj name="Equation" r:id="rId4" imgW="1815840" imgH="228600" progId="Equation.DSMT4">
                  <p:embed/>
                </p:oleObj>
              </mc:Choice>
              <mc:Fallback>
                <p:oleObj name="Equation" r:id="rId4" imgW="1815840" imgH="22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1484313"/>
                        <a:ext cx="4038600"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751" name="Rectangle 7">
            <a:extLst>
              <a:ext uri="{FF2B5EF4-FFF2-40B4-BE49-F238E27FC236}">
                <a16:creationId xmlns:a16="http://schemas.microsoft.com/office/drawing/2014/main" id="{848E6F39-367E-1B60-0120-AEE20E312C6E}"/>
              </a:ext>
            </a:extLst>
          </p:cNvPr>
          <p:cNvSpPr>
            <a:spLocks noChangeArrowheads="1"/>
          </p:cNvSpPr>
          <p:nvPr/>
        </p:nvSpPr>
        <p:spPr bwMode="auto">
          <a:xfrm>
            <a:off x="5867400" y="1412875"/>
            <a:ext cx="1081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使得</a:t>
            </a:r>
          </a:p>
        </p:txBody>
      </p:sp>
      <p:graphicFrame>
        <p:nvGraphicFramePr>
          <p:cNvPr id="287752" name="Object 4">
            <a:extLst>
              <a:ext uri="{FF2B5EF4-FFF2-40B4-BE49-F238E27FC236}">
                <a16:creationId xmlns:a16="http://schemas.microsoft.com/office/drawing/2014/main" id="{BC8EA103-295D-A176-F557-E0ECD0535FA4}"/>
              </a:ext>
            </a:extLst>
          </p:cNvPr>
          <p:cNvGraphicFramePr>
            <a:graphicFrameLocks noChangeAspect="1"/>
          </p:cNvGraphicFramePr>
          <p:nvPr/>
        </p:nvGraphicFramePr>
        <p:xfrm>
          <a:off x="900113" y="2133600"/>
          <a:ext cx="6494462" cy="514350"/>
        </p:xfrm>
        <a:graphic>
          <a:graphicData uri="http://schemas.openxmlformats.org/presentationml/2006/ole">
            <mc:AlternateContent xmlns:mc="http://schemas.openxmlformats.org/markup-compatibility/2006">
              <mc:Choice xmlns:v="urn:schemas-microsoft-com:vml" Requires="v">
                <p:oleObj name="Equation" r:id="rId6" imgW="2920680" imgH="228600" progId="Equation.DSMT4">
                  <p:embed/>
                </p:oleObj>
              </mc:Choice>
              <mc:Fallback>
                <p:oleObj name="Equation" r:id="rId6" imgW="2920680" imgH="2286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0113" y="2133600"/>
                        <a:ext cx="6494462"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7753" name="Object 5">
            <a:extLst>
              <a:ext uri="{FF2B5EF4-FFF2-40B4-BE49-F238E27FC236}">
                <a16:creationId xmlns:a16="http://schemas.microsoft.com/office/drawing/2014/main" id="{B797102F-C378-5E4D-C6C9-590AB106841D}"/>
              </a:ext>
            </a:extLst>
          </p:cNvPr>
          <p:cNvGraphicFramePr>
            <a:graphicFrameLocks noChangeAspect="1"/>
          </p:cNvGraphicFramePr>
          <p:nvPr/>
        </p:nvGraphicFramePr>
        <p:xfrm>
          <a:off x="5219700" y="981075"/>
          <a:ext cx="481013" cy="314325"/>
        </p:xfrm>
        <a:graphic>
          <a:graphicData uri="http://schemas.openxmlformats.org/presentationml/2006/ole">
            <mc:AlternateContent xmlns:mc="http://schemas.openxmlformats.org/markup-compatibility/2006">
              <mc:Choice xmlns:v="urn:schemas-microsoft-com:vml" Requires="v">
                <p:oleObj name="Equation" r:id="rId8" imgW="215640" imgH="139680" progId="Equation.DSMT4">
                  <p:embed/>
                </p:oleObj>
              </mc:Choice>
              <mc:Fallback>
                <p:oleObj name="Equation" r:id="rId8" imgW="215640" imgH="13968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19700" y="981075"/>
                        <a:ext cx="481013"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754" name="Rectangle 10">
            <a:extLst>
              <a:ext uri="{FF2B5EF4-FFF2-40B4-BE49-F238E27FC236}">
                <a16:creationId xmlns:a16="http://schemas.microsoft.com/office/drawing/2014/main" id="{67534E59-A2CF-F07F-BD42-0081CB894090}"/>
              </a:ext>
            </a:extLst>
          </p:cNvPr>
          <p:cNvSpPr>
            <a:spLocks noChangeArrowheads="1"/>
          </p:cNvSpPr>
          <p:nvPr/>
        </p:nvSpPr>
        <p:spPr bwMode="auto">
          <a:xfrm>
            <a:off x="107950" y="2995613"/>
            <a:ext cx="26654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solidFill>
                  <a:srgbClr val="FF6600"/>
                </a:solidFill>
              </a:rPr>
              <a:t> </a:t>
            </a:r>
            <a:r>
              <a:rPr lang="zh-CN" altLang="en-US" sz="2800" b="1">
                <a:solidFill>
                  <a:srgbClr val="FF6600"/>
                </a:solidFill>
              </a:rPr>
              <a:t>定义</a:t>
            </a:r>
            <a:r>
              <a:rPr lang="en-US" altLang="zh-CN" sz="2800" b="1">
                <a:solidFill>
                  <a:srgbClr val="FF6600"/>
                </a:solidFill>
              </a:rPr>
              <a:t>4 </a:t>
            </a:r>
            <a:r>
              <a:rPr lang="zh-CN" altLang="en-US" sz="2800" b="1"/>
              <a:t>若</a:t>
            </a:r>
          </a:p>
        </p:txBody>
      </p:sp>
      <p:graphicFrame>
        <p:nvGraphicFramePr>
          <p:cNvPr id="287755" name="Object 6">
            <a:extLst>
              <a:ext uri="{FF2B5EF4-FFF2-40B4-BE49-F238E27FC236}">
                <a16:creationId xmlns:a16="http://schemas.microsoft.com/office/drawing/2014/main" id="{F8A42046-FDEF-37F5-0CF9-1EE6EC96759F}"/>
              </a:ext>
            </a:extLst>
          </p:cNvPr>
          <p:cNvGraphicFramePr>
            <a:graphicFrameLocks noChangeAspect="1"/>
          </p:cNvGraphicFramePr>
          <p:nvPr/>
        </p:nvGraphicFramePr>
        <p:xfrm>
          <a:off x="1835150" y="2943225"/>
          <a:ext cx="5815013" cy="657225"/>
        </p:xfrm>
        <a:graphic>
          <a:graphicData uri="http://schemas.openxmlformats.org/presentationml/2006/ole">
            <mc:AlternateContent xmlns:mc="http://schemas.openxmlformats.org/markup-compatibility/2006">
              <mc:Choice xmlns:v="urn:schemas-microsoft-com:vml" Requires="v">
                <p:oleObj name="Equation" r:id="rId10" imgW="2616120" imgH="291960" progId="Equation.DSMT4">
                  <p:embed/>
                </p:oleObj>
              </mc:Choice>
              <mc:Fallback>
                <p:oleObj name="Equation" r:id="rId10" imgW="2616120" imgH="29196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5150" y="2943225"/>
                        <a:ext cx="5815013"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756" name="Rectangle 12">
            <a:extLst>
              <a:ext uri="{FF2B5EF4-FFF2-40B4-BE49-F238E27FC236}">
                <a16:creationId xmlns:a16="http://schemas.microsoft.com/office/drawing/2014/main" id="{BD45B351-CF07-73DF-A835-C7ECF57BA044}"/>
              </a:ext>
            </a:extLst>
          </p:cNvPr>
          <p:cNvSpPr>
            <a:spLocks noChangeArrowheads="1"/>
          </p:cNvSpPr>
          <p:nvPr/>
        </p:nvSpPr>
        <p:spPr bwMode="auto">
          <a:xfrm>
            <a:off x="1331913" y="3789363"/>
            <a:ext cx="935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称</a:t>
            </a:r>
          </a:p>
        </p:txBody>
      </p:sp>
      <p:graphicFrame>
        <p:nvGraphicFramePr>
          <p:cNvPr id="287757" name="Object 7">
            <a:extLst>
              <a:ext uri="{FF2B5EF4-FFF2-40B4-BE49-F238E27FC236}">
                <a16:creationId xmlns:a16="http://schemas.microsoft.com/office/drawing/2014/main" id="{48798881-15C2-0A47-31FB-C59335597A9B}"/>
              </a:ext>
            </a:extLst>
          </p:cNvPr>
          <p:cNvGraphicFramePr>
            <a:graphicFrameLocks noChangeAspect="1"/>
          </p:cNvGraphicFramePr>
          <p:nvPr/>
        </p:nvGraphicFramePr>
        <p:xfrm>
          <a:off x="1835150" y="3860800"/>
          <a:ext cx="3106738" cy="514350"/>
        </p:xfrm>
        <a:graphic>
          <a:graphicData uri="http://schemas.openxmlformats.org/presentationml/2006/ole">
            <mc:AlternateContent xmlns:mc="http://schemas.openxmlformats.org/markup-compatibility/2006">
              <mc:Choice xmlns:v="urn:schemas-microsoft-com:vml" Requires="v">
                <p:oleObj name="Equation" r:id="rId12" imgW="1396800" imgH="228600" progId="Equation.DSMT4">
                  <p:embed/>
                </p:oleObj>
              </mc:Choice>
              <mc:Fallback>
                <p:oleObj name="Equation" r:id="rId12" imgW="1396800" imgH="228600" progId="Equation.DSMT4">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3860800"/>
                        <a:ext cx="3106738"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758" name="Rectangle 14">
            <a:extLst>
              <a:ext uri="{FF2B5EF4-FFF2-40B4-BE49-F238E27FC236}">
                <a16:creationId xmlns:a16="http://schemas.microsoft.com/office/drawing/2014/main" id="{A7AE4718-AB29-DE2F-0526-CD5F8F62D847}"/>
              </a:ext>
            </a:extLst>
          </p:cNvPr>
          <p:cNvSpPr>
            <a:spLocks noChangeArrowheads="1"/>
          </p:cNvSpPr>
          <p:nvPr/>
        </p:nvSpPr>
        <p:spPr bwMode="auto">
          <a:xfrm>
            <a:off x="5003800" y="3859213"/>
            <a:ext cx="252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CC3300"/>
                </a:solidFill>
                <a:latin typeface="Times New Roman" panose="02020603050405020304" pitchFamily="18" charset="0"/>
              </a:rPr>
              <a:t>两两互素</a:t>
            </a:r>
            <a:r>
              <a:rPr lang="en-US" altLang="zh-CN" sz="2800" b="1">
                <a:latin typeface="Times New Roman" panose="02020603050405020304" pitchFamily="18" charset="0"/>
              </a:rPr>
              <a:t>.</a:t>
            </a:r>
          </a:p>
        </p:txBody>
      </p:sp>
      <p:sp>
        <p:nvSpPr>
          <p:cNvPr id="287759" name="Rectangle 15">
            <a:extLst>
              <a:ext uri="{FF2B5EF4-FFF2-40B4-BE49-F238E27FC236}">
                <a16:creationId xmlns:a16="http://schemas.microsoft.com/office/drawing/2014/main" id="{2180C1AF-D00C-84F6-22D8-AB05C5FD7572}"/>
              </a:ext>
            </a:extLst>
          </p:cNvPr>
          <p:cNvSpPr>
            <a:spLocks noChangeArrowheads="1"/>
          </p:cNvSpPr>
          <p:nvPr/>
        </p:nvSpPr>
        <p:spPr bwMode="auto">
          <a:xfrm>
            <a:off x="179388" y="4868863"/>
            <a:ext cx="2089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FF6600"/>
                </a:solidFill>
              </a:rPr>
              <a:t>性质</a:t>
            </a:r>
            <a:r>
              <a:rPr lang="en-US" altLang="zh-CN" sz="2800" b="1">
                <a:solidFill>
                  <a:srgbClr val="FF6600"/>
                </a:solidFill>
              </a:rPr>
              <a:t>5</a:t>
            </a:r>
            <a:endParaRPr lang="en-US" altLang="zh-CN" sz="2800" b="1"/>
          </a:p>
        </p:txBody>
      </p:sp>
      <p:grpSp>
        <p:nvGrpSpPr>
          <p:cNvPr id="2" name="Group 16">
            <a:extLst>
              <a:ext uri="{FF2B5EF4-FFF2-40B4-BE49-F238E27FC236}">
                <a16:creationId xmlns:a16="http://schemas.microsoft.com/office/drawing/2014/main" id="{65B2B45F-6304-3440-F50D-46B672AC1535}"/>
              </a:ext>
            </a:extLst>
          </p:cNvPr>
          <p:cNvGrpSpPr>
            <a:grpSpLocks/>
          </p:cNvGrpSpPr>
          <p:nvPr/>
        </p:nvGrpSpPr>
        <p:grpSpPr bwMode="auto">
          <a:xfrm>
            <a:off x="1258888" y="4868863"/>
            <a:ext cx="6840537" cy="519112"/>
            <a:chOff x="884" y="3157"/>
            <a:chExt cx="4309" cy="327"/>
          </a:xfrm>
        </p:grpSpPr>
        <p:graphicFrame>
          <p:nvGraphicFramePr>
            <p:cNvPr id="33803" name="Object 11">
              <a:extLst>
                <a:ext uri="{FF2B5EF4-FFF2-40B4-BE49-F238E27FC236}">
                  <a16:creationId xmlns:a16="http://schemas.microsoft.com/office/drawing/2014/main" id="{980631EE-1EA2-B64E-5D0A-DD93837F1117}"/>
                </a:ext>
              </a:extLst>
            </p:cNvPr>
            <p:cNvGraphicFramePr>
              <a:graphicFrameLocks noChangeAspect="1"/>
            </p:cNvGraphicFramePr>
            <p:nvPr/>
          </p:nvGraphicFramePr>
          <p:xfrm>
            <a:off x="884" y="3158"/>
            <a:ext cx="1085" cy="324"/>
          </p:xfrm>
          <a:graphic>
            <a:graphicData uri="http://schemas.openxmlformats.org/presentationml/2006/ole">
              <mc:AlternateContent xmlns:mc="http://schemas.openxmlformats.org/markup-compatibility/2006">
                <mc:Choice xmlns:v="urn:schemas-microsoft-com:vml" Requires="v">
                  <p:oleObj name="Equation" r:id="rId13" imgW="774360" imgH="228600" progId="Equation.DSMT4">
                    <p:embed/>
                  </p:oleObj>
                </mc:Choice>
                <mc:Fallback>
                  <p:oleObj name="Equation" r:id="rId13" imgW="774360" imgH="22860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84" y="3158"/>
                          <a:ext cx="1085" cy="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22" name="Rectangle 18">
              <a:extLst>
                <a:ext uri="{FF2B5EF4-FFF2-40B4-BE49-F238E27FC236}">
                  <a16:creationId xmlns:a16="http://schemas.microsoft.com/office/drawing/2014/main" id="{84ED78D3-3481-3A0A-7871-A8AD80188E56}"/>
                </a:ext>
              </a:extLst>
            </p:cNvPr>
            <p:cNvSpPr>
              <a:spLocks noChangeArrowheads="1"/>
            </p:cNvSpPr>
            <p:nvPr/>
          </p:nvSpPr>
          <p:spPr bwMode="auto">
            <a:xfrm>
              <a:off x="1973" y="3157"/>
              <a:ext cx="15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两两互素</a:t>
              </a:r>
            </a:p>
          </p:txBody>
        </p:sp>
        <p:graphicFrame>
          <p:nvGraphicFramePr>
            <p:cNvPr id="33804" name="Object 12">
              <a:extLst>
                <a:ext uri="{FF2B5EF4-FFF2-40B4-BE49-F238E27FC236}">
                  <a16:creationId xmlns:a16="http://schemas.microsoft.com/office/drawing/2014/main" id="{8040648C-A3C2-558B-312A-0B38EC7A8E4D}"/>
                </a:ext>
              </a:extLst>
            </p:cNvPr>
            <p:cNvGraphicFramePr>
              <a:graphicFrameLocks noChangeAspect="1"/>
            </p:cNvGraphicFramePr>
            <p:nvPr/>
          </p:nvGraphicFramePr>
          <p:xfrm>
            <a:off x="3016" y="3247"/>
            <a:ext cx="285" cy="198"/>
          </p:xfrm>
          <a:graphic>
            <a:graphicData uri="http://schemas.openxmlformats.org/presentationml/2006/ole">
              <mc:AlternateContent xmlns:mc="http://schemas.openxmlformats.org/markup-compatibility/2006">
                <mc:Choice xmlns:v="urn:schemas-microsoft-com:vml" Requires="v">
                  <p:oleObj name="Equation" r:id="rId15" imgW="203040" imgH="139680" progId="Equation.DSMT4">
                    <p:embed/>
                  </p:oleObj>
                </mc:Choice>
                <mc:Fallback>
                  <p:oleObj name="Equation" r:id="rId15" imgW="203040" imgH="139680" progId="Equation.DSMT4">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16" y="3247"/>
                          <a:ext cx="285" cy="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5" name="Object 13">
              <a:extLst>
                <a:ext uri="{FF2B5EF4-FFF2-40B4-BE49-F238E27FC236}">
                  <a16:creationId xmlns:a16="http://schemas.microsoft.com/office/drawing/2014/main" id="{E5610911-A0BC-4AEC-4262-D6642A85D3BC}"/>
                </a:ext>
              </a:extLst>
            </p:cNvPr>
            <p:cNvGraphicFramePr>
              <a:graphicFrameLocks noChangeAspect="1"/>
            </p:cNvGraphicFramePr>
            <p:nvPr/>
          </p:nvGraphicFramePr>
          <p:xfrm>
            <a:off x="3288" y="3157"/>
            <a:ext cx="1085" cy="324"/>
          </p:xfrm>
          <a:graphic>
            <a:graphicData uri="http://schemas.openxmlformats.org/presentationml/2006/ole">
              <mc:AlternateContent xmlns:mc="http://schemas.openxmlformats.org/markup-compatibility/2006">
                <mc:Choice xmlns:v="urn:schemas-microsoft-com:vml" Requires="v">
                  <p:oleObj name="Equation" r:id="rId17" imgW="774360" imgH="228600" progId="Equation.DSMT4">
                    <p:embed/>
                  </p:oleObj>
                </mc:Choice>
                <mc:Fallback>
                  <p:oleObj name="Equation" r:id="rId17" imgW="774360" imgH="228600" progId="Equation.DSMT4">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88" y="3157"/>
                          <a:ext cx="1085" cy="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23" name="Rectangle 21">
              <a:extLst>
                <a:ext uri="{FF2B5EF4-FFF2-40B4-BE49-F238E27FC236}">
                  <a16:creationId xmlns:a16="http://schemas.microsoft.com/office/drawing/2014/main" id="{AF2FC0DD-ABB0-F715-9B55-624AB05BA1A1}"/>
                </a:ext>
              </a:extLst>
            </p:cNvPr>
            <p:cNvSpPr>
              <a:spLocks noChangeArrowheads="1"/>
            </p:cNvSpPr>
            <p:nvPr/>
          </p:nvSpPr>
          <p:spPr bwMode="auto">
            <a:xfrm>
              <a:off x="4377" y="3157"/>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互素</a:t>
              </a:r>
              <a:r>
                <a:rPr lang="en-US" altLang="zh-CN" sz="2800" b="1">
                  <a:latin typeface="Times New Roman" panose="02020603050405020304" pitchFamily="18" charset="0"/>
                </a:rPr>
                <a:t>.</a:t>
              </a:r>
            </a:p>
          </p:txBody>
        </p:sp>
      </p:grpSp>
      <p:grpSp>
        <p:nvGrpSpPr>
          <p:cNvPr id="3" name="Group 22">
            <a:extLst>
              <a:ext uri="{FF2B5EF4-FFF2-40B4-BE49-F238E27FC236}">
                <a16:creationId xmlns:a16="http://schemas.microsoft.com/office/drawing/2014/main" id="{48A1B7F0-1135-26E9-17F7-BAD1A9DD15DF}"/>
              </a:ext>
            </a:extLst>
          </p:cNvPr>
          <p:cNvGrpSpPr>
            <a:grpSpLocks/>
          </p:cNvGrpSpPr>
          <p:nvPr/>
        </p:nvGrpSpPr>
        <p:grpSpPr bwMode="auto">
          <a:xfrm>
            <a:off x="1187450" y="5661025"/>
            <a:ext cx="7345363" cy="519113"/>
            <a:chOff x="748" y="3566"/>
            <a:chExt cx="4627" cy="327"/>
          </a:xfrm>
        </p:grpSpPr>
        <p:grpSp>
          <p:nvGrpSpPr>
            <p:cNvPr id="33817" name="Group 23">
              <a:extLst>
                <a:ext uri="{FF2B5EF4-FFF2-40B4-BE49-F238E27FC236}">
                  <a16:creationId xmlns:a16="http://schemas.microsoft.com/office/drawing/2014/main" id="{60BCF13F-6F82-D26E-879F-4F54C4DC9C8A}"/>
                </a:ext>
              </a:extLst>
            </p:cNvPr>
            <p:cNvGrpSpPr>
              <a:grpSpLocks/>
            </p:cNvGrpSpPr>
            <p:nvPr/>
          </p:nvGrpSpPr>
          <p:grpSpPr bwMode="auto">
            <a:xfrm>
              <a:off x="748" y="3566"/>
              <a:ext cx="4627" cy="327"/>
              <a:chOff x="748" y="3339"/>
              <a:chExt cx="4627" cy="327"/>
            </a:xfrm>
          </p:grpSpPr>
          <p:graphicFrame>
            <p:nvGraphicFramePr>
              <p:cNvPr id="33801" name="Object 9">
                <a:extLst>
                  <a:ext uri="{FF2B5EF4-FFF2-40B4-BE49-F238E27FC236}">
                    <a16:creationId xmlns:a16="http://schemas.microsoft.com/office/drawing/2014/main" id="{D7215C56-B788-83B5-589F-F4B54C354F62}"/>
                  </a:ext>
                </a:extLst>
              </p:cNvPr>
              <p:cNvGraphicFramePr>
                <a:graphicFrameLocks noChangeAspect="1"/>
              </p:cNvGraphicFramePr>
              <p:nvPr/>
            </p:nvGraphicFramePr>
            <p:xfrm>
              <a:off x="748" y="3339"/>
              <a:ext cx="1085" cy="324"/>
            </p:xfrm>
            <a:graphic>
              <a:graphicData uri="http://schemas.openxmlformats.org/presentationml/2006/ole">
                <mc:AlternateContent xmlns:mc="http://schemas.openxmlformats.org/markup-compatibility/2006">
                  <mc:Choice xmlns:v="urn:schemas-microsoft-com:vml" Requires="v">
                    <p:oleObj name="Equation" r:id="rId19" imgW="774360" imgH="228600" progId="Equation.DSMT4">
                      <p:embed/>
                    </p:oleObj>
                  </mc:Choice>
                  <mc:Fallback>
                    <p:oleObj name="Equation" r:id="rId19" imgW="774360" imgH="22860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8" y="3339"/>
                            <a:ext cx="1085" cy="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20" name="Rectangle 25">
                <a:extLst>
                  <a:ext uri="{FF2B5EF4-FFF2-40B4-BE49-F238E27FC236}">
                    <a16:creationId xmlns:a16="http://schemas.microsoft.com/office/drawing/2014/main" id="{7907252A-7913-61DA-9A1B-97AD0DB875FC}"/>
                  </a:ext>
                </a:extLst>
              </p:cNvPr>
              <p:cNvSpPr>
                <a:spLocks noChangeArrowheads="1"/>
              </p:cNvSpPr>
              <p:nvPr/>
            </p:nvSpPr>
            <p:spPr bwMode="auto">
              <a:xfrm>
                <a:off x="1837" y="3339"/>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互素</a:t>
                </a:r>
              </a:p>
            </p:txBody>
          </p:sp>
          <p:graphicFrame>
            <p:nvGraphicFramePr>
              <p:cNvPr id="33802" name="Object 10">
                <a:extLst>
                  <a:ext uri="{FF2B5EF4-FFF2-40B4-BE49-F238E27FC236}">
                    <a16:creationId xmlns:a16="http://schemas.microsoft.com/office/drawing/2014/main" id="{3BCF25E2-2B67-B857-0688-D019DDBBE989}"/>
                  </a:ext>
                </a:extLst>
              </p:cNvPr>
              <p:cNvGraphicFramePr>
                <a:graphicFrameLocks noChangeAspect="1"/>
              </p:cNvGraphicFramePr>
              <p:nvPr/>
            </p:nvGraphicFramePr>
            <p:xfrm>
              <a:off x="2653" y="3339"/>
              <a:ext cx="1085" cy="324"/>
            </p:xfrm>
            <a:graphic>
              <a:graphicData uri="http://schemas.openxmlformats.org/presentationml/2006/ole">
                <mc:AlternateContent xmlns:mc="http://schemas.openxmlformats.org/markup-compatibility/2006">
                  <mc:Choice xmlns:v="urn:schemas-microsoft-com:vml" Requires="v">
                    <p:oleObj name="Equation" r:id="rId20" imgW="774360" imgH="228600" progId="Equation.DSMT4">
                      <p:embed/>
                    </p:oleObj>
                  </mc:Choice>
                  <mc:Fallback>
                    <p:oleObj name="Equation" r:id="rId20" imgW="774360" imgH="228600"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53" y="3339"/>
                            <a:ext cx="1085" cy="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21" name="Rectangle 27">
                <a:extLst>
                  <a:ext uri="{FF2B5EF4-FFF2-40B4-BE49-F238E27FC236}">
                    <a16:creationId xmlns:a16="http://schemas.microsoft.com/office/drawing/2014/main" id="{E6BA0EDF-8C0E-5A3A-2965-64FFEB732A08}"/>
                  </a:ext>
                </a:extLst>
              </p:cNvPr>
              <p:cNvSpPr>
                <a:spLocks noChangeArrowheads="1"/>
              </p:cNvSpPr>
              <p:nvPr/>
            </p:nvSpPr>
            <p:spPr bwMode="auto">
              <a:xfrm>
                <a:off x="3787" y="3339"/>
                <a:ext cx="15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rPr>
                  <a:t>两两互素</a:t>
                </a:r>
                <a:r>
                  <a:rPr lang="en-US" altLang="zh-CN" sz="2800" b="1">
                    <a:latin typeface="Times New Roman" panose="02020603050405020304" pitchFamily="18" charset="0"/>
                  </a:rPr>
                  <a:t>.</a:t>
                </a:r>
              </a:p>
            </p:txBody>
          </p:sp>
        </p:grpSp>
        <p:grpSp>
          <p:nvGrpSpPr>
            <p:cNvPr id="33818" name="Group 28">
              <a:extLst>
                <a:ext uri="{FF2B5EF4-FFF2-40B4-BE49-F238E27FC236}">
                  <a16:creationId xmlns:a16="http://schemas.microsoft.com/office/drawing/2014/main" id="{0B15851C-2C74-248B-533D-E69220AF14F9}"/>
                </a:ext>
              </a:extLst>
            </p:cNvPr>
            <p:cNvGrpSpPr>
              <a:grpSpLocks/>
            </p:cNvGrpSpPr>
            <p:nvPr/>
          </p:nvGrpSpPr>
          <p:grpSpPr bwMode="auto">
            <a:xfrm>
              <a:off x="2381" y="3660"/>
              <a:ext cx="285" cy="198"/>
              <a:chOff x="2381" y="3430"/>
              <a:chExt cx="285" cy="198"/>
            </a:xfrm>
          </p:grpSpPr>
          <p:graphicFrame>
            <p:nvGraphicFramePr>
              <p:cNvPr id="33800" name="Object 8">
                <a:extLst>
                  <a:ext uri="{FF2B5EF4-FFF2-40B4-BE49-F238E27FC236}">
                    <a16:creationId xmlns:a16="http://schemas.microsoft.com/office/drawing/2014/main" id="{656A8354-6DA0-4A0D-EAE5-5B3DD6DE8A4A}"/>
                  </a:ext>
                </a:extLst>
              </p:cNvPr>
              <p:cNvGraphicFramePr>
                <a:graphicFrameLocks noChangeAspect="1"/>
              </p:cNvGraphicFramePr>
              <p:nvPr/>
            </p:nvGraphicFramePr>
            <p:xfrm>
              <a:off x="2381" y="3430"/>
              <a:ext cx="285" cy="198"/>
            </p:xfrm>
            <a:graphic>
              <a:graphicData uri="http://schemas.openxmlformats.org/presentationml/2006/ole">
                <mc:AlternateContent xmlns:mc="http://schemas.openxmlformats.org/markup-compatibility/2006">
                  <mc:Choice xmlns:v="urn:schemas-microsoft-com:vml" Requires="v">
                    <p:oleObj name="Equation" r:id="rId21" imgW="203040" imgH="139680" progId="Equation.DSMT4">
                      <p:embed/>
                    </p:oleObj>
                  </mc:Choice>
                  <mc:Fallback>
                    <p:oleObj name="Equation" r:id="rId21" imgW="203040" imgH="139680" progId="Equation.DSMT4">
                      <p:embed/>
                      <p:pic>
                        <p:nvPicPr>
                          <p:cNvPr id="0" name="Object 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81" y="3430"/>
                            <a:ext cx="285" cy="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19" name="Line 30">
                <a:extLst>
                  <a:ext uri="{FF2B5EF4-FFF2-40B4-BE49-F238E27FC236}">
                    <a16:creationId xmlns:a16="http://schemas.microsoft.com/office/drawing/2014/main" id="{0F897E46-9A4F-3648-B440-AC2E460024C3}"/>
                  </a:ext>
                </a:extLst>
              </p:cNvPr>
              <p:cNvSpPr>
                <a:spLocks noChangeShapeType="1"/>
              </p:cNvSpPr>
              <p:nvPr/>
            </p:nvSpPr>
            <p:spPr bwMode="auto">
              <a:xfrm>
                <a:off x="2426" y="3430"/>
                <a:ext cx="136" cy="18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3816" name="Text Box 31">
            <a:extLst>
              <a:ext uri="{FF2B5EF4-FFF2-40B4-BE49-F238E27FC236}">
                <a16:creationId xmlns:a16="http://schemas.microsoft.com/office/drawing/2014/main" id="{516F69DB-E16E-0288-A7C2-BC0147B56214}"/>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§4  </a:t>
            </a:r>
            <a:r>
              <a:rPr lang="zh-CN" altLang="en-US" sz="3200" b="1">
                <a:solidFill>
                  <a:schemeClr val="accent2"/>
                </a:solidFill>
                <a:latin typeface="宋体" panose="02010600030101010101" pitchFamily="2" charset="-122"/>
              </a:rPr>
              <a:t>最大公因式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87746"/>
                                        </p:tgtEl>
                                        <p:attrNameLst>
                                          <p:attrName>style.visibility</p:attrName>
                                        </p:attrNameLst>
                                      </p:cBhvr>
                                      <p:to>
                                        <p:strVal val="visible"/>
                                      </p:to>
                                    </p:set>
                                    <p:animEffect transition="in" filter="wipe(left)">
                                      <p:cBhvr>
                                        <p:cTn id="7" dur="500"/>
                                        <p:tgtEl>
                                          <p:spTgt spid="287746"/>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87747"/>
                                        </p:tgtEl>
                                        <p:attrNameLst>
                                          <p:attrName>style.visibility</p:attrName>
                                        </p:attrNameLst>
                                      </p:cBhvr>
                                      <p:to>
                                        <p:strVal val="visible"/>
                                      </p:to>
                                    </p:set>
                                    <p:animEffect transition="in" filter="wipe(left)">
                                      <p:cBhvr>
                                        <p:cTn id="11" dur="500"/>
                                        <p:tgtEl>
                                          <p:spTgt spid="287747"/>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87748"/>
                                        </p:tgtEl>
                                        <p:attrNameLst>
                                          <p:attrName>style.visibility</p:attrName>
                                        </p:attrNameLst>
                                      </p:cBhvr>
                                      <p:to>
                                        <p:strVal val="visible"/>
                                      </p:to>
                                    </p:set>
                                    <p:animEffect transition="in" filter="wipe(left)">
                                      <p:cBhvr>
                                        <p:cTn id="15" dur="500"/>
                                        <p:tgtEl>
                                          <p:spTgt spid="287748"/>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287753"/>
                                        </p:tgtEl>
                                        <p:attrNameLst>
                                          <p:attrName>style.visibility</p:attrName>
                                        </p:attrNameLst>
                                      </p:cBhvr>
                                      <p:to>
                                        <p:strVal val="visible"/>
                                      </p:to>
                                    </p:set>
                                    <p:animEffect transition="in" filter="wipe(left)">
                                      <p:cBhvr>
                                        <p:cTn id="19" dur="500"/>
                                        <p:tgtEl>
                                          <p:spTgt spid="28775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87749"/>
                                        </p:tgtEl>
                                        <p:attrNameLst>
                                          <p:attrName>style.visibility</p:attrName>
                                        </p:attrNameLst>
                                      </p:cBhvr>
                                      <p:to>
                                        <p:strVal val="visible"/>
                                      </p:to>
                                    </p:set>
                                    <p:animEffect transition="in" filter="wipe(left)">
                                      <p:cBhvr>
                                        <p:cTn id="24" dur="500"/>
                                        <p:tgtEl>
                                          <p:spTgt spid="287749"/>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287750"/>
                                        </p:tgtEl>
                                        <p:attrNameLst>
                                          <p:attrName>style.visibility</p:attrName>
                                        </p:attrNameLst>
                                      </p:cBhvr>
                                      <p:to>
                                        <p:strVal val="visible"/>
                                      </p:to>
                                    </p:set>
                                    <p:animEffect transition="in" filter="wipe(left)">
                                      <p:cBhvr>
                                        <p:cTn id="28" dur="500"/>
                                        <p:tgtEl>
                                          <p:spTgt spid="287750"/>
                                        </p:tgtEl>
                                      </p:cBhvr>
                                    </p:animEffect>
                                  </p:childTnLst>
                                </p:cTn>
                              </p:par>
                            </p:childTnLst>
                          </p:cTn>
                        </p:par>
                        <p:par>
                          <p:cTn id="29" fill="hold" nodeType="afterGroup">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287751"/>
                                        </p:tgtEl>
                                        <p:attrNameLst>
                                          <p:attrName>style.visibility</p:attrName>
                                        </p:attrNameLst>
                                      </p:cBhvr>
                                      <p:to>
                                        <p:strVal val="visible"/>
                                      </p:to>
                                    </p:set>
                                    <p:animEffect transition="in" filter="wipe(left)">
                                      <p:cBhvr>
                                        <p:cTn id="32" dur="500"/>
                                        <p:tgtEl>
                                          <p:spTgt spid="287751"/>
                                        </p:tgtEl>
                                      </p:cBhvr>
                                    </p:animEffect>
                                  </p:childTnLst>
                                </p:cTn>
                              </p:par>
                            </p:childTnLst>
                          </p:cTn>
                        </p:par>
                        <p:par>
                          <p:cTn id="33" fill="hold" nodeType="afterGroup">
                            <p:stCondLst>
                              <p:cond delay="1500"/>
                            </p:stCondLst>
                            <p:childTnLst>
                              <p:par>
                                <p:cTn id="34" presetID="22" presetClass="entr" presetSubtype="8" fill="hold" nodeType="afterEffect">
                                  <p:stCondLst>
                                    <p:cond delay="0"/>
                                  </p:stCondLst>
                                  <p:childTnLst>
                                    <p:set>
                                      <p:cBhvr>
                                        <p:cTn id="35" dur="1" fill="hold">
                                          <p:stCondLst>
                                            <p:cond delay="0"/>
                                          </p:stCondLst>
                                        </p:cTn>
                                        <p:tgtEl>
                                          <p:spTgt spid="287752"/>
                                        </p:tgtEl>
                                        <p:attrNameLst>
                                          <p:attrName>style.visibility</p:attrName>
                                        </p:attrNameLst>
                                      </p:cBhvr>
                                      <p:to>
                                        <p:strVal val="visible"/>
                                      </p:to>
                                    </p:set>
                                    <p:animEffect transition="in" filter="wipe(left)">
                                      <p:cBhvr>
                                        <p:cTn id="36" dur="500"/>
                                        <p:tgtEl>
                                          <p:spTgt spid="28775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87754"/>
                                        </p:tgtEl>
                                        <p:attrNameLst>
                                          <p:attrName>style.visibility</p:attrName>
                                        </p:attrNameLst>
                                      </p:cBhvr>
                                      <p:to>
                                        <p:strVal val="visible"/>
                                      </p:to>
                                    </p:set>
                                    <p:animEffect transition="in" filter="wipe(left)">
                                      <p:cBhvr>
                                        <p:cTn id="41" dur="500"/>
                                        <p:tgtEl>
                                          <p:spTgt spid="287754"/>
                                        </p:tgtEl>
                                      </p:cBhvr>
                                    </p:animEffect>
                                  </p:childTnLst>
                                </p:cTn>
                              </p:par>
                            </p:childTnLst>
                          </p:cTn>
                        </p:par>
                        <p:par>
                          <p:cTn id="42" fill="hold" nodeType="afterGroup">
                            <p:stCondLst>
                              <p:cond delay="500"/>
                            </p:stCondLst>
                            <p:childTnLst>
                              <p:par>
                                <p:cTn id="43" presetID="22" presetClass="entr" presetSubtype="8" fill="hold" nodeType="afterEffect">
                                  <p:stCondLst>
                                    <p:cond delay="0"/>
                                  </p:stCondLst>
                                  <p:childTnLst>
                                    <p:set>
                                      <p:cBhvr>
                                        <p:cTn id="44" dur="1" fill="hold">
                                          <p:stCondLst>
                                            <p:cond delay="0"/>
                                          </p:stCondLst>
                                        </p:cTn>
                                        <p:tgtEl>
                                          <p:spTgt spid="287755"/>
                                        </p:tgtEl>
                                        <p:attrNameLst>
                                          <p:attrName>style.visibility</p:attrName>
                                        </p:attrNameLst>
                                      </p:cBhvr>
                                      <p:to>
                                        <p:strVal val="visible"/>
                                      </p:to>
                                    </p:set>
                                    <p:animEffect transition="in" filter="wipe(left)">
                                      <p:cBhvr>
                                        <p:cTn id="45" dur="500"/>
                                        <p:tgtEl>
                                          <p:spTgt spid="28775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87756"/>
                                        </p:tgtEl>
                                        <p:attrNameLst>
                                          <p:attrName>style.visibility</p:attrName>
                                        </p:attrNameLst>
                                      </p:cBhvr>
                                      <p:to>
                                        <p:strVal val="visible"/>
                                      </p:to>
                                    </p:set>
                                    <p:animEffect transition="in" filter="wipe(left)">
                                      <p:cBhvr>
                                        <p:cTn id="50" dur="500"/>
                                        <p:tgtEl>
                                          <p:spTgt spid="287756"/>
                                        </p:tgtEl>
                                      </p:cBhvr>
                                    </p:animEffec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287757"/>
                                        </p:tgtEl>
                                        <p:attrNameLst>
                                          <p:attrName>style.visibility</p:attrName>
                                        </p:attrNameLst>
                                      </p:cBhvr>
                                      <p:to>
                                        <p:strVal val="visible"/>
                                      </p:to>
                                    </p:set>
                                    <p:animEffect transition="in" filter="wipe(left)">
                                      <p:cBhvr>
                                        <p:cTn id="54" dur="500"/>
                                        <p:tgtEl>
                                          <p:spTgt spid="287757"/>
                                        </p:tgtEl>
                                      </p:cBhvr>
                                    </p:animEffect>
                                  </p:childTnLst>
                                </p:cTn>
                              </p:par>
                            </p:childTnLst>
                          </p:cTn>
                        </p:par>
                        <p:par>
                          <p:cTn id="55" fill="hold" nodeType="afterGroup">
                            <p:stCondLst>
                              <p:cond delay="1000"/>
                            </p:stCondLst>
                            <p:childTnLst>
                              <p:par>
                                <p:cTn id="56" presetID="22" presetClass="entr" presetSubtype="8" fill="hold" grpId="0" nodeType="afterEffect">
                                  <p:stCondLst>
                                    <p:cond delay="0"/>
                                  </p:stCondLst>
                                  <p:childTnLst>
                                    <p:set>
                                      <p:cBhvr>
                                        <p:cTn id="57" dur="1" fill="hold">
                                          <p:stCondLst>
                                            <p:cond delay="0"/>
                                          </p:stCondLst>
                                        </p:cTn>
                                        <p:tgtEl>
                                          <p:spTgt spid="287758"/>
                                        </p:tgtEl>
                                        <p:attrNameLst>
                                          <p:attrName>style.visibility</p:attrName>
                                        </p:attrNameLst>
                                      </p:cBhvr>
                                      <p:to>
                                        <p:strVal val="visible"/>
                                      </p:to>
                                    </p:set>
                                    <p:animEffect transition="in" filter="wipe(left)">
                                      <p:cBhvr>
                                        <p:cTn id="58" dur="500"/>
                                        <p:tgtEl>
                                          <p:spTgt spid="28775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87759"/>
                                        </p:tgtEl>
                                        <p:attrNameLst>
                                          <p:attrName>style.visibility</p:attrName>
                                        </p:attrNameLst>
                                      </p:cBhvr>
                                      <p:to>
                                        <p:strVal val="visible"/>
                                      </p:to>
                                    </p:set>
                                    <p:animEffect transition="in" filter="wipe(left)">
                                      <p:cBhvr>
                                        <p:cTn id="63" dur="500"/>
                                        <p:tgtEl>
                                          <p:spTgt spid="287759"/>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wipe(left)">
                                      <p:cBhvr>
                                        <p:cTn id="68" dur="500"/>
                                        <p:tgtEl>
                                          <p:spTgt spid="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wipe(left)">
                                      <p:cBhvr>
                                        <p:cTn id="7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6" grpId="0"/>
      <p:bldP spid="287748" grpId="0"/>
      <p:bldP spid="287749" grpId="0"/>
      <p:bldP spid="287751" grpId="0"/>
      <p:bldP spid="287754" grpId="0"/>
      <p:bldP spid="287756" grpId="0"/>
      <p:bldP spid="287758" grpId="0"/>
      <p:bldP spid="28775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a:extLst>
              <a:ext uri="{FF2B5EF4-FFF2-40B4-BE49-F238E27FC236}">
                <a16:creationId xmlns:a16="http://schemas.microsoft.com/office/drawing/2014/main" id="{2FD69150-8BC7-B1D7-15DC-528E8A916FBF}"/>
              </a:ext>
            </a:extLst>
          </p:cNvPr>
          <p:cNvSpPr>
            <a:spLocks noChangeArrowheads="1"/>
          </p:cNvSpPr>
          <p:nvPr/>
        </p:nvSpPr>
        <p:spPr bwMode="auto">
          <a:xfrm>
            <a:off x="107950" y="765175"/>
            <a:ext cx="5029200" cy="579438"/>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3200" b="1">
                <a:solidFill>
                  <a:srgbClr val="FF6600"/>
                </a:solidFill>
                <a:effectLst>
                  <a:outerShdw blurRad="38100" dist="38100" dir="2700000" algn="tl">
                    <a:srgbClr val="C0C0C0"/>
                  </a:outerShdw>
                </a:effectLst>
                <a:latin typeface="Times New Roman" pitchFamily="18" charset="0"/>
                <a:ea typeface="+mn-ea"/>
              </a:rPr>
              <a:t>一</a:t>
            </a:r>
            <a:r>
              <a:rPr lang="en-US" altLang="zh-CN" sz="3200" b="1">
                <a:solidFill>
                  <a:srgbClr val="FF6600"/>
                </a:solidFill>
                <a:effectLst>
                  <a:outerShdw blurRad="38100" dist="38100" dir="2700000" algn="tl">
                    <a:srgbClr val="C0C0C0"/>
                  </a:outerShdw>
                </a:effectLst>
                <a:latin typeface="Times New Roman" pitchFamily="18" charset="0"/>
                <a:ea typeface="+mn-ea"/>
              </a:rPr>
              <a:t>. </a:t>
            </a:r>
            <a:r>
              <a:rPr lang="zh-CN" altLang="en-US" sz="3200" b="1">
                <a:solidFill>
                  <a:srgbClr val="FF6600"/>
                </a:solidFill>
                <a:effectLst>
                  <a:outerShdw blurRad="38100" dist="38100" dir="2700000" algn="tl">
                    <a:srgbClr val="C0C0C0"/>
                  </a:outerShdw>
                </a:effectLst>
                <a:latin typeface="Times New Roman" pitchFamily="18" charset="0"/>
                <a:ea typeface="+mn-ea"/>
              </a:rPr>
              <a:t>不可约多项式</a:t>
            </a:r>
          </a:p>
        </p:txBody>
      </p:sp>
      <p:sp>
        <p:nvSpPr>
          <p:cNvPr id="34828" name="Text Box 3">
            <a:extLst>
              <a:ext uri="{FF2B5EF4-FFF2-40B4-BE49-F238E27FC236}">
                <a16:creationId xmlns:a16="http://schemas.microsoft.com/office/drawing/2014/main" id="{70F3BA3C-0B64-8162-4050-4E236B8F7C55}"/>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§5  </a:t>
            </a:r>
            <a:r>
              <a:rPr lang="zh-CN" altLang="en-US" sz="3200" b="1">
                <a:solidFill>
                  <a:schemeClr val="accent2"/>
                </a:solidFill>
                <a:latin typeface="宋体" panose="02010600030101010101" pitchFamily="2" charset="-122"/>
              </a:rPr>
              <a:t>多项式的分解</a:t>
            </a:r>
          </a:p>
        </p:txBody>
      </p:sp>
      <p:sp>
        <p:nvSpPr>
          <p:cNvPr id="288772" name="Rectangle 4">
            <a:extLst>
              <a:ext uri="{FF2B5EF4-FFF2-40B4-BE49-F238E27FC236}">
                <a16:creationId xmlns:a16="http://schemas.microsoft.com/office/drawing/2014/main" id="{5E1AB465-2BFB-CD04-3DCB-FE3DAAD8B6C3}"/>
              </a:ext>
            </a:extLst>
          </p:cNvPr>
          <p:cNvSpPr>
            <a:spLocks noChangeArrowheads="1"/>
          </p:cNvSpPr>
          <p:nvPr/>
        </p:nvSpPr>
        <p:spPr bwMode="auto">
          <a:xfrm>
            <a:off x="1331913" y="1484313"/>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设</a:t>
            </a:r>
          </a:p>
        </p:txBody>
      </p:sp>
      <p:sp>
        <p:nvSpPr>
          <p:cNvPr id="288773" name="Rectangle 5">
            <a:extLst>
              <a:ext uri="{FF2B5EF4-FFF2-40B4-BE49-F238E27FC236}">
                <a16:creationId xmlns:a16="http://schemas.microsoft.com/office/drawing/2014/main" id="{C873A1CD-42CE-2124-D881-D9730048DA3D}"/>
              </a:ext>
            </a:extLst>
          </p:cNvPr>
          <p:cNvSpPr>
            <a:spLocks noChangeArrowheads="1"/>
          </p:cNvSpPr>
          <p:nvPr/>
        </p:nvSpPr>
        <p:spPr bwMode="auto">
          <a:xfrm>
            <a:off x="107950" y="1484313"/>
            <a:ext cx="1871663"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rgbClr val="FF6600"/>
                </a:solidFill>
                <a:effectLst>
                  <a:outerShdw blurRad="38100" dist="38100" dir="2700000" algn="tl">
                    <a:srgbClr val="C0C0C0"/>
                  </a:outerShdw>
                </a:effectLst>
                <a:latin typeface="Times New Roman" pitchFamily="18" charset="0"/>
                <a:ea typeface="+mn-ea"/>
              </a:rPr>
              <a:t>1. </a:t>
            </a:r>
            <a:r>
              <a:rPr lang="zh-CN" altLang="en-US" sz="2800" b="1">
                <a:solidFill>
                  <a:srgbClr val="FF6600"/>
                </a:solidFill>
                <a:effectLst>
                  <a:outerShdw blurRad="38100" dist="38100" dir="2700000" algn="tl">
                    <a:srgbClr val="C0C0C0"/>
                  </a:outerShdw>
                </a:effectLst>
                <a:latin typeface="Times New Roman" pitchFamily="18" charset="0"/>
                <a:ea typeface="+mn-ea"/>
              </a:rPr>
              <a:t>定义</a:t>
            </a:r>
          </a:p>
        </p:txBody>
      </p:sp>
      <p:graphicFrame>
        <p:nvGraphicFramePr>
          <p:cNvPr id="288774" name="Object 2">
            <a:extLst>
              <a:ext uri="{FF2B5EF4-FFF2-40B4-BE49-F238E27FC236}">
                <a16:creationId xmlns:a16="http://schemas.microsoft.com/office/drawing/2014/main" id="{B66A416A-853D-1C55-B083-E9B60657B364}"/>
              </a:ext>
            </a:extLst>
          </p:cNvPr>
          <p:cNvGraphicFramePr>
            <a:graphicFrameLocks noChangeAspect="1"/>
          </p:cNvGraphicFramePr>
          <p:nvPr/>
        </p:nvGraphicFramePr>
        <p:xfrm>
          <a:off x="1949450" y="1484313"/>
          <a:ext cx="1882775" cy="554037"/>
        </p:xfrm>
        <a:graphic>
          <a:graphicData uri="http://schemas.openxmlformats.org/presentationml/2006/ole">
            <mc:AlternateContent xmlns:mc="http://schemas.openxmlformats.org/markup-compatibility/2006">
              <mc:Choice xmlns:v="urn:schemas-microsoft-com:vml" Requires="v">
                <p:oleObj name="Equation" r:id="rId2" imgW="876240" imgH="253800" progId="Equation.DSMT4">
                  <p:embed/>
                </p:oleObj>
              </mc:Choice>
              <mc:Fallback>
                <p:oleObj name="Equation" r:id="rId2" imgW="876240" imgH="2538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9450" y="1484313"/>
                        <a:ext cx="1882775"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8775" name="Rectangle 7">
            <a:extLst>
              <a:ext uri="{FF2B5EF4-FFF2-40B4-BE49-F238E27FC236}">
                <a16:creationId xmlns:a16="http://schemas.microsoft.com/office/drawing/2014/main" id="{90D0E131-2947-2E9D-6DDA-09A74531186A}"/>
              </a:ext>
            </a:extLst>
          </p:cNvPr>
          <p:cNvSpPr>
            <a:spLocks noChangeArrowheads="1"/>
          </p:cNvSpPr>
          <p:nvPr/>
        </p:nvSpPr>
        <p:spPr bwMode="auto">
          <a:xfrm>
            <a:off x="3995738" y="1484313"/>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且</a:t>
            </a:r>
          </a:p>
        </p:txBody>
      </p:sp>
      <p:graphicFrame>
        <p:nvGraphicFramePr>
          <p:cNvPr id="288776" name="Object 3">
            <a:extLst>
              <a:ext uri="{FF2B5EF4-FFF2-40B4-BE49-F238E27FC236}">
                <a16:creationId xmlns:a16="http://schemas.microsoft.com/office/drawing/2014/main" id="{5B9AFD85-4243-1E1A-84CB-18589DACAF18}"/>
              </a:ext>
            </a:extLst>
          </p:cNvPr>
          <p:cNvGraphicFramePr>
            <a:graphicFrameLocks noChangeAspect="1"/>
          </p:cNvGraphicFramePr>
          <p:nvPr/>
        </p:nvGraphicFramePr>
        <p:xfrm>
          <a:off x="4500563" y="1484313"/>
          <a:ext cx="1774825" cy="554037"/>
        </p:xfrm>
        <a:graphic>
          <a:graphicData uri="http://schemas.openxmlformats.org/presentationml/2006/ole">
            <mc:AlternateContent xmlns:mc="http://schemas.openxmlformats.org/markup-compatibility/2006">
              <mc:Choice xmlns:v="urn:schemas-microsoft-com:vml" Requires="v">
                <p:oleObj name="Equation" r:id="rId4" imgW="825480" imgH="253800" progId="Equation.DSMT4">
                  <p:embed/>
                </p:oleObj>
              </mc:Choice>
              <mc:Fallback>
                <p:oleObj name="Equation" r:id="rId4" imgW="825480" imgH="2538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1484313"/>
                        <a:ext cx="1774825"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8777" name="Rectangle 9">
            <a:extLst>
              <a:ext uri="{FF2B5EF4-FFF2-40B4-BE49-F238E27FC236}">
                <a16:creationId xmlns:a16="http://schemas.microsoft.com/office/drawing/2014/main" id="{8DD0F150-D257-48A9-5C9E-23D356793065}"/>
              </a:ext>
            </a:extLst>
          </p:cNvPr>
          <p:cNvSpPr>
            <a:spLocks noChangeArrowheads="1"/>
          </p:cNvSpPr>
          <p:nvPr/>
        </p:nvSpPr>
        <p:spPr bwMode="auto">
          <a:xfrm>
            <a:off x="395288" y="2133600"/>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若</a:t>
            </a:r>
          </a:p>
        </p:txBody>
      </p:sp>
      <p:graphicFrame>
        <p:nvGraphicFramePr>
          <p:cNvPr id="288778" name="Object 4">
            <a:extLst>
              <a:ext uri="{FF2B5EF4-FFF2-40B4-BE49-F238E27FC236}">
                <a16:creationId xmlns:a16="http://schemas.microsoft.com/office/drawing/2014/main" id="{31AC258A-9059-6517-1C61-34E6ACEF02C5}"/>
              </a:ext>
            </a:extLst>
          </p:cNvPr>
          <p:cNvGraphicFramePr>
            <a:graphicFrameLocks noChangeAspect="1"/>
          </p:cNvGraphicFramePr>
          <p:nvPr/>
        </p:nvGraphicFramePr>
        <p:xfrm>
          <a:off x="755650" y="2205038"/>
          <a:ext cx="763588" cy="442912"/>
        </p:xfrm>
        <a:graphic>
          <a:graphicData uri="http://schemas.openxmlformats.org/presentationml/2006/ole">
            <mc:AlternateContent xmlns:mc="http://schemas.openxmlformats.org/markup-compatibility/2006">
              <mc:Choice xmlns:v="urn:schemas-microsoft-com:vml" Requires="v">
                <p:oleObj name="Equation" r:id="rId6" imgW="355320" imgH="203040" progId="Equation.DSMT4">
                  <p:embed/>
                </p:oleObj>
              </mc:Choice>
              <mc:Fallback>
                <p:oleObj name="Equation" r:id="rId6" imgW="355320" imgH="20304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50" y="2205038"/>
                        <a:ext cx="763588"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8779" name="Rectangle 11">
            <a:extLst>
              <a:ext uri="{FF2B5EF4-FFF2-40B4-BE49-F238E27FC236}">
                <a16:creationId xmlns:a16="http://schemas.microsoft.com/office/drawing/2014/main" id="{ACFBCBC9-B67B-42EC-657B-6016D8AA0DFC}"/>
              </a:ext>
            </a:extLst>
          </p:cNvPr>
          <p:cNvSpPr>
            <a:spLocks noChangeArrowheads="1"/>
          </p:cNvSpPr>
          <p:nvPr/>
        </p:nvSpPr>
        <p:spPr bwMode="auto">
          <a:xfrm>
            <a:off x="1403350" y="2205038"/>
            <a:ext cx="81359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不可以表示成          中两个次数比它低的多项式</a:t>
            </a:r>
          </a:p>
        </p:txBody>
      </p:sp>
      <p:sp>
        <p:nvSpPr>
          <p:cNvPr id="288780" name="Rectangle 12">
            <a:extLst>
              <a:ext uri="{FF2B5EF4-FFF2-40B4-BE49-F238E27FC236}">
                <a16:creationId xmlns:a16="http://schemas.microsoft.com/office/drawing/2014/main" id="{CA2BFD72-B6E0-5CFB-CC6A-6AFBDC77CEC3}"/>
              </a:ext>
            </a:extLst>
          </p:cNvPr>
          <p:cNvSpPr>
            <a:spLocks noChangeArrowheads="1"/>
          </p:cNvSpPr>
          <p:nvPr/>
        </p:nvSpPr>
        <p:spPr bwMode="auto">
          <a:xfrm>
            <a:off x="395288" y="2852738"/>
            <a:ext cx="7272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的乘积，则称         为域</a:t>
            </a:r>
            <a:r>
              <a:rPr lang="en-US" altLang="zh-CN" sz="2800" b="1" i="1">
                <a:latin typeface="Times New Roman" panose="02020603050405020304" pitchFamily="18" charset="0"/>
              </a:rPr>
              <a:t>P</a:t>
            </a:r>
            <a:r>
              <a:rPr lang="en-US" altLang="zh-CN" sz="2800" b="1" i="1">
                <a:latin typeface="Garamond" panose="02020404030301010803" pitchFamily="18" charset="0"/>
              </a:rPr>
              <a:t> </a:t>
            </a:r>
            <a:r>
              <a:rPr lang="zh-CN" altLang="en-US" sz="2800" b="1">
                <a:latin typeface="Garamond" panose="02020404030301010803" pitchFamily="18" charset="0"/>
              </a:rPr>
              <a:t>上的</a:t>
            </a:r>
            <a:r>
              <a:rPr lang="zh-CN" altLang="en-US" sz="2800" b="1">
                <a:solidFill>
                  <a:srgbClr val="CC3300"/>
                </a:solidFill>
                <a:latin typeface="Garamond" panose="02020404030301010803" pitchFamily="18" charset="0"/>
              </a:rPr>
              <a:t>不可约</a:t>
            </a:r>
            <a:r>
              <a:rPr lang="zh-CN" altLang="en-US" sz="2800" b="1">
                <a:latin typeface="Garamond" panose="02020404030301010803" pitchFamily="18" charset="0"/>
              </a:rPr>
              <a:t>多项式</a:t>
            </a:r>
            <a:r>
              <a:rPr lang="en-US" altLang="zh-CN" sz="2800" b="1">
                <a:latin typeface="Garamond" panose="02020404030301010803" pitchFamily="18" charset="0"/>
              </a:rPr>
              <a:t>.</a:t>
            </a:r>
          </a:p>
        </p:txBody>
      </p:sp>
      <p:graphicFrame>
        <p:nvGraphicFramePr>
          <p:cNvPr id="288781" name="Object 5">
            <a:extLst>
              <a:ext uri="{FF2B5EF4-FFF2-40B4-BE49-F238E27FC236}">
                <a16:creationId xmlns:a16="http://schemas.microsoft.com/office/drawing/2014/main" id="{4F17B329-FF37-26CA-B92B-3701BEE14842}"/>
              </a:ext>
            </a:extLst>
          </p:cNvPr>
          <p:cNvGraphicFramePr>
            <a:graphicFrameLocks noChangeAspect="1"/>
          </p:cNvGraphicFramePr>
          <p:nvPr/>
        </p:nvGraphicFramePr>
        <p:xfrm>
          <a:off x="3679825" y="2243138"/>
          <a:ext cx="736600" cy="442912"/>
        </p:xfrm>
        <a:graphic>
          <a:graphicData uri="http://schemas.openxmlformats.org/presentationml/2006/ole">
            <mc:AlternateContent xmlns:mc="http://schemas.openxmlformats.org/markup-compatibility/2006">
              <mc:Choice xmlns:v="urn:schemas-microsoft-com:vml" Requires="v">
                <p:oleObj name="Equation" r:id="rId8" imgW="342720" imgH="203040" progId="Equation.DSMT4">
                  <p:embed/>
                </p:oleObj>
              </mc:Choice>
              <mc:Fallback>
                <p:oleObj name="Equation" r:id="rId8" imgW="342720" imgH="20304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79825" y="2243138"/>
                        <a:ext cx="736600"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8782" name="Object 6">
            <a:extLst>
              <a:ext uri="{FF2B5EF4-FFF2-40B4-BE49-F238E27FC236}">
                <a16:creationId xmlns:a16="http://schemas.microsoft.com/office/drawing/2014/main" id="{1F679BCB-296B-F239-70FE-A6BDD8A7BA73}"/>
              </a:ext>
            </a:extLst>
          </p:cNvPr>
          <p:cNvGraphicFramePr>
            <a:graphicFrameLocks noChangeAspect="1"/>
          </p:cNvGraphicFramePr>
          <p:nvPr/>
        </p:nvGraphicFramePr>
        <p:xfrm>
          <a:off x="2627313" y="2852738"/>
          <a:ext cx="763587" cy="442912"/>
        </p:xfrm>
        <a:graphic>
          <a:graphicData uri="http://schemas.openxmlformats.org/presentationml/2006/ole">
            <mc:AlternateContent xmlns:mc="http://schemas.openxmlformats.org/markup-compatibility/2006">
              <mc:Choice xmlns:v="urn:schemas-microsoft-com:vml" Requires="v">
                <p:oleObj name="Equation" r:id="rId10" imgW="355320" imgH="203040" progId="Equation.DSMT4">
                  <p:embed/>
                </p:oleObj>
              </mc:Choice>
              <mc:Fallback>
                <p:oleObj name="Equation" r:id="rId10" imgW="355320" imgH="20304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27313" y="2852738"/>
                        <a:ext cx="763587"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8783" name="Rectangle 15">
            <a:extLst>
              <a:ext uri="{FF2B5EF4-FFF2-40B4-BE49-F238E27FC236}">
                <a16:creationId xmlns:a16="http://schemas.microsoft.com/office/drawing/2014/main" id="{2D2095D7-D895-1192-1314-29FE71A16323}"/>
              </a:ext>
            </a:extLst>
          </p:cNvPr>
          <p:cNvSpPr>
            <a:spLocks noChangeArrowheads="1"/>
          </p:cNvSpPr>
          <p:nvPr/>
        </p:nvSpPr>
        <p:spPr bwMode="auto">
          <a:xfrm>
            <a:off x="468313" y="3573463"/>
            <a:ext cx="7272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否则，称         为域</a:t>
            </a:r>
            <a:r>
              <a:rPr lang="en-US" altLang="zh-CN" sz="2800" b="1" i="1">
                <a:latin typeface="Garamond" panose="02020404030301010803" pitchFamily="18" charset="0"/>
              </a:rPr>
              <a:t>P</a:t>
            </a:r>
            <a:r>
              <a:rPr lang="zh-CN" altLang="en-US" sz="2800" b="1">
                <a:latin typeface="Garamond" panose="02020404030301010803" pitchFamily="18" charset="0"/>
              </a:rPr>
              <a:t>上</a:t>
            </a:r>
            <a:r>
              <a:rPr lang="zh-CN" altLang="en-US" sz="2800" b="1" i="1">
                <a:latin typeface="Garamond" panose="02020404030301010803" pitchFamily="18" charset="0"/>
              </a:rPr>
              <a:t> </a:t>
            </a:r>
            <a:r>
              <a:rPr lang="zh-CN" altLang="en-US" sz="2800" b="1">
                <a:latin typeface="Garamond" panose="02020404030301010803" pitchFamily="18" charset="0"/>
              </a:rPr>
              <a:t>的</a:t>
            </a:r>
            <a:r>
              <a:rPr lang="zh-CN" altLang="en-US" sz="2800" b="1">
                <a:solidFill>
                  <a:srgbClr val="CC3300"/>
                </a:solidFill>
                <a:latin typeface="Garamond" panose="02020404030301010803" pitchFamily="18" charset="0"/>
              </a:rPr>
              <a:t>可约</a:t>
            </a:r>
            <a:r>
              <a:rPr lang="zh-CN" altLang="en-US" sz="2800" b="1">
                <a:latin typeface="Garamond" panose="02020404030301010803" pitchFamily="18" charset="0"/>
              </a:rPr>
              <a:t>多项式</a:t>
            </a:r>
            <a:r>
              <a:rPr lang="en-US" altLang="zh-CN" sz="2800" b="1">
                <a:latin typeface="Garamond" panose="02020404030301010803" pitchFamily="18" charset="0"/>
              </a:rPr>
              <a:t>.</a:t>
            </a:r>
          </a:p>
        </p:txBody>
      </p:sp>
      <p:graphicFrame>
        <p:nvGraphicFramePr>
          <p:cNvPr id="288784" name="Object 7">
            <a:extLst>
              <a:ext uri="{FF2B5EF4-FFF2-40B4-BE49-F238E27FC236}">
                <a16:creationId xmlns:a16="http://schemas.microsoft.com/office/drawing/2014/main" id="{EDAE3AAE-F9A8-153C-A420-5D7FD770F493}"/>
              </a:ext>
            </a:extLst>
          </p:cNvPr>
          <p:cNvGraphicFramePr>
            <a:graphicFrameLocks noChangeAspect="1"/>
          </p:cNvGraphicFramePr>
          <p:nvPr/>
        </p:nvGraphicFramePr>
        <p:xfrm>
          <a:off x="2051050" y="3573463"/>
          <a:ext cx="763588" cy="442912"/>
        </p:xfrm>
        <a:graphic>
          <a:graphicData uri="http://schemas.openxmlformats.org/presentationml/2006/ole">
            <mc:AlternateContent xmlns:mc="http://schemas.openxmlformats.org/markup-compatibility/2006">
              <mc:Choice xmlns:v="urn:schemas-microsoft-com:vml" Requires="v">
                <p:oleObj name="Equation" r:id="rId12" imgW="355320" imgH="203040" progId="Equation.DSMT4">
                  <p:embed/>
                </p:oleObj>
              </mc:Choice>
              <mc:Fallback>
                <p:oleObj name="Equation" r:id="rId12" imgW="355320" imgH="203040" progId="Equation.DSMT4">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1050" y="3573463"/>
                        <a:ext cx="763588"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8785" name="Rectangle 17">
            <a:extLst>
              <a:ext uri="{FF2B5EF4-FFF2-40B4-BE49-F238E27FC236}">
                <a16:creationId xmlns:a16="http://schemas.microsoft.com/office/drawing/2014/main" id="{A66FE004-6C48-F7F0-3FA5-C0C7B7B42944}"/>
              </a:ext>
            </a:extLst>
          </p:cNvPr>
          <p:cNvSpPr>
            <a:spLocks noChangeArrowheads="1"/>
          </p:cNvSpPr>
          <p:nvPr/>
        </p:nvSpPr>
        <p:spPr bwMode="auto">
          <a:xfrm>
            <a:off x="250825" y="4265613"/>
            <a:ext cx="717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chemeClr val="accent2"/>
                </a:solidFill>
              </a:rPr>
              <a:t>例</a:t>
            </a:r>
            <a:r>
              <a:rPr lang="en-US" altLang="zh-CN" sz="2800" b="1">
                <a:solidFill>
                  <a:schemeClr val="accent2"/>
                </a:solidFill>
                <a:latin typeface="Times New Roman" panose="02020603050405020304" pitchFamily="18" charset="0"/>
              </a:rPr>
              <a:t>1</a:t>
            </a:r>
            <a:endParaRPr lang="en-US" altLang="zh-CN" sz="2800" b="1"/>
          </a:p>
        </p:txBody>
      </p:sp>
      <p:graphicFrame>
        <p:nvGraphicFramePr>
          <p:cNvPr id="288786" name="Object 8">
            <a:extLst>
              <a:ext uri="{FF2B5EF4-FFF2-40B4-BE49-F238E27FC236}">
                <a16:creationId xmlns:a16="http://schemas.microsoft.com/office/drawing/2014/main" id="{6F8F1E60-B7C1-3DE3-D4EF-F09E5F431448}"/>
              </a:ext>
            </a:extLst>
          </p:cNvPr>
          <p:cNvGraphicFramePr>
            <a:graphicFrameLocks noChangeAspect="1"/>
          </p:cNvGraphicFramePr>
          <p:nvPr/>
        </p:nvGraphicFramePr>
        <p:xfrm>
          <a:off x="1403350" y="4292600"/>
          <a:ext cx="2058988" cy="514350"/>
        </p:xfrm>
        <a:graphic>
          <a:graphicData uri="http://schemas.openxmlformats.org/presentationml/2006/ole">
            <mc:AlternateContent xmlns:mc="http://schemas.openxmlformats.org/markup-compatibility/2006">
              <mc:Choice xmlns:v="urn:schemas-microsoft-com:vml" Requires="v">
                <p:oleObj name="Equation" r:id="rId13" imgW="927000" imgH="228600" progId="Equation.DSMT4">
                  <p:embed/>
                </p:oleObj>
              </mc:Choice>
              <mc:Fallback>
                <p:oleObj name="Equation" r:id="rId13" imgW="927000" imgH="22860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03350" y="4292600"/>
                        <a:ext cx="2058988"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8787" name="Rectangle 19">
            <a:extLst>
              <a:ext uri="{FF2B5EF4-FFF2-40B4-BE49-F238E27FC236}">
                <a16:creationId xmlns:a16="http://schemas.microsoft.com/office/drawing/2014/main" id="{C8F6B7DB-6AF2-6915-304D-8077541BB0EC}"/>
              </a:ext>
            </a:extLst>
          </p:cNvPr>
          <p:cNvSpPr>
            <a:spLocks noChangeArrowheads="1"/>
          </p:cNvSpPr>
          <p:nvPr/>
        </p:nvSpPr>
        <p:spPr bwMode="auto">
          <a:xfrm>
            <a:off x="3635375" y="4292600"/>
            <a:ext cx="2592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solidFill>
                  <a:schemeClr val="accent2"/>
                </a:solidFill>
                <a:latin typeface="Garamond" panose="02020404030301010803" pitchFamily="18" charset="0"/>
              </a:rPr>
              <a:t>不可约</a:t>
            </a:r>
          </a:p>
        </p:txBody>
      </p:sp>
      <p:graphicFrame>
        <p:nvGraphicFramePr>
          <p:cNvPr id="288788" name="Object 9">
            <a:extLst>
              <a:ext uri="{FF2B5EF4-FFF2-40B4-BE49-F238E27FC236}">
                <a16:creationId xmlns:a16="http://schemas.microsoft.com/office/drawing/2014/main" id="{31D0338D-92F4-E15A-540C-F210A49C7425}"/>
              </a:ext>
            </a:extLst>
          </p:cNvPr>
          <p:cNvGraphicFramePr>
            <a:graphicFrameLocks noChangeAspect="1"/>
          </p:cNvGraphicFramePr>
          <p:nvPr/>
        </p:nvGraphicFramePr>
        <p:xfrm>
          <a:off x="1403350" y="4941888"/>
          <a:ext cx="2058988" cy="514350"/>
        </p:xfrm>
        <a:graphic>
          <a:graphicData uri="http://schemas.openxmlformats.org/presentationml/2006/ole">
            <mc:AlternateContent xmlns:mc="http://schemas.openxmlformats.org/markup-compatibility/2006">
              <mc:Choice xmlns:v="urn:schemas-microsoft-com:vml" Requires="v">
                <p:oleObj name="Equation" r:id="rId15" imgW="927000" imgH="228600" progId="Equation.DSMT4">
                  <p:embed/>
                </p:oleObj>
              </mc:Choice>
              <mc:Fallback>
                <p:oleObj name="Equation" r:id="rId15" imgW="927000" imgH="228600" progId="Equation.DSMT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03350" y="4941888"/>
                        <a:ext cx="2058988"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8789" name="Rectangle 21">
            <a:extLst>
              <a:ext uri="{FF2B5EF4-FFF2-40B4-BE49-F238E27FC236}">
                <a16:creationId xmlns:a16="http://schemas.microsoft.com/office/drawing/2014/main" id="{42053D67-909C-4503-9734-FDF8723C309E}"/>
              </a:ext>
            </a:extLst>
          </p:cNvPr>
          <p:cNvSpPr>
            <a:spLocks noChangeArrowheads="1"/>
          </p:cNvSpPr>
          <p:nvPr/>
        </p:nvSpPr>
        <p:spPr bwMode="auto">
          <a:xfrm>
            <a:off x="3635375" y="4941888"/>
            <a:ext cx="25923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solidFill>
                  <a:schemeClr val="accent2"/>
                </a:solidFill>
                <a:latin typeface="Garamond" panose="02020404030301010803" pitchFamily="18" charset="0"/>
              </a:rPr>
              <a:t>不可约</a:t>
            </a:r>
          </a:p>
        </p:txBody>
      </p:sp>
      <p:graphicFrame>
        <p:nvGraphicFramePr>
          <p:cNvPr id="288790" name="Object 10">
            <a:extLst>
              <a:ext uri="{FF2B5EF4-FFF2-40B4-BE49-F238E27FC236}">
                <a16:creationId xmlns:a16="http://schemas.microsoft.com/office/drawing/2014/main" id="{88BC2126-37F0-6061-9EAD-53B06AD6B62B}"/>
              </a:ext>
            </a:extLst>
          </p:cNvPr>
          <p:cNvGraphicFramePr>
            <a:graphicFrameLocks noChangeAspect="1"/>
          </p:cNvGraphicFramePr>
          <p:nvPr/>
        </p:nvGraphicFramePr>
        <p:xfrm>
          <a:off x="1403350" y="5589588"/>
          <a:ext cx="2058988" cy="514350"/>
        </p:xfrm>
        <a:graphic>
          <a:graphicData uri="http://schemas.openxmlformats.org/presentationml/2006/ole">
            <mc:AlternateContent xmlns:mc="http://schemas.openxmlformats.org/markup-compatibility/2006">
              <mc:Choice xmlns:v="urn:schemas-microsoft-com:vml" Requires="v">
                <p:oleObj name="Equation" r:id="rId17" imgW="927000" imgH="228600" progId="Equation.DSMT4">
                  <p:embed/>
                </p:oleObj>
              </mc:Choice>
              <mc:Fallback>
                <p:oleObj name="Equation" r:id="rId17" imgW="927000" imgH="228600"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03350" y="5589588"/>
                        <a:ext cx="2058988"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8791" name="Rectangle 23">
            <a:extLst>
              <a:ext uri="{FF2B5EF4-FFF2-40B4-BE49-F238E27FC236}">
                <a16:creationId xmlns:a16="http://schemas.microsoft.com/office/drawing/2014/main" id="{2507B836-36EC-E55E-D4E5-AAA9A84D39F2}"/>
              </a:ext>
            </a:extLst>
          </p:cNvPr>
          <p:cNvSpPr>
            <a:spLocks noChangeArrowheads="1"/>
          </p:cNvSpPr>
          <p:nvPr/>
        </p:nvSpPr>
        <p:spPr bwMode="auto">
          <a:xfrm>
            <a:off x="3635375" y="5589588"/>
            <a:ext cx="25923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solidFill>
                  <a:schemeClr val="accent2"/>
                </a:solidFill>
                <a:latin typeface="Garamond" panose="02020404030301010803" pitchFamily="18" charset="0"/>
              </a:rPr>
              <a:t>可约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88770"/>
                                        </p:tgtEl>
                                        <p:attrNameLst>
                                          <p:attrName>style.visibility</p:attrName>
                                        </p:attrNameLst>
                                      </p:cBhvr>
                                      <p:to>
                                        <p:strVal val="visible"/>
                                      </p:to>
                                    </p:set>
                                    <p:animEffect transition="in" filter="wipe(left)">
                                      <p:cBhvr>
                                        <p:cTn id="7" dur="500"/>
                                        <p:tgtEl>
                                          <p:spTgt spid="2887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8773"/>
                                        </p:tgtEl>
                                        <p:attrNameLst>
                                          <p:attrName>style.visibility</p:attrName>
                                        </p:attrNameLst>
                                      </p:cBhvr>
                                      <p:to>
                                        <p:strVal val="visible"/>
                                      </p:to>
                                    </p:set>
                                    <p:animEffect transition="in" filter="wipe(left)">
                                      <p:cBhvr>
                                        <p:cTn id="12" dur="500"/>
                                        <p:tgtEl>
                                          <p:spTgt spid="288773"/>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88772"/>
                                        </p:tgtEl>
                                        <p:attrNameLst>
                                          <p:attrName>style.visibility</p:attrName>
                                        </p:attrNameLst>
                                      </p:cBhvr>
                                      <p:to>
                                        <p:strVal val="visible"/>
                                      </p:to>
                                    </p:set>
                                    <p:animEffect transition="in" filter="wipe(left)">
                                      <p:cBhvr>
                                        <p:cTn id="16" dur="500"/>
                                        <p:tgtEl>
                                          <p:spTgt spid="288772"/>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288774"/>
                                        </p:tgtEl>
                                        <p:attrNameLst>
                                          <p:attrName>style.visibility</p:attrName>
                                        </p:attrNameLst>
                                      </p:cBhvr>
                                      <p:to>
                                        <p:strVal val="visible"/>
                                      </p:to>
                                    </p:set>
                                    <p:animEffect transition="in" filter="wipe(left)">
                                      <p:cBhvr>
                                        <p:cTn id="20" dur="500"/>
                                        <p:tgtEl>
                                          <p:spTgt spid="288774"/>
                                        </p:tgtEl>
                                      </p:cBhvr>
                                    </p:animEffect>
                                  </p:childTnLst>
                                </p:cTn>
                              </p:par>
                            </p:childTnLst>
                          </p:cTn>
                        </p:par>
                        <p:par>
                          <p:cTn id="21" fill="hold" nodeType="afterGroup">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88775"/>
                                        </p:tgtEl>
                                        <p:attrNameLst>
                                          <p:attrName>style.visibility</p:attrName>
                                        </p:attrNameLst>
                                      </p:cBhvr>
                                      <p:to>
                                        <p:strVal val="visible"/>
                                      </p:to>
                                    </p:set>
                                    <p:animEffect transition="in" filter="wipe(left)">
                                      <p:cBhvr>
                                        <p:cTn id="24" dur="500"/>
                                        <p:tgtEl>
                                          <p:spTgt spid="288775"/>
                                        </p:tgtEl>
                                      </p:cBhvr>
                                    </p:animEffect>
                                  </p:childTnLst>
                                </p:cTn>
                              </p:par>
                            </p:childTnLst>
                          </p:cTn>
                        </p:par>
                        <p:par>
                          <p:cTn id="25" fill="hold" nodeType="afterGroup">
                            <p:stCondLst>
                              <p:cond delay="2000"/>
                            </p:stCondLst>
                            <p:childTnLst>
                              <p:par>
                                <p:cTn id="26" presetID="22" presetClass="entr" presetSubtype="8" fill="hold" nodeType="afterEffect">
                                  <p:stCondLst>
                                    <p:cond delay="0"/>
                                  </p:stCondLst>
                                  <p:childTnLst>
                                    <p:set>
                                      <p:cBhvr>
                                        <p:cTn id="27" dur="1" fill="hold">
                                          <p:stCondLst>
                                            <p:cond delay="0"/>
                                          </p:stCondLst>
                                        </p:cTn>
                                        <p:tgtEl>
                                          <p:spTgt spid="288776"/>
                                        </p:tgtEl>
                                        <p:attrNameLst>
                                          <p:attrName>style.visibility</p:attrName>
                                        </p:attrNameLst>
                                      </p:cBhvr>
                                      <p:to>
                                        <p:strVal val="visible"/>
                                      </p:to>
                                    </p:set>
                                    <p:animEffect transition="in" filter="wipe(left)">
                                      <p:cBhvr>
                                        <p:cTn id="28" dur="500"/>
                                        <p:tgtEl>
                                          <p:spTgt spid="28877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88777"/>
                                        </p:tgtEl>
                                        <p:attrNameLst>
                                          <p:attrName>style.visibility</p:attrName>
                                        </p:attrNameLst>
                                      </p:cBhvr>
                                      <p:to>
                                        <p:strVal val="visible"/>
                                      </p:to>
                                    </p:set>
                                    <p:animEffect transition="in" filter="wipe(left)">
                                      <p:cBhvr>
                                        <p:cTn id="33" dur="500"/>
                                        <p:tgtEl>
                                          <p:spTgt spid="288777"/>
                                        </p:tgtEl>
                                      </p:cBhvr>
                                    </p:animEffect>
                                  </p:childTnLst>
                                </p:cTn>
                              </p:par>
                            </p:childTnLst>
                          </p:cTn>
                        </p:par>
                        <p:par>
                          <p:cTn id="34" fill="hold" nodeType="afterGroup">
                            <p:stCondLst>
                              <p:cond delay="500"/>
                            </p:stCondLst>
                            <p:childTnLst>
                              <p:par>
                                <p:cTn id="35" presetID="22" presetClass="entr" presetSubtype="8" fill="hold" nodeType="afterEffect">
                                  <p:stCondLst>
                                    <p:cond delay="0"/>
                                  </p:stCondLst>
                                  <p:childTnLst>
                                    <p:set>
                                      <p:cBhvr>
                                        <p:cTn id="36" dur="1" fill="hold">
                                          <p:stCondLst>
                                            <p:cond delay="0"/>
                                          </p:stCondLst>
                                        </p:cTn>
                                        <p:tgtEl>
                                          <p:spTgt spid="288778"/>
                                        </p:tgtEl>
                                        <p:attrNameLst>
                                          <p:attrName>style.visibility</p:attrName>
                                        </p:attrNameLst>
                                      </p:cBhvr>
                                      <p:to>
                                        <p:strVal val="visible"/>
                                      </p:to>
                                    </p:set>
                                    <p:animEffect transition="in" filter="wipe(left)">
                                      <p:cBhvr>
                                        <p:cTn id="37" dur="500"/>
                                        <p:tgtEl>
                                          <p:spTgt spid="288778"/>
                                        </p:tgtEl>
                                      </p:cBhvr>
                                    </p:animEffect>
                                  </p:childTnLst>
                                </p:cTn>
                              </p:par>
                            </p:childTnLst>
                          </p:cTn>
                        </p:par>
                        <p:par>
                          <p:cTn id="38" fill="hold" nodeType="afterGroup">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288779"/>
                                        </p:tgtEl>
                                        <p:attrNameLst>
                                          <p:attrName>style.visibility</p:attrName>
                                        </p:attrNameLst>
                                      </p:cBhvr>
                                      <p:to>
                                        <p:strVal val="visible"/>
                                      </p:to>
                                    </p:set>
                                    <p:animEffect transition="in" filter="wipe(left)">
                                      <p:cBhvr>
                                        <p:cTn id="41" dur="500"/>
                                        <p:tgtEl>
                                          <p:spTgt spid="288779"/>
                                        </p:tgtEl>
                                      </p:cBhvr>
                                    </p:animEffect>
                                  </p:childTnLst>
                                </p:cTn>
                              </p:par>
                              <p:par>
                                <p:cTn id="42" presetID="22" presetClass="entr" presetSubtype="8" fill="hold" nodeType="withEffect">
                                  <p:stCondLst>
                                    <p:cond delay="0"/>
                                  </p:stCondLst>
                                  <p:childTnLst>
                                    <p:set>
                                      <p:cBhvr>
                                        <p:cTn id="43" dur="1" fill="hold">
                                          <p:stCondLst>
                                            <p:cond delay="0"/>
                                          </p:stCondLst>
                                        </p:cTn>
                                        <p:tgtEl>
                                          <p:spTgt spid="288781"/>
                                        </p:tgtEl>
                                        <p:attrNameLst>
                                          <p:attrName>style.visibility</p:attrName>
                                        </p:attrNameLst>
                                      </p:cBhvr>
                                      <p:to>
                                        <p:strVal val="visible"/>
                                      </p:to>
                                    </p:set>
                                    <p:animEffect transition="in" filter="wipe(left)">
                                      <p:cBhvr>
                                        <p:cTn id="44" dur="500"/>
                                        <p:tgtEl>
                                          <p:spTgt spid="288781"/>
                                        </p:tgtEl>
                                      </p:cBhvr>
                                    </p:animEffect>
                                  </p:childTnLst>
                                </p:cTn>
                              </p:par>
                            </p:childTnLst>
                          </p:cTn>
                        </p:par>
                        <p:par>
                          <p:cTn id="45" fill="hold" nodeType="afterGroup">
                            <p:stCondLst>
                              <p:cond delay="1500"/>
                            </p:stCondLst>
                            <p:childTnLst>
                              <p:par>
                                <p:cTn id="46" presetID="22" presetClass="entr" presetSubtype="8" fill="hold" grpId="0" nodeType="afterEffect">
                                  <p:stCondLst>
                                    <p:cond delay="0"/>
                                  </p:stCondLst>
                                  <p:childTnLst>
                                    <p:set>
                                      <p:cBhvr>
                                        <p:cTn id="47" dur="1" fill="hold">
                                          <p:stCondLst>
                                            <p:cond delay="0"/>
                                          </p:stCondLst>
                                        </p:cTn>
                                        <p:tgtEl>
                                          <p:spTgt spid="288780"/>
                                        </p:tgtEl>
                                        <p:attrNameLst>
                                          <p:attrName>style.visibility</p:attrName>
                                        </p:attrNameLst>
                                      </p:cBhvr>
                                      <p:to>
                                        <p:strVal val="visible"/>
                                      </p:to>
                                    </p:set>
                                    <p:animEffect transition="in" filter="wipe(left)">
                                      <p:cBhvr>
                                        <p:cTn id="48" dur="500"/>
                                        <p:tgtEl>
                                          <p:spTgt spid="288780"/>
                                        </p:tgtEl>
                                      </p:cBhvr>
                                    </p:animEffect>
                                  </p:childTnLst>
                                </p:cTn>
                              </p:par>
                              <p:par>
                                <p:cTn id="49" presetID="22" presetClass="entr" presetSubtype="8" fill="hold" nodeType="withEffect">
                                  <p:stCondLst>
                                    <p:cond delay="0"/>
                                  </p:stCondLst>
                                  <p:childTnLst>
                                    <p:set>
                                      <p:cBhvr>
                                        <p:cTn id="50" dur="1" fill="hold">
                                          <p:stCondLst>
                                            <p:cond delay="0"/>
                                          </p:stCondLst>
                                        </p:cTn>
                                        <p:tgtEl>
                                          <p:spTgt spid="288782"/>
                                        </p:tgtEl>
                                        <p:attrNameLst>
                                          <p:attrName>style.visibility</p:attrName>
                                        </p:attrNameLst>
                                      </p:cBhvr>
                                      <p:to>
                                        <p:strVal val="visible"/>
                                      </p:to>
                                    </p:set>
                                    <p:animEffect transition="in" filter="wipe(left)">
                                      <p:cBhvr>
                                        <p:cTn id="51" dur="500"/>
                                        <p:tgtEl>
                                          <p:spTgt spid="28878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88783"/>
                                        </p:tgtEl>
                                        <p:attrNameLst>
                                          <p:attrName>style.visibility</p:attrName>
                                        </p:attrNameLst>
                                      </p:cBhvr>
                                      <p:to>
                                        <p:strVal val="visible"/>
                                      </p:to>
                                    </p:set>
                                    <p:animEffect transition="in" filter="wipe(left)">
                                      <p:cBhvr>
                                        <p:cTn id="56" dur="500"/>
                                        <p:tgtEl>
                                          <p:spTgt spid="288783"/>
                                        </p:tgtEl>
                                      </p:cBhvr>
                                    </p:animEffect>
                                  </p:childTnLst>
                                </p:cTn>
                              </p:par>
                              <p:par>
                                <p:cTn id="57" presetID="22" presetClass="entr" presetSubtype="8" fill="hold" nodeType="withEffect">
                                  <p:stCondLst>
                                    <p:cond delay="0"/>
                                  </p:stCondLst>
                                  <p:childTnLst>
                                    <p:set>
                                      <p:cBhvr>
                                        <p:cTn id="58" dur="1" fill="hold">
                                          <p:stCondLst>
                                            <p:cond delay="0"/>
                                          </p:stCondLst>
                                        </p:cTn>
                                        <p:tgtEl>
                                          <p:spTgt spid="288784"/>
                                        </p:tgtEl>
                                        <p:attrNameLst>
                                          <p:attrName>style.visibility</p:attrName>
                                        </p:attrNameLst>
                                      </p:cBhvr>
                                      <p:to>
                                        <p:strVal val="visible"/>
                                      </p:to>
                                    </p:set>
                                    <p:animEffect transition="in" filter="wipe(left)">
                                      <p:cBhvr>
                                        <p:cTn id="59" dur="500"/>
                                        <p:tgtEl>
                                          <p:spTgt spid="28878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88785"/>
                                        </p:tgtEl>
                                        <p:attrNameLst>
                                          <p:attrName>style.visibility</p:attrName>
                                        </p:attrNameLst>
                                      </p:cBhvr>
                                      <p:to>
                                        <p:strVal val="visible"/>
                                      </p:to>
                                    </p:set>
                                    <p:animEffect transition="in" filter="wipe(left)">
                                      <p:cBhvr>
                                        <p:cTn id="64" dur="500"/>
                                        <p:tgtEl>
                                          <p:spTgt spid="288785"/>
                                        </p:tgtEl>
                                      </p:cBhvr>
                                    </p:animEffect>
                                  </p:childTnLst>
                                </p:cTn>
                              </p:par>
                              <p:par>
                                <p:cTn id="65" presetID="22" presetClass="entr" presetSubtype="8" fill="hold" nodeType="withEffect">
                                  <p:stCondLst>
                                    <p:cond delay="0"/>
                                  </p:stCondLst>
                                  <p:childTnLst>
                                    <p:set>
                                      <p:cBhvr>
                                        <p:cTn id="66" dur="1" fill="hold">
                                          <p:stCondLst>
                                            <p:cond delay="0"/>
                                          </p:stCondLst>
                                        </p:cTn>
                                        <p:tgtEl>
                                          <p:spTgt spid="288786"/>
                                        </p:tgtEl>
                                        <p:attrNameLst>
                                          <p:attrName>style.visibility</p:attrName>
                                        </p:attrNameLst>
                                      </p:cBhvr>
                                      <p:to>
                                        <p:strVal val="visible"/>
                                      </p:to>
                                    </p:set>
                                    <p:animEffect transition="in" filter="wipe(left)">
                                      <p:cBhvr>
                                        <p:cTn id="67" dur="500"/>
                                        <p:tgtEl>
                                          <p:spTgt spid="28878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88787"/>
                                        </p:tgtEl>
                                        <p:attrNameLst>
                                          <p:attrName>style.visibility</p:attrName>
                                        </p:attrNameLst>
                                      </p:cBhvr>
                                      <p:to>
                                        <p:strVal val="visible"/>
                                      </p:to>
                                    </p:set>
                                    <p:animEffect transition="in" filter="wipe(left)">
                                      <p:cBhvr>
                                        <p:cTn id="72" dur="500"/>
                                        <p:tgtEl>
                                          <p:spTgt spid="28878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288788"/>
                                        </p:tgtEl>
                                        <p:attrNameLst>
                                          <p:attrName>style.visibility</p:attrName>
                                        </p:attrNameLst>
                                      </p:cBhvr>
                                      <p:to>
                                        <p:strVal val="visible"/>
                                      </p:to>
                                    </p:set>
                                    <p:animEffect transition="in" filter="wipe(left)">
                                      <p:cBhvr>
                                        <p:cTn id="77" dur="500"/>
                                        <p:tgtEl>
                                          <p:spTgt spid="28878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88789"/>
                                        </p:tgtEl>
                                        <p:attrNameLst>
                                          <p:attrName>style.visibility</p:attrName>
                                        </p:attrNameLst>
                                      </p:cBhvr>
                                      <p:to>
                                        <p:strVal val="visible"/>
                                      </p:to>
                                    </p:set>
                                    <p:animEffect transition="in" filter="wipe(left)">
                                      <p:cBhvr>
                                        <p:cTn id="82" dur="500"/>
                                        <p:tgtEl>
                                          <p:spTgt spid="288789"/>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288790"/>
                                        </p:tgtEl>
                                        <p:attrNameLst>
                                          <p:attrName>style.visibility</p:attrName>
                                        </p:attrNameLst>
                                      </p:cBhvr>
                                      <p:to>
                                        <p:strVal val="visible"/>
                                      </p:to>
                                    </p:set>
                                    <p:animEffect transition="in" filter="wipe(left)">
                                      <p:cBhvr>
                                        <p:cTn id="87" dur="500"/>
                                        <p:tgtEl>
                                          <p:spTgt spid="28879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88791"/>
                                        </p:tgtEl>
                                        <p:attrNameLst>
                                          <p:attrName>style.visibility</p:attrName>
                                        </p:attrNameLst>
                                      </p:cBhvr>
                                      <p:to>
                                        <p:strVal val="visible"/>
                                      </p:to>
                                    </p:set>
                                    <p:animEffect transition="in" filter="wipe(left)">
                                      <p:cBhvr>
                                        <p:cTn id="92" dur="500"/>
                                        <p:tgtEl>
                                          <p:spTgt spid="288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0" grpId="0"/>
      <p:bldP spid="288772" grpId="0"/>
      <p:bldP spid="288773" grpId="0"/>
      <p:bldP spid="288775" grpId="0"/>
      <p:bldP spid="288777" grpId="0"/>
      <p:bldP spid="288779" grpId="0"/>
      <p:bldP spid="288780" grpId="0"/>
      <p:bldP spid="288783" grpId="0"/>
      <p:bldP spid="288785" grpId="0"/>
      <p:bldP spid="288787" grpId="0"/>
      <p:bldP spid="288789" grpId="0"/>
      <p:bldP spid="28879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a:extLst>
              <a:ext uri="{FF2B5EF4-FFF2-40B4-BE49-F238E27FC236}">
                <a16:creationId xmlns:a16="http://schemas.microsoft.com/office/drawing/2014/main" id="{F118244B-AFCE-1464-3249-ED41EC736464}"/>
              </a:ext>
            </a:extLst>
          </p:cNvPr>
          <p:cNvSpPr>
            <a:spLocks noChangeArrowheads="1"/>
          </p:cNvSpPr>
          <p:nvPr/>
        </p:nvSpPr>
        <p:spPr bwMode="auto">
          <a:xfrm>
            <a:off x="107950" y="765175"/>
            <a:ext cx="1871663"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rgbClr val="FF6600"/>
                </a:solidFill>
                <a:effectLst>
                  <a:outerShdw blurRad="38100" dist="38100" dir="2700000" algn="tl">
                    <a:srgbClr val="C0C0C0"/>
                  </a:outerShdw>
                </a:effectLst>
                <a:latin typeface="Times New Roman" pitchFamily="18" charset="0"/>
                <a:ea typeface="+mn-ea"/>
              </a:rPr>
              <a:t>注</a:t>
            </a:r>
          </a:p>
        </p:txBody>
      </p:sp>
      <p:sp>
        <p:nvSpPr>
          <p:cNvPr id="289795" name="Rectangle 3">
            <a:extLst>
              <a:ext uri="{FF2B5EF4-FFF2-40B4-BE49-F238E27FC236}">
                <a16:creationId xmlns:a16="http://schemas.microsoft.com/office/drawing/2014/main" id="{E7AE9462-DE26-A79E-B5C3-EDCB5AC9ACFA}"/>
              </a:ext>
            </a:extLst>
          </p:cNvPr>
          <p:cNvSpPr>
            <a:spLocks noChangeArrowheads="1"/>
          </p:cNvSpPr>
          <p:nvPr/>
        </p:nvSpPr>
        <p:spPr bwMode="auto">
          <a:xfrm>
            <a:off x="611188" y="822325"/>
            <a:ext cx="73453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en-US" altLang="zh-CN" sz="2800" b="1">
                <a:solidFill>
                  <a:schemeClr val="accent2"/>
                </a:solidFill>
                <a:latin typeface="Garamond" panose="02020404030301010803" pitchFamily="18" charset="0"/>
              </a:rPr>
              <a:t>1.</a:t>
            </a:r>
            <a:r>
              <a:rPr lang="en-US" altLang="zh-CN" sz="2800" b="1">
                <a:latin typeface="Garamond" panose="02020404030301010803" pitchFamily="18" charset="0"/>
              </a:rPr>
              <a:t>  </a:t>
            </a:r>
            <a:r>
              <a:rPr lang="zh-CN" altLang="en-US" sz="2800" b="1">
                <a:latin typeface="Garamond" panose="02020404030301010803" pitchFamily="18" charset="0"/>
              </a:rPr>
              <a:t>一个多项式是否可约依赖于系数域</a:t>
            </a:r>
            <a:r>
              <a:rPr lang="en-US" altLang="zh-CN" sz="2800" b="1" i="1">
                <a:latin typeface="Times New Roman" panose="02020603050405020304" pitchFamily="18" charset="0"/>
              </a:rPr>
              <a:t>P.</a:t>
            </a:r>
          </a:p>
        </p:txBody>
      </p:sp>
      <p:sp>
        <p:nvSpPr>
          <p:cNvPr id="289796" name="Rectangle 4">
            <a:extLst>
              <a:ext uri="{FF2B5EF4-FFF2-40B4-BE49-F238E27FC236}">
                <a16:creationId xmlns:a16="http://schemas.microsoft.com/office/drawing/2014/main" id="{234F1F89-4E96-5661-6B77-D91729A958EF}"/>
              </a:ext>
            </a:extLst>
          </p:cNvPr>
          <p:cNvSpPr>
            <a:spLocks noChangeArrowheads="1"/>
          </p:cNvSpPr>
          <p:nvPr/>
        </p:nvSpPr>
        <p:spPr bwMode="auto">
          <a:xfrm>
            <a:off x="611188" y="1628775"/>
            <a:ext cx="73453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en-US" altLang="zh-CN" sz="2800" b="1">
                <a:solidFill>
                  <a:schemeClr val="accent2"/>
                </a:solidFill>
                <a:latin typeface="Garamond" panose="02020404030301010803" pitchFamily="18" charset="0"/>
              </a:rPr>
              <a:t>2</a:t>
            </a:r>
            <a:r>
              <a:rPr lang="en-US" altLang="zh-CN" sz="2800" b="1">
                <a:latin typeface="Garamond" panose="02020404030301010803" pitchFamily="18" charset="0"/>
              </a:rPr>
              <a:t> </a:t>
            </a:r>
            <a:r>
              <a:rPr lang="en-US" altLang="zh-CN" sz="2800" b="1">
                <a:solidFill>
                  <a:schemeClr val="accent2"/>
                </a:solidFill>
                <a:latin typeface="Garamond" panose="02020404030301010803" pitchFamily="18" charset="0"/>
              </a:rPr>
              <a:t>.</a:t>
            </a:r>
            <a:r>
              <a:rPr lang="en-US" altLang="zh-CN" sz="2800" b="1">
                <a:latin typeface="Garamond" panose="02020404030301010803" pitchFamily="18" charset="0"/>
              </a:rPr>
              <a:t> </a:t>
            </a:r>
            <a:r>
              <a:rPr lang="zh-CN" altLang="en-US" sz="2800" b="1">
                <a:latin typeface="Garamond" panose="02020404030301010803" pitchFamily="18" charset="0"/>
              </a:rPr>
              <a:t>一次多项式                     总是不可约的</a:t>
            </a:r>
            <a:r>
              <a:rPr lang="en-US" altLang="zh-CN" sz="2800" b="1">
                <a:latin typeface="Garamond" panose="02020404030301010803" pitchFamily="18" charset="0"/>
              </a:rPr>
              <a:t>.</a:t>
            </a:r>
          </a:p>
        </p:txBody>
      </p:sp>
      <p:graphicFrame>
        <p:nvGraphicFramePr>
          <p:cNvPr id="289797" name="Object 2">
            <a:extLst>
              <a:ext uri="{FF2B5EF4-FFF2-40B4-BE49-F238E27FC236}">
                <a16:creationId xmlns:a16="http://schemas.microsoft.com/office/drawing/2014/main" id="{9BF11290-452E-1B0D-8BF3-90C09963202E}"/>
              </a:ext>
            </a:extLst>
          </p:cNvPr>
          <p:cNvGraphicFramePr>
            <a:graphicFrameLocks noChangeAspect="1"/>
          </p:cNvGraphicFramePr>
          <p:nvPr/>
        </p:nvGraphicFramePr>
        <p:xfrm>
          <a:off x="2987675" y="1700213"/>
          <a:ext cx="1747838" cy="457200"/>
        </p:xfrm>
        <a:graphic>
          <a:graphicData uri="http://schemas.openxmlformats.org/presentationml/2006/ole">
            <mc:AlternateContent xmlns:mc="http://schemas.openxmlformats.org/markup-compatibility/2006">
              <mc:Choice xmlns:v="urn:schemas-microsoft-com:vml" Requires="v">
                <p:oleObj name="Equation" r:id="rId2" imgW="787320" imgH="203040" progId="Equation.DSMT4">
                  <p:embed/>
                </p:oleObj>
              </mc:Choice>
              <mc:Fallback>
                <p:oleObj name="Equation" r:id="rId2" imgW="787320" imgH="20304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1700213"/>
                        <a:ext cx="17478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9798" name="Rectangle 6">
            <a:extLst>
              <a:ext uri="{FF2B5EF4-FFF2-40B4-BE49-F238E27FC236}">
                <a16:creationId xmlns:a16="http://schemas.microsoft.com/office/drawing/2014/main" id="{4F40B25F-D52E-6E58-0ED3-DFB9675E0535}"/>
              </a:ext>
            </a:extLst>
          </p:cNvPr>
          <p:cNvSpPr>
            <a:spLocks noChangeArrowheads="1"/>
          </p:cNvSpPr>
          <p:nvPr/>
        </p:nvSpPr>
        <p:spPr bwMode="auto">
          <a:xfrm>
            <a:off x="611188" y="2492375"/>
            <a:ext cx="73453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en-US" altLang="zh-CN" sz="2800" b="1">
                <a:solidFill>
                  <a:schemeClr val="accent2"/>
                </a:solidFill>
                <a:latin typeface="Garamond" panose="02020404030301010803" pitchFamily="18" charset="0"/>
              </a:rPr>
              <a:t>3</a:t>
            </a:r>
            <a:r>
              <a:rPr lang="en-US" altLang="zh-CN" sz="2800" b="1">
                <a:latin typeface="Garamond" panose="02020404030301010803" pitchFamily="18" charset="0"/>
              </a:rPr>
              <a:t> </a:t>
            </a:r>
            <a:r>
              <a:rPr lang="en-US" altLang="zh-CN" sz="2800" b="1">
                <a:solidFill>
                  <a:schemeClr val="accent2"/>
                </a:solidFill>
                <a:latin typeface="Garamond" panose="02020404030301010803" pitchFamily="18" charset="0"/>
              </a:rPr>
              <a:t>.</a:t>
            </a:r>
            <a:r>
              <a:rPr lang="en-US" altLang="zh-CN" sz="2800" b="1">
                <a:latin typeface="Garamond" panose="02020404030301010803" pitchFamily="18" charset="0"/>
              </a:rPr>
              <a:t> </a:t>
            </a:r>
            <a:r>
              <a:rPr lang="zh-CN" altLang="en-US" sz="2800" b="1">
                <a:latin typeface="Garamond" panose="02020404030301010803" pitchFamily="18" charset="0"/>
              </a:rPr>
              <a:t>不可约多项式           的因式只有</a:t>
            </a:r>
            <a:endParaRPr lang="zh-CN" altLang="en-US" sz="2800" b="1" i="1">
              <a:latin typeface="Times New Roman" panose="02020603050405020304" pitchFamily="18" charset="0"/>
            </a:endParaRPr>
          </a:p>
        </p:txBody>
      </p:sp>
      <p:graphicFrame>
        <p:nvGraphicFramePr>
          <p:cNvPr id="289799" name="Object 3">
            <a:extLst>
              <a:ext uri="{FF2B5EF4-FFF2-40B4-BE49-F238E27FC236}">
                <a16:creationId xmlns:a16="http://schemas.microsoft.com/office/drawing/2014/main" id="{AFD9C8BD-C72B-DC63-3128-AE30EB896CCD}"/>
              </a:ext>
            </a:extLst>
          </p:cNvPr>
          <p:cNvGraphicFramePr>
            <a:graphicFrameLocks noChangeAspect="1"/>
          </p:cNvGraphicFramePr>
          <p:nvPr/>
        </p:nvGraphicFramePr>
        <p:xfrm>
          <a:off x="3348038" y="2492375"/>
          <a:ext cx="788987" cy="457200"/>
        </p:xfrm>
        <a:graphic>
          <a:graphicData uri="http://schemas.openxmlformats.org/presentationml/2006/ole">
            <mc:AlternateContent xmlns:mc="http://schemas.openxmlformats.org/markup-compatibility/2006">
              <mc:Choice xmlns:v="urn:schemas-microsoft-com:vml" Requires="v">
                <p:oleObj name="Equation" r:id="rId4" imgW="355320" imgH="203040" progId="Equation.DSMT4">
                  <p:embed/>
                </p:oleObj>
              </mc:Choice>
              <mc:Fallback>
                <p:oleObj name="Equation" r:id="rId4" imgW="355320" imgH="20304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8038" y="2492375"/>
                        <a:ext cx="78898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9800" name="Object 4">
            <a:extLst>
              <a:ext uri="{FF2B5EF4-FFF2-40B4-BE49-F238E27FC236}">
                <a16:creationId xmlns:a16="http://schemas.microsoft.com/office/drawing/2014/main" id="{BCC0D308-E569-A562-0236-7BD4B0DCE718}"/>
              </a:ext>
            </a:extLst>
          </p:cNvPr>
          <p:cNvGraphicFramePr>
            <a:graphicFrameLocks noChangeAspect="1"/>
          </p:cNvGraphicFramePr>
          <p:nvPr/>
        </p:nvGraphicFramePr>
        <p:xfrm>
          <a:off x="4427538" y="3284538"/>
          <a:ext cx="1747837" cy="457200"/>
        </p:xfrm>
        <a:graphic>
          <a:graphicData uri="http://schemas.openxmlformats.org/presentationml/2006/ole">
            <mc:AlternateContent xmlns:mc="http://schemas.openxmlformats.org/markup-compatibility/2006">
              <mc:Choice xmlns:v="urn:schemas-microsoft-com:vml" Requires="v">
                <p:oleObj name="Equation" r:id="rId6" imgW="787320" imgH="203040" progId="Equation.DSMT4">
                  <p:embed/>
                </p:oleObj>
              </mc:Choice>
              <mc:Fallback>
                <p:oleObj name="Equation" r:id="rId6" imgW="787320" imgH="20304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7538" y="3284538"/>
                        <a:ext cx="174783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9801" name="Rectangle 9">
            <a:extLst>
              <a:ext uri="{FF2B5EF4-FFF2-40B4-BE49-F238E27FC236}">
                <a16:creationId xmlns:a16="http://schemas.microsoft.com/office/drawing/2014/main" id="{AD6A5D9D-185E-3A23-98FB-D34688C9BBA9}"/>
              </a:ext>
            </a:extLst>
          </p:cNvPr>
          <p:cNvSpPr>
            <a:spLocks noChangeArrowheads="1"/>
          </p:cNvSpPr>
          <p:nvPr/>
        </p:nvSpPr>
        <p:spPr bwMode="auto">
          <a:xfrm>
            <a:off x="1042988" y="3284538"/>
            <a:ext cx="73453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非零常数 </a:t>
            </a:r>
            <a:r>
              <a:rPr lang="en-US" altLang="zh-CN" sz="2800" b="1" i="1">
                <a:latin typeface="Times New Roman" panose="02020603050405020304" pitchFamily="18" charset="0"/>
              </a:rPr>
              <a:t>c</a:t>
            </a:r>
            <a:r>
              <a:rPr lang="en-US" altLang="zh-CN" sz="2800" b="1">
                <a:latin typeface="Garamond" panose="02020404030301010803" pitchFamily="18" charset="0"/>
              </a:rPr>
              <a:t>  </a:t>
            </a:r>
            <a:r>
              <a:rPr lang="zh-CN" altLang="en-US" sz="2800" b="1">
                <a:latin typeface="Garamond" panose="02020404030301010803" pitchFamily="18" charset="0"/>
              </a:rPr>
              <a:t>和非零倍</a:t>
            </a:r>
            <a:endParaRPr lang="zh-CN" altLang="en-US" sz="2800" b="1" i="1">
              <a:latin typeface="Times New Roman" panose="02020603050405020304" pitchFamily="18" charset="0"/>
            </a:endParaRPr>
          </a:p>
        </p:txBody>
      </p:sp>
      <p:sp>
        <p:nvSpPr>
          <p:cNvPr id="289802" name="Rectangle 10">
            <a:extLst>
              <a:ext uri="{FF2B5EF4-FFF2-40B4-BE49-F238E27FC236}">
                <a16:creationId xmlns:a16="http://schemas.microsoft.com/office/drawing/2014/main" id="{EEA0FC65-096F-E4E7-D36A-B5F8E240F048}"/>
              </a:ext>
            </a:extLst>
          </p:cNvPr>
          <p:cNvSpPr>
            <a:spLocks noChangeArrowheads="1"/>
          </p:cNvSpPr>
          <p:nvPr/>
        </p:nvSpPr>
        <p:spPr bwMode="auto">
          <a:xfrm>
            <a:off x="611188" y="4149725"/>
            <a:ext cx="73453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en-US" altLang="zh-CN" sz="2800" b="1">
                <a:solidFill>
                  <a:schemeClr val="accent2"/>
                </a:solidFill>
                <a:latin typeface="Garamond" panose="02020404030301010803" pitchFamily="18" charset="0"/>
              </a:rPr>
              <a:t>4</a:t>
            </a:r>
            <a:r>
              <a:rPr lang="en-US" altLang="zh-CN" sz="2800" b="1">
                <a:latin typeface="Garamond" panose="02020404030301010803" pitchFamily="18" charset="0"/>
              </a:rPr>
              <a:t> </a:t>
            </a:r>
            <a:r>
              <a:rPr lang="en-US" altLang="zh-CN" sz="2800" b="1">
                <a:solidFill>
                  <a:schemeClr val="accent2"/>
                </a:solidFill>
                <a:latin typeface="Garamond" panose="02020404030301010803" pitchFamily="18" charset="0"/>
              </a:rPr>
              <a:t>.</a:t>
            </a:r>
            <a:r>
              <a:rPr lang="en-US" altLang="zh-CN" sz="2800" b="1">
                <a:latin typeface="Garamond" panose="02020404030301010803" pitchFamily="18" charset="0"/>
              </a:rPr>
              <a:t> </a:t>
            </a:r>
            <a:r>
              <a:rPr lang="zh-CN" altLang="en-US" sz="2800" b="1">
                <a:latin typeface="Garamond" panose="02020404030301010803" pitchFamily="18" charset="0"/>
              </a:rPr>
              <a:t>若                    可约</a:t>
            </a:r>
            <a:r>
              <a:rPr lang="en-US" altLang="zh-CN" sz="2800" b="1">
                <a:latin typeface="Garamond" panose="02020404030301010803" pitchFamily="18" charset="0"/>
              </a:rPr>
              <a:t>,</a:t>
            </a:r>
            <a:r>
              <a:rPr lang="zh-CN" altLang="en-US" sz="2800" b="1">
                <a:latin typeface="Garamond" panose="02020404030301010803" pitchFamily="18" charset="0"/>
              </a:rPr>
              <a:t>则存在</a:t>
            </a:r>
            <a:endParaRPr lang="zh-CN" altLang="en-US" sz="2800" b="1" i="1">
              <a:latin typeface="Times New Roman" panose="02020603050405020304" pitchFamily="18" charset="0"/>
            </a:endParaRPr>
          </a:p>
        </p:txBody>
      </p:sp>
      <p:sp>
        <p:nvSpPr>
          <p:cNvPr id="289803" name="Rectangle 11">
            <a:extLst>
              <a:ext uri="{FF2B5EF4-FFF2-40B4-BE49-F238E27FC236}">
                <a16:creationId xmlns:a16="http://schemas.microsoft.com/office/drawing/2014/main" id="{263A730E-5885-13D8-8D3D-A044181407F9}"/>
              </a:ext>
            </a:extLst>
          </p:cNvPr>
          <p:cNvSpPr>
            <a:spLocks noChangeArrowheads="1"/>
          </p:cNvSpPr>
          <p:nvPr/>
        </p:nvSpPr>
        <p:spPr bwMode="auto">
          <a:xfrm>
            <a:off x="1187450" y="4868863"/>
            <a:ext cx="3311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使得：</a:t>
            </a:r>
          </a:p>
        </p:txBody>
      </p:sp>
      <p:graphicFrame>
        <p:nvGraphicFramePr>
          <p:cNvPr id="289804" name="Object 5">
            <a:extLst>
              <a:ext uri="{FF2B5EF4-FFF2-40B4-BE49-F238E27FC236}">
                <a16:creationId xmlns:a16="http://schemas.microsoft.com/office/drawing/2014/main" id="{D30A4AD5-857F-E30A-AC9D-363E59A0458C}"/>
              </a:ext>
            </a:extLst>
          </p:cNvPr>
          <p:cNvGraphicFramePr>
            <a:graphicFrameLocks noChangeAspect="1"/>
          </p:cNvGraphicFramePr>
          <p:nvPr/>
        </p:nvGraphicFramePr>
        <p:xfrm>
          <a:off x="1476375" y="4149725"/>
          <a:ext cx="1773238" cy="554038"/>
        </p:xfrm>
        <a:graphic>
          <a:graphicData uri="http://schemas.openxmlformats.org/presentationml/2006/ole">
            <mc:AlternateContent xmlns:mc="http://schemas.openxmlformats.org/markup-compatibility/2006">
              <mc:Choice xmlns:v="urn:schemas-microsoft-com:vml" Requires="v">
                <p:oleObj name="Equation" r:id="rId8" imgW="825480" imgH="253800" progId="Equation.DSMT4">
                  <p:embed/>
                </p:oleObj>
              </mc:Choice>
              <mc:Fallback>
                <p:oleObj name="Equation" r:id="rId8" imgW="825480" imgH="2538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6375" y="4149725"/>
                        <a:ext cx="1773238"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9805" name="Object 6">
            <a:extLst>
              <a:ext uri="{FF2B5EF4-FFF2-40B4-BE49-F238E27FC236}">
                <a16:creationId xmlns:a16="http://schemas.microsoft.com/office/drawing/2014/main" id="{72AF12B1-7262-0D33-D68E-76B6D64BA504}"/>
              </a:ext>
            </a:extLst>
          </p:cNvPr>
          <p:cNvGraphicFramePr>
            <a:graphicFrameLocks noChangeAspect="1"/>
          </p:cNvGraphicFramePr>
          <p:nvPr/>
        </p:nvGraphicFramePr>
        <p:xfrm>
          <a:off x="5148263" y="4149725"/>
          <a:ext cx="2509837" cy="554038"/>
        </p:xfrm>
        <a:graphic>
          <a:graphicData uri="http://schemas.openxmlformats.org/presentationml/2006/ole">
            <mc:AlternateContent xmlns:mc="http://schemas.openxmlformats.org/markup-compatibility/2006">
              <mc:Choice xmlns:v="urn:schemas-microsoft-com:vml" Requires="v">
                <p:oleObj name="Equation" r:id="rId10" imgW="1168200" imgH="253800" progId="Equation.DSMT4">
                  <p:embed/>
                </p:oleObj>
              </mc:Choice>
              <mc:Fallback>
                <p:oleObj name="Equation" r:id="rId10" imgW="1168200" imgH="2538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48263" y="4149725"/>
                        <a:ext cx="2509837"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9806" name="Object 7">
            <a:extLst>
              <a:ext uri="{FF2B5EF4-FFF2-40B4-BE49-F238E27FC236}">
                <a16:creationId xmlns:a16="http://schemas.microsoft.com/office/drawing/2014/main" id="{187E4AEF-3DCD-3E0E-1392-3CB184C00917}"/>
              </a:ext>
            </a:extLst>
          </p:cNvPr>
          <p:cNvGraphicFramePr>
            <a:graphicFrameLocks noChangeAspect="1"/>
          </p:cNvGraphicFramePr>
          <p:nvPr/>
        </p:nvGraphicFramePr>
        <p:xfrm>
          <a:off x="2627313" y="4941888"/>
          <a:ext cx="2346325" cy="442912"/>
        </p:xfrm>
        <a:graphic>
          <a:graphicData uri="http://schemas.openxmlformats.org/presentationml/2006/ole">
            <mc:AlternateContent xmlns:mc="http://schemas.openxmlformats.org/markup-compatibility/2006">
              <mc:Choice xmlns:v="urn:schemas-microsoft-com:vml" Requires="v">
                <p:oleObj name="Equation" r:id="rId12" imgW="1091880" imgH="203040" progId="Equation.DSMT4">
                  <p:embed/>
                </p:oleObj>
              </mc:Choice>
              <mc:Fallback>
                <p:oleObj name="Equation" r:id="rId12" imgW="1091880" imgH="20304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27313" y="4941888"/>
                        <a:ext cx="2346325"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9807" name="Rectangle 15">
            <a:extLst>
              <a:ext uri="{FF2B5EF4-FFF2-40B4-BE49-F238E27FC236}">
                <a16:creationId xmlns:a16="http://schemas.microsoft.com/office/drawing/2014/main" id="{9851C71D-43DD-8311-9F41-EAF68E6C2AF6}"/>
              </a:ext>
            </a:extLst>
          </p:cNvPr>
          <p:cNvSpPr>
            <a:spLocks noChangeArrowheads="1"/>
          </p:cNvSpPr>
          <p:nvPr/>
        </p:nvSpPr>
        <p:spPr bwMode="auto">
          <a:xfrm>
            <a:off x="1258888" y="5589588"/>
            <a:ext cx="7921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且</a:t>
            </a:r>
          </a:p>
        </p:txBody>
      </p:sp>
      <p:graphicFrame>
        <p:nvGraphicFramePr>
          <p:cNvPr id="289808" name="Object 8">
            <a:extLst>
              <a:ext uri="{FF2B5EF4-FFF2-40B4-BE49-F238E27FC236}">
                <a16:creationId xmlns:a16="http://schemas.microsoft.com/office/drawing/2014/main" id="{E1CDAB63-7653-A620-E2F1-EE977E44B541}"/>
              </a:ext>
            </a:extLst>
          </p:cNvPr>
          <p:cNvGraphicFramePr>
            <a:graphicFrameLocks noChangeAspect="1"/>
          </p:cNvGraphicFramePr>
          <p:nvPr/>
        </p:nvGraphicFramePr>
        <p:xfrm>
          <a:off x="1763713" y="5661025"/>
          <a:ext cx="5510212" cy="552450"/>
        </p:xfrm>
        <a:graphic>
          <a:graphicData uri="http://schemas.openxmlformats.org/presentationml/2006/ole">
            <mc:AlternateContent xmlns:mc="http://schemas.openxmlformats.org/markup-compatibility/2006">
              <mc:Choice xmlns:v="urn:schemas-microsoft-com:vml" Requires="v">
                <p:oleObj name="Equation" r:id="rId14" imgW="2565360" imgH="253800" progId="Equation.DSMT4">
                  <p:embed/>
                </p:oleObj>
              </mc:Choice>
              <mc:Fallback>
                <p:oleObj name="Equation" r:id="rId14" imgW="2565360" imgH="25380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63713" y="5661025"/>
                        <a:ext cx="5510212"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7" name="Text Box 17">
            <a:extLst>
              <a:ext uri="{FF2B5EF4-FFF2-40B4-BE49-F238E27FC236}">
                <a16:creationId xmlns:a16="http://schemas.microsoft.com/office/drawing/2014/main" id="{9CED7C1B-23CC-A6B0-B0EA-0C77531EE688}"/>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§5  </a:t>
            </a:r>
            <a:r>
              <a:rPr lang="zh-CN" altLang="en-US" sz="3200" b="1">
                <a:solidFill>
                  <a:schemeClr val="accent2"/>
                </a:solidFill>
                <a:latin typeface="宋体" panose="02010600030101010101" pitchFamily="2" charset="-122"/>
              </a:rPr>
              <a:t>多项式的分解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89794"/>
                                        </p:tgtEl>
                                        <p:attrNameLst>
                                          <p:attrName>style.visibility</p:attrName>
                                        </p:attrNameLst>
                                      </p:cBhvr>
                                      <p:to>
                                        <p:strVal val="visible"/>
                                      </p:to>
                                    </p:set>
                                    <p:animEffect transition="in" filter="wipe(left)">
                                      <p:cBhvr>
                                        <p:cTn id="7" dur="500"/>
                                        <p:tgtEl>
                                          <p:spTgt spid="28979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9795"/>
                                        </p:tgtEl>
                                        <p:attrNameLst>
                                          <p:attrName>style.visibility</p:attrName>
                                        </p:attrNameLst>
                                      </p:cBhvr>
                                      <p:to>
                                        <p:strVal val="visible"/>
                                      </p:to>
                                    </p:set>
                                    <p:animEffect transition="in" filter="wipe(left)">
                                      <p:cBhvr>
                                        <p:cTn id="11" dur="500"/>
                                        <p:tgtEl>
                                          <p:spTgt spid="28979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89796"/>
                                        </p:tgtEl>
                                        <p:attrNameLst>
                                          <p:attrName>style.visibility</p:attrName>
                                        </p:attrNameLst>
                                      </p:cBhvr>
                                      <p:to>
                                        <p:strVal val="visible"/>
                                      </p:to>
                                    </p:set>
                                    <p:animEffect transition="in" filter="wipe(left)">
                                      <p:cBhvr>
                                        <p:cTn id="16" dur="500"/>
                                        <p:tgtEl>
                                          <p:spTgt spid="289796"/>
                                        </p:tgtEl>
                                      </p:cBhvr>
                                    </p:animEffect>
                                  </p:childTnLst>
                                </p:cTn>
                              </p:par>
                              <p:par>
                                <p:cTn id="17" presetID="22" presetClass="entr" presetSubtype="8" fill="hold" nodeType="withEffect">
                                  <p:stCondLst>
                                    <p:cond delay="0"/>
                                  </p:stCondLst>
                                  <p:childTnLst>
                                    <p:set>
                                      <p:cBhvr>
                                        <p:cTn id="18" dur="1" fill="hold">
                                          <p:stCondLst>
                                            <p:cond delay="0"/>
                                          </p:stCondLst>
                                        </p:cTn>
                                        <p:tgtEl>
                                          <p:spTgt spid="289797"/>
                                        </p:tgtEl>
                                        <p:attrNameLst>
                                          <p:attrName>style.visibility</p:attrName>
                                        </p:attrNameLst>
                                      </p:cBhvr>
                                      <p:to>
                                        <p:strVal val="visible"/>
                                      </p:to>
                                    </p:set>
                                    <p:animEffect transition="in" filter="wipe(left)">
                                      <p:cBhvr>
                                        <p:cTn id="19" dur="500"/>
                                        <p:tgtEl>
                                          <p:spTgt spid="28979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89798"/>
                                        </p:tgtEl>
                                        <p:attrNameLst>
                                          <p:attrName>style.visibility</p:attrName>
                                        </p:attrNameLst>
                                      </p:cBhvr>
                                      <p:to>
                                        <p:strVal val="visible"/>
                                      </p:to>
                                    </p:set>
                                    <p:animEffect transition="in" filter="wipe(left)">
                                      <p:cBhvr>
                                        <p:cTn id="24" dur="500"/>
                                        <p:tgtEl>
                                          <p:spTgt spid="289798"/>
                                        </p:tgtEl>
                                      </p:cBhvr>
                                    </p:animEffect>
                                  </p:childTnLst>
                                </p:cTn>
                              </p:par>
                              <p:par>
                                <p:cTn id="25" presetID="22" presetClass="entr" presetSubtype="8" fill="hold" nodeType="withEffect">
                                  <p:stCondLst>
                                    <p:cond delay="0"/>
                                  </p:stCondLst>
                                  <p:childTnLst>
                                    <p:set>
                                      <p:cBhvr>
                                        <p:cTn id="26" dur="1" fill="hold">
                                          <p:stCondLst>
                                            <p:cond delay="0"/>
                                          </p:stCondLst>
                                        </p:cTn>
                                        <p:tgtEl>
                                          <p:spTgt spid="289799"/>
                                        </p:tgtEl>
                                        <p:attrNameLst>
                                          <p:attrName>style.visibility</p:attrName>
                                        </p:attrNameLst>
                                      </p:cBhvr>
                                      <p:to>
                                        <p:strVal val="visible"/>
                                      </p:to>
                                    </p:set>
                                    <p:animEffect transition="in" filter="wipe(left)">
                                      <p:cBhvr>
                                        <p:cTn id="27" dur="500"/>
                                        <p:tgtEl>
                                          <p:spTgt spid="2897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9801"/>
                                        </p:tgtEl>
                                        <p:attrNameLst>
                                          <p:attrName>style.visibility</p:attrName>
                                        </p:attrNameLst>
                                      </p:cBhvr>
                                      <p:to>
                                        <p:strVal val="visible"/>
                                      </p:to>
                                    </p:set>
                                    <p:animEffect transition="in" filter="wipe(left)">
                                      <p:cBhvr>
                                        <p:cTn id="32" dur="500"/>
                                        <p:tgtEl>
                                          <p:spTgt spid="289801"/>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289800"/>
                                        </p:tgtEl>
                                        <p:attrNameLst>
                                          <p:attrName>style.visibility</p:attrName>
                                        </p:attrNameLst>
                                      </p:cBhvr>
                                      <p:to>
                                        <p:strVal val="visible"/>
                                      </p:to>
                                    </p:set>
                                    <p:animEffect transition="in" filter="wipe(left)">
                                      <p:cBhvr>
                                        <p:cTn id="36" dur="500"/>
                                        <p:tgtEl>
                                          <p:spTgt spid="28980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89802"/>
                                        </p:tgtEl>
                                        <p:attrNameLst>
                                          <p:attrName>style.visibility</p:attrName>
                                        </p:attrNameLst>
                                      </p:cBhvr>
                                      <p:to>
                                        <p:strVal val="visible"/>
                                      </p:to>
                                    </p:set>
                                    <p:animEffect transition="in" filter="wipe(left)">
                                      <p:cBhvr>
                                        <p:cTn id="41" dur="500"/>
                                        <p:tgtEl>
                                          <p:spTgt spid="289802"/>
                                        </p:tgtEl>
                                      </p:cBhvr>
                                    </p:animEffect>
                                  </p:childTnLst>
                                </p:cTn>
                              </p:par>
                              <p:par>
                                <p:cTn id="42" presetID="22" presetClass="entr" presetSubtype="8" fill="hold" nodeType="withEffect">
                                  <p:stCondLst>
                                    <p:cond delay="0"/>
                                  </p:stCondLst>
                                  <p:childTnLst>
                                    <p:set>
                                      <p:cBhvr>
                                        <p:cTn id="43" dur="1" fill="hold">
                                          <p:stCondLst>
                                            <p:cond delay="0"/>
                                          </p:stCondLst>
                                        </p:cTn>
                                        <p:tgtEl>
                                          <p:spTgt spid="289804"/>
                                        </p:tgtEl>
                                        <p:attrNameLst>
                                          <p:attrName>style.visibility</p:attrName>
                                        </p:attrNameLst>
                                      </p:cBhvr>
                                      <p:to>
                                        <p:strVal val="visible"/>
                                      </p:to>
                                    </p:set>
                                    <p:animEffect transition="in" filter="wipe(left)">
                                      <p:cBhvr>
                                        <p:cTn id="44" dur="500"/>
                                        <p:tgtEl>
                                          <p:spTgt spid="289804"/>
                                        </p:tgtEl>
                                      </p:cBhvr>
                                    </p:animEffect>
                                  </p:childTnLst>
                                </p:cTn>
                              </p:par>
                            </p:childTnLst>
                          </p:cTn>
                        </p:par>
                        <p:par>
                          <p:cTn id="45" fill="hold" nodeType="afterGroup">
                            <p:stCondLst>
                              <p:cond delay="500"/>
                            </p:stCondLst>
                            <p:childTnLst>
                              <p:par>
                                <p:cTn id="46" presetID="22" presetClass="entr" presetSubtype="8" fill="hold" nodeType="afterEffect">
                                  <p:stCondLst>
                                    <p:cond delay="0"/>
                                  </p:stCondLst>
                                  <p:childTnLst>
                                    <p:set>
                                      <p:cBhvr>
                                        <p:cTn id="47" dur="1" fill="hold">
                                          <p:stCondLst>
                                            <p:cond delay="0"/>
                                          </p:stCondLst>
                                        </p:cTn>
                                        <p:tgtEl>
                                          <p:spTgt spid="289805"/>
                                        </p:tgtEl>
                                        <p:attrNameLst>
                                          <p:attrName>style.visibility</p:attrName>
                                        </p:attrNameLst>
                                      </p:cBhvr>
                                      <p:to>
                                        <p:strVal val="visible"/>
                                      </p:to>
                                    </p:set>
                                    <p:animEffect transition="in" filter="wipe(left)">
                                      <p:cBhvr>
                                        <p:cTn id="48" dur="500"/>
                                        <p:tgtEl>
                                          <p:spTgt spid="28980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89803"/>
                                        </p:tgtEl>
                                        <p:attrNameLst>
                                          <p:attrName>style.visibility</p:attrName>
                                        </p:attrNameLst>
                                      </p:cBhvr>
                                      <p:to>
                                        <p:strVal val="visible"/>
                                      </p:to>
                                    </p:set>
                                    <p:animEffect transition="in" filter="wipe(left)">
                                      <p:cBhvr>
                                        <p:cTn id="53" dur="500"/>
                                        <p:tgtEl>
                                          <p:spTgt spid="28980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289806"/>
                                        </p:tgtEl>
                                        <p:attrNameLst>
                                          <p:attrName>style.visibility</p:attrName>
                                        </p:attrNameLst>
                                      </p:cBhvr>
                                      <p:to>
                                        <p:strVal val="visible"/>
                                      </p:to>
                                    </p:set>
                                    <p:animEffect transition="in" filter="wipe(left)">
                                      <p:cBhvr>
                                        <p:cTn id="58" dur="500"/>
                                        <p:tgtEl>
                                          <p:spTgt spid="28980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89807"/>
                                        </p:tgtEl>
                                        <p:attrNameLst>
                                          <p:attrName>style.visibility</p:attrName>
                                        </p:attrNameLst>
                                      </p:cBhvr>
                                      <p:to>
                                        <p:strVal val="visible"/>
                                      </p:to>
                                    </p:set>
                                    <p:animEffect transition="in" filter="wipe(left)">
                                      <p:cBhvr>
                                        <p:cTn id="63" dur="500"/>
                                        <p:tgtEl>
                                          <p:spTgt spid="289807"/>
                                        </p:tgtEl>
                                      </p:cBhvr>
                                    </p:animEffect>
                                  </p:childTnLst>
                                </p:cTn>
                              </p:par>
                            </p:childTnLst>
                          </p:cTn>
                        </p:par>
                        <p:par>
                          <p:cTn id="64" fill="hold" nodeType="afterGroup">
                            <p:stCondLst>
                              <p:cond delay="500"/>
                            </p:stCondLst>
                            <p:childTnLst>
                              <p:par>
                                <p:cTn id="65" presetID="22" presetClass="entr" presetSubtype="8" fill="hold" nodeType="afterEffect">
                                  <p:stCondLst>
                                    <p:cond delay="0"/>
                                  </p:stCondLst>
                                  <p:childTnLst>
                                    <p:set>
                                      <p:cBhvr>
                                        <p:cTn id="66" dur="1" fill="hold">
                                          <p:stCondLst>
                                            <p:cond delay="0"/>
                                          </p:stCondLst>
                                        </p:cTn>
                                        <p:tgtEl>
                                          <p:spTgt spid="289808"/>
                                        </p:tgtEl>
                                        <p:attrNameLst>
                                          <p:attrName>style.visibility</p:attrName>
                                        </p:attrNameLst>
                                      </p:cBhvr>
                                      <p:to>
                                        <p:strVal val="visible"/>
                                      </p:to>
                                    </p:set>
                                    <p:animEffect transition="in" filter="wipe(left)">
                                      <p:cBhvr>
                                        <p:cTn id="67" dur="500"/>
                                        <p:tgtEl>
                                          <p:spTgt spid="289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4" grpId="0"/>
      <p:bldP spid="289795" grpId="0"/>
      <p:bldP spid="289796" grpId="0"/>
      <p:bldP spid="289798" grpId="0"/>
      <p:bldP spid="289801" grpId="0"/>
      <p:bldP spid="289802" grpId="0"/>
      <p:bldP spid="289803" grpId="0"/>
      <p:bldP spid="28980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a:extLst>
              <a:ext uri="{FF2B5EF4-FFF2-40B4-BE49-F238E27FC236}">
                <a16:creationId xmlns:a16="http://schemas.microsoft.com/office/drawing/2014/main" id="{61FB3932-E924-E922-B71C-7D9F1D86BFAC}"/>
              </a:ext>
            </a:extLst>
          </p:cNvPr>
          <p:cNvSpPr>
            <a:spLocks noChangeArrowheads="1"/>
          </p:cNvSpPr>
          <p:nvPr/>
        </p:nvSpPr>
        <p:spPr bwMode="auto">
          <a:xfrm>
            <a:off x="179388" y="836613"/>
            <a:ext cx="1871662"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rgbClr val="FF6600"/>
                </a:solidFill>
                <a:effectLst>
                  <a:outerShdw blurRad="38100" dist="38100" dir="2700000" algn="tl">
                    <a:srgbClr val="C0C0C0"/>
                  </a:outerShdw>
                </a:effectLst>
                <a:latin typeface="Times New Roman" pitchFamily="18" charset="0"/>
                <a:ea typeface="+mn-ea"/>
              </a:rPr>
              <a:t>2. </a:t>
            </a:r>
            <a:r>
              <a:rPr lang="zh-CN" altLang="en-US" sz="2800" b="1">
                <a:solidFill>
                  <a:srgbClr val="FF6600"/>
                </a:solidFill>
                <a:effectLst>
                  <a:outerShdw blurRad="38100" dist="38100" dir="2700000" algn="tl">
                    <a:srgbClr val="C0C0C0"/>
                  </a:outerShdw>
                </a:effectLst>
                <a:latin typeface="Times New Roman" pitchFamily="18" charset="0"/>
                <a:ea typeface="+mn-ea"/>
              </a:rPr>
              <a:t>性质</a:t>
            </a:r>
          </a:p>
        </p:txBody>
      </p:sp>
      <p:graphicFrame>
        <p:nvGraphicFramePr>
          <p:cNvPr id="290819" name="Object 2">
            <a:extLst>
              <a:ext uri="{FF2B5EF4-FFF2-40B4-BE49-F238E27FC236}">
                <a16:creationId xmlns:a16="http://schemas.microsoft.com/office/drawing/2014/main" id="{32F73B8E-DE5B-F5A4-BC47-38108BAF68C7}"/>
              </a:ext>
            </a:extLst>
          </p:cNvPr>
          <p:cNvGraphicFramePr>
            <a:graphicFrameLocks noChangeAspect="1"/>
          </p:cNvGraphicFramePr>
          <p:nvPr/>
        </p:nvGraphicFramePr>
        <p:xfrm>
          <a:off x="1258888" y="2765425"/>
          <a:ext cx="3438525" cy="554038"/>
        </p:xfrm>
        <a:graphic>
          <a:graphicData uri="http://schemas.openxmlformats.org/presentationml/2006/ole">
            <mc:AlternateContent xmlns:mc="http://schemas.openxmlformats.org/markup-compatibility/2006">
              <mc:Choice xmlns:v="urn:schemas-microsoft-com:vml" Requires="v">
                <p:oleObj name="Equation" r:id="rId2" imgW="1600200" imgH="253800" progId="Equation.DSMT4">
                  <p:embed/>
                </p:oleObj>
              </mc:Choice>
              <mc:Fallback>
                <p:oleObj name="Equation" r:id="rId2" imgW="1600200" imgH="2538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2765425"/>
                        <a:ext cx="3438525"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0820" name="Rectangle 4">
            <a:extLst>
              <a:ext uri="{FF2B5EF4-FFF2-40B4-BE49-F238E27FC236}">
                <a16:creationId xmlns:a16="http://schemas.microsoft.com/office/drawing/2014/main" id="{FB91C930-731E-FBC4-710B-BCD712605A95}"/>
              </a:ext>
            </a:extLst>
          </p:cNvPr>
          <p:cNvSpPr>
            <a:spLocks noChangeArrowheads="1"/>
          </p:cNvSpPr>
          <p:nvPr/>
        </p:nvSpPr>
        <p:spPr bwMode="auto">
          <a:xfrm>
            <a:off x="1476375" y="836613"/>
            <a:ext cx="73453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en-US" altLang="zh-CN" sz="2800" b="1">
                <a:solidFill>
                  <a:srgbClr val="FF6600"/>
                </a:solidFill>
                <a:latin typeface="Times New Roman" panose="02020603050405020304" pitchFamily="18" charset="0"/>
              </a:rPr>
              <a:t>(1)</a:t>
            </a:r>
            <a:r>
              <a:rPr lang="en-US" altLang="zh-CN" sz="2800" b="1">
                <a:latin typeface="Garamond" panose="02020404030301010803" pitchFamily="18" charset="0"/>
              </a:rPr>
              <a:t> </a:t>
            </a:r>
            <a:r>
              <a:rPr lang="zh-CN" altLang="en-US" sz="2800" b="1">
                <a:latin typeface="Garamond" panose="02020404030301010803" pitchFamily="18" charset="0"/>
              </a:rPr>
              <a:t>不可约多项式                    与任意多项式</a:t>
            </a:r>
            <a:endParaRPr lang="zh-CN" altLang="en-US" sz="2800" b="1" i="1">
              <a:latin typeface="Times New Roman" panose="02020603050405020304" pitchFamily="18" charset="0"/>
            </a:endParaRPr>
          </a:p>
        </p:txBody>
      </p:sp>
      <p:sp>
        <p:nvSpPr>
          <p:cNvPr id="290821" name="Rectangle 5">
            <a:extLst>
              <a:ext uri="{FF2B5EF4-FFF2-40B4-BE49-F238E27FC236}">
                <a16:creationId xmlns:a16="http://schemas.microsoft.com/office/drawing/2014/main" id="{E3BCDD09-BFEA-AA92-5C40-96F0303F2917}"/>
              </a:ext>
            </a:extLst>
          </p:cNvPr>
          <p:cNvSpPr>
            <a:spLocks noChangeArrowheads="1"/>
          </p:cNvSpPr>
          <p:nvPr/>
        </p:nvSpPr>
        <p:spPr bwMode="auto">
          <a:xfrm>
            <a:off x="3708400" y="1377950"/>
            <a:ext cx="3311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只有两种关系：</a:t>
            </a:r>
          </a:p>
        </p:txBody>
      </p:sp>
      <p:graphicFrame>
        <p:nvGraphicFramePr>
          <p:cNvPr id="290822" name="Object 3">
            <a:extLst>
              <a:ext uri="{FF2B5EF4-FFF2-40B4-BE49-F238E27FC236}">
                <a16:creationId xmlns:a16="http://schemas.microsoft.com/office/drawing/2014/main" id="{77D538C1-65FA-D551-68D5-6B7DC8C735E8}"/>
              </a:ext>
            </a:extLst>
          </p:cNvPr>
          <p:cNvGraphicFramePr>
            <a:graphicFrameLocks noChangeAspect="1"/>
          </p:cNvGraphicFramePr>
          <p:nvPr/>
        </p:nvGraphicFramePr>
        <p:xfrm>
          <a:off x="4238625" y="898525"/>
          <a:ext cx="1719263" cy="442913"/>
        </p:xfrm>
        <a:graphic>
          <a:graphicData uri="http://schemas.openxmlformats.org/presentationml/2006/ole">
            <mc:AlternateContent xmlns:mc="http://schemas.openxmlformats.org/markup-compatibility/2006">
              <mc:Choice xmlns:v="urn:schemas-microsoft-com:vml" Requires="v">
                <p:oleObj name="Equation" r:id="rId4" imgW="799920" imgH="203040" progId="Equation.DSMT4">
                  <p:embed/>
                </p:oleObj>
              </mc:Choice>
              <mc:Fallback>
                <p:oleObj name="Equation" r:id="rId4" imgW="799920" imgH="20304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8625" y="898525"/>
                        <a:ext cx="1719263"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0823" name="Object 4">
            <a:extLst>
              <a:ext uri="{FF2B5EF4-FFF2-40B4-BE49-F238E27FC236}">
                <a16:creationId xmlns:a16="http://schemas.microsoft.com/office/drawing/2014/main" id="{7291CD9D-A571-EF27-469E-4E7E1D8B6617}"/>
              </a:ext>
            </a:extLst>
          </p:cNvPr>
          <p:cNvGraphicFramePr>
            <a:graphicFrameLocks noChangeAspect="1"/>
          </p:cNvGraphicFramePr>
          <p:nvPr/>
        </p:nvGraphicFramePr>
        <p:xfrm>
          <a:off x="1947863" y="1466850"/>
          <a:ext cx="1747837" cy="442913"/>
        </p:xfrm>
        <a:graphic>
          <a:graphicData uri="http://schemas.openxmlformats.org/presentationml/2006/ole">
            <mc:AlternateContent xmlns:mc="http://schemas.openxmlformats.org/markup-compatibility/2006">
              <mc:Choice xmlns:v="urn:schemas-microsoft-com:vml" Requires="v">
                <p:oleObj name="Equation" r:id="rId6" imgW="812520" imgH="203040" progId="Equation.DSMT4">
                  <p:embed/>
                </p:oleObj>
              </mc:Choice>
              <mc:Fallback>
                <p:oleObj name="Equation" r:id="rId6" imgW="812520" imgH="20304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47863" y="1466850"/>
                        <a:ext cx="1747837"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0824" name="Rectangle 8">
            <a:extLst>
              <a:ext uri="{FF2B5EF4-FFF2-40B4-BE49-F238E27FC236}">
                <a16:creationId xmlns:a16="http://schemas.microsoft.com/office/drawing/2014/main" id="{4345B458-29DB-95C9-22B7-362BA86D1FD4}"/>
              </a:ext>
            </a:extLst>
          </p:cNvPr>
          <p:cNvSpPr>
            <a:spLocks noChangeArrowheads="1"/>
          </p:cNvSpPr>
          <p:nvPr/>
        </p:nvSpPr>
        <p:spPr bwMode="auto">
          <a:xfrm>
            <a:off x="1631950" y="2001838"/>
            <a:ext cx="1152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要么</a:t>
            </a:r>
            <a:endParaRPr lang="zh-CN" altLang="en-US" sz="2800" b="1" i="1">
              <a:latin typeface="Times New Roman" panose="02020603050405020304" pitchFamily="18" charset="0"/>
            </a:endParaRPr>
          </a:p>
        </p:txBody>
      </p:sp>
      <p:graphicFrame>
        <p:nvGraphicFramePr>
          <p:cNvPr id="290825" name="Object 5">
            <a:extLst>
              <a:ext uri="{FF2B5EF4-FFF2-40B4-BE49-F238E27FC236}">
                <a16:creationId xmlns:a16="http://schemas.microsoft.com/office/drawing/2014/main" id="{2753F107-CC8F-390D-1BD1-A1E708FC1AB4}"/>
              </a:ext>
            </a:extLst>
          </p:cNvPr>
          <p:cNvGraphicFramePr>
            <a:graphicFrameLocks noChangeAspect="1"/>
          </p:cNvGraphicFramePr>
          <p:nvPr/>
        </p:nvGraphicFramePr>
        <p:xfrm>
          <a:off x="2497138" y="2001838"/>
          <a:ext cx="2374900" cy="554037"/>
        </p:xfrm>
        <a:graphic>
          <a:graphicData uri="http://schemas.openxmlformats.org/presentationml/2006/ole">
            <mc:AlternateContent xmlns:mc="http://schemas.openxmlformats.org/markup-compatibility/2006">
              <mc:Choice xmlns:v="urn:schemas-microsoft-com:vml" Requires="v">
                <p:oleObj name="Equation" r:id="rId8" imgW="1104840" imgH="253800" progId="Equation.DSMT4">
                  <p:embed/>
                </p:oleObj>
              </mc:Choice>
              <mc:Fallback>
                <p:oleObj name="Equation" r:id="rId8" imgW="1104840" imgH="2538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97138" y="2001838"/>
                        <a:ext cx="2374900"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0826" name="Rectangle 10">
            <a:extLst>
              <a:ext uri="{FF2B5EF4-FFF2-40B4-BE49-F238E27FC236}">
                <a16:creationId xmlns:a16="http://schemas.microsoft.com/office/drawing/2014/main" id="{8190CCAC-7486-3F9B-8E98-99FCEF89C185}"/>
              </a:ext>
            </a:extLst>
          </p:cNvPr>
          <p:cNvSpPr>
            <a:spLocks noChangeArrowheads="1"/>
          </p:cNvSpPr>
          <p:nvPr/>
        </p:nvSpPr>
        <p:spPr bwMode="auto">
          <a:xfrm>
            <a:off x="4991100" y="1974850"/>
            <a:ext cx="1152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要么</a:t>
            </a:r>
            <a:endParaRPr lang="zh-CN" altLang="en-US" sz="2800" b="1" i="1">
              <a:latin typeface="Times New Roman" panose="02020603050405020304" pitchFamily="18" charset="0"/>
            </a:endParaRPr>
          </a:p>
        </p:txBody>
      </p:sp>
      <p:graphicFrame>
        <p:nvGraphicFramePr>
          <p:cNvPr id="290827" name="Object 6">
            <a:extLst>
              <a:ext uri="{FF2B5EF4-FFF2-40B4-BE49-F238E27FC236}">
                <a16:creationId xmlns:a16="http://schemas.microsoft.com/office/drawing/2014/main" id="{9C3061CF-C7EE-2DE6-CE35-80DE3A122BA6}"/>
              </a:ext>
            </a:extLst>
          </p:cNvPr>
          <p:cNvGraphicFramePr>
            <a:graphicFrameLocks noChangeAspect="1"/>
          </p:cNvGraphicFramePr>
          <p:nvPr/>
        </p:nvGraphicFramePr>
        <p:xfrm>
          <a:off x="5940425" y="1989138"/>
          <a:ext cx="1773238" cy="525462"/>
        </p:xfrm>
        <a:graphic>
          <a:graphicData uri="http://schemas.openxmlformats.org/presentationml/2006/ole">
            <mc:AlternateContent xmlns:mc="http://schemas.openxmlformats.org/markup-compatibility/2006">
              <mc:Choice xmlns:v="urn:schemas-microsoft-com:vml" Requires="v">
                <p:oleObj name="Equation" r:id="rId10" imgW="825480" imgH="241200" progId="Equation.DSMT4">
                  <p:embed/>
                </p:oleObj>
              </mc:Choice>
              <mc:Fallback>
                <p:oleObj name="Equation" r:id="rId10" imgW="825480" imgH="2412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40425" y="1989138"/>
                        <a:ext cx="1773238"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0828" name="Rectangle 12">
            <a:extLst>
              <a:ext uri="{FF2B5EF4-FFF2-40B4-BE49-F238E27FC236}">
                <a16:creationId xmlns:a16="http://schemas.microsoft.com/office/drawing/2014/main" id="{B5931876-C4AF-5BE2-E807-25B6BAE450C9}"/>
              </a:ext>
            </a:extLst>
          </p:cNvPr>
          <p:cNvSpPr>
            <a:spLocks noChangeArrowheads="1"/>
          </p:cNvSpPr>
          <p:nvPr/>
        </p:nvSpPr>
        <p:spPr bwMode="auto">
          <a:xfrm>
            <a:off x="238125" y="2767013"/>
            <a:ext cx="1525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en-US" altLang="zh-CN" sz="2800" b="1">
                <a:solidFill>
                  <a:srgbClr val="FF6600"/>
                </a:solidFill>
                <a:latin typeface="Times New Roman" panose="02020603050405020304" pitchFamily="18" charset="0"/>
              </a:rPr>
              <a:t>(2)</a:t>
            </a:r>
            <a:r>
              <a:rPr lang="en-US" altLang="zh-CN" sz="2800" b="1">
                <a:latin typeface="Garamond" panose="02020404030301010803" pitchFamily="18" charset="0"/>
              </a:rPr>
              <a:t> </a:t>
            </a:r>
            <a:r>
              <a:rPr lang="zh-CN" altLang="en-US" sz="2800" b="1">
                <a:latin typeface="Garamond" panose="02020404030301010803" pitchFamily="18" charset="0"/>
              </a:rPr>
              <a:t>设</a:t>
            </a:r>
            <a:endParaRPr lang="zh-CN" altLang="en-US" sz="2800" b="1" i="1">
              <a:latin typeface="Times New Roman" panose="02020603050405020304" pitchFamily="18" charset="0"/>
            </a:endParaRPr>
          </a:p>
        </p:txBody>
      </p:sp>
      <p:graphicFrame>
        <p:nvGraphicFramePr>
          <p:cNvPr id="290829" name="Object 7">
            <a:extLst>
              <a:ext uri="{FF2B5EF4-FFF2-40B4-BE49-F238E27FC236}">
                <a16:creationId xmlns:a16="http://schemas.microsoft.com/office/drawing/2014/main" id="{1CF47D9A-D547-AB1E-372F-3CAA31182EA2}"/>
              </a:ext>
            </a:extLst>
          </p:cNvPr>
          <p:cNvGraphicFramePr>
            <a:graphicFrameLocks noChangeAspect="1"/>
          </p:cNvGraphicFramePr>
          <p:nvPr/>
        </p:nvGraphicFramePr>
        <p:xfrm>
          <a:off x="5364163" y="2781300"/>
          <a:ext cx="763587" cy="442913"/>
        </p:xfrm>
        <a:graphic>
          <a:graphicData uri="http://schemas.openxmlformats.org/presentationml/2006/ole">
            <mc:AlternateContent xmlns:mc="http://schemas.openxmlformats.org/markup-compatibility/2006">
              <mc:Choice xmlns:v="urn:schemas-microsoft-com:vml" Requires="v">
                <p:oleObj name="Equation" r:id="rId12" imgW="355320" imgH="203040" progId="Equation.DSMT4">
                  <p:embed/>
                </p:oleObj>
              </mc:Choice>
              <mc:Fallback>
                <p:oleObj name="Equation" r:id="rId12" imgW="355320" imgH="20304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64163" y="2781300"/>
                        <a:ext cx="763587"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0830" name="Rectangle 14">
            <a:extLst>
              <a:ext uri="{FF2B5EF4-FFF2-40B4-BE49-F238E27FC236}">
                <a16:creationId xmlns:a16="http://schemas.microsoft.com/office/drawing/2014/main" id="{A6055DDE-548D-6E1F-5E54-8B3B090CF848}"/>
              </a:ext>
            </a:extLst>
          </p:cNvPr>
          <p:cNvSpPr>
            <a:spLocks noChangeArrowheads="1"/>
          </p:cNvSpPr>
          <p:nvPr/>
        </p:nvSpPr>
        <p:spPr bwMode="auto">
          <a:xfrm>
            <a:off x="4859338" y="2781300"/>
            <a:ext cx="3816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且         不可约</a:t>
            </a:r>
            <a:r>
              <a:rPr lang="en-US" altLang="zh-CN" sz="2800" b="1">
                <a:latin typeface="Garamond" panose="02020404030301010803" pitchFamily="18" charset="0"/>
              </a:rPr>
              <a:t>.</a:t>
            </a:r>
            <a:endParaRPr lang="en-US" altLang="zh-CN" sz="2800" b="1" i="1">
              <a:latin typeface="Times New Roman" panose="02020603050405020304" pitchFamily="18" charset="0"/>
            </a:endParaRPr>
          </a:p>
        </p:txBody>
      </p:sp>
      <p:graphicFrame>
        <p:nvGraphicFramePr>
          <p:cNvPr id="290831" name="Object 8">
            <a:extLst>
              <a:ext uri="{FF2B5EF4-FFF2-40B4-BE49-F238E27FC236}">
                <a16:creationId xmlns:a16="http://schemas.microsoft.com/office/drawing/2014/main" id="{E6D55225-8C67-FB18-AC36-8009EB135869}"/>
              </a:ext>
            </a:extLst>
          </p:cNvPr>
          <p:cNvGraphicFramePr>
            <a:graphicFrameLocks noChangeAspect="1"/>
          </p:cNvGraphicFramePr>
          <p:nvPr/>
        </p:nvGraphicFramePr>
        <p:xfrm>
          <a:off x="1163638" y="3357563"/>
          <a:ext cx="2428875" cy="527050"/>
        </p:xfrm>
        <a:graphic>
          <a:graphicData uri="http://schemas.openxmlformats.org/presentationml/2006/ole">
            <mc:AlternateContent xmlns:mc="http://schemas.openxmlformats.org/markup-compatibility/2006">
              <mc:Choice xmlns:v="urn:schemas-microsoft-com:vml" Requires="v">
                <p:oleObj name="Equation" r:id="rId14" imgW="1130040" imgH="241200" progId="Equation.DSMT4">
                  <p:embed/>
                </p:oleObj>
              </mc:Choice>
              <mc:Fallback>
                <p:oleObj name="Equation" r:id="rId14" imgW="1130040" imgH="24120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3638" y="3357563"/>
                        <a:ext cx="242887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0832" name="Rectangle 16">
            <a:extLst>
              <a:ext uri="{FF2B5EF4-FFF2-40B4-BE49-F238E27FC236}">
                <a16:creationId xmlns:a16="http://schemas.microsoft.com/office/drawing/2014/main" id="{F33CC7ED-CBF6-5FEA-A0AE-3E3A6EDE7266}"/>
              </a:ext>
            </a:extLst>
          </p:cNvPr>
          <p:cNvSpPr>
            <a:spLocks noChangeArrowheads="1"/>
          </p:cNvSpPr>
          <p:nvPr/>
        </p:nvSpPr>
        <p:spPr bwMode="auto">
          <a:xfrm>
            <a:off x="731838" y="3357563"/>
            <a:ext cx="1525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若</a:t>
            </a:r>
            <a:endParaRPr lang="zh-CN" altLang="en-US" sz="2800" b="1" i="1">
              <a:latin typeface="Times New Roman" panose="02020603050405020304" pitchFamily="18" charset="0"/>
            </a:endParaRPr>
          </a:p>
        </p:txBody>
      </p:sp>
      <p:graphicFrame>
        <p:nvGraphicFramePr>
          <p:cNvPr id="290833" name="Object 9">
            <a:extLst>
              <a:ext uri="{FF2B5EF4-FFF2-40B4-BE49-F238E27FC236}">
                <a16:creationId xmlns:a16="http://schemas.microsoft.com/office/drawing/2014/main" id="{58F6DB9D-8638-14F3-3A20-42A442AEA65F}"/>
              </a:ext>
            </a:extLst>
          </p:cNvPr>
          <p:cNvGraphicFramePr>
            <a:graphicFrameLocks noChangeAspect="1"/>
          </p:cNvGraphicFramePr>
          <p:nvPr/>
        </p:nvGraphicFramePr>
        <p:xfrm>
          <a:off x="4116388" y="3357563"/>
          <a:ext cx="1719262" cy="527050"/>
        </p:xfrm>
        <a:graphic>
          <a:graphicData uri="http://schemas.openxmlformats.org/presentationml/2006/ole">
            <mc:AlternateContent xmlns:mc="http://schemas.openxmlformats.org/markup-compatibility/2006">
              <mc:Choice xmlns:v="urn:schemas-microsoft-com:vml" Requires="v">
                <p:oleObj name="Equation" r:id="rId16" imgW="799920" imgH="241200" progId="Equation.DSMT4">
                  <p:embed/>
                </p:oleObj>
              </mc:Choice>
              <mc:Fallback>
                <p:oleObj name="Equation" r:id="rId16" imgW="799920" imgH="241200" progId="Equation.DSMT4">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16388" y="3357563"/>
                        <a:ext cx="1719262"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0834" name="Rectangle 18">
            <a:extLst>
              <a:ext uri="{FF2B5EF4-FFF2-40B4-BE49-F238E27FC236}">
                <a16:creationId xmlns:a16="http://schemas.microsoft.com/office/drawing/2014/main" id="{461CFC3C-2C49-F30D-D71B-218EA8130D09}"/>
              </a:ext>
            </a:extLst>
          </p:cNvPr>
          <p:cNvSpPr>
            <a:spLocks noChangeArrowheads="1"/>
          </p:cNvSpPr>
          <p:nvPr/>
        </p:nvSpPr>
        <p:spPr bwMode="auto">
          <a:xfrm>
            <a:off x="3613150" y="3357563"/>
            <a:ext cx="1525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则</a:t>
            </a:r>
            <a:endParaRPr lang="zh-CN" altLang="en-US" sz="2800" b="1" i="1">
              <a:latin typeface="Times New Roman" panose="02020603050405020304" pitchFamily="18" charset="0"/>
            </a:endParaRPr>
          </a:p>
        </p:txBody>
      </p:sp>
      <p:graphicFrame>
        <p:nvGraphicFramePr>
          <p:cNvPr id="290835" name="Object 10">
            <a:extLst>
              <a:ext uri="{FF2B5EF4-FFF2-40B4-BE49-F238E27FC236}">
                <a16:creationId xmlns:a16="http://schemas.microsoft.com/office/drawing/2014/main" id="{897D0DE0-3A98-305B-38A3-184D9964D817}"/>
              </a:ext>
            </a:extLst>
          </p:cNvPr>
          <p:cNvGraphicFramePr>
            <a:graphicFrameLocks noChangeAspect="1"/>
          </p:cNvGraphicFramePr>
          <p:nvPr/>
        </p:nvGraphicFramePr>
        <p:xfrm>
          <a:off x="6334125" y="3322638"/>
          <a:ext cx="1747838" cy="527050"/>
        </p:xfrm>
        <a:graphic>
          <a:graphicData uri="http://schemas.openxmlformats.org/presentationml/2006/ole">
            <mc:AlternateContent xmlns:mc="http://schemas.openxmlformats.org/markup-compatibility/2006">
              <mc:Choice xmlns:v="urn:schemas-microsoft-com:vml" Requires="v">
                <p:oleObj name="Equation" r:id="rId18" imgW="812520" imgH="241200" progId="Equation.DSMT4">
                  <p:embed/>
                </p:oleObj>
              </mc:Choice>
              <mc:Fallback>
                <p:oleObj name="Equation" r:id="rId18" imgW="812520" imgH="241200" progId="Equation.DSMT4">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334125" y="3322638"/>
                        <a:ext cx="1747838"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0836" name="Rectangle 20">
            <a:extLst>
              <a:ext uri="{FF2B5EF4-FFF2-40B4-BE49-F238E27FC236}">
                <a16:creationId xmlns:a16="http://schemas.microsoft.com/office/drawing/2014/main" id="{60938892-144B-91D9-E531-ACF6FA5817B9}"/>
              </a:ext>
            </a:extLst>
          </p:cNvPr>
          <p:cNvSpPr>
            <a:spLocks noChangeArrowheads="1"/>
          </p:cNvSpPr>
          <p:nvPr/>
        </p:nvSpPr>
        <p:spPr bwMode="auto">
          <a:xfrm>
            <a:off x="5845175" y="3322638"/>
            <a:ext cx="1525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或</a:t>
            </a:r>
            <a:endParaRPr lang="zh-CN" altLang="en-US" sz="2800" b="1" i="1">
              <a:latin typeface="Times New Roman" panose="02020603050405020304" pitchFamily="18" charset="0"/>
            </a:endParaRPr>
          </a:p>
        </p:txBody>
      </p:sp>
      <p:graphicFrame>
        <p:nvGraphicFramePr>
          <p:cNvPr id="290837" name="Object 11">
            <a:extLst>
              <a:ext uri="{FF2B5EF4-FFF2-40B4-BE49-F238E27FC236}">
                <a16:creationId xmlns:a16="http://schemas.microsoft.com/office/drawing/2014/main" id="{609AFF56-D23F-547A-A6D3-0FDD0F496801}"/>
              </a:ext>
            </a:extLst>
          </p:cNvPr>
          <p:cNvGraphicFramePr>
            <a:graphicFrameLocks noChangeAspect="1"/>
          </p:cNvGraphicFramePr>
          <p:nvPr/>
        </p:nvGraphicFramePr>
        <p:xfrm>
          <a:off x="1187450" y="4292600"/>
          <a:ext cx="765175" cy="442913"/>
        </p:xfrm>
        <a:graphic>
          <a:graphicData uri="http://schemas.openxmlformats.org/presentationml/2006/ole">
            <mc:AlternateContent xmlns:mc="http://schemas.openxmlformats.org/markup-compatibility/2006">
              <mc:Choice xmlns:v="urn:schemas-microsoft-com:vml" Requires="v">
                <p:oleObj name="Equation" r:id="rId20" imgW="355320" imgH="203040" progId="Equation.DSMT4">
                  <p:embed/>
                </p:oleObj>
              </mc:Choice>
              <mc:Fallback>
                <p:oleObj name="Equation" r:id="rId20" imgW="355320" imgH="203040" progId="Equation.DSMT4">
                  <p:embed/>
                  <p:pic>
                    <p:nvPicPr>
                      <p:cNvPr id="0" name="Object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87450" y="4292600"/>
                        <a:ext cx="765175"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0838" name="Rectangle 22">
            <a:extLst>
              <a:ext uri="{FF2B5EF4-FFF2-40B4-BE49-F238E27FC236}">
                <a16:creationId xmlns:a16="http://schemas.microsoft.com/office/drawing/2014/main" id="{0F148D1C-990C-A4D5-4BCB-7D2782D3A8DA}"/>
              </a:ext>
            </a:extLst>
          </p:cNvPr>
          <p:cNvSpPr>
            <a:spLocks noChangeArrowheads="1"/>
          </p:cNvSpPr>
          <p:nvPr/>
        </p:nvSpPr>
        <p:spPr bwMode="auto">
          <a:xfrm>
            <a:off x="238125" y="4278313"/>
            <a:ext cx="1525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en-US" altLang="zh-CN" sz="2800" b="1">
                <a:solidFill>
                  <a:srgbClr val="FF6600"/>
                </a:solidFill>
                <a:latin typeface="Times New Roman" panose="02020603050405020304" pitchFamily="18" charset="0"/>
              </a:rPr>
              <a:t>(3)</a:t>
            </a:r>
            <a:r>
              <a:rPr lang="en-US" altLang="zh-CN" sz="2800" b="1">
                <a:latin typeface="Garamond" panose="02020404030301010803" pitchFamily="18" charset="0"/>
              </a:rPr>
              <a:t> </a:t>
            </a:r>
            <a:r>
              <a:rPr lang="zh-CN" altLang="en-US" sz="2800" b="1">
                <a:latin typeface="Garamond" panose="02020404030301010803" pitchFamily="18" charset="0"/>
              </a:rPr>
              <a:t>若</a:t>
            </a:r>
            <a:endParaRPr lang="zh-CN" altLang="en-US" sz="2800" b="1" i="1">
              <a:latin typeface="Times New Roman" panose="02020603050405020304" pitchFamily="18" charset="0"/>
            </a:endParaRPr>
          </a:p>
        </p:txBody>
      </p:sp>
      <p:sp>
        <p:nvSpPr>
          <p:cNvPr id="290839" name="Rectangle 23">
            <a:extLst>
              <a:ext uri="{FF2B5EF4-FFF2-40B4-BE49-F238E27FC236}">
                <a16:creationId xmlns:a16="http://schemas.microsoft.com/office/drawing/2014/main" id="{522D0709-FC39-6914-493F-2E553F0AB594}"/>
              </a:ext>
            </a:extLst>
          </p:cNvPr>
          <p:cNvSpPr>
            <a:spLocks noChangeArrowheads="1"/>
          </p:cNvSpPr>
          <p:nvPr/>
        </p:nvSpPr>
        <p:spPr bwMode="auto">
          <a:xfrm>
            <a:off x="1979613" y="4278313"/>
            <a:ext cx="2305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不可约且</a:t>
            </a:r>
          </a:p>
        </p:txBody>
      </p:sp>
      <p:graphicFrame>
        <p:nvGraphicFramePr>
          <p:cNvPr id="290840" name="Object 12">
            <a:extLst>
              <a:ext uri="{FF2B5EF4-FFF2-40B4-BE49-F238E27FC236}">
                <a16:creationId xmlns:a16="http://schemas.microsoft.com/office/drawing/2014/main" id="{DECAA53E-32A0-7F7E-E8B7-6D896033B98A}"/>
              </a:ext>
            </a:extLst>
          </p:cNvPr>
          <p:cNvGraphicFramePr>
            <a:graphicFrameLocks noChangeAspect="1"/>
          </p:cNvGraphicFramePr>
          <p:nvPr/>
        </p:nvGraphicFramePr>
        <p:xfrm>
          <a:off x="3563938" y="4259263"/>
          <a:ext cx="3683000" cy="527050"/>
        </p:xfrm>
        <a:graphic>
          <a:graphicData uri="http://schemas.openxmlformats.org/presentationml/2006/ole">
            <mc:AlternateContent xmlns:mc="http://schemas.openxmlformats.org/markup-compatibility/2006">
              <mc:Choice xmlns:v="urn:schemas-microsoft-com:vml" Requires="v">
                <p:oleObj name="Equation" r:id="rId22" imgW="1714320" imgH="241200" progId="Equation.DSMT4">
                  <p:embed/>
                </p:oleObj>
              </mc:Choice>
              <mc:Fallback>
                <p:oleObj name="Equation" r:id="rId22" imgW="1714320" imgH="241200" progId="Equation.DSMT4">
                  <p:embed/>
                  <p:pic>
                    <p:nvPicPr>
                      <p:cNvPr id="0" name="Object 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563938" y="4259263"/>
                        <a:ext cx="368300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0841" name="Rectangle 25">
            <a:extLst>
              <a:ext uri="{FF2B5EF4-FFF2-40B4-BE49-F238E27FC236}">
                <a16:creationId xmlns:a16="http://schemas.microsoft.com/office/drawing/2014/main" id="{59849228-A4A8-E303-85F8-1A711F209BF3}"/>
              </a:ext>
            </a:extLst>
          </p:cNvPr>
          <p:cNvSpPr>
            <a:spLocks noChangeArrowheads="1"/>
          </p:cNvSpPr>
          <p:nvPr/>
        </p:nvSpPr>
        <p:spPr bwMode="auto">
          <a:xfrm>
            <a:off x="827088" y="5084763"/>
            <a:ext cx="3673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则一定存在某个</a:t>
            </a:r>
            <a:endParaRPr lang="zh-CN" altLang="en-US" sz="2800" b="1" i="1">
              <a:latin typeface="Times New Roman" panose="02020603050405020304" pitchFamily="18" charset="0"/>
            </a:endParaRPr>
          </a:p>
        </p:txBody>
      </p:sp>
      <p:graphicFrame>
        <p:nvGraphicFramePr>
          <p:cNvPr id="290842" name="Object 13">
            <a:extLst>
              <a:ext uri="{FF2B5EF4-FFF2-40B4-BE49-F238E27FC236}">
                <a16:creationId xmlns:a16="http://schemas.microsoft.com/office/drawing/2014/main" id="{9F7D80D0-5A84-6BA3-F9F9-20A8984DFF67}"/>
              </a:ext>
            </a:extLst>
          </p:cNvPr>
          <p:cNvGraphicFramePr>
            <a:graphicFrameLocks noChangeAspect="1"/>
          </p:cNvGraphicFramePr>
          <p:nvPr/>
        </p:nvGraphicFramePr>
        <p:xfrm>
          <a:off x="3492500" y="5157788"/>
          <a:ext cx="1173163" cy="388937"/>
        </p:xfrm>
        <a:graphic>
          <a:graphicData uri="http://schemas.openxmlformats.org/presentationml/2006/ole">
            <mc:AlternateContent xmlns:mc="http://schemas.openxmlformats.org/markup-compatibility/2006">
              <mc:Choice xmlns:v="urn:schemas-microsoft-com:vml" Requires="v">
                <p:oleObj name="Equation" r:id="rId24" imgW="545760" imgH="177480" progId="Equation.DSMT4">
                  <p:embed/>
                </p:oleObj>
              </mc:Choice>
              <mc:Fallback>
                <p:oleObj name="Equation" r:id="rId24" imgW="545760" imgH="177480" progId="Equation.DSMT4">
                  <p:embed/>
                  <p:pic>
                    <p:nvPicPr>
                      <p:cNvPr id="0" name="Object 1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492500" y="5157788"/>
                        <a:ext cx="1173163"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0843" name="Rectangle 27">
            <a:extLst>
              <a:ext uri="{FF2B5EF4-FFF2-40B4-BE49-F238E27FC236}">
                <a16:creationId xmlns:a16="http://schemas.microsoft.com/office/drawing/2014/main" id="{8D0F75EB-2650-B43F-42B0-F3611AEE0AE5}"/>
              </a:ext>
            </a:extLst>
          </p:cNvPr>
          <p:cNvSpPr>
            <a:spLocks noChangeArrowheads="1"/>
          </p:cNvSpPr>
          <p:nvPr/>
        </p:nvSpPr>
        <p:spPr bwMode="auto">
          <a:xfrm>
            <a:off x="4643438" y="5084763"/>
            <a:ext cx="3673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使得</a:t>
            </a:r>
            <a:endParaRPr lang="zh-CN" altLang="en-US" sz="2800" b="1" i="1">
              <a:latin typeface="Times New Roman" panose="02020603050405020304" pitchFamily="18" charset="0"/>
            </a:endParaRPr>
          </a:p>
        </p:txBody>
      </p:sp>
      <p:graphicFrame>
        <p:nvGraphicFramePr>
          <p:cNvPr id="290844" name="Object 14">
            <a:extLst>
              <a:ext uri="{FF2B5EF4-FFF2-40B4-BE49-F238E27FC236}">
                <a16:creationId xmlns:a16="http://schemas.microsoft.com/office/drawing/2014/main" id="{1E909651-2BF7-6E5D-4BED-EB84591A2C6D}"/>
              </a:ext>
            </a:extLst>
          </p:cNvPr>
          <p:cNvGraphicFramePr>
            <a:graphicFrameLocks noChangeAspect="1"/>
          </p:cNvGraphicFramePr>
          <p:nvPr/>
        </p:nvGraphicFramePr>
        <p:xfrm>
          <a:off x="5435600" y="5084763"/>
          <a:ext cx="1827213" cy="527050"/>
        </p:xfrm>
        <a:graphic>
          <a:graphicData uri="http://schemas.openxmlformats.org/presentationml/2006/ole">
            <mc:AlternateContent xmlns:mc="http://schemas.openxmlformats.org/markup-compatibility/2006">
              <mc:Choice xmlns:v="urn:schemas-microsoft-com:vml" Requires="v">
                <p:oleObj name="Equation" r:id="rId26" imgW="850680" imgH="241200" progId="Equation.DSMT4">
                  <p:embed/>
                </p:oleObj>
              </mc:Choice>
              <mc:Fallback>
                <p:oleObj name="Equation" r:id="rId26" imgW="850680" imgH="241200" progId="Equation.DSMT4">
                  <p:embed/>
                  <p:pic>
                    <p:nvPicPr>
                      <p:cNvPr id="0" name="Object 1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435600" y="5084763"/>
                        <a:ext cx="1827213"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93" name="Text Box 29">
            <a:extLst>
              <a:ext uri="{FF2B5EF4-FFF2-40B4-BE49-F238E27FC236}">
                <a16:creationId xmlns:a16="http://schemas.microsoft.com/office/drawing/2014/main" id="{ED078675-4B41-B8C7-0923-2B399B1E4514}"/>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§5  </a:t>
            </a:r>
            <a:r>
              <a:rPr lang="zh-CN" altLang="en-US" sz="3200" b="1">
                <a:solidFill>
                  <a:schemeClr val="accent2"/>
                </a:solidFill>
                <a:latin typeface="宋体" panose="02010600030101010101" pitchFamily="2" charset="-122"/>
              </a:rPr>
              <a:t>多项式的分解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90818"/>
                                        </p:tgtEl>
                                        <p:attrNameLst>
                                          <p:attrName>style.visibility</p:attrName>
                                        </p:attrNameLst>
                                      </p:cBhvr>
                                      <p:to>
                                        <p:strVal val="visible"/>
                                      </p:to>
                                    </p:set>
                                    <p:animEffect transition="in" filter="wipe(left)">
                                      <p:cBhvr>
                                        <p:cTn id="7" dur="500"/>
                                        <p:tgtEl>
                                          <p:spTgt spid="29081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0820"/>
                                        </p:tgtEl>
                                        <p:attrNameLst>
                                          <p:attrName>style.visibility</p:attrName>
                                        </p:attrNameLst>
                                      </p:cBhvr>
                                      <p:to>
                                        <p:strVal val="visible"/>
                                      </p:to>
                                    </p:set>
                                    <p:animEffect transition="in" filter="wipe(left)">
                                      <p:cBhvr>
                                        <p:cTn id="11" dur="500"/>
                                        <p:tgtEl>
                                          <p:spTgt spid="290820"/>
                                        </p:tgtEl>
                                      </p:cBhvr>
                                    </p:animEffect>
                                  </p:childTnLst>
                                </p:cTn>
                              </p:par>
                              <p:par>
                                <p:cTn id="12" presetID="22" presetClass="entr" presetSubtype="8" fill="hold" nodeType="withEffect">
                                  <p:stCondLst>
                                    <p:cond delay="0"/>
                                  </p:stCondLst>
                                  <p:childTnLst>
                                    <p:set>
                                      <p:cBhvr>
                                        <p:cTn id="13" dur="1" fill="hold">
                                          <p:stCondLst>
                                            <p:cond delay="0"/>
                                          </p:stCondLst>
                                        </p:cTn>
                                        <p:tgtEl>
                                          <p:spTgt spid="290822"/>
                                        </p:tgtEl>
                                        <p:attrNameLst>
                                          <p:attrName>style.visibility</p:attrName>
                                        </p:attrNameLst>
                                      </p:cBhvr>
                                      <p:to>
                                        <p:strVal val="visible"/>
                                      </p:to>
                                    </p:set>
                                    <p:animEffect transition="in" filter="wipe(left)">
                                      <p:cBhvr>
                                        <p:cTn id="14" dur="500"/>
                                        <p:tgtEl>
                                          <p:spTgt spid="290822"/>
                                        </p:tgtEl>
                                      </p:cBhvr>
                                    </p:animEffect>
                                  </p:childTnLst>
                                </p:cTn>
                              </p:par>
                            </p:childTnLst>
                          </p:cTn>
                        </p:par>
                        <p:par>
                          <p:cTn id="15" fill="hold" nodeType="afterGroup">
                            <p:stCondLst>
                              <p:cond delay="1000"/>
                            </p:stCondLst>
                            <p:childTnLst>
                              <p:par>
                                <p:cTn id="16" presetID="22" presetClass="entr" presetSubtype="8" fill="hold" nodeType="afterEffect">
                                  <p:stCondLst>
                                    <p:cond delay="0"/>
                                  </p:stCondLst>
                                  <p:childTnLst>
                                    <p:set>
                                      <p:cBhvr>
                                        <p:cTn id="17" dur="1" fill="hold">
                                          <p:stCondLst>
                                            <p:cond delay="0"/>
                                          </p:stCondLst>
                                        </p:cTn>
                                        <p:tgtEl>
                                          <p:spTgt spid="290823"/>
                                        </p:tgtEl>
                                        <p:attrNameLst>
                                          <p:attrName>style.visibility</p:attrName>
                                        </p:attrNameLst>
                                      </p:cBhvr>
                                      <p:to>
                                        <p:strVal val="visible"/>
                                      </p:to>
                                    </p:set>
                                    <p:animEffect transition="in" filter="wipe(left)">
                                      <p:cBhvr>
                                        <p:cTn id="18" dur="500"/>
                                        <p:tgtEl>
                                          <p:spTgt spid="290823"/>
                                        </p:tgtEl>
                                      </p:cBhvr>
                                    </p:animEffect>
                                  </p:childTnLst>
                                </p:cTn>
                              </p:par>
                            </p:childTnLst>
                          </p:cTn>
                        </p:par>
                        <p:par>
                          <p:cTn id="19" fill="hold" nodeType="afterGroup">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90821"/>
                                        </p:tgtEl>
                                        <p:attrNameLst>
                                          <p:attrName>style.visibility</p:attrName>
                                        </p:attrNameLst>
                                      </p:cBhvr>
                                      <p:to>
                                        <p:strVal val="visible"/>
                                      </p:to>
                                    </p:set>
                                    <p:animEffect transition="in" filter="wipe(left)">
                                      <p:cBhvr>
                                        <p:cTn id="22" dur="500"/>
                                        <p:tgtEl>
                                          <p:spTgt spid="2908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0824"/>
                                        </p:tgtEl>
                                        <p:attrNameLst>
                                          <p:attrName>style.visibility</p:attrName>
                                        </p:attrNameLst>
                                      </p:cBhvr>
                                      <p:to>
                                        <p:strVal val="visible"/>
                                      </p:to>
                                    </p:set>
                                    <p:animEffect transition="in" filter="wipe(left)">
                                      <p:cBhvr>
                                        <p:cTn id="27" dur="500"/>
                                        <p:tgtEl>
                                          <p:spTgt spid="290824"/>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290825"/>
                                        </p:tgtEl>
                                        <p:attrNameLst>
                                          <p:attrName>style.visibility</p:attrName>
                                        </p:attrNameLst>
                                      </p:cBhvr>
                                      <p:to>
                                        <p:strVal val="visible"/>
                                      </p:to>
                                    </p:set>
                                    <p:animEffect transition="in" filter="wipe(left)">
                                      <p:cBhvr>
                                        <p:cTn id="31" dur="500"/>
                                        <p:tgtEl>
                                          <p:spTgt spid="29082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90826"/>
                                        </p:tgtEl>
                                        <p:attrNameLst>
                                          <p:attrName>style.visibility</p:attrName>
                                        </p:attrNameLst>
                                      </p:cBhvr>
                                      <p:to>
                                        <p:strVal val="visible"/>
                                      </p:to>
                                    </p:set>
                                    <p:animEffect transition="in" filter="wipe(left)">
                                      <p:cBhvr>
                                        <p:cTn id="36" dur="500"/>
                                        <p:tgtEl>
                                          <p:spTgt spid="290826"/>
                                        </p:tgtEl>
                                      </p:cBhvr>
                                    </p:animEffect>
                                  </p:childTnLst>
                                </p:cTn>
                              </p:par>
                            </p:childTnLst>
                          </p:cTn>
                        </p:par>
                        <p:par>
                          <p:cTn id="37" fill="hold" nodeType="afterGroup">
                            <p:stCondLst>
                              <p:cond delay="500"/>
                            </p:stCondLst>
                            <p:childTnLst>
                              <p:par>
                                <p:cTn id="38" presetID="22" presetClass="entr" presetSubtype="8" fill="hold" nodeType="afterEffect">
                                  <p:stCondLst>
                                    <p:cond delay="0"/>
                                  </p:stCondLst>
                                  <p:childTnLst>
                                    <p:set>
                                      <p:cBhvr>
                                        <p:cTn id="39" dur="1" fill="hold">
                                          <p:stCondLst>
                                            <p:cond delay="0"/>
                                          </p:stCondLst>
                                        </p:cTn>
                                        <p:tgtEl>
                                          <p:spTgt spid="290827"/>
                                        </p:tgtEl>
                                        <p:attrNameLst>
                                          <p:attrName>style.visibility</p:attrName>
                                        </p:attrNameLst>
                                      </p:cBhvr>
                                      <p:to>
                                        <p:strVal val="visible"/>
                                      </p:to>
                                    </p:set>
                                    <p:animEffect transition="in" filter="wipe(left)">
                                      <p:cBhvr>
                                        <p:cTn id="40" dur="500"/>
                                        <p:tgtEl>
                                          <p:spTgt spid="29082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90828"/>
                                        </p:tgtEl>
                                        <p:attrNameLst>
                                          <p:attrName>style.visibility</p:attrName>
                                        </p:attrNameLst>
                                      </p:cBhvr>
                                      <p:to>
                                        <p:strVal val="visible"/>
                                      </p:to>
                                    </p:set>
                                    <p:animEffect transition="in" filter="wipe(left)">
                                      <p:cBhvr>
                                        <p:cTn id="45" dur="500"/>
                                        <p:tgtEl>
                                          <p:spTgt spid="290828"/>
                                        </p:tgtEl>
                                      </p:cBhvr>
                                    </p:animEffect>
                                  </p:childTnLst>
                                </p:cTn>
                              </p:par>
                            </p:childTnLst>
                          </p:cTn>
                        </p:par>
                        <p:par>
                          <p:cTn id="46" fill="hold" nodeType="afterGroup">
                            <p:stCondLst>
                              <p:cond delay="500"/>
                            </p:stCondLst>
                            <p:childTnLst>
                              <p:par>
                                <p:cTn id="47" presetID="22" presetClass="entr" presetSubtype="8" fill="hold" nodeType="afterEffect">
                                  <p:stCondLst>
                                    <p:cond delay="0"/>
                                  </p:stCondLst>
                                  <p:childTnLst>
                                    <p:set>
                                      <p:cBhvr>
                                        <p:cTn id="48" dur="1" fill="hold">
                                          <p:stCondLst>
                                            <p:cond delay="0"/>
                                          </p:stCondLst>
                                        </p:cTn>
                                        <p:tgtEl>
                                          <p:spTgt spid="290819"/>
                                        </p:tgtEl>
                                        <p:attrNameLst>
                                          <p:attrName>style.visibility</p:attrName>
                                        </p:attrNameLst>
                                      </p:cBhvr>
                                      <p:to>
                                        <p:strVal val="visible"/>
                                      </p:to>
                                    </p:set>
                                    <p:animEffect transition="in" filter="wipe(left)">
                                      <p:cBhvr>
                                        <p:cTn id="49" dur="500"/>
                                        <p:tgtEl>
                                          <p:spTgt spid="290819"/>
                                        </p:tgtEl>
                                      </p:cBhvr>
                                    </p:animEffect>
                                  </p:childTnLst>
                                </p:cTn>
                              </p:par>
                            </p:childTnLst>
                          </p:cTn>
                        </p:par>
                        <p:par>
                          <p:cTn id="50" fill="hold" nodeType="afterGroup">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290830"/>
                                        </p:tgtEl>
                                        <p:attrNameLst>
                                          <p:attrName>style.visibility</p:attrName>
                                        </p:attrNameLst>
                                      </p:cBhvr>
                                      <p:to>
                                        <p:strVal val="visible"/>
                                      </p:to>
                                    </p:set>
                                    <p:animEffect transition="in" filter="wipe(left)">
                                      <p:cBhvr>
                                        <p:cTn id="53" dur="500"/>
                                        <p:tgtEl>
                                          <p:spTgt spid="290830"/>
                                        </p:tgtEl>
                                      </p:cBhvr>
                                    </p:animEffect>
                                  </p:childTnLst>
                                </p:cTn>
                              </p:par>
                              <p:par>
                                <p:cTn id="54" presetID="22" presetClass="entr" presetSubtype="8" fill="hold" nodeType="withEffect">
                                  <p:stCondLst>
                                    <p:cond delay="0"/>
                                  </p:stCondLst>
                                  <p:childTnLst>
                                    <p:set>
                                      <p:cBhvr>
                                        <p:cTn id="55" dur="1" fill="hold">
                                          <p:stCondLst>
                                            <p:cond delay="0"/>
                                          </p:stCondLst>
                                        </p:cTn>
                                        <p:tgtEl>
                                          <p:spTgt spid="290829"/>
                                        </p:tgtEl>
                                        <p:attrNameLst>
                                          <p:attrName>style.visibility</p:attrName>
                                        </p:attrNameLst>
                                      </p:cBhvr>
                                      <p:to>
                                        <p:strVal val="visible"/>
                                      </p:to>
                                    </p:set>
                                    <p:animEffect transition="in" filter="wipe(left)">
                                      <p:cBhvr>
                                        <p:cTn id="56" dur="500"/>
                                        <p:tgtEl>
                                          <p:spTgt spid="290829"/>
                                        </p:tgtEl>
                                      </p:cBhvr>
                                    </p:animEffect>
                                  </p:childTnLst>
                                </p:cTn>
                              </p:par>
                            </p:childTnLst>
                          </p:cTn>
                        </p:par>
                        <p:par>
                          <p:cTn id="57" fill="hold" nodeType="afterGroup">
                            <p:stCondLst>
                              <p:cond delay="1500"/>
                            </p:stCondLst>
                            <p:childTnLst>
                              <p:par>
                                <p:cTn id="58" presetID="22" presetClass="entr" presetSubtype="8" fill="hold" grpId="0" nodeType="afterEffect">
                                  <p:stCondLst>
                                    <p:cond delay="0"/>
                                  </p:stCondLst>
                                  <p:childTnLst>
                                    <p:set>
                                      <p:cBhvr>
                                        <p:cTn id="59" dur="1" fill="hold">
                                          <p:stCondLst>
                                            <p:cond delay="0"/>
                                          </p:stCondLst>
                                        </p:cTn>
                                        <p:tgtEl>
                                          <p:spTgt spid="290832"/>
                                        </p:tgtEl>
                                        <p:attrNameLst>
                                          <p:attrName>style.visibility</p:attrName>
                                        </p:attrNameLst>
                                      </p:cBhvr>
                                      <p:to>
                                        <p:strVal val="visible"/>
                                      </p:to>
                                    </p:set>
                                    <p:animEffect transition="in" filter="wipe(left)">
                                      <p:cBhvr>
                                        <p:cTn id="60" dur="500"/>
                                        <p:tgtEl>
                                          <p:spTgt spid="290832"/>
                                        </p:tgtEl>
                                      </p:cBhvr>
                                    </p:animEffect>
                                  </p:childTnLst>
                                </p:cTn>
                              </p:par>
                            </p:childTnLst>
                          </p:cTn>
                        </p:par>
                        <p:par>
                          <p:cTn id="61" fill="hold" nodeType="afterGroup">
                            <p:stCondLst>
                              <p:cond delay="2000"/>
                            </p:stCondLst>
                            <p:childTnLst>
                              <p:par>
                                <p:cTn id="62" presetID="22" presetClass="entr" presetSubtype="8" fill="hold" nodeType="afterEffect">
                                  <p:stCondLst>
                                    <p:cond delay="0"/>
                                  </p:stCondLst>
                                  <p:childTnLst>
                                    <p:set>
                                      <p:cBhvr>
                                        <p:cTn id="63" dur="1" fill="hold">
                                          <p:stCondLst>
                                            <p:cond delay="0"/>
                                          </p:stCondLst>
                                        </p:cTn>
                                        <p:tgtEl>
                                          <p:spTgt spid="290831"/>
                                        </p:tgtEl>
                                        <p:attrNameLst>
                                          <p:attrName>style.visibility</p:attrName>
                                        </p:attrNameLst>
                                      </p:cBhvr>
                                      <p:to>
                                        <p:strVal val="visible"/>
                                      </p:to>
                                    </p:set>
                                    <p:animEffect transition="in" filter="wipe(left)">
                                      <p:cBhvr>
                                        <p:cTn id="64" dur="500"/>
                                        <p:tgtEl>
                                          <p:spTgt spid="29083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90834"/>
                                        </p:tgtEl>
                                        <p:attrNameLst>
                                          <p:attrName>style.visibility</p:attrName>
                                        </p:attrNameLst>
                                      </p:cBhvr>
                                      <p:to>
                                        <p:strVal val="visible"/>
                                      </p:to>
                                    </p:set>
                                    <p:animEffect transition="in" filter="wipe(left)">
                                      <p:cBhvr>
                                        <p:cTn id="69" dur="500"/>
                                        <p:tgtEl>
                                          <p:spTgt spid="290834"/>
                                        </p:tgtEl>
                                      </p:cBhvr>
                                    </p:animEffect>
                                  </p:childTnLst>
                                </p:cTn>
                              </p:par>
                            </p:childTnLst>
                          </p:cTn>
                        </p:par>
                        <p:par>
                          <p:cTn id="70" fill="hold" nodeType="afterGroup">
                            <p:stCondLst>
                              <p:cond delay="500"/>
                            </p:stCondLst>
                            <p:childTnLst>
                              <p:par>
                                <p:cTn id="71" presetID="22" presetClass="entr" presetSubtype="8" fill="hold" nodeType="afterEffect">
                                  <p:stCondLst>
                                    <p:cond delay="0"/>
                                  </p:stCondLst>
                                  <p:childTnLst>
                                    <p:set>
                                      <p:cBhvr>
                                        <p:cTn id="72" dur="1" fill="hold">
                                          <p:stCondLst>
                                            <p:cond delay="0"/>
                                          </p:stCondLst>
                                        </p:cTn>
                                        <p:tgtEl>
                                          <p:spTgt spid="290833"/>
                                        </p:tgtEl>
                                        <p:attrNameLst>
                                          <p:attrName>style.visibility</p:attrName>
                                        </p:attrNameLst>
                                      </p:cBhvr>
                                      <p:to>
                                        <p:strVal val="visible"/>
                                      </p:to>
                                    </p:set>
                                    <p:animEffect transition="in" filter="wipe(left)">
                                      <p:cBhvr>
                                        <p:cTn id="73" dur="500"/>
                                        <p:tgtEl>
                                          <p:spTgt spid="290833"/>
                                        </p:tgtEl>
                                      </p:cBhvr>
                                    </p:animEffect>
                                  </p:childTnLst>
                                </p:cTn>
                              </p:par>
                            </p:childTnLst>
                          </p:cTn>
                        </p:par>
                        <p:par>
                          <p:cTn id="74" fill="hold" nodeType="afterGroup">
                            <p:stCondLst>
                              <p:cond delay="1000"/>
                            </p:stCondLst>
                            <p:childTnLst>
                              <p:par>
                                <p:cTn id="75" presetID="22" presetClass="entr" presetSubtype="8" fill="hold" grpId="0" nodeType="afterEffect">
                                  <p:stCondLst>
                                    <p:cond delay="0"/>
                                  </p:stCondLst>
                                  <p:childTnLst>
                                    <p:set>
                                      <p:cBhvr>
                                        <p:cTn id="76" dur="1" fill="hold">
                                          <p:stCondLst>
                                            <p:cond delay="0"/>
                                          </p:stCondLst>
                                        </p:cTn>
                                        <p:tgtEl>
                                          <p:spTgt spid="290836"/>
                                        </p:tgtEl>
                                        <p:attrNameLst>
                                          <p:attrName>style.visibility</p:attrName>
                                        </p:attrNameLst>
                                      </p:cBhvr>
                                      <p:to>
                                        <p:strVal val="visible"/>
                                      </p:to>
                                    </p:set>
                                    <p:animEffect transition="in" filter="wipe(left)">
                                      <p:cBhvr>
                                        <p:cTn id="77" dur="500"/>
                                        <p:tgtEl>
                                          <p:spTgt spid="290836"/>
                                        </p:tgtEl>
                                      </p:cBhvr>
                                    </p:animEffect>
                                  </p:childTnLst>
                                </p:cTn>
                              </p:par>
                            </p:childTnLst>
                          </p:cTn>
                        </p:par>
                        <p:par>
                          <p:cTn id="78" fill="hold" nodeType="afterGroup">
                            <p:stCondLst>
                              <p:cond delay="1500"/>
                            </p:stCondLst>
                            <p:childTnLst>
                              <p:par>
                                <p:cTn id="79" presetID="22" presetClass="entr" presetSubtype="8" fill="hold" nodeType="afterEffect">
                                  <p:stCondLst>
                                    <p:cond delay="0"/>
                                  </p:stCondLst>
                                  <p:childTnLst>
                                    <p:set>
                                      <p:cBhvr>
                                        <p:cTn id="80" dur="1" fill="hold">
                                          <p:stCondLst>
                                            <p:cond delay="0"/>
                                          </p:stCondLst>
                                        </p:cTn>
                                        <p:tgtEl>
                                          <p:spTgt spid="290835"/>
                                        </p:tgtEl>
                                        <p:attrNameLst>
                                          <p:attrName>style.visibility</p:attrName>
                                        </p:attrNameLst>
                                      </p:cBhvr>
                                      <p:to>
                                        <p:strVal val="visible"/>
                                      </p:to>
                                    </p:set>
                                    <p:animEffect transition="in" filter="wipe(left)">
                                      <p:cBhvr>
                                        <p:cTn id="81" dur="500"/>
                                        <p:tgtEl>
                                          <p:spTgt spid="290835"/>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290838"/>
                                        </p:tgtEl>
                                        <p:attrNameLst>
                                          <p:attrName>style.visibility</p:attrName>
                                        </p:attrNameLst>
                                      </p:cBhvr>
                                      <p:to>
                                        <p:strVal val="visible"/>
                                      </p:to>
                                    </p:set>
                                    <p:animEffect transition="in" filter="wipe(left)">
                                      <p:cBhvr>
                                        <p:cTn id="86" dur="500"/>
                                        <p:tgtEl>
                                          <p:spTgt spid="290838"/>
                                        </p:tgtEl>
                                      </p:cBhvr>
                                    </p:animEffect>
                                  </p:childTnLst>
                                </p:cTn>
                              </p:par>
                            </p:childTnLst>
                          </p:cTn>
                        </p:par>
                        <p:par>
                          <p:cTn id="87" fill="hold" nodeType="afterGroup">
                            <p:stCondLst>
                              <p:cond delay="500"/>
                            </p:stCondLst>
                            <p:childTnLst>
                              <p:par>
                                <p:cTn id="88" presetID="22" presetClass="entr" presetSubtype="8" fill="hold" nodeType="afterEffect">
                                  <p:stCondLst>
                                    <p:cond delay="0"/>
                                  </p:stCondLst>
                                  <p:childTnLst>
                                    <p:set>
                                      <p:cBhvr>
                                        <p:cTn id="89" dur="1" fill="hold">
                                          <p:stCondLst>
                                            <p:cond delay="0"/>
                                          </p:stCondLst>
                                        </p:cTn>
                                        <p:tgtEl>
                                          <p:spTgt spid="290837"/>
                                        </p:tgtEl>
                                        <p:attrNameLst>
                                          <p:attrName>style.visibility</p:attrName>
                                        </p:attrNameLst>
                                      </p:cBhvr>
                                      <p:to>
                                        <p:strVal val="visible"/>
                                      </p:to>
                                    </p:set>
                                    <p:animEffect transition="in" filter="wipe(left)">
                                      <p:cBhvr>
                                        <p:cTn id="90" dur="500"/>
                                        <p:tgtEl>
                                          <p:spTgt spid="290837"/>
                                        </p:tgtEl>
                                      </p:cBhvr>
                                    </p:animEffect>
                                  </p:childTnLst>
                                </p:cTn>
                              </p:par>
                            </p:childTnLst>
                          </p:cTn>
                        </p:par>
                        <p:par>
                          <p:cTn id="91" fill="hold" nodeType="afterGroup">
                            <p:stCondLst>
                              <p:cond delay="1000"/>
                            </p:stCondLst>
                            <p:childTnLst>
                              <p:par>
                                <p:cTn id="92" presetID="22" presetClass="entr" presetSubtype="8" fill="hold" grpId="0" nodeType="afterEffect">
                                  <p:stCondLst>
                                    <p:cond delay="0"/>
                                  </p:stCondLst>
                                  <p:childTnLst>
                                    <p:set>
                                      <p:cBhvr>
                                        <p:cTn id="93" dur="1" fill="hold">
                                          <p:stCondLst>
                                            <p:cond delay="0"/>
                                          </p:stCondLst>
                                        </p:cTn>
                                        <p:tgtEl>
                                          <p:spTgt spid="290839"/>
                                        </p:tgtEl>
                                        <p:attrNameLst>
                                          <p:attrName>style.visibility</p:attrName>
                                        </p:attrNameLst>
                                      </p:cBhvr>
                                      <p:to>
                                        <p:strVal val="visible"/>
                                      </p:to>
                                    </p:set>
                                    <p:animEffect transition="in" filter="wipe(left)">
                                      <p:cBhvr>
                                        <p:cTn id="94" dur="500"/>
                                        <p:tgtEl>
                                          <p:spTgt spid="290839"/>
                                        </p:tgtEl>
                                      </p:cBhvr>
                                    </p:animEffect>
                                  </p:childTnLst>
                                </p:cTn>
                              </p:par>
                            </p:childTnLst>
                          </p:cTn>
                        </p:par>
                        <p:par>
                          <p:cTn id="95" fill="hold" nodeType="afterGroup">
                            <p:stCondLst>
                              <p:cond delay="1500"/>
                            </p:stCondLst>
                            <p:childTnLst>
                              <p:par>
                                <p:cTn id="96" presetID="22" presetClass="entr" presetSubtype="8" fill="hold" nodeType="afterEffect">
                                  <p:stCondLst>
                                    <p:cond delay="0"/>
                                  </p:stCondLst>
                                  <p:childTnLst>
                                    <p:set>
                                      <p:cBhvr>
                                        <p:cTn id="97" dur="1" fill="hold">
                                          <p:stCondLst>
                                            <p:cond delay="0"/>
                                          </p:stCondLst>
                                        </p:cTn>
                                        <p:tgtEl>
                                          <p:spTgt spid="290840"/>
                                        </p:tgtEl>
                                        <p:attrNameLst>
                                          <p:attrName>style.visibility</p:attrName>
                                        </p:attrNameLst>
                                      </p:cBhvr>
                                      <p:to>
                                        <p:strVal val="visible"/>
                                      </p:to>
                                    </p:set>
                                    <p:animEffect transition="in" filter="wipe(left)">
                                      <p:cBhvr>
                                        <p:cTn id="98" dur="500"/>
                                        <p:tgtEl>
                                          <p:spTgt spid="290840"/>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290841"/>
                                        </p:tgtEl>
                                        <p:attrNameLst>
                                          <p:attrName>style.visibility</p:attrName>
                                        </p:attrNameLst>
                                      </p:cBhvr>
                                      <p:to>
                                        <p:strVal val="visible"/>
                                      </p:to>
                                    </p:set>
                                    <p:animEffect transition="in" filter="wipe(left)">
                                      <p:cBhvr>
                                        <p:cTn id="103" dur="500"/>
                                        <p:tgtEl>
                                          <p:spTgt spid="290841"/>
                                        </p:tgtEl>
                                      </p:cBhvr>
                                    </p:animEffect>
                                  </p:childTnLst>
                                </p:cTn>
                              </p:par>
                            </p:childTnLst>
                          </p:cTn>
                        </p:par>
                        <p:par>
                          <p:cTn id="104" fill="hold" nodeType="afterGroup">
                            <p:stCondLst>
                              <p:cond delay="500"/>
                            </p:stCondLst>
                            <p:childTnLst>
                              <p:par>
                                <p:cTn id="105" presetID="22" presetClass="entr" presetSubtype="8" fill="hold" nodeType="afterEffect">
                                  <p:stCondLst>
                                    <p:cond delay="0"/>
                                  </p:stCondLst>
                                  <p:childTnLst>
                                    <p:set>
                                      <p:cBhvr>
                                        <p:cTn id="106" dur="1" fill="hold">
                                          <p:stCondLst>
                                            <p:cond delay="0"/>
                                          </p:stCondLst>
                                        </p:cTn>
                                        <p:tgtEl>
                                          <p:spTgt spid="290842"/>
                                        </p:tgtEl>
                                        <p:attrNameLst>
                                          <p:attrName>style.visibility</p:attrName>
                                        </p:attrNameLst>
                                      </p:cBhvr>
                                      <p:to>
                                        <p:strVal val="visible"/>
                                      </p:to>
                                    </p:set>
                                    <p:animEffect transition="in" filter="wipe(left)">
                                      <p:cBhvr>
                                        <p:cTn id="107" dur="500"/>
                                        <p:tgtEl>
                                          <p:spTgt spid="290842"/>
                                        </p:tgtEl>
                                      </p:cBhvr>
                                    </p:animEffect>
                                  </p:childTnLst>
                                </p:cTn>
                              </p:par>
                            </p:childTnLst>
                          </p:cTn>
                        </p:par>
                        <p:par>
                          <p:cTn id="108" fill="hold" nodeType="afterGroup">
                            <p:stCondLst>
                              <p:cond delay="1000"/>
                            </p:stCondLst>
                            <p:childTnLst>
                              <p:par>
                                <p:cTn id="109" presetID="22" presetClass="entr" presetSubtype="8" fill="hold" grpId="0" nodeType="afterEffect">
                                  <p:stCondLst>
                                    <p:cond delay="0"/>
                                  </p:stCondLst>
                                  <p:childTnLst>
                                    <p:set>
                                      <p:cBhvr>
                                        <p:cTn id="110" dur="1" fill="hold">
                                          <p:stCondLst>
                                            <p:cond delay="0"/>
                                          </p:stCondLst>
                                        </p:cTn>
                                        <p:tgtEl>
                                          <p:spTgt spid="290843"/>
                                        </p:tgtEl>
                                        <p:attrNameLst>
                                          <p:attrName>style.visibility</p:attrName>
                                        </p:attrNameLst>
                                      </p:cBhvr>
                                      <p:to>
                                        <p:strVal val="visible"/>
                                      </p:to>
                                    </p:set>
                                    <p:animEffect transition="in" filter="wipe(left)">
                                      <p:cBhvr>
                                        <p:cTn id="111" dur="500"/>
                                        <p:tgtEl>
                                          <p:spTgt spid="290843"/>
                                        </p:tgtEl>
                                      </p:cBhvr>
                                    </p:animEffect>
                                  </p:childTnLst>
                                </p:cTn>
                              </p:par>
                            </p:childTnLst>
                          </p:cTn>
                        </p:par>
                        <p:par>
                          <p:cTn id="112" fill="hold" nodeType="afterGroup">
                            <p:stCondLst>
                              <p:cond delay="1500"/>
                            </p:stCondLst>
                            <p:childTnLst>
                              <p:par>
                                <p:cTn id="113" presetID="22" presetClass="entr" presetSubtype="8" fill="hold" nodeType="afterEffect">
                                  <p:stCondLst>
                                    <p:cond delay="0"/>
                                  </p:stCondLst>
                                  <p:childTnLst>
                                    <p:set>
                                      <p:cBhvr>
                                        <p:cTn id="114" dur="1" fill="hold">
                                          <p:stCondLst>
                                            <p:cond delay="0"/>
                                          </p:stCondLst>
                                        </p:cTn>
                                        <p:tgtEl>
                                          <p:spTgt spid="290844"/>
                                        </p:tgtEl>
                                        <p:attrNameLst>
                                          <p:attrName>style.visibility</p:attrName>
                                        </p:attrNameLst>
                                      </p:cBhvr>
                                      <p:to>
                                        <p:strVal val="visible"/>
                                      </p:to>
                                    </p:set>
                                    <p:animEffect transition="in" filter="wipe(left)">
                                      <p:cBhvr>
                                        <p:cTn id="115" dur="500"/>
                                        <p:tgtEl>
                                          <p:spTgt spid="290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8" grpId="0"/>
      <p:bldP spid="290820" grpId="0"/>
      <p:bldP spid="290821" grpId="0"/>
      <p:bldP spid="290824" grpId="0"/>
      <p:bldP spid="290826" grpId="0"/>
      <p:bldP spid="290828" grpId="0"/>
      <p:bldP spid="290830" grpId="0"/>
      <p:bldP spid="290832" grpId="0"/>
      <p:bldP spid="290834" grpId="0"/>
      <p:bldP spid="290836" grpId="0"/>
      <p:bldP spid="290838" grpId="0"/>
      <p:bldP spid="290839" grpId="0"/>
      <p:bldP spid="290841" grpId="0"/>
      <p:bldP spid="29084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a:extLst>
              <a:ext uri="{FF2B5EF4-FFF2-40B4-BE49-F238E27FC236}">
                <a16:creationId xmlns:a16="http://schemas.microsoft.com/office/drawing/2014/main" id="{BB2B6154-E6ED-B40E-F1E7-0AB0E410DBEC}"/>
              </a:ext>
            </a:extLst>
          </p:cNvPr>
          <p:cNvSpPr>
            <a:spLocks noChangeArrowheads="1"/>
          </p:cNvSpPr>
          <p:nvPr/>
        </p:nvSpPr>
        <p:spPr bwMode="auto">
          <a:xfrm>
            <a:off x="107950" y="765175"/>
            <a:ext cx="5029200" cy="579438"/>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3200" b="1">
                <a:solidFill>
                  <a:srgbClr val="FF6600"/>
                </a:solidFill>
                <a:effectLst>
                  <a:outerShdw blurRad="38100" dist="38100" dir="2700000" algn="tl">
                    <a:srgbClr val="C0C0C0"/>
                  </a:outerShdw>
                </a:effectLst>
                <a:latin typeface="Times New Roman" pitchFamily="18" charset="0"/>
                <a:ea typeface="+mn-ea"/>
              </a:rPr>
              <a:t>二</a:t>
            </a:r>
            <a:r>
              <a:rPr lang="en-US" altLang="zh-CN" sz="3200" b="1">
                <a:solidFill>
                  <a:srgbClr val="FF6600"/>
                </a:solidFill>
                <a:effectLst>
                  <a:outerShdw blurRad="38100" dist="38100" dir="2700000" algn="tl">
                    <a:srgbClr val="C0C0C0"/>
                  </a:outerShdw>
                </a:effectLst>
                <a:latin typeface="Times New Roman" pitchFamily="18" charset="0"/>
                <a:ea typeface="+mn-ea"/>
              </a:rPr>
              <a:t>. </a:t>
            </a:r>
            <a:r>
              <a:rPr lang="zh-CN" altLang="en-US" sz="3200" b="1">
                <a:solidFill>
                  <a:srgbClr val="FF6600"/>
                </a:solidFill>
                <a:effectLst>
                  <a:outerShdw blurRad="38100" dist="38100" dir="2700000" algn="tl">
                    <a:srgbClr val="C0C0C0"/>
                  </a:outerShdw>
                </a:effectLst>
                <a:latin typeface="Times New Roman" pitchFamily="18" charset="0"/>
                <a:ea typeface="+mn-ea"/>
              </a:rPr>
              <a:t>因式分解</a:t>
            </a:r>
          </a:p>
        </p:txBody>
      </p:sp>
      <p:sp>
        <p:nvSpPr>
          <p:cNvPr id="291843" name="Rectangle 3">
            <a:extLst>
              <a:ext uri="{FF2B5EF4-FFF2-40B4-BE49-F238E27FC236}">
                <a16:creationId xmlns:a16="http://schemas.microsoft.com/office/drawing/2014/main" id="{5E7F32C2-D758-D888-7DD3-FDB561DF21CC}"/>
              </a:ext>
            </a:extLst>
          </p:cNvPr>
          <p:cNvSpPr>
            <a:spLocks noChangeArrowheads="1"/>
          </p:cNvSpPr>
          <p:nvPr/>
        </p:nvSpPr>
        <p:spPr bwMode="auto">
          <a:xfrm>
            <a:off x="179388" y="1412875"/>
            <a:ext cx="4176712"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rgbClr val="FF6600"/>
                </a:solidFill>
                <a:effectLst>
                  <a:outerShdw blurRad="38100" dist="38100" dir="2700000" algn="tl">
                    <a:srgbClr val="C0C0C0"/>
                  </a:outerShdw>
                </a:effectLst>
                <a:latin typeface="Times New Roman" pitchFamily="18" charset="0"/>
                <a:ea typeface="+mn-ea"/>
              </a:rPr>
              <a:t>1. </a:t>
            </a:r>
            <a:r>
              <a:rPr lang="zh-CN" altLang="en-US" sz="2800" b="1">
                <a:solidFill>
                  <a:srgbClr val="FF6600"/>
                </a:solidFill>
                <a:effectLst>
                  <a:outerShdw blurRad="38100" dist="38100" dir="2700000" algn="tl">
                    <a:srgbClr val="C0C0C0"/>
                  </a:outerShdw>
                </a:effectLst>
                <a:latin typeface="Times New Roman" pitchFamily="18" charset="0"/>
                <a:ea typeface="+mn-ea"/>
              </a:rPr>
              <a:t>因式分解及唯一性定理</a:t>
            </a:r>
          </a:p>
        </p:txBody>
      </p:sp>
      <p:graphicFrame>
        <p:nvGraphicFramePr>
          <p:cNvPr id="291844" name="Object 2">
            <a:extLst>
              <a:ext uri="{FF2B5EF4-FFF2-40B4-BE49-F238E27FC236}">
                <a16:creationId xmlns:a16="http://schemas.microsoft.com/office/drawing/2014/main" id="{D3475706-FE13-7730-2FD0-57576152C889}"/>
              </a:ext>
            </a:extLst>
          </p:cNvPr>
          <p:cNvGraphicFramePr>
            <a:graphicFrameLocks noChangeAspect="1"/>
          </p:cNvGraphicFramePr>
          <p:nvPr/>
        </p:nvGraphicFramePr>
        <p:xfrm>
          <a:off x="1277938" y="5084763"/>
          <a:ext cx="819150" cy="360362"/>
        </p:xfrm>
        <a:graphic>
          <a:graphicData uri="http://schemas.openxmlformats.org/presentationml/2006/ole">
            <mc:AlternateContent xmlns:mc="http://schemas.openxmlformats.org/markup-compatibility/2006">
              <mc:Choice xmlns:v="urn:schemas-microsoft-com:vml" Requires="v">
                <p:oleObj name="Equation" r:id="rId2" imgW="380880" imgH="164880" progId="Equation.DSMT4">
                  <p:embed/>
                </p:oleObj>
              </mc:Choice>
              <mc:Fallback>
                <p:oleObj name="Equation" r:id="rId2" imgW="380880" imgH="16488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938" y="5084763"/>
                        <a:ext cx="819150"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1845" name="Rectangle 5">
            <a:extLst>
              <a:ext uri="{FF2B5EF4-FFF2-40B4-BE49-F238E27FC236}">
                <a16:creationId xmlns:a16="http://schemas.microsoft.com/office/drawing/2014/main" id="{03B11471-1719-3D4E-87D8-599BFEDBE433}"/>
              </a:ext>
            </a:extLst>
          </p:cNvPr>
          <p:cNvSpPr>
            <a:spLocks noChangeArrowheads="1"/>
          </p:cNvSpPr>
          <p:nvPr/>
        </p:nvSpPr>
        <p:spPr bwMode="auto">
          <a:xfrm>
            <a:off x="468313" y="1989138"/>
            <a:ext cx="75596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en-US" altLang="zh-CN" sz="2800" b="1">
                <a:latin typeface="Garamond" panose="02020404030301010803" pitchFamily="18" charset="0"/>
              </a:rPr>
              <a:t>     </a:t>
            </a:r>
            <a:r>
              <a:rPr lang="zh-CN" altLang="en-US" sz="2800" b="1">
                <a:latin typeface="Garamond" panose="02020404030301010803" pitchFamily="18" charset="0"/>
              </a:rPr>
              <a:t>数域</a:t>
            </a:r>
            <a:r>
              <a:rPr lang="en-US" altLang="zh-CN" sz="2800" b="1" i="1">
                <a:latin typeface="Times New Roman" panose="02020603050405020304" pitchFamily="18" charset="0"/>
              </a:rPr>
              <a:t>P</a:t>
            </a:r>
            <a:r>
              <a:rPr lang="zh-CN" altLang="en-US" sz="2800" b="1">
                <a:latin typeface="Garamond" panose="02020404030301010803" pitchFamily="18" charset="0"/>
              </a:rPr>
              <a:t>上每个次数大于</a:t>
            </a:r>
            <a:r>
              <a:rPr lang="en-US" altLang="zh-CN" sz="2800" b="1">
                <a:latin typeface="Times New Roman" panose="02020603050405020304" pitchFamily="18" charset="0"/>
              </a:rPr>
              <a:t>0</a:t>
            </a:r>
            <a:r>
              <a:rPr lang="zh-CN" altLang="en-US" sz="2800" b="1">
                <a:latin typeface="Garamond" panose="02020404030301010803" pitchFamily="18" charset="0"/>
              </a:rPr>
              <a:t>的多项式都可以唯一地分解成</a:t>
            </a:r>
            <a:r>
              <a:rPr lang="en-US" altLang="zh-CN" sz="2800" b="1" i="1">
                <a:latin typeface="Times New Roman" panose="02020603050405020304" pitchFamily="18" charset="0"/>
              </a:rPr>
              <a:t>P</a:t>
            </a:r>
            <a:r>
              <a:rPr lang="zh-CN" altLang="en-US" sz="2800" b="1">
                <a:latin typeface="Garamond" panose="02020404030301010803" pitchFamily="18" charset="0"/>
              </a:rPr>
              <a:t>上一些不可约多项式的乘积</a:t>
            </a:r>
            <a:r>
              <a:rPr lang="en-US" altLang="zh-CN" sz="2800" b="1">
                <a:latin typeface="Garamond" panose="02020404030301010803" pitchFamily="18" charset="0"/>
              </a:rPr>
              <a:t>.</a:t>
            </a:r>
            <a:endParaRPr lang="en-US" altLang="zh-CN" sz="2800" b="1" i="1">
              <a:latin typeface="Times New Roman" panose="02020603050405020304" pitchFamily="18" charset="0"/>
            </a:endParaRPr>
          </a:p>
        </p:txBody>
      </p:sp>
      <p:sp>
        <p:nvSpPr>
          <p:cNvPr id="291846" name="Rectangle 6">
            <a:extLst>
              <a:ext uri="{FF2B5EF4-FFF2-40B4-BE49-F238E27FC236}">
                <a16:creationId xmlns:a16="http://schemas.microsoft.com/office/drawing/2014/main" id="{461495ED-F4BF-E5F5-4AF4-48458B53E267}"/>
              </a:ext>
            </a:extLst>
          </p:cNvPr>
          <p:cNvSpPr>
            <a:spLocks noChangeArrowheads="1"/>
          </p:cNvSpPr>
          <p:nvPr/>
        </p:nvSpPr>
        <p:spPr bwMode="auto">
          <a:xfrm>
            <a:off x="971550" y="3068638"/>
            <a:ext cx="3455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其中唯一性指若</a:t>
            </a:r>
            <a:endParaRPr lang="zh-CN" altLang="en-US" sz="2800" b="1" i="1">
              <a:latin typeface="Times New Roman" panose="02020603050405020304" pitchFamily="18" charset="0"/>
            </a:endParaRPr>
          </a:p>
        </p:txBody>
      </p:sp>
      <p:graphicFrame>
        <p:nvGraphicFramePr>
          <p:cNvPr id="291847" name="Object 3">
            <a:extLst>
              <a:ext uri="{FF2B5EF4-FFF2-40B4-BE49-F238E27FC236}">
                <a16:creationId xmlns:a16="http://schemas.microsoft.com/office/drawing/2014/main" id="{BE93E494-4261-2D30-C64D-7326785D53B8}"/>
              </a:ext>
            </a:extLst>
          </p:cNvPr>
          <p:cNvGraphicFramePr>
            <a:graphicFrameLocks noChangeAspect="1"/>
          </p:cNvGraphicFramePr>
          <p:nvPr/>
        </p:nvGraphicFramePr>
        <p:xfrm>
          <a:off x="323850" y="3716338"/>
          <a:ext cx="3902075" cy="500062"/>
        </p:xfrm>
        <a:graphic>
          <a:graphicData uri="http://schemas.openxmlformats.org/presentationml/2006/ole">
            <mc:AlternateContent xmlns:mc="http://schemas.openxmlformats.org/markup-compatibility/2006">
              <mc:Choice xmlns:v="urn:schemas-microsoft-com:vml" Requires="v">
                <p:oleObj name="Equation" r:id="rId4" imgW="1815840" imgH="228600" progId="Equation.DSMT4">
                  <p:embed/>
                </p:oleObj>
              </mc:Choice>
              <mc:Fallback>
                <p:oleObj name="Equation" r:id="rId4" imgW="1815840" imgH="22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3716338"/>
                        <a:ext cx="390207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1848" name="Object 4">
            <a:extLst>
              <a:ext uri="{FF2B5EF4-FFF2-40B4-BE49-F238E27FC236}">
                <a16:creationId xmlns:a16="http://schemas.microsoft.com/office/drawing/2014/main" id="{67542DFD-A51C-1AEE-1117-9CE08E2310B9}"/>
              </a:ext>
            </a:extLst>
          </p:cNvPr>
          <p:cNvGraphicFramePr>
            <a:graphicFrameLocks noChangeAspect="1"/>
          </p:cNvGraphicFramePr>
          <p:nvPr/>
        </p:nvGraphicFramePr>
        <p:xfrm>
          <a:off x="4381500" y="3716338"/>
          <a:ext cx="3109913" cy="500062"/>
        </p:xfrm>
        <a:graphic>
          <a:graphicData uri="http://schemas.openxmlformats.org/presentationml/2006/ole">
            <mc:AlternateContent xmlns:mc="http://schemas.openxmlformats.org/markup-compatibility/2006">
              <mc:Choice xmlns:v="urn:schemas-microsoft-com:vml" Requires="v">
                <p:oleObj name="Equation" r:id="rId6" imgW="1447560" imgH="228600" progId="Equation.DSMT4">
                  <p:embed/>
                </p:oleObj>
              </mc:Choice>
              <mc:Fallback>
                <p:oleObj name="Equation" r:id="rId6" imgW="1447560" imgH="2286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1500" y="3716338"/>
                        <a:ext cx="3109913"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1849" name="Rectangle 9">
            <a:extLst>
              <a:ext uri="{FF2B5EF4-FFF2-40B4-BE49-F238E27FC236}">
                <a16:creationId xmlns:a16="http://schemas.microsoft.com/office/drawing/2014/main" id="{AEBD86C0-6891-BF3D-CE9C-7320BCD7786B}"/>
              </a:ext>
            </a:extLst>
          </p:cNvPr>
          <p:cNvSpPr>
            <a:spLocks noChangeArrowheads="1"/>
          </p:cNvSpPr>
          <p:nvPr/>
        </p:nvSpPr>
        <p:spPr bwMode="auto">
          <a:xfrm>
            <a:off x="7308850" y="3716338"/>
            <a:ext cx="16938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不可约，</a:t>
            </a:r>
            <a:endParaRPr lang="zh-CN" altLang="en-US" sz="2800" b="1" i="1">
              <a:latin typeface="Times New Roman" panose="02020603050405020304" pitchFamily="18" charset="0"/>
            </a:endParaRPr>
          </a:p>
        </p:txBody>
      </p:sp>
      <p:graphicFrame>
        <p:nvGraphicFramePr>
          <p:cNvPr id="291850" name="Object 5">
            <a:extLst>
              <a:ext uri="{FF2B5EF4-FFF2-40B4-BE49-F238E27FC236}">
                <a16:creationId xmlns:a16="http://schemas.microsoft.com/office/drawing/2014/main" id="{8344C063-A168-EBC6-1582-1406A5A962C7}"/>
              </a:ext>
            </a:extLst>
          </p:cNvPr>
          <p:cNvGraphicFramePr>
            <a:graphicFrameLocks noChangeAspect="1"/>
          </p:cNvGraphicFramePr>
          <p:nvPr/>
        </p:nvGraphicFramePr>
        <p:xfrm>
          <a:off x="395288" y="4365625"/>
          <a:ext cx="3683000" cy="500063"/>
        </p:xfrm>
        <a:graphic>
          <a:graphicData uri="http://schemas.openxmlformats.org/presentationml/2006/ole">
            <mc:AlternateContent xmlns:mc="http://schemas.openxmlformats.org/markup-compatibility/2006">
              <mc:Choice xmlns:v="urn:schemas-microsoft-com:vml" Requires="v">
                <p:oleObj name="Equation" r:id="rId8" imgW="1714320" imgH="228600" progId="Equation.DSMT4">
                  <p:embed/>
                </p:oleObj>
              </mc:Choice>
              <mc:Fallback>
                <p:oleObj name="Equation" r:id="rId8" imgW="1714320" imgH="2286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288" y="4365625"/>
                        <a:ext cx="3683000"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1851" name="Object 6">
            <a:extLst>
              <a:ext uri="{FF2B5EF4-FFF2-40B4-BE49-F238E27FC236}">
                <a16:creationId xmlns:a16="http://schemas.microsoft.com/office/drawing/2014/main" id="{4AF0C63F-6C5E-466F-39C2-930C4308AD5D}"/>
              </a:ext>
            </a:extLst>
          </p:cNvPr>
          <p:cNvGraphicFramePr>
            <a:graphicFrameLocks noChangeAspect="1"/>
          </p:cNvGraphicFramePr>
          <p:nvPr/>
        </p:nvGraphicFramePr>
        <p:xfrm>
          <a:off x="4356100" y="4365625"/>
          <a:ext cx="2892425" cy="500063"/>
        </p:xfrm>
        <a:graphic>
          <a:graphicData uri="http://schemas.openxmlformats.org/presentationml/2006/ole">
            <mc:AlternateContent xmlns:mc="http://schemas.openxmlformats.org/markup-compatibility/2006">
              <mc:Choice xmlns:v="urn:schemas-microsoft-com:vml" Requires="v">
                <p:oleObj name="Equation" r:id="rId10" imgW="1346040" imgH="228600" progId="Equation.DSMT4">
                  <p:embed/>
                </p:oleObj>
              </mc:Choice>
              <mc:Fallback>
                <p:oleObj name="Equation" r:id="rId10" imgW="1346040" imgH="2286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56100" y="4365625"/>
                        <a:ext cx="2892425"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1852" name="Rectangle 12">
            <a:extLst>
              <a:ext uri="{FF2B5EF4-FFF2-40B4-BE49-F238E27FC236}">
                <a16:creationId xmlns:a16="http://schemas.microsoft.com/office/drawing/2014/main" id="{0C58C27A-BB75-8DAB-7D34-74B45997B93F}"/>
              </a:ext>
            </a:extLst>
          </p:cNvPr>
          <p:cNvSpPr>
            <a:spLocks noChangeArrowheads="1"/>
          </p:cNvSpPr>
          <p:nvPr/>
        </p:nvSpPr>
        <p:spPr bwMode="auto">
          <a:xfrm>
            <a:off x="7164388" y="4332288"/>
            <a:ext cx="16938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不可约，</a:t>
            </a:r>
            <a:endParaRPr lang="zh-CN" altLang="en-US" sz="2800" b="1" i="1">
              <a:latin typeface="Times New Roman" panose="02020603050405020304" pitchFamily="18" charset="0"/>
            </a:endParaRPr>
          </a:p>
        </p:txBody>
      </p:sp>
      <p:sp>
        <p:nvSpPr>
          <p:cNvPr id="291853" name="Rectangle 13">
            <a:extLst>
              <a:ext uri="{FF2B5EF4-FFF2-40B4-BE49-F238E27FC236}">
                <a16:creationId xmlns:a16="http://schemas.microsoft.com/office/drawing/2014/main" id="{BCFCBE64-A2E2-312A-51E0-1FF710352F25}"/>
              </a:ext>
            </a:extLst>
          </p:cNvPr>
          <p:cNvSpPr>
            <a:spLocks noChangeArrowheads="1"/>
          </p:cNvSpPr>
          <p:nvPr/>
        </p:nvSpPr>
        <p:spPr bwMode="auto">
          <a:xfrm>
            <a:off x="827088" y="5013325"/>
            <a:ext cx="2952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则</a:t>
            </a:r>
            <a:endParaRPr lang="zh-CN" altLang="en-US" sz="2800" b="1" i="1">
              <a:latin typeface="Times New Roman" panose="02020603050405020304" pitchFamily="18" charset="0"/>
            </a:endParaRPr>
          </a:p>
        </p:txBody>
      </p:sp>
      <p:sp>
        <p:nvSpPr>
          <p:cNvPr id="291854" name="Rectangle 14">
            <a:extLst>
              <a:ext uri="{FF2B5EF4-FFF2-40B4-BE49-F238E27FC236}">
                <a16:creationId xmlns:a16="http://schemas.microsoft.com/office/drawing/2014/main" id="{3F4F1B04-618F-B513-97BF-24A5FF8B4EA6}"/>
              </a:ext>
            </a:extLst>
          </p:cNvPr>
          <p:cNvSpPr>
            <a:spLocks noChangeArrowheads="1"/>
          </p:cNvSpPr>
          <p:nvPr/>
        </p:nvSpPr>
        <p:spPr bwMode="auto">
          <a:xfrm>
            <a:off x="2051050" y="5013325"/>
            <a:ext cx="3744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且适当排列次序后</a:t>
            </a:r>
            <a:endParaRPr lang="zh-CN" altLang="en-US" sz="2800" b="1" i="1">
              <a:latin typeface="Times New Roman" panose="02020603050405020304" pitchFamily="18" charset="0"/>
            </a:endParaRPr>
          </a:p>
        </p:txBody>
      </p:sp>
      <p:graphicFrame>
        <p:nvGraphicFramePr>
          <p:cNvPr id="291855" name="Object 7">
            <a:extLst>
              <a:ext uri="{FF2B5EF4-FFF2-40B4-BE49-F238E27FC236}">
                <a16:creationId xmlns:a16="http://schemas.microsoft.com/office/drawing/2014/main" id="{31100D31-F5A6-0057-0682-642AB496070F}"/>
              </a:ext>
            </a:extLst>
          </p:cNvPr>
          <p:cNvGraphicFramePr>
            <a:graphicFrameLocks noChangeAspect="1"/>
          </p:cNvGraphicFramePr>
          <p:nvPr/>
        </p:nvGraphicFramePr>
        <p:xfrm>
          <a:off x="1204913" y="5661025"/>
          <a:ext cx="4991100" cy="500063"/>
        </p:xfrm>
        <a:graphic>
          <a:graphicData uri="http://schemas.openxmlformats.org/presentationml/2006/ole">
            <mc:AlternateContent xmlns:mc="http://schemas.openxmlformats.org/markup-compatibility/2006">
              <mc:Choice xmlns:v="urn:schemas-microsoft-com:vml" Requires="v">
                <p:oleObj name="Equation" r:id="rId12" imgW="2323800" imgH="228600" progId="Equation.DSMT4">
                  <p:embed/>
                </p:oleObj>
              </mc:Choice>
              <mc:Fallback>
                <p:oleObj name="Equation" r:id="rId12" imgW="2323800" imgH="22860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04913" y="5661025"/>
                        <a:ext cx="4991100"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04" name="Text Box 16">
            <a:extLst>
              <a:ext uri="{FF2B5EF4-FFF2-40B4-BE49-F238E27FC236}">
                <a16:creationId xmlns:a16="http://schemas.microsoft.com/office/drawing/2014/main" id="{CB5DC15B-6A25-980A-1B68-2586598FFF3E}"/>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§5  </a:t>
            </a:r>
            <a:r>
              <a:rPr lang="zh-CN" altLang="en-US" sz="3200" b="1">
                <a:solidFill>
                  <a:schemeClr val="accent2"/>
                </a:solidFill>
                <a:latin typeface="宋体" panose="02010600030101010101" pitchFamily="2" charset="-122"/>
              </a:rPr>
              <a:t>多项式的分解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91842"/>
                                        </p:tgtEl>
                                        <p:attrNameLst>
                                          <p:attrName>style.visibility</p:attrName>
                                        </p:attrNameLst>
                                      </p:cBhvr>
                                      <p:to>
                                        <p:strVal val="visible"/>
                                      </p:to>
                                    </p:set>
                                    <p:animEffect transition="in" filter="wipe(left)">
                                      <p:cBhvr>
                                        <p:cTn id="7" dur="500"/>
                                        <p:tgtEl>
                                          <p:spTgt spid="291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1843"/>
                                        </p:tgtEl>
                                        <p:attrNameLst>
                                          <p:attrName>style.visibility</p:attrName>
                                        </p:attrNameLst>
                                      </p:cBhvr>
                                      <p:to>
                                        <p:strVal val="visible"/>
                                      </p:to>
                                    </p:set>
                                    <p:animEffect transition="in" filter="wipe(left)">
                                      <p:cBhvr>
                                        <p:cTn id="12" dur="500"/>
                                        <p:tgtEl>
                                          <p:spTgt spid="2918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1845"/>
                                        </p:tgtEl>
                                        <p:attrNameLst>
                                          <p:attrName>style.visibility</p:attrName>
                                        </p:attrNameLst>
                                      </p:cBhvr>
                                      <p:to>
                                        <p:strVal val="visible"/>
                                      </p:to>
                                    </p:set>
                                    <p:animEffect transition="in" filter="wipe(left)">
                                      <p:cBhvr>
                                        <p:cTn id="17" dur="500"/>
                                        <p:tgtEl>
                                          <p:spTgt spid="2918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1846"/>
                                        </p:tgtEl>
                                        <p:attrNameLst>
                                          <p:attrName>style.visibility</p:attrName>
                                        </p:attrNameLst>
                                      </p:cBhvr>
                                      <p:to>
                                        <p:strVal val="visible"/>
                                      </p:to>
                                    </p:set>
                                    <p:animEffect transition="in" filter="wipe(left)">
                                      <p:cBhvr>
                                        <p:cTn id="22" dur="500"/>
                                        <p:tgtEl>
                                          <p:spTgt spid="2918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91847"/>
                                        </p:tgtEl>
                                        <p:attrNameLst>
                                          <p:attrName>style.visibility</p:attrName>
                                        </p:attrNameLst>
                                      </p:cBhvr>
                                      <p:to>
                                        <p:strVal val="visible"/>
                                      </p:to>
                                    </p:set>
                                    <p:animEffect transition="in" filter="wipe(left)">
                                      <p:cBhvr>
                                        <p:cTn id="27" dur="500"/>
                                        <p:tgtEl>
                                          <p:spTgt spid="2918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91848"/>
                                        </p:tgtEl>
                                        <p:attrNameLst>
                                          <p:attrName>style.visibility</p:attrName>
                                        </p:attrNameLst>
                                      </p:cBhvr>
                                      <p:to>
                                        <p:strVal val="visible"/>
                                      </p:to>
                                    </p:set>
                                    <p:animEffect transition="in" filter="wipe(left)">
                                      <p:cBhvr>
                                        <p:cTn id="32" dur="500"/>
                                        <p:tgtEl>
                                          <p:spTgt spid="291848"/>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291849"/>
                                        </p:tgtEl>
                                        <p:attrNameLst>
                                          <p:attrName>style.visibility</p:attrName>
                                        </p:attrNameLst>
                                      </p:cBhvr>
                                      <p:to>
                                        <p:strVal val="visible"/>
                                      </p:to>
                                    </p:set>
                                    <p:animEffect transition="in" filter="wipe(left)">
                                      <p:cBhvr>
                                        <p:cTn id="36" dur="500"/>
                                        <p:tgtEl>
                                          <p:spTgt spid="29184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91850"/>
                                        </p:tgtEl>
                                        <p:attrNameLst>
                                          <p:attrName>style.visibility</p:attrName>
                                        </p:attrNameLst>
                                      </p:cBhvr>
                                      <p:to>
                                        <p:strVal val="visible"/>
                                      </p:to>
                                    </p:set>
                                    <p:animEffect transition="in" filter="wipe(left)">
                                      <p:cBhvr>
                                        <p:cTn id="41" dur="500"/>
                                        <p:tgtEl>
                                          <p:spTgt spid="29185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91851"/>
                                        </p:tgtEl>
                                        <p:attrNameLst>
                                          <p:attrName>style.visibility</p:attrName>
                                        </p:attrNameLst>
                                      </p:cBhvr>
                                      <p:to>
                                        <p:strVal val="visible"/>
                                      </p:to>
                                    </p:set>
                                    <p:animEffect transition="in" filter="wipe(left)">
                                      <p:cBhvr>
                                        <p:cTn id="46" dur="500"/>
                                        <p:tgtEl>
                                          <p:spTgt spid="291851"/>
                                        </p:tgtEl>
                                      </p:cBhvr>
                                    </p:animEffect>
                                  </p:childTnLst>
                                </p:cTn>
                              </p:par>
                            </p:childTnLst>
                          </p:cTn>
                        </p:par>
                        <p:par>
                          <p:cTn id="47" fill="hold" nodeType="afterGroup">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291852"/>
                                        </p:tgtEl>
                                        <p:attrNameLst>
                                          <p:attrName>style.visibility</p:attrName>
                                        </p:attrNameLst>
                                      </p:cBhvr>
                                      <p:to>
                                        <p:strVal val="visible"/>
                                      </p:to>
                                    </p:set>
                                    <p:animEffect transition="in" filter="wipe(left)">
                                      <p:cBhvr>
                                        <p:cTn id="50" dur="500"/>
                                        <p:tgtEl>
                                          <p:spTgt spid="29185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91853"/>
                                        </p:tgtEl>
                                        <p:attrNameLst>
                                          <p:attrName>style.visibility</p:attrName>
                                        </p:attrNameLst>
                                      </p:cBhvr>
                                      <p:to>
                                        <p:strVal val="visible"/>
                                      </p:to>
                                    </p:set>
                                    <p:animEffect transition="in" filter="wipe(left)">
                                      <p:cBhvr>
                                        <p:cTn id="55" dur="500"/>
                                        <p:tgtEl>
                                          <p:spTgt spid="291853"/>
                                        </p:tgtEl>
                                      </p:cBhvr>
                                    </p:animEffect>
                                  </p:childTnLst>
                                </p:cTn>
                              </p:par>
                            </p:childTnLst>
                          </p:cTn>
                        </p:par>
                        <p:par>
                          <p:cTn id="56" fill="hold" nodeType="afterGroup">
                            <p:stCondLst>
                              <p:cond delay="500"/>
                            </p:stCondLst>
                            <p:childTnLst>
                              <p:par>
                                <p:cTn id="57" presetID="22" presetClass="entr" presetSubtype="8" fill="hold" nodeType="afterEffect">
                                  <p:stCondLst>
                                    <p:cond delay="0"/>
                                  </p:stCondLst>
                                  <p:childTnLst>
                                    <p:set>
                                      <p:cBhvr>
                                        <p:cTn id="58" dur="1" fill="hold">
                                          <p:stCondLst>
                                            <p:cond delay="0"/>
                                          </p:stCondLst>
                                        </p:cTn>
                                        <p:tgtEl>
                                          <p:spTgt spid="291844"/>
                                        </p:tgtEl>
                                        <p:attrNameLst>
                                          <p:attrName>style.visibility</p:attrName>
                                        </p:attrNameLst>
                                      </p:cBhvr>
                                      <p:to>
                                        <p:strVal val="visible"/>
                                      </p:to>
                                    </p:set>
                                    <p:animEffect transition="in" filter="wipe(left)">
                                      <p:cBhvr>
                                        <p:cTn id="59" dur="500"/>
                                        <p:tgtEl>
                                          <p:spTgt spid="291844"/>
                                        </p:tgtEl>
                                      </p:cBhvr>
                                    </p:animEffect>
                                  </p:childTnLst>
                                </p:cTn>
                              </p:par>
                            </p:childTnLst>
                          </p:cTn>
                        </p:par>
                        <p:par>
                          <p:cTn id="60" fill="hold" nodeType="afterGroup">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291854"/>
                                        </p:tgtEl>
                                        <p:attrNameLst>
                                          <p:attrName>style.visibility</p:attrName>
                                        </p:attrNameLst>
                                      </p:cBhvr>
                                      <p:to>
                                        <p:strVal val="visible"/>
                                      </p:to>
                                    </p:set>
                                    <p:animEffect transition="in" filter="wipe(left)">
                                      <p:cBhvr>
                                        <p:cTn id="63" dur="500"/>
                                        <p:tgtEl>
                                          <p:spTgt spid="29185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291855"/>
                                        </p:tgtEl>
                                        <p:attrNameLst>
                                          <p:attrName>style.visibility</p:attrName>
                                        </p:attrNameLst>
                                      </p:cBhvr>
                                      <p:to>
                                        <p:strVal val="visible"/>
                                      </p:to>
                                    </p:set>
                                    <p:animEffect transition="in" filter="wipe(left)">
                                      <p:cBhvr>
                                        <p:cTn id="68" dur="500"/>
                                        <p:tgtEl>
                                          <p:spTgt spid="291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2" grpId="0"/>
      <p:bldP spid="291843" grpId="0"/>
      <p:bldP spid="291845" grpId="0"/>
      <p:bldP spid="291846" grpId="0"/>
      <p:bldP spid="291849" grpId="0"/>
      <p:bldP spid="291852" grpId="0"/>
      <p:bldP spid="291853" grpId="0"/>
      <p:bldP spid="29185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a:extLst>
              <a:ext uri="{FF2B5EF4-FFF2-40B4-BE49-F238E27FC236}">
                <a16:creationId xmlns:a16="http://schemas.microsoft.com/office/drawing/2014/main" id="{E0973223-73C6-AC74-3696-2D625F2A601D}"/>
              </a:ext>
            </a:extLst>
          </p:cNvPr>
          <p:cNvGrpSpPr>
            <a:grpSpLocks/>
          </p:cNvGrpSpPr>
          <p:nvPr/>
        </p:nvGrpSpPr>
        <p:grpSpPr bwMode="auto">
          <a:xfrm>
            <a:off x="179388" y="1989138"/>
            <a:ext cx="7997825" cy="2201862"/>
            <a:chOff x="113" y="1253"/>
            <a:chExt cx="5038" cy="1387"/>
          </a:xfrm>
        </p:grpSpPr>
        <p:grpSp>
          <p:nvGrpSpPr>
            <p:cNvPr id="2062" name="Group 7">
              <a:extLst>
                <a:ext uri="{FF2B5EF4-FFF2-40B4-BE49-F238E27FC236}">
                  <a16:creationId xmlns:a16="http://schemas.microsoft.com/office/drawing/2014/main" id="{0248F2A4-2AB6-7548-9603-4A091635F2B5}"/>
                </a:ext>
              </a:extLst>
            </p:cNvPr>
            <p:cNvGrpSpPr>
              <a:grpSpLocks/>
            </p:cNvGrpSpPr>
            <p:nvPr/>
          </p:nvGrpSpPr>
          <p:grpSpPr bwMode="auto">
            <a:xfrm>
              <a:off x="340" y="1888"/>
              <a:ext cx="4811" cy="351"/>
              <a:chOff x="295" y="637"/>
              <a:chExt cx="4811" cy="351"/>
            </a:xfrm>
          </p:grpSpPr>
          <p:sp>
            <p:nvSpPr>
              <p:cNvPr id="2067" name="Rectangle 8">
                <a:extLst>
                  <a:ext uri="{FF2B5EF4-FFF2-40B4-BE49-F238E27FC236}">
                    <a16:creationId xmlns:a16="http://schemas.microsoft.com/office/drawing/2014/main" id="{7CD87EB0-8B4E-578F-619B-15C4797B5D37}"/>
                  </a:ext>
                </a:extLst>
              </p:cNvPr>
              <p:cNvSpPr>
                <a:spLocks noChangeArrowheads="1"/>
              </p:cNvSpPr>
              <p:nvPr/>
            </p:nvSpPr>
            <p:spPr bwMode="auto">
              <a:xfrm>
                <a:off x="295" y="637"/>
                <a:ext cx="21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组成一个数域。其中</a:t>
                </a:r>
                <a:endParaRPr lang="zh-CN" altLang="en-US" sz="2800" b="1"/>
              </a:p>
            </p:txBody>
          </p:sp>
          <p:graphicFrame>
            <p:nvGraphicFramePr>
              <p:cNvPr id="2054" name="Object 6">
                <a:extLst>
                  <a:ext uri="{FF2B5EF4-FFF2-40B4-BE49-F238E27FC236}">
                    <a16:creationId xmlns:a16="http://schemas.microsoft.com/office/drawing/2014/main" id="{6C5CCAF8-7AC2-9F7A-B087-F02CD0A3EDC1}"/>
                  </a:ext>
                </a:extLst>
              </p:cNvPr>
              <p:cNvGraphicFramePr>
                <a:graphicFrameLocks noChangeAspect="1"/>
              </p:cNvGraphicFramePr>
              <p:nvPr/>
            </p:nvGraphicFramePr>
            <p:xfrm>
              <a:off x="2653" y="709"/>
              <a:ext cx="552" cy="279"/>
            </p:xfrm>
            <a:graphic>
              <a:graphicData uri="http://schemas.openxmlformats.org/presentationml/2006/ole">
                <mc:AlternateContent xmlns:mc="http://schemas.openxmlformats.org/markup-compatibility/2006">
                  <mc:Choice xmlns:v="urn:schemas-microsoft-com:vml" Requires="v">
                    <p:oleObj name="公式" r:id="rId2" imgW="317160" imgH="164880" progId="Equation.3">
                      <p:embed/>
                    </p:oleObj>
                  </mc:Choice>
                  <mc:Fallback>
                    <p:oleObj name="公式" r:id="rId2" imgW="317160" imgH="16488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3" y="709"/>
                            <a:ext cx="552" cy="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 name="Rectangle 10">
                <a:extLst>
                  <a:ext uri="{FF2B5EF4-FFF2-40B4-BE49-F238E27FC236}">
                    <a16:creationId xmlns:a16="http://schemas.microsoft.com/office/drawing/2014/main" id="{341BFDCB-6F7C-13EA-75E2-2DA96FF3435D}"/>
                  </a:ext>
                </a:extLst>
              </p:cNvPr>
              <p:cNvSpPr>
                <a:spLocks noChangeArrowheads="1"/>
              </p:cNvSpPr>
              <p:nvPr/>
            </p:nvSpPr>
            <p:spPr bwMode="auto">
              <a:xfrm>
                <a:off x="3198" y="637"/>
                <a:ext cx="19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cs typeface="Times New Roman" panose="02020603050405020304" pitchFamily="18" charset="0"/>
                  </a:rPr>
                  <a:t>为任意非负整数，</a:t>
                </a:r>
                <a:endParaRPr lang="zh-CN" altLang="en-US" sz="2800" b="1"/>
              </a:p>
            </p:txBody>
          </p:sp>
        </p:grpSp>
        <p:graphicFrame>
          <p:nvGraphicFramePr>
            <p:cNvPr id="2051" name="Object 3">
              <a:extLst>
                <a:ext uri="{FF2B5EF4-FFF2-40B4-BE49-F238E27FC236}">
                  <a16:creationId xmlns:a16="http://schemas.microsoft.com/office/drawing/2014/main" id="{A6DADB76-4131-84BF-0DED-39D74DB40949}"/>
                </a:ext>
              </a:extLst>
            </p:cNvPr>
            <p:cNvGraphicFramePr>
              <a:graphicFrameLocks noChangeAspect="1"/>
            </p:cNvGraphicFramePr>
            <p:nvPr/>
          </p:nvGraphicFramePr>
          <p:xfrm>
            <a:off x="431" y="2233"/>
            <a:ext cx="635" cy="407"/>
          </p:xfrm>
          <a:graphic>
            <a:graphicData uri="http://schemas.openxmlformats.org/presentationml/2006/ole">
              <mc:AlternateContent xmlns:mc="http://schemas.openxmlformats.org/markup-compatibility/2006">
                <mc:Choice xmlns:v="urn:schemas-microsoft-com:vml" Requires="v">
                  <p:oleObj name="公式" r:id="rId4" imgW="368280" imgH="241200" progId="Equation.3">
                    <p:embed/>
                  </p:oleObj>
                </mc:Choice>
                <mc:Fallback>
                  <p:oleObj name="公式" r:id="rId4" imgW="368280" imgH="241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 y="2233"/>
                          <a:ext cx="635" cy="4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4">
              <a:extLst>
                <a:ext uri="{FF2B5EF4-FFF2-40B4-BE49-F238E27FC236}">
                  <a16:creationId xmlns:a16="http://schemas.microsoft.com/office/drawing/2014/main" id="{90304432-3BAC-38EB-0B5B-A242B630224F}"/>
                </a:ext>
              </a:extLst>
            </p:cNvPr>
            <p:cNvGraphicFramePr>
              <a:graphicFrameLocks noChangeAspect="1"/>
            </p:cNvGraphicFramePr>
            <p:nvPr/>
          </p:nvGraphicFramePr>
          <p:xfrm>
            <a:off x="1066" y="2278"/>
            <a:ext cx="2535" cy="289"/>
          </p:xfrm>
          <a:graphic>
            <a:graphicData uri="http://schemas.openxmlformats.org/presentationml/2006/ole">
              <mc:AlternateContent xmlns:mc="http://schemas.openxmlformats.org/markup-compatibility/2006">
                <mc:Choice xmlns:v="urn:schemas-microsoft-com:vml" Requires="v">
                  <p:oleObj name="公式" r:id="rId6" imgW="1752480" imgH="203040" progId="Equation.3">
                    <p:embed/>
                  </p:oleObj>
                </mc:Choice>
                <mc:Fallback>
                  <p:oleObj name="公式" r:id="rId6" imgW="1752480" imgH="20304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 y="2278"/>
                          <a:ext cx="2535" cy="2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3" name="Rectangle 13">
              <a:extLst>
                <a:ext uri="{FF2B5EF4-FFF2-40B4-BE49-F238E27FC236}">
                  <a16:creationId xmlns:a16="http://schemas.microsoft.com/office/drawing/2014/main" id="{90E7C72A-0714-5C20-6F45-FFE6675346FB}"/>
                </a:ext>
              </a:extLst>
            </p:cNvPr>
            <p:cNvSpPr>
              <a:spLocks noChangeArrowheads="1"/>
            </p:cNvSpPr>
            <p:nvPr/>
          </p:nvSpPr>
          <p:spPr bwMode="auto">
            <a:xfrm>
              <a:off x="3606" y="2233"/>
              <a:ext cx="10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cs typeface="Times New Roman" panose="02020603050405020304" pitchFamily="18" charset="0"/>
                </a:rPr>
                <a:t>是整数</a:t>
              </a:r>
              <a:r>
                <a:rPr lang="zh-CN" altLang="en-US" sz="3200" b="1">
                  <a:latin typeface="Times New Roman" panose="02020603050405020304" pitchFamily="18" charset="0"/>
                  <a:cs typeface="Times New Roman" panose="02020603050405020304" pitchFamily="18" charset="0"/>
                </a:rPr>
                <a:t>。</a:t>
              </a:r>
              <a:endParaRPr lang="zh-CN" altLang="en-US" sz="3200" b="1"/>
            </a:p>
          </p:txBody>
        </p:sp>
        <p:grpSp>
          <p:nvGrpSpPr>
            <p:cNvPr id="2064" name="Group 32">
              <a:extLst>
                <a:ext uri="{FF2B5EF4-FFF2-40B4-BE49-F238E27FC236}">
                  <a16:creationId xmlns:a16="http://schemas.microsoft.com/office/drawing/2014/main" id="{EE1FB1D3-548B-10DE-D578-D2E08691863D}"/>
                </a:ext>
              </a:extLst>
            </p:cNvPr>
            <p:cNvGrpSpPr>
              <a:grpSpLocks/>
            </p:cNvGrpSpPr>
            <p:nvPr/>
          </p:nvGrpSpPr>
          <p:grpSpPr bwMode="auto">
            <a:xfrm>
              <a:off x="113" y="1253"/>
              <a:ext cx="4737" cy="641"/>
              <a:chOff x="113" y="1253"/>
              <a:chExt cx="4737" cy="641"/>
            </a:xfrm>
          </p:grpSpPr>
          <p:sp>
            <p:nvSpPr>
              <p:cNvPr id="2065" name="Rectangle 5">
                <a:extLst>
                  <a:ext uri="{FF2B5EF4-FFF2-40B4-BE49-F238E27FC236}">
                    <a16:creationId xmlns:a16="http://schemas.microsoft.com/office/drawing/2014/main" id="{4B862E2C-AE06-A374-0CC2-8074911B9F4B}"/>
                  </a:ext>
                </a:extLst>
              </p:cNvPr>
              <p:cNvSpPr>
                <a:spLocks noChangeArrowheads="1"/>
              </p:cNvSpPr>
              <p:nvPr/>
            </p:nvSpPr>
            <p:spPr bwMode="auto">
              <a:xfrm>
                <a:off x="113" y="1371"/>
                <a:ext cx="236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chemeClr val="accent2"/>
                    </a:solidFill>
                    <a:latin typeface="Times New Roman" panose="02020603050405020304" pitchFamily="18" charset="0"/>
                    <a:cs typeface="Times New Roman" panose="02020603050405020304" pitchFamily="18" charset="0"/>
                  </a:rPr>
                  <a:t>例</a:t>
                </a:r>
                <a:r>
                  <a:rPr lang="en-US" altLang="zh-CN" sz="2800" b="1">
                    <a:solidFill>
                      <a:schemeClr val="accent2"/>
                    </a:solidFill>
                    <a:latin typeface="Times New Roman" panose="02020603050405020304" pitchFamily="18" charset="0"/>
                    <a:cs typeface="Times New Roman" panose="02020603050405020304" pitchFamily="18" charset="0"/>
                  </a:rPr>
                  <a:t>3</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所有可以表成形式</a:t>
                </a:r>
                <a:r>
                  <a:rPr lang="zh-CN" altLang="en-US" sz="3200" b="1">
                    <a:latin typeface="Times New Roman" panose="02020603050405020304" pitchFamily="18" charset="0"/>
                    <a:cs typeface="Times New Roman" panose="02020603050405020304" pitchFamily="18" charset="0"/>
                  </a:rPr>
                  <a:t> </a:t>
                </a:r>
                <a:endParaRPr lang="zh-CN" altLang="en-US" sz="3200" b="1"/>
              </a:p>
            </p:txBody>
          </p:sp>
          <p:graphicFrame>
            <p:nvGraphicFramePr>
              <p:cNvPr id="2053" name="Object 5">
                <a:extLst>
                  <a:ext uri="{FF2B5EF4-FFF2-40B4-BE49-F238E27FC236}">
                    <a16:creationId xmlns:a16="http://schemas.microsoft.com/office/drawing/2014/main" id="{94E40006-158B-19CF-8773-AD31AB1D0888}"/>
                  </a:ext>
                </a:extLst>
              </p:cNvPr>
              <p:cNvGraphicFramePr>
                <a:graphicFrameLocks noChangeAspect="1"/>
              </p:cNvGraphicFramePr>
              <p:nvPr/>
            </p:nvGraphicFramePr>
            <p:xfrm>
              <a:off x="2472" y="1253"/>
              <a:ext cx="1724" cy="641"/>
            </p:xfrm>
            <a:graphic>
              <a:graphicData uri="http://schemas.openxmlformats.org/presentationml/2006/ole">
                <mc:AlternateContent xmlns:mc="http://schemas.openxmlformats.org/markup-compatibility/2006">
                  <mc:Choice xmlns:v="urn:schemas-microsoft-com:vml" Requires="v">
                    <p:oleObj name="公式" r:id="rId8" imgW="1231560" imgH="457200" progId="Equation.3">
                      <p:embed/>
                    </p:oleObj>
                  </mc:Choice>
                  <mc:Fallback>
                    <p:oleObj name="公式" r:id="rId8" imgW="1231560" imgH="4572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72" y="1253"/>
                            <a:ext cx="1724" cy="6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6" name="Rectangle 14">
                <a:extLst>
                  <a:ext uri="{FF2B5EF4-FFF2-40B4-BE49-F238E27FC236}">
                    <a16:creationId xmlns:a16="http://schemas.microsoft.com/office/drawing/2014/main" id="{6680B806-DAF6-B8FA-AC23-3E0DE9C3C7E8}"/>
                  </a:ext>
                </a:extLst>
              </p:cNvPr>
              <p:cNvSpPr>
                <a:spLocks noChangeArrowheads="1"/>
              </p:cNvSpPr>
              <p:nvPr/>
            </p:nvSpPr>
            <p:spPr bwMode="auto">
              <a:xfrm>
                <a:off x="4286" y="1434"/>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cs typeface="Times New Roman" panose="02020603050405020304" pitchFamily="18" charset="0"/>
                  </a:rPr>
                  <a:t>的数</a:t>
                </a:r>
              </a:p>
            </p:txBody>
          </p:sp>
        </p:grpSp>
      </p:grpSp>
      <p:sp>
        <p:nvSpPr>
          <p:cNvPr id="252952" name="Rectangle 24">
            <a:extLst>
              <a:ext uri="{FF2B5EF4-FFF2-40B4-BE49-F238E27FC236}">
                <a16:creationId xmlns:a16="http://schemas.microsoft.com/office/drawing/2014/main" id="{6BC5A61D-C3D1-4D96-1701-4B70C04ED62D}"/>
              </a:ext>
            </a:extLst>
          </p:cNvPr>
          <p:cNvSpPr>
            <a:spLocks noChangeArrowheads="1"/>
          </p:cNvSpPr>
          <p:nvPr/>
        </p:nvSpPr>
        <p:spPr bwMode="auto">
          <a:xfrm>
            <a:off x="107950" y="4221163"/>
            <a:ext cx="5029200" cy="579437"/>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3200" b="1">
                <a:solidFill>
                  <a:srgbClr val="FF6600"/>
                </a:solidFill>
                <a:effectLst>
                  <a:outerShdw blurRad="38100" dist="38100" dir="2700000" algn="tl">
                    <a:srgbClr val="C0C0C0"/>
                  </a:outerShdw>
                </a:effectLst>
                <a:latin typeface="Times New Roman" pitchFamily="18" charset="0"/>
                <a:ea typeface="+mn-ea"/>
              </a:rPr>
              <a:t>二</a:t>
            </a:r>
            <a:r>
              <a:rPr lang="en-US" altLang="zh-CN" sz="3200" b="1">
                <a:solidFill>
                  <a:srgbClr val="FF6600"/>
                </a:solidFill>
                <a:effectLst>
                  <a:outerShdw blurRad="38100" dist="38100" dir="2700000" algn="tl">
                    <a:srgbClr val="C0C0C0"/>
                  </a:outerShdw>
                </a:effectLst>
                <a:latin typeface="Times New Roman" pitchFamily="18" charset="0"/>
                <a:ea typeface="+mn-ea"/>
              </a:rPr>
              <a:t>. </a:t>
            </a:r>
            <a:r>
              <a:rPr lang="zh-CN" altLang="en-US" sz="3200" b="1">
                <a:solidFill>
                  <a:srgbClr val="FF6600"/>
                </a:solidFill>
                <a:effectLst>
                  <a:outerShdw blurRad="38100" dist="38100" dir="2700000" algn="tl">
                    <a:srgbClr val="C0C0C0"/>
                  </a:outerShdw>
                </a:effectLst>
                <a:latin typeface="Times New Roman" pitchFamily="18" charset="0"/>
                <a:ea typeface="+mn-ea"/>
              </a:rPr>
              <a:t>数域的性质</a:t>
            </a:r>
          </a:p>
        </p:txBody>
      </p:sp>
      <p:sp>
        <p:nvSpPr>
          <p:cNvPr id="252953" name="Rectangle 25">
            <a:extLst>
              <a:ext uri="{FF2B5EF4-FFF2-40B4-BE49-F238E27FC236}">
                <a16:creationId xmlns:a16="http://schemas.microsoft.com/office/drawing/2014/main" id="{1F8C4AB5-C731-D02E-9516-B59631074E28}"/>
              </a:ext>
            </a:extLst>
          </p:cNvPr>
          <p:cNvSpPr>
            <a:spLocks noChangeArrowheads="1"/>
          </p:cNvSpPr>
          <p:nvPr/>
        </p:nvSpPr>
        <p:spPr bwMode="auto">
          <a:xfrm>
            <a:off x="539750" y="5013325"/>
            <a:ext cx="4776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cs typeface="Times New Roman" panose="02020603050405020304" pitchFamily="18" charset="0"/>
              </a:rPr>
              <a:t>任何数域</a:t>
            </a:r>
            <a:r>
              <a:rPr lang="en-US" altLang="zh-CN" sz="2800" b="1" i="1">
                <a:latin typeface="Times New Roman" panose="02020603050405020304" pitchFamily="18" charset="0"/>
                <a:cs typeface="Times New Roman" panose="02020603050405020304" pitchFamily="18" charset="0"/>
              </a:rPr>
              <a:t>P </a:t>
            </a:r>
            <a:r>
              <a:rPr lang="zh-CN" altLang="en-US" sz="2800" b="1">
                <a:latin typeface="Times New Roman" panose="02020603050405020304" pitchFamily="18" charset="0"/>
                <a:cs typeface="Times New Roman" panose="02020603050405020304" pitchFamily="18" charset="0"/>
              </a:rPr>
              <a:t>都包含有理数域</a:t>
            </a:r>
            <a:r>
              <a:rPr lang="en-US" altLang="zh-CN" sz="2800" b="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rPr>
              <a:t>.</a:t>
            </a:r>
          </a:p>
        </p:txBody>
      </p:sp>
      <p:sp>
        <p:nvSpPr>
          <p:cNvPr id="252954" name="Rectangle 26">
            <a:extLst>
              <a:ext uri="{FF2B5EF4-FFF2-40B4-BE49-F238E27FC236}">
                <a16:creationId xmlns:a16="http://schemas.microsoft.com/office/drawing/2014/main" id="{E9F60DCB-6D8E-26A5-590E-58042422EABD}"/>
              </a:ext>
            </a:extLst>
          </p:cNvPr>
          <p:cNvSpPr>
            <a:spLocks noChangeArrowheads="1"/>
          </p:cNvSpPr>
          <p:nvPr/>
        </p:nvSpPr>
        <p:spPr bwMode="auto">
          <a:xfrm>
            <a:off x="539750" y="5661025"/>
            <a:ext cx="4194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cs typeface="Times New Roman" panose="02020603050405020304" pitchFamily="18" charset="0"/>
              </a:rPr>
              <a:t>即有理数域是最小的数域</a:t>
            </a:r>
            <a:r>
              <a:rPr lang="en-US" altLang="zh-CN" sz="2800"/>
              <a:t>.</a:t>
            </a:r>
          </a:p>
        </p:txBody>
      </p:sp>
      <p:sp>
        <p:nvSpPr>
          <p:cNvPr id="2059" name="Text Box 27">
            <a:extLst>
              <a:ext uri="{FF2B5EF4-FFF2-40B4-BE49-F238E27FC236}">
                <a16:creationId xmlns:a16="http://schemas.microsoft.com/office/drawing/2014/main" id="{A74FC207-4063-1354-8026-5B2BE27FA22A}"/>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§1  </a:t>
            </a:r>
            <a:r>
              <a:rPr lang="zh-CN" altLang="en-US" sz="3200" b="1">
                <a:solidFill>
                  <a:schemeClr val="accent2"/>
                </a:solidFill>
                <a:latin typeface="宋体" panose="02010600030101010101" pitchFamily="2" charset="-122"/>
              </a:rPr>
              <a:t>数  域</a:t>
            </a:r>
          </a:p>
        </p:txBody>
      </p:sp>
      <p:sp>
        <p:nvSpPr>
          <p:cNvPr id="252957" name="Rectangle 29">
            <a:extLst>
              <a:ext uri="{FF2B5EF4-FFF2-40B4-BE49-F238E27FC236}">
                <a16:creationId xmlns:a16="http://schemas.microsoft.com/office/drawing/2014/main" id="{2D943F47-14B6-B019-4126-8B5C0AF68924}"/>
              </a:ext>
            </a:extLst>
          </p:cNvPr>
          <p:cNvSpPr>
            <a:spLocks noChangeArrowheads="1"/>
          </p:cNvSpPr>
          <p:nvPr/>
        </p:nvSpPr>
        <p:spPr bwMode="auto">
          <a:xfrm>
            <a:off x="0" y="836613"/>
            <a:ext cx="2495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latin typeface="Times New Roman" panose="02020603050405020304" pitchFamily="18" charset="0"/>
                <a:cs typeface="Times New Roman" panose="02020603050405020304" pitchFamily="18" charset="0"/>
              </a:rPr>
              <a:t>  </a:t>
            </a:r>
            <a:r>
              <a:rPr lang="zh-CN" altLang="en-US" sz="2800" b="1">
                <a:solidFill>
                  <a:schemeClr val="accent2"/>
                </a:solidFill>
                <a:latin typeface="Times New Roman" panose="02020603050405020304" pitchFamily="18" charset="0"/>
                <a:cs typeface="Times New Roman" panose="02020603050405020304" pitchFamily="18" charset="0"/>
              </a:rPr>
              <a:t>例</a:t>
            </a:r>
            <a:r>
              <a:rPr lang="en-US" altLang="zh-CN" sz="2800" b="1">
                <a:solidFill>
                  <a:schemeClr val="accent2"/>
                </a:solidFill>
                <a:latin typeface="Times New Roman" panose="02020603050405020304" pitchFamily="18" charset="0"/>
                <a:cs typeface="Times New Roman" panose="02020603050405020304" pitchFamily="18" charset="0"/>
              </a:rPr>
              <a:t>2</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证明集合</a:t>
            </a:r>
            <a:endParaRPr lang="zh-CN" altLang="en-US" sz="2800" b="1"/>
          </a:p>
        </p:txBody>
      </p:sp>
      <p:sp>
        <p:nvSpPr>
          <p:cNvPr id="252958" name="Rectangle 30">
            <a:extLst>
              <a:ext uri="{FF2B5EF4-FFF2-40B4-BE49-F238E27FC236}">
                <a16:creationId xmlns:a16="http://schemas.microsoft.com/office/drawing/2014/main" id="{C28AA353-CF1F-C107-89F0-514DC325ADD0}"/>
              </a:ext>
            </a:extLst>
          </p:cNvPr>
          <p:cNvSpPr>
            <a:spLocks noChangeArrowheads="1"/>
          </p:cNvSpPr>
          <p:nvPr/>
        </p:nvSpPr>
        <p:spPr bwMode="auto">
          <a:xfrm>
            <a:off x="971550" y="1452563"/>
            <a:ext cx="2406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cs typeface="Times New Roman" panose="02020603050405020304" pitchFamily="18" charset="0"/>
              </a:rPr>
              <a:t>构成一个数域</a:t>
            </a:r>
            <a:r>
              <a:rPr lang="en-US" altLang="zh-CN" sz="2800" b="1">
                <a:latin typeface="Times New Roman" panose="02020603050405020304" pitchFamily="18" charset="0"/>
                <a:cs typeface="Times New Roman" panose="02020603050405020304" pitchFamily="18" charset="0"/>
              </a:rPr>
              <a:t>.</a:t>
            </a:r>
            <a:endParaRPr lang="en-US" altLang="zh-CN" sz="2800" b="1"/>
          </a:p>
        </p:txBody>
      </p:sp>
      <p:graphicFrame>
        <p:nvGraphicFramePr>
          <p:cNvPr id="252959" name="Object 2">
            <a:extLst>
              <a:ext uri="{FF2B5EF4-FFF2-40B4-BE49-F238E27FC236}">
                <a16:creationId xmlns:a16="http://schemas.microsoft.com/office/drawing/2014/main" id="{5750A7AE-BAE6-256D-241F-38C1EB2D0F86}"/>
              </a:ext>
            </a:extLst>
          </p:cNvPr>
          <p:cNvGraphicFramePr>
            <a:graphicFrameLocks noChangeAspect="1"/>
          </p:cNvGraphicFramePr>
          <p:nvPr/>
        </p:nvGraphicFramePr>
        <p:xfrm>
          <a:off x="2484438" y="804863"/>
          <a:ext cx="4381500" cy="660400"/>
        </p:xfrm>
        <a:graphic>
          <a:graphicData uri="http://schemas.openxmlformats.org/presentationml/2006/ole">
            <mc:AlternateContent xmlns:mc="http://schemas.openxmlformats.org/markup-compatibility/2006">
              <mc:Choice xmlns:v="urn:schemas-microsoft-com:vml" Requires="v">
                <p:oleObj name="Equation" r:id="rId10" imgW="4381200" imgH="660240" progId="Equation.DSMT4">
                  <p:embed/>
                </p:oleObj>
              </mc:Choice>
              <mc:Fallback>
                <p:oleObj name="Equation" r:id="rId10" imgW="4381200" imgH="660240" progId="Equation.DSMT4">
                  <p:embed/>
                  <p:pic>
                    <p:nvPicPr>
                      <p:cNvPr id="0" name="Object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84438" y="804863"/>
                        <a:ext cx="438150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2957"/>
                                        </p:tgtEl>
                                        <p:attrNameLst>
                                          <p:attrName>style.visibility</p:attrName>
                                        </p:attrNameLst>
                                      </p:cBhvr>
                                      <p:to>
                                        <p:strVal val="visible"/>
                                      </p:to>
                                    </p:set>
                                    <p:animEffect transition="in" filter="wipe(left)">
                                      <p:cBhvr>
                                        <p:cTn id="7" dur="500"/>
                                        <p:tgtEl>
                                          <p:spTgt spid="25295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52959"/>
                                        </p:tgtEl>
                                        <p:attrNameLst>
                                          <p:attrName>style.visibility</p:attrName>
                                        </p:attrNameLst>
                                      </p:cBhvr>
                                      <p:to>
                                        <p:strVal val="visible"/>
                                      </p:to>
                                    </p:set>
                                    <p:animEffect transition="in" filter="wipe(left)">
                                      <p:cBhvr>
                                        <p:cTn id="11" dur="500"/>
                                        <p:tgtEl>
                                          <p:spTgt spid="252959"/>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2958"/>
                                        </p:tgtEl>
                                        <p:attrNameLst>
                                          <p:attrName>style.visibility</p:attrName>
                                        </p:attrNameLst>
                                      </p:cBhvr>
                                      <p:to>
                                        <p:strVal val="visible"/>
                                      </p:to>
                                    </p:set>
                                    <p:animEffect transition="in" filter="wipe(left)">
                                      <p:cBhvr>
                                        <p:cTn id="15" dur="500"/>
                                        <p:tgtEl>
                                          <p:spTgt spid="25295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52952"/>
                                        </p:tgtEl>
                                        <p:attrNameLst>
                                          <p:attrName>style.visibility</p:attrName>
                                        </p:attrNameLst>
                                      </p:cBhvr>
                                      <p:to>
                                        <p:strVal val="visible"/>
                                      </p:to>
                                    </p:set>
                                    <p:animEffect transition="in" filter="wipe(left)">
                                      <p:cBhvr>
                                        <p:cTn id="25" dur="500"/>
                                        <p:tgtEl>
                                          <p:spTgt spid="25295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52953"/>
                                        </p:tgtEl>
                                        <p:attrNameLst>
                                          <p:attrName>style.visibility</p:attrName>
                                        </p:attrNameLst>
                                      </p:cBhvr>
                                      <p:to>
                                        <p:strVal val="visible"/>
                                      </p:to>
                                    </p:set>
                                    <p:animEffect transition="in" filter="wipe(left)">
                                      <p:cBhvr>
                                        <p:cTn id="30" dur="500"/>
                                        <p:tgtEl>
                                          <p:spTgt spid="25295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52954"/>
                                        </p:tgtEl>
                                        <p:attrNameLst>
                                          <p:attrName>style.visibility</p:attrName>
                                        </p:attrNameLst>
                                      </p:cBhvr>
                                      <p:to>
                                        <p:strVal val="visible"/>
                                      </p:to>
                                    </p:set>
                                    <p:animEffect transition="in" filter="wipe(left)">
                                      <p:cBhvr>
                                        <p:cTn id="35" dur="500"/>
                                        <p:tgtEl>
                                          <p:spTgt spid="252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52" grpId="0"/>
      <p:bldP spid="252953" grpId="0"/>
      <p:bldP spid="252954" grpId="0"/>
      <p:bldP spid="252957" grpId="0"/>
      <p:bldP spid="25295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73C7F03D-308B-1F9E-3B29-9E6B9B47F2D0}"/>
              </a:ext>
            </a:extLst>
          </p:cNvPr>
          <p:cNvSpPr>
            <a:spLocks noChangeArrowheads="1"/>
          </p:cNvSpPr>
          <p:nvPr/>
        </p:nvSpPr>
        <p:spPr bwMode="auto">
          <a:xfrm>
            <a:off x="179388" y="765175"/>
            <a:ext cx="4176712"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rgbClr val="FF6600"/>
                </a:solidFill>
                <a:effectLst>
                  <a:outerShdw blurRad="38100" dist="38100" dir="2700000" algn="tl">
                    <a:srgbClr val="C0C0C0"/>
                  </a:outerShdw>
                </a:effectLst>
                <a:latin typeface="Times New Roman" pitchFamily="18" charset="0"/>
                <a:ea typeface="+mn-ea"/>
              </a:rPr>
              <a:t>2. </a:t>
            </a:r>
            <a:r>
              <a:rPr lang="zh-CN" altLang="en-US" sz="2800" b="1">
                <a:solidFill>
                  <a:srgbClr val="FF6600"/>
                </a:solidFill>
                <a:effectLst>
                  <a:outerShdw blurRad="38100" dist="38100" dir="2700000" algn="tl">
                    <a:srgbClr val="C0C0C0"/>
                  </a:outerShdw>
                </a:effectLst>
                <a:latin typeface="Times New Roman" pitchFamily="18" charset="0"/>
                <a:ea typeface="+mn-ea"/>
              </a:rPr>
              <a:t>标准分解式</a:t>
            </a:r>
          </a:p>
        </p:txBody>
      </p:sp>
      <p:grpSp>
        <p:nvGrpSpPr>
          <p:cNvPr id="2" name="Group 3">
            <a:extLst>
              <a:ext uri="{FF2B5EF4-FFF2-40B4-BE49-F238E27FC236}">
                <a16:creationId xmlns:a16="http://schemas.microsoft.com/office/drawing/2014/main" id="{3C14EF9C-A46A-7D82-E174-0290940C80A6}"/>
              </a:ext>
            </a:extLst>
          </p:cNvPr>
          <p:cNvGrpSpPr>
            <a:grpSpLocks/>
          </p:cNvGrpSpPr>
          <p:nvPr/>
        </p:nvGrpSpPr>
        <p:grpSpPr bwMode="auto">
          <a:xfrm>
            <a:off x="395288" y="1373188"/>
            <a:ext cx="7194550" cy="534987"/>
            <a:chOff x="476" y="3239"/>
            <a:chExt cx="4532" cy="337"/>
          </a:xfrm>
        </p:grpSpPr>
        <p:sp>
          <p:nvSpPr>
            <p:cNvPr id="38930" name="Rectangle 4">
              <a:extLst>
                <a:ext uri="{FF2B5EF4-FFF2-40B4-BE49-F238E27FC236}">
                  <a16:creationId xmlns:a16="http://schemas.microsoft.com/office/drawing/2014/main" id="{F44B7A31-24F3-ED3F-18B1-26B8E5C2BD2C}"/>
                </a:ext>
              </a:extLst>
            </p:cNvPr>
            <p:cNvSpPr>
              <a:spLocks noChangeArrowheads="1"/>
            </p:cNvSpPr>
            <p:nvPr/>
          </p:nvSpPr>
          <p:spPr bwMode="auto">
            <a:xfrm>
              <a:off x="476" y="3249"/>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在 </a:t>
              </a:r>
            </a:p>
          </p:txBody>
        </p:sp>
        <p:graphicFrame>
          <p:nvGraphicFramePr>
            <p:cNvPr id="38918" name="Object 6">
              <a:extLst>
                <a:ext uri="{FF2B5EF4-FFF2-40B4-BE49-F238E27FC236}">
                  <a16:creationId xmlns:a16="http://schemas.microsoft.com/office/drawing/2014/main" id="{53B550E5-4E20-3DED-30D4-04193B91D7BB}"/>
                </a:ext>
              </a:extLst>
            </p:cNvPr>
            <p:cNvGraphicFramePr>
              <a:graphicFrameLocks noChangeAspect="1"/>
            </p:cNvGraphicFramePr>
            <p:nvPr/>
          </p:nvGraphicFramePr>
          <p:xfrm>
            <a:off x="748" y="3258"/>
            <a:ext cx="567" cy="314"/>
          </p:xfrm>
          <a:graphic>
            <a:graphicData uri="http://schemas.openxmlformats.org/presentationml/2006/ole">
              <mc:AlternateContent xmlns:mc="http://schemas.openxmlformats.org/markup-compatibility/2006">
                <mc:Choice xmlns:v="urn:schemas-microsoft-com:vml" Requires="v">
                  <p:oleObj name="Equation" r:id="rId2" imgW="368280" imgH="203040" progId="Equation.DSMT4">
                    <p:embed/>
                  </p:oleObj>
                </mc:Choice>
                <mc:Fallback>
                  <p:oleObj name="Equation" r:id="rId2" imgW="368280" imgH="20304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 y="3258"/>
                          <a:ext cx="567" cy="3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31" name="Rectangle 6">
              <a:extLst>
                <a:ext uri="{FF2B5EF4-FFF2-40B4-BE49-F238E27FC236}">
                  <a16:creationId xmlns:a16="http://schemas.microsoft.com/office/drawing/2014/main" id="{112C7881-6078-768D-0ABA-2B90D187D881}"/>
                </a:ext>
              </a:extLst>
            </p:cNvPr>
            <p:cNvSpPr>
              <a:spLocks noChangeArrowheads="1"/>
            </p:cNvSpPr>
            <p:nvPr/>
          </p:nvSpPr>
          <p:spPr bwMode="auto">
            <a:xfrm>
              <a:off x="1292" y="3239"/>
              <a:ext cx="37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的分解中，可以把每个不可约因式的</a:t>
              </a:r>
            </a:p>
          </p:txBody>
        </p:sp>
      </p:grpSp>
      <p:sp>
        <p:nvSpPr>
          <p:cNvPr id="292871" name="Rectangle 7">
            <a:extLst>
              <a:ext uri="{FF2B5EF4-FFF2-40B4-BE49-F238E27FC236}">
                <a16:creationId xmlns:a16="http://schemas.microsoft.com/office/drawing/2014/main" id="{9CAFB1AA-C194-37C7-3867-E3E00D48171A}"/>
              </a:ext>
            </a:extLst>
          </p:cNvPr>
          <p:cNvSpPr>
            <a:spLocks noChangeArrowheads="1"/>
          </p:cNvSpPr>
          <p:nvPr/>
        </p:nvSpPr>
        <p:spPr bwMode="auto">
          <a:xfrm>
            <a:off x="395288" y="2032000"/>
            <a:ext cx="7651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首项系数提出来，使之成为首一不可约多项式</a:t>
            </a:r>
            <a:r>
              <a:rPr lang="zh-CN" altLang="en-US" sz="2800"/>
              <a:t>，</a:t>
            </a:r>
          </a:p>
        </p:txBody>
      </p:sp>
      <p:sp>
        <p:nvSpPr>
          <p:cNvPr id="292872" name="Rectangle 8">
            <a:extLst>
              <a:ext uri="{FF2B5EF4-FFF2-40B4-BE49-F238E27FC236}">
                <a16:creationId xmlns:a16="http://schemas.microsoft.com/office/drawing/2014/main" id="{62CA6E44-73E0-471B-8FF9-4B7BC0663EE7}"/>
              </a:ext>
            </a:extLst>
          </p:cNvPr>
          <p:cNvSpPr>
            <a:spLocks noChangeArrowheads="1"/>
          </p:cNvSpPr>
          <p:nvPr/>
        </p:nvSpPr>
        <p:spPr bwMode="auto">
          <a:xfrm>
            <a:off x="395288" y="2636838"/>
            <a:ext cx="447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再把相同的因式合并，于是</a:t>
            </a:r>
          </a:p>
        </p:txBody>
      </p:sp>
      <p:sp>
        <p:nvSpPr>
          <p:cNvPr id="292873" name="Rectangle 9">
            <a:extLst>
              <a:ext uri="{FF2B5EF4-FFF2-40B4-BE49-F238E27FC236}">
                <a16:creationId xmlns:a16="http://schemas.microsoft.com/office/drawing/2014/main" id="{3222537C-47FF-4DD1-E79F-A70C573F0A0B}"/>
              </a:ext>
            </a:extLst>
          </p:cNvPr>
          <p:cNvSpPr>
            <a:spLocks noChangeArrowheads="1"/>
          </p:cNvSpPr>
          <p:nvPr/>
        </p:nvSpPr>
        <p:spPr bwMode="auto">
          <a:xfrm>
            <a:off x="5651500" y="2636838"/>
            <a:ext cx="3040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的分解式就变成</a:t>
            </a:r>
            <a:r>
              <a:rPr lang="zh-CN" altLang="en-US" sz="2800"/>
              <a:t>：</a:t>
            </a:r>
          </a:p>
        </p:txBody>
      </p:sp>
      <p:sp>
        <p:nvSpPr>
          <p:cNvPr id="292874" name="Rectangle 10">
            <a:extLst>
              <a:ext uri="{FF2B5EF4-FFF2-40B4-BE49-F238E27FC236}">
                <a16:creationId xmlns:a16="http://schemas.microsoft.com/office/drawing/2014/main" id="{C7382C88-8EBB-764C-303B-8E0C706F2277}"/>
              </a:ext>
            </a:extLst>
          </p:cNvPr>
          <p:cNvSpPr>
            <a:spLocks noChangeArrowheads="1"/>
          </p:cNvSpPr>
          <p:nvPr/>
        </p:nvSpPr>
        <p:spPr bwMode="auto">
          <a:xfrm>
            <a:off x="688975" y="4292600"/>
            <a:ext cx="3960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其中</a:t>
            </a:r>
            <a:r>
              <a:rPr lang="en-US" altLang="zh-CN" sz="2800" b="1" i="1">
                <a:latin typeface="Times New Roman" panose="02020603050405020304" pitchFamily="18" charset="0"/>
              </a:rPr>
              <a:t>c</a:t>
            </a:r>
            <a:r>
              <a:rPr lang="zh-CN" altLang="en-US" sz="2800" b="1">
                <a:latin typeface="Times New Roman" panose="02020603050405020304" pitchFamily="18" charset="0"/>
              </a:rPr>
              <a:t>为</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t>的首项</a:t>
            </a:r>
            <a:r>
              <a:rPr lang="en-US" altLang="zh-CN" sz="2800" b="1"/>
              <a:t>,</a:t>
            </a:r>
          </a:p>
        </p:txBody>
      </p:sp>
      <p:graphicFrame>
        <p:nvGraphicFramePr>
          <p:cNvPr id="292875" name="Object 2">
            <a:extLst>
              <a:ext uri="{FF2B5EF4-FFF2-40B4-BE49-F238E27FC236}">
                <a16:creationId xmlns:a16="http://schemas.microsoft.com/office/drawing/2014/main" id="{CB762D3B-55F1-5B91-E64C-6D3711F8DB9A}"/>
              </a:ext>
            </a:extLst>
          </p:cNvPr>
          <p:cNvGraphicFramePr>
            <a:graphicFrameLocks noChangeAspect="1"/>
          </p:cNvGraphicFramePr>
          <p:nvPr/>
        </p:nvGraphicFramePr>
        <p:xfrm>
          <a:off x="4787900" y="2636838"/>
          <a:ext cx="900113" cy="498475"/>
        </p:xfrm>
        <a:graphic>
          <a:graphicData uri="http://schemas.openxmlformats.org/presentationml/2006/ole">
            <mc:AlternateContent xmlns:mc="http://schemas.openxmlformats.org/markup-compatibility/2006">
              <mc:Choice xmlns:v="urn:schemas-microsoft-com:vml" Requires="v">
                <p:oleObj name="Equation" r:id="rId4" imgW="368280" imgH="203040" progId="Equation.DSMT4">
                  <p:embed/>
                </p:oleObj>
              </mc:Choice>
              <mc:Fallback>
                <p:oleObj name="Equation" r:id="rId4" imgW="368280" imgH="20304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900" y="2636838"/>
                        <a:ext cx="900113"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2876" name="Rectangle 12">
            <a:extLst>
              <a:ext uri="{FF2B5EF4-FFF2-40B4-BE49-F238E27FC236}">
                <a16:creationId xmlns:a16="http://schemas.microsoft.com/office/drawing/2014/main" id="{0FD0C302-13FA-B85D-F5E6-1AA978C85D64}"/>
              </a:ext>
            </a:extLst>
          </p:cNvPr>
          <p:cNvSpPr>
            <a:spLocks noChangeArrowheads="1"/>
          </p:cNvSpPr>
          <p:nvPr/>
        </p:nvSpPr>
        <p:spPr bwMode="auto">
          <a:xfrm>
            <a:off x="5441950" y="4292600"/>
            <a:ext cx="171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为正整数</a:t>
            </a:r>
            <a:r>
              <a:rPr lang="en-US" altLang="zh-CN" sz="2800" b="1"/>
              <a:t>.</a:t>
            </a:r>
          </a:p>
        </p:txBody>
      </p:sp>
      <p:graphicFrame>
        <p:nvGraphicFramePr>
          <p:cNvPr id="292877" name="Object 3">
            <a:extLst>
              <a:ext uri="{FF2B5EF4-FFF2-40B4-BE49-F238E27FC236}">
                <a16:creationId xmlns:a16="http://schemas.microsoft.com/office/drawing/2014/main" id="{3613ABD4-CB36-55E4-B776-05812391BDDF}"/>
              </a:ext>
            </a:extLst>
          </p:cNvPr>
          <p:cNvGraphicFramePr>
            <a:graphicFrameLocks noChangeAspect="1"/>
          </p:cNvGraphicFramePr>
          <p:nvPr/>
        </p:nvGraphicFramePr>
        <p:xfrm>
          <a:off x="1331913" y="3357563"/>
          <a:ext cx="5221287" cy="647700"/>
        </p:xfrm>
        <a:graphic>
          <a:graphicData uri="http://schemas.openxmlformats.org/presentationml/2006/ole">
            <mc:AlternateContent xmlns:mc="http://schemas.openxmlformats.org/markup-compatibility/2006">
              <mc:Choice xmlns:v="urn:schemas-microsoft-com:vml" Requires="v">
                <p:oleObj name="Equation" r:id="rId6" imgW="1930320" imgH="241200" progId="Equation.DSMT4">
                  <p:embed/>
                </p:oleObj>
              </mc:Choice>
              <mc:Fallback>
                <p:oleObj name="Equation" r:id="rId6" imgW="1930320" imgH="2412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3357563"/>
                        <a:ext cx="5221287"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2878" name="Object 4">
            <a:extLst>
              <a:ext uri="{FF2B5EF4-FFF2-40B4-BE49-F238E27FC236}">
                <a16:creationId xmlns:a16="http://schemas.microsoft.com/office/drawing/2014/main" id="{3D4E172B-92BA-EDB4-3127-105FC1AE810A}"/>
              </a:ext>
            </a:extLst>
          </p:cNvPr>
          <p:cNvGraphicFramePr>
            <a:graphicFrameLocks noChangeAspect="1"/>
          </p:cNvGraphicFramePr>
          <p:nvPr/>
        </p:nvGraphicFramePr>
        <p:xfrm>
          <a:off x="3844925" y="4268788"/>
          <a:ext cx="1582738" cy="560387"/>
        </p:xfrm>
        <a:graphic>
          <a:graphicData uri="http://schemas.openxmlformats.org/presentationml/2006/ole">
            <mc:AlternateContent xmlns:mc="http://schemas.openxmlformats.org/markup-compatibility/2006">
              <mc:Choice xmlns:v="urn:schemas-microsoft-com:vml" Requires="v">
                <p:oleObj name="Equation" r:id="rId8" imgW="647640" imgH="228600" progId="Equation.DSMT4">
                  <p:embed/>
                </p:oleObj>
              </mc:Choice>
              <mc:Fallback>
                <p:oleObj name="Equation" r:id="rId8" imgW="647640" imgH="2286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44925" y="4268788"/>
                        <a:ext cx="1582738" cy="560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2879" name="Object 5">
            <a:extLst>
              <a:ext uri="{FF2B5EF4-FFF2-40B4-BE49-F238E27FC236}">
                <a16:creationId xmlns:a16="http://schemas.microsoft.com/office/drawing/2014/main" id="{B0D5916E-5E37-03E6-F8AB-421078ECD043}"/>
              </a:ext>
            </a:extLst>
          </p:cNvPr>
          <p:cNvGraphicFramePr>
            <a:graphicFrameLocks noChangeAspect="1"/>
          </p:cNvGraphicFramePr>
          <p:nvPr/>
        </p:nvGraphicFramePr>
        <p:xfrm>
          <a:off x="250825" y="5013325"/>
          <a:ext cx="3027363" cy="500063"/>
        </p:xfrm>
        <a:graphic>
          <a:graphicData uri="http://schemas.openxmlformats.org/presentationml/2006/ole">
            <mc:AlternateContent xmlns:mc="http://schemas.openxmlformats.org/markup-compatibility/2006">
              <mc:Choice xmlns:v="urn:schemas-microsoft-com:vml" Requires="v">
                <p:oleObj name="Equation" r:id="rId10" imgW="1409400" imgH="228600" progId="Equation.DSMT4">
                  <p:embed/>
                </p:oleObj>
              </mc:Choice>
              <mc:Fallback>
                <p:oleObj name="Equation" r:id="rId10" imgW="1409400" imgH="228600"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0825" y="5013325"/>
                        <a:ext cx="3027363"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2880" name="Rectangle 16">
            <a:extLst>
              <a:ext uri="{FF2B5EF4-FFF2-40B4-BE49-F238E27FC236}">
                <a16:creationId xmlns:a16="http://schemas.microsoft.com/office/drawing/2014/main" id="{7D87EA08-DB84-5E3A-AA53-0C4E3B7D43F0}"/>
              </a:ext>
            </a:extLst>
          </p:cNvPr>
          <p:cNvSpPr>
            <a:spLocks noChangeArrowheads="1"/>
          </p:cNvSpPr>
          <p:nvPr/>
        </p:nvSpPr>
        <p:spPr bwMode="auto">
          <a:xfrm>
            <a:off x="3132138" y="5013325"/>
            <a:ext cx="60118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为互不相同的首</a:t>
            </a:r>
            <a:r>
              <a:rPr lang="en-US" altLang="zh-CN" sz="2800" b="1">
                <a:latin typeface="Garamond" panose="02020404030301010803" pitchFamily="18" charset="0"/>
              </a:rPr>
              <a:t>1</a:t>
            </a:r>
            <a:r>
              <a:rPr lang="zh-CN" altLang="en-US" sz="2800" b="1">
                <a:latin typeface="Garamond" panose="02020404030301010803" pitchFamily="18" charset="0"/>
              </a:rPr>
              <a:t>的不可约多项式</a:t>
            </a:r>
            <a:r>
              <a:rPr lang="en-US" altLang="zh-CN" sz="2800" b="1">
                <a:latin typeface="Garamond" panose="02020404030301010803" pitchFamily="18" charset="0"/>
              </a:rPr>
              <a:t>.</a:t>
            </a:r>
            <a:endParaRPr lang="en-US" altLang="zh-CN" sz="2800" b="1" i="1">
              <a:latin typeface="Times New Roman" panose="02020603050405020304" pitchFamily="18" charset="0"/>
            </a:endParaRPr>
          </a:p>
        </p:txBody>
      </p:sp>
      <p:sp>
        <p:nvSpPr>
          <p:cNvPr id="292881" name="Rectangle 17">
            <a:extLst>
              <a:ext uri="{FF2B5EF4-FFF2-40B4-BE49-F238E27FC236}">
                <a16:creationId xmlns:a16="http://schemas.microsoft.com/office/drawing/2014/main" id="{DDFFD70F-96C6-17DE-E89E-391CEE2DCD21}"/>
              </a:ext>
            </a:extLst>
          </p:cNvPr>
          <p:cNvSpPr>
            <a:spLocks noChangeArrowheads="1"/>
          </p:cNvSpPr>
          <p:nvPr/>
        </p:nvSpPr>
        <p:spPr bwMode="auto">
          <a:xfrm>
            <a:off x="0" y="5772150"/>
            <a:ext cx="1871663"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rgbClr val="FF6600"/>
                </a:solidFill>
                <a:effectLst>
                  <a:outerShdw blurRad="38100" dist="38100" dir="2700000" algn="tl">
                    <a:srgbClr val="C0C0C0"/>
                  </a:outerShdw>
                </a:effectLst>
                <a:latin typeface="Times New Roman" pitchFamily="18" charset="0"/>
                <a:ea typeface="+mn-ea"/>
              </a:rPr>
              <a:t>注</a:t>
            </a:r>
          </a:p>
        </p:txBody>
      </p:sp>
      <p:sp>
        <p:nvSpPr>
          <p:cNvPr id="292882" name="Rectangle 18">
            <a:extLst>
              <a:ext uri="{FF2B5EF4-FFF2-40B4-BE49-F238E27FC236}">
                <a16:creationId xmlns:a16="http://schemas.microsoft.com/office/drawing/2014/main" id="{E3C1D282-DC48-096E-0D63-467AE137FD0E}"/>
              </a:ext>
            </a:extLst>
          </p:cNvPr>
          <p:cNvSpPr>
            <a:spLocks noChangeArrowheads="1"/>
          </p:cNvSpPr>
          <p:nvPr/>
        </p:nvSpPr>
        <p:spPr bwMode="auto">
          <a:xfrm>
            <a:off x="468313" y="5805488"/>
            <a:ext cx="73453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en-US" altLang="zh-CN" sz="2800" b="1">
                <a:solidFill>
                  <a:schemeClr val="accent2"/>
                </a:solidFill>
                <a:latin typeface="Garamond" panose="02020404030301010803" pitchFamily="18" charset="0"/>
              </a:rPr>
              <a:t>1.</a:t>
            </a:r>
            <a:r>
              <a:rPr lang="en-US" altLang="zh-CN" sz="2800" b="1">
                <a:latin typeface="Garamond" panose="02020404030301010803" pitchFamily="18" charset="0"/>
              </a:rPr>
              <a:t>  </a:t>
            </a:r>
            <a:r>
              <a:rPr lang="zh-CN" altLang="en-US" sz="2800" b="1">
                <a:latin typeface="Garamond" panose="02020404030301010803" pitchFamily="18" charset="0"/>
              </a:rPr>
              <a:t>一个多项式是否可约依赖于系数域</a:t>
            </a:r>
            <a:r>
              <a:rPr lang="en-US" altLang="zh-CN" sz="2800" b="1" i="1">
                <a:latin typeface="Times New Roman" panose="02020603050405020304" pitchFamily="18" charset="0"/>
              </a:rPr>
              <a:t>P.</a:t>
            </a:r>
          </a:p>
        </p:txBody>
      </p:sp>
      <p:sp>
        <p:nvSpPr>
          <p:cNvPr id="38929" name="Text Box 19">
            <a:extLst>
              <a:ext uri="{FF2B5EF4-FFF2-40B4-BE49-F238E27FC236}">
                <a16:creationId xmlns:a16="http://schemas.microsoft.com/office/drawing/2014/main" id="{071CD022-AB3A-6EB7-3303-E8724DF0E379}"/>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§5  </a:t>
            </a:r>
            <a:r>
              <a:rPr lang="zh-CN" altLang="en-US" sz="3200" b="1">
                <a:solidFill>
                  <a:schemeClr val="accent2"/>
                </a:solidFill>
                <a:latin typeface="宋体" panose="02010600030101010101" pitchFamily="2" charset="-122"/>
              </a:rPr>
              <a:t>多项式的分解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92866"/>
                                        </p:tgtEl>
                                        <p:attrNameLst>
                                          <p:attrName>style.visibility</p:attrName>
                                        </p:attrNameLst>
                                      </p:cBhvr>
                                      <p:to>
                                        <p:strVal val="visible"/>
                                      </p:to>
                                    </p:set>
                                    <p:animEffect transition="in" filter="wipe(left)">
                                      <p:cBhvr>
                                        <p:cTn id="7" dur="500"/>
                                        <p:tgtEl>
                                          <p:spTgt spid="292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92871"/>
                                        </p:tgtEl>
                                        <p:attrNameLst>
                                          <p:attrName>style.visibility</p:attrName>
                                        </p:attrNameLst>
                                      </p:cBhvr>
                                      <p:to>
                                        <p:strVal val="visible"/>
                                      </p:to>
                                    </p:set>
                                    <p:animEffect transition="in" filter="wipe(left)">
                                      <p:cBhvr>
                                        <p:cTn id="16" dur="500"/>
                                        <p:tgtEl>
                                          <p:spTgt spid="292871"/>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92872"/>
                                        </p:tgtEl>
                                        <p:attrNameLst>
                                          <p:attrName>style.visibility</p:attrName>
                                        </p:attrNameLst>
                                      </p:cBhvr>
                                      <p:to>
                                        <p:strVal val="visible"/>
                                      </p:to>
                                    </p:set>
                                    <p:animEffect transition="in" filter="wipe(left)">
                                      <p:cBhvr>
                                        <p:cTn id="20" dur="500"/>
                                        <p:tgtEl>
                                          <p:spTgt spid="292872"/>
                                        </p:tgtEl>
                                      </p:cBhvr>
                                    </p:animEffect>
                                  </p:childTnLst>
                                </p:cTn>
                              </p:par>
                            </p:childTnLst>
                          </p:cTn>
                        </p:par>
                        <p:par>
                          <p:cTn id="21" fill="hold" nodeType="afterGroup">
                            <p:stCondLst>
                              <p:cond delay="1500"/>
                            </p:stCondLst>
                            <p:childTnLst>
                              <p:par>
                                <p:cTn id="22" presetID="22" presetClass="entr" presetSubtype="8" fill="hold" nodeType="afterEffect">
                                  <p:stCondLst>
                                    <p:cond delay="0"/>
                                  </p:stCondLst>
                                  <p:childTnLst>
                                    <p:set>
                                      <p:cBhvr>
                                        <p:cTn id="23" dur="1" fill="hold">
                                          <p:stCondLst>
                                            <p:cond delay="0"/>
                                          </p:stCondLst>
                                        </p:cTn>
                                        <p:tgtEl>
                                          <p:spTgt spid="292875"/>
                                        </p:tgtEl>
                                        <p:attrNameLst>
                                          <p:attrName>style.visibility</p:attrName>
                                        </p:attrNameLst>
                                      </p:cBhvr>
                                      <p:to>
                                        <p:strVal val="visible"/>
                                      </p:to>
                                    </p:set>
                                    <p:animEffect transition="in" filter="wipe(left)">
                                      <p:cBhvr>
                                        <p:cTn id="24" dur="500"/>
                                        <p:tgtEl>
                                          <p:spTgt spid="292875"/>
                                        </p:tgtEl>
                                      </p:cBhvr>
                                    </p:animEffect>
                                  </p:childTnLst>
                                </p:cTn>
                              </p:par>
                            </p:childTnLst>
                          </p:cTn>
                        </p:par>
                        <p:par>
                          <p:cTn id="25" fill="hold" nodeType="afterGroup">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292873"/>
                                        </p:tgtEl>
                                        <p:attrNameLst>
                                          <p:attrName>style.visibility</p:attrName>
                                        </p:attrNameLst>
                                      </p:cBhvr>
                                      <p:to>
                                        <p:strVal val="visible"/>
                                      </p:to>
                                    </p:set>
                                    <p:animEffect transition="in" filter="wipe(left)">
                                      <p:cBhvr>
                                        <p:cTn id="28" dur="500"/>
                                        <p:tgtEl>
                                          <p:spTgt spid="29287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292877"/>
                                        </p:tgtEl>
                                        <p:attrNameLst>
                                          <p:attrName>style.visibility</p:attrName>
                                        </p:attrNameLst>
                                      </p:cBhvr>
                                      <p:to>
                                        <p:strVal val="visible"/>
                                      </p:to>
                                    </p:set>
                                    <p:animEffect transition="in" filter="wipe(left)">
                                      <p:cBhvr>
                                        <p:cTn id="33" dur="500"/>
                                        <p:tgtEl>
                                          <p:spTgt spid="29287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92874"/>
                                        </p:tgtEl>
                                        <p:attrNameLst>
                                          <p:attrName>style.visibility</p:attrName>
                                        </p:attrNameLst>
                                      </p:cBhvr>
                                      <p:to>
                                        <p:strVal val="visible"/>
                                      </p:to>
                                    </p:set>
                                    <p:animEffect transition="in" filter="wipe(left)">
                                      <p:cBhvr>
                                        <p:cTn id="38" dur="500"/>
                                        <p:tgtEl>
                                          <p:spTgt spid="292874"/>
                                        </p:tgtEl>
                                      </p:cBhvr>
                                    </p:animEffect>
                                  </p:childTnLst>
                                </p:cTn>
                              </p:par>
                            </p:childTnLst>
                          </p:cTn>
                        </p:par>
                        <p:par>
                          <p:cTn id="39" fill="hold" nodeType="afterGroup">
                            <p:stCondLst>
                              <p:cond delay="500"/>
                            </p:stCondLst>
                            <p:childTnLst>
                              <p:par>
                                <p:cTn id="40" presetID="22" presetClass="entr" presetSubtype="8" fill="hold" nodeType="afterEffect">
                                  <p:stCondLst>
                                    <p:cond delay="0"/>
                                  </p:stCondLst>
                                  <p:childTnLst>
                                    <p:set>
                                      <p:cBhvr>
                                        <p:cTn id="41" dur="1" fill="hold">
                                          <p:stCondLst>
                                            <p:cond delay="0"/>
                                          </p:stCondLst>
                                        </p:cTn>
                                        <p:tgtEl>
                                          <p:spTgt spid="292878"/>
                                        </p:tgtEl>
                                        <p:attrNameLst>
                                          <p:attrName>style.visibility</p:attrName>
                                        </p:attrNameLst>
                                      </p:cBhvr>
                                      <p:to>
                                        <p:strVal val="visible"/>
                                      </p:to>
                                    </p:set>
                                    <p:animEffect transition="in" filter="wipe(left)">
                                      <p:cBhvr>
                                        <p:cTn id="42" dur="500"/>
                                        <p:tgtEl>
                                          <p:spTgt spid="292878"/>
                                        </p:tgtEl>
                                      </p:cBhvr>
                                    </p:animEffect>
                                  </p:childTnLst>
                                </p:cTn>
                              </p:par>
                            </p:childTnLst>
                          </p:cTn>
                        </p:par>
                        <p:par>
                          <p:cTn id="43" fill="hold" nodeType="afterGroup">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292876"/>
                                        </p:tgtEl>
                                        <p:attrNameLst>
                                          <p:attrName>style.visibility</p:attrName>
                                        </p:attrNameLst>
                                      </p:cBhvr>
                                      <p:to>
                                        <p:strVal val="visible"/>
                                      </p:to>
                                    </p:set>
                                    <p:animEffect transition="in" filter="wipe(left)">
                                      <p:cBhvr>
                                        <p:cTn id="46" dur="500"/>
                                        <p:tgtEl>
                                          <p:spTgt spid="29287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92879"/>
                                        </p:tgtEl>
                                        <p:attrNameLst>
                                          <p:attrName>style.visibility</p:attrName>
                                        </p:attrNameLst>
                                      </p:cBhvr>
                                      <p:to>
                                        <p:strVal val="visible"/>
                                      </p:to>
                                    </p:set>
                                    <p:animEffect transition="in" filter="wipe(left)">
                                      <p:cBhvr>
                                        <p:cTn id="51" dur="500"/>
                                        <p:tgtEl>
                                          <p:spTgt spid="292879"/>
                                        </p:tgtEl>
                                      </p:cBhvr>
                                    </p:animEffect>
                                  </p:childTnLst>
                                </p:cTn>
                              </p:par>
                            </p:childTnLst>
                          </p:cTn>
                        </p:par>
                        <p:par>
                          <p:cTn id="52" fill="hold" nodeType="afterGroup">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292880"/>
                                        </p:tgtEl>
                                        <p:attrNameLst>
                                          <p:attrName>style.visibility</p:attrName>
                                        </p:attrNameLst>
                                      </p:cBhvr>
                                      <p:to>
                                        <p:strVal val="visible"/>
                                      </p:to>
                                    </p:set>
                                    <p:animEffect transition="in" filter="wipe(left)">
                                      <p:cBhvr>
                                        <p:cTn id="55" dur="500"/>
                                        <p:tgtEl>
                                          <p:spTgt spid="29288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92881"/>
                                        </p:tgtEl>
                                        <p:attrNameLst>
                                          <p:attrName>style.visibility</p:attrName>
                                        </p:attrNameLst>
                                      </p:cBhvr>
                                      <p:to>
                                        <p:strVal val="visible"/>
                                      </p:to>
                                    </p:set>
                                    <p:animEffect transition="in" filter="wipe(left)">
                                      <p:cBhvr>
                                        <p:cTn id="60" dur="500"/>
                                        <p:tgtEl>
                                          <p:spTgt spid="292881"/>
                                        </p:tgtEl>
                                      </p:cBhvr>
                                    </p:animEffect>
                                  </p:childTnLst>
                                </p:cTn>
                              </p:par>
                            </p:childTnLst>
                          </p:cTn>
                        </p:par>
                        <p:par>
                          <p:cTn id="61" fill="hold" nodeType="afterGroup">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292882"/>
                                        </p:tgtEl>
                                        <p:attrNameLst>
                                          <p:attrName>style.visibility</p:attrName>
                                        </p:attrNameLst>
                                      </p:cBhvr>
                                      <p:to>
                                        <p:strVal val="visible"/>
                                      </p:to>
                                    </p:set>
                                    <p:animEffect transition="in" filter="wipe(left)">
                                      <p:cBhvr>
                                        <p:cTn id="64" dur="500"/>
                                        <p:tgtEl>
                                          <p:spTgt spid="292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6" grpId="0"/>
      <p:bldP spid="292871" grpId="0"/>
      <p:bldP spid="292872" grpId="0"/>
      <p:bldP spid="292873" grpId="0"/>
      <p:bldP spid="292874" grpId="0"/>
      <p:bldP spid="292876" grpId="0"/>
      <p:bldP spid="292880" grpId="0"/>
      <p:bldP spid="292881" grpId="0"/>
      <p:bldP spid="29288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a:extLst>
              <a:ext uri="{FF2B5EF4-FFF2-40B4-BE49-F238E27FC236}">
                <a16:creationId xmlns:a16="http://schemas.microsoft.com/office/drawing/2014/main" id="{431238B4-D0C4-C531-D4DF-C17A29B00DE2}"/>
              </a:ext>
            </a:extLst>
          </p:cNvPr>
          <p:cNvSpPr>
            <a:spLocks noChangeArrowheads="1"/>
          </p:cNvSpPr>
          <p:nvPr/>
        </p:nvSpPr>
        <p:spPr bwMode="auto">
          <a:xfrm>
            <a:off x="142875" y="803275"/>
            <a:ext cx="1871663"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rgbClr val="FF6600"/>
                </a:solidFill>
                <a:effectLst>
                  <a:outerShdw blurRad="38100" dist="38100" dir="2700000" algn="tl">
                    <a:srgbClr val="C0C0C0"/>
                  </a:outerShdw>
                </a:effectLst>
                <a:latin typeface="Times New Roman" pitchFamily="18" charset="0"/>
                <a:ea typeface="+mn-ea"/>
              </a:rPr>
              <a:t>注</a:t>
            </a:r>
          </a:p>
        </p:txBody>
      </p:sp>
      <p:sp>
        <p:nvSpPr>
          <p:cNvPr id="293891" name="Rectangle 3">
            <a:extLst>
              <a:ext uri="{FF2B5EF4-FFF2-40B4-BE49-F238E27FC236}">
                <a16:creationId xmlns:a16="http://schemas.microsoft.com/office/drawing/2014/main" id="{F30189D7-3030-E871-A28A-E7C9912532DA}"/>
              </a:ext>
            </a:extLst>
          </p:cNvPr>
          <p:cNvSpPr>
            <a:spLocks noChangeArrowheads="1"/>
          </p:cNvSpPr>
          <p:nvPr/>
        </p:nvSpPr>
        <p:spPr bwMode="auto">
          <a:xfrm>
            <a:off x="611188" y="836613"/>
            <a:ext cx="73453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en-US" altLang="zh-CN" sz="2800" b="1">
                <a:solidFill>
                  <a:schemeClr val="accent2"/>
                </a:solidFill>
                <a:latin typeface="Garamond" panose="02020404030301010803" pitchFamily="18" charset="0"/>
              </a:rPr>
              <a:t>2.</a:t>
            </a:r>
            <a:r>
              <a:rPr lang="en-US" altLang="zh-CN" sz="2800" b="1">
                <a:latin typeface="Garamond" panose="02020404030301010803" pitchFamily="18" charset="0"/>
              </a:rPr>
              <a:t>  </a:t>
            </a:r>
            <a:r>
              <a:rPr lang="zh-CN" altLang="en-US" sz="2800" b="1">
                <a:latin typeface="Garamond" panose="02020404030301010803" pitchFamily="18" charset="0"/>
              </a:rPr>
              <a:t>在抽象的证明过程中</a:t>
            </a:r>
            <a:endParaRPr lang="zh-CN" altLang="en-US" sz="2800" b="1" i="1">
              <a:latin typeface="Times New Roman" panose="02020603050405020304" pitchFamily="18" charset="0"/>
            </a:endParaRPr>
          </a:p>
        </p:txBody>
      </p:sp>
      <p:sp>
        <p:nvSpPr>
          <p:cNvPr id="293892" name="Rectangle 4">
            <a:extLst>
              <a:ext uri="{FF2B5EF4-FFF2-40B4-BE49-F238E27FC236}">
                <a16:creationId xmlns:a16="http://schemas.microsoft.com/office/drawing/2014/main" id="{6E524FF2-01B5-6772-1859-17294363F2E4}"/>
              </a:ext>
            </a:extLst>
          </p:cNvPr>
          <p:cNvSpPr>
            <a:spLocks noChangeArrowheads="1"/>
          </p:cNvSpPr>
          <p:nvPr/>
        </p:nvSpPr>
        <p:spPr bwMode="auto">
          <a:xfrm>
            <a:off x="6024563" y="788988"/>
            <a:ext cx="27828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也可以是自然数</a:t>
            </a:r>
            <a:r>
              <a:rPr lang="en-US" altLang="zh-CN" sz="2800" b="1"/>
              <a:t>.</a:t>
            </a:r>
          </a:p>
        </p:txBody>
      </p:sp>
      <p:graphicFrame>
        <p:nvGraphicFramePr>
          <p:cNvPr id="293893" name="Object 2">
            <a:extLst>
              <a:ext uri="{FF2B5EF4-FFF2-40B4-BE49-F238E27FC236}">
                <a16:creationId xmlns:a16="http://schemas.microsoft.com/office/drawing/2014/main" id="{86BA608D-9FF2-A1C7-7BE0-DEDC47A43D94}"/>
              </a:ext>
            </a:extLst>
          </p:cNvPr>
          <p:cNvGraphicFramePr>
            <a:graphicFrameLocks noChangeAspect="1"/>
          </p:cNvGraphicFramePr>
          <p:nvPr/>
        </p:nvGraphicFramePr>
        <p:xfrm>
          <a:off x="4427538" y="765175"/>
          <a:ext cx="1582737" cy="560388"/>
        </p:xfrm>
        <a:graphic>
          <a:graphicData uri="http://schemas.openxmlformats.org/presentationml/2006/ole">
            <mc:AlternateContent xmlns:mc="http://schemas.openxmlformats.org/markup-compatibility/2006">
              <mc:Choice xmlns:v="urn:schemas-microsoft-com:vml" Requires="v">
                <p:oleObj name="Equation" r:id="rId2" imgW="647640" imgH="228600" progId="Equation.DSMT4">
                  <p:embed/>
                </p:oleObj>
              </mc:Choice>
              <mc:Fallback>
                <p:oleObj name="Equation" r:id="rId2" imgW="647640" imgH="2286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765175"/>
                        <a:ext cx="1582737"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3894" name="Rectangle 6">
            <a:extLst>
              <a:ext uri="{FF2B5EF4-FFF2-40B4-BE49-F238E27FC236}">
                <a16:creationId xmlns:a16="http://schemas.microsoft.com/office/drawing/2014/main" id="{03FAA341-9BFE-FBC1-F883-6F9009814F65}"/>
              </a:ext>
            </a:extLst>
          </p:cNvPr>
          <p:cNvSpPr>
            <a:spLocks noChangeArrowheads="1"/>
          </p:cNvSpPr>
          <p:nvPr/>
        </p:nvSpPr>
        <p:spPr bwMode="auto">
          <a:xfrm>
            <a:off x="123825" y="1787525"/>
            <a:ext cx="1871663"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rgbClr val="FF6600"/>
                </a:solidFill>
                <a:effectLst>
                  <a:outerShdw blurRad="38100" dist="38100" dir="2700000" algn="tl">
                    <a:srgbClr val="C0C0C0"/>
                  </a:outerShdw>
                </a:effectLst>
                <a:latin typeface="Times New Roman" pitchFamily="18" charset="0"/>
                <a:ea typeface="+mn-ea"/>
              </a:rPr>
              <a:t>注</a:t>
            </a:r>
          </a:p>
        </p:txBody>
      </p:sp>
      <p:sp>
        <p:nvSpPr>
          <p:cNvPr id="293895" name="Rectangle 7">
            <a:extLst>
              <a:ext uri="{FF2B5EF4-FFF2-40B4-BE49-F238E27FC236}">
                <a16:creationId xmlns:a16="http://schemas.microsoft.com/office/drawing/2014/main" id="{C2E495BE-DFB5-68BC-B70D-567EDBF74065}"/>
              </a:ext>
            </a:extLst>
          </p:cNvPr>
          <p:cNvSpPr>
            <a:spLocks noChangeArrowheads="1"/>
          </p:cNvSpPr>
          <p:nvPr/>
        </p:nvSpPr>
        <p:spPr bwMode="auto">
          <a:xfrm>
            <a:off x="611188" y="1844675"/>
            <a:ext cx="73453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en-US" altLang="zh-CN" sz="2800" b="1">
                <a:solidFill>
                  <a:schemeClr val="accent2"/>
                </a:solidFill>
                <a:latin typeface="Garamond" panose="02020404030301010803" pitchFamily="18" charset="0"/>
              </a:rPr>
              <a:t>3.</a:t>
            </a:r>
            <a:r>
              <a:rPr lang="en-US" altLang="zh-CN" sz="2800" b="1">
                <a:latin typeface="Garamond" panose="02020404030301010803" pitchFamily="18" charset="0"/>
              </a:rPr>
              <a:t>  </a:t>
            </a:r>
            <a:r>
              <a:rPr lang="zh-CN" altLang="en-US" sz="2800" b="1">
                <a:latin typeface="Garamond" panose="02020404030301010803" pitchFamily="18" charset="0"/>
              </a:rPr>
              <a:t>标准分解为求最大公因式提供方法</a:t>
            </a:r>
            <a:r>
              <a:rPr lang="en-US" altLang="zh-CN" sz="2800" b="1">
                <a:latin typeface="Garamond" panose="02020404030301010803" pitchFamily="18" charset="0"/>
              </a:rPr>
              <a:t>.</a:t>
            </a:r>
            <a:endParaRPr lang="en-US" altLang="zh-CN" sz="2800" b="1" i="1">
              <a:latin typeface="Times New Roman" panose="02020603050405020304" pitchFamily="18" charset="0"/>
            </a:endParaRPr>
          </a:p>
        </p:txBody>
      </p:sp>
      <p:sp>
        <p:nvSpPr>
          <p:cNvPr id="293896" name="Rectangle 8">
            <a:extLst>
              <a:ext uri="{FF2B5EF4-FFF2-40B4-BE49-F238E27FC236}">
                <a16:creationId xmlns:a16="http://schemas.microsoft.com/office/drawing/2014/main" id="{EAC2FE27-8752-A8DC-2A7B-7CE42E8C9E9A}"/>
              </a:ext>
            </a:extLst>
          </p:cNvPr>
          <p:cNvSpPr>
            <a:spLocks noChangeArrowheads="1"/>
          </p:cNvSpPr>
          <p:nvPr/>
        </p:nvSpPr>
        <p:spPr bwMode="auto">
          <a:xfrm>
            <a:off x="1187450" y="2492375"/>
            <a:ext cx="541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设</a:t>
            </a:r>
          </a:p>
        </p:txBody>
      </p:sp>
      <p:graphicFrame>
        <p:nvGraphicFramePr>
          <p:cNvPr id="293897" name="Object 3">
            <a:extLst>
              <a:ext uri="{FF2B5EF4-FFF2-40B4-BE49-F238E27FC236}">
                <a16:creationId xmlns:a16="http://schemas.microsoft.com/office/drawing/2014/main" id="{757916DE-06E2-68B6-E9BF-25A8A362EA69}"/>
              </a:ext>
            </a:extLst>
          </p:cNvPr>
          <p:cNvGraphicFramePr>
            <a:graphicFrameLocks noChangeAspect="1"/>
          </p:cNvGraphicFramePr>
          <p:nvPr/>
        </p:nvGraphicFramePr>
        <p:xfrm>
          <a:off x="1677988" y="2420938"/>
          <a:ext cx="5392737" cy="647700"/>
        </p:xfrm>
        <a:graphic>
          <a:graphicData uri="http://schemas.openxmlformats.org/presentationml/2006/ole">
            <mc:AlternateContent xmlns:mc="http://schemas.openxmlformats.org/markup-compatibility/2006">
              <mc:Choice xmlns:v="urn:schemas-microsoft-com:vml" Requires="v">
                <p:oleObj name="Equation" r:id="rId4" imgW="1993680" imgH="241200" progId="Equation.DSMT4">
                  <p:embed/>
                </p:oleObj>
              </mc:Choice>
              <mc:Fallback>
                <p:oleObj name="Equation" r:id="rId4" imgW="1993680" imgH="2412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7988" y="2420938"/>
                        <a:ext cx="5392737"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3898" name="Object 4">
            <a:extLst>
              <a:ext uri="{FF2B5EF4-FFF2-40B4-BE49-F238E27FC236}">
                <a16:creationId xmlns:a16="http://schemas.microsoft.com/office/drawing/2014/main" id="{0B8DD68E-3E89-FC8A-F4B7-C393E470368D}"/>
              </a:ext>
            </a:extLst>
          </p:cNvPr>
          <p:cNvGraphicFramePr>
            <a:graphicFrameLocks noChangeAspect="1"/>
          </p:cNvGraphicFramePr>
          <p:nvPr/>
        </p:nvGraphicFramePr>
        <p:xfrm>
          <a:off x="1619250" y="3141663"/>
          <a:ext cx="5849938" cy="647700"/>
        </p:xfrm>
        <a:graphic>
          <a:graphicData uri="http://schemas.openxmlformats.org/presentationml/2006/ole">
            <mc:AlternateContent xmlns:mc="http://schemas.openxmlformats.org/markup-compatibility/2006">
              <mc:Choice xmlns:v="urn:schemas-microsoft-com:vml" Requires="v">
                <p:oleObj name="Equation" r:id="rId6" imgW="2031840" imgH="241200" progId="Equation.DSMT4">
                  <p:embed/>
                </p:oleObj>
              </mc:Choice>
              <mc:Fallback>
                <p:oleObj name="Equation" r:id="rId6" imgW="2031840" imgH="2412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3141663"/>
                        <a:ext cx="5849938"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3899" name="Object 5">
            <a:extLst>
              <a:ext uri="{FF2B5EF4-FFF2-40B4-BE49-F238E27FC236}">
                <a16:creationId xmlns:a16="http://schemas.microsoft.com/office/drawing/2014/main" id="{071A6E00-E6E6-560F-6E5F-6605D8CAABC2}"/>
              </a:ext>
            </a:extLst>
          </p:cNvPr>
          <p:cNvGraphicFramePr>
            <a:graphicFrameLocks noChangeAspect="1"/>
          </p:cNvGraphicFramePr>
          <p:nvPr/>
        </p:nvGraphicFramePr>
        <p:xfrm>
          <a:off x="3132138" y="3933825"/>
          <a:ext cx="4095750" cy="560388"/>
        </p:xfrm>
        <a:graphic>
          <a:graphicData uri="http://schemas.openxmlformats.org/presentationml/2006/ole">
            <mc:AlternateContent xmlns:mc="http://schemas.openxmlformats.org/markup-compatibility/2006">
              <mc:Choice xmlns:v="urn:schemas-microsoft-com:vml" Requires="v">
                <p:oleObj name="Equation" r:id="rId8" imgW="1676160" imgH="228600" progId="Equation.DSMT4">
                  <p:embed/>
                </p:oleObj>
              </mc:Choice>
              <mc:Fallback>
                <p:oleObj name="Equation" r:id="rId8" imgW="1676160" imgH="2286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2138" y="3933825"/>
                        <a:ext cx="4095750"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3900" name="Rectangle 12">
            <a:extLst>
              <a:ext uri="{FF2B5EF4-FFF2-40B4-BE49-F238E27FC236}">
                <a16:creationId xmlns:a16="http://schemas.microsoft.com/office/drawing/2014/main" id="{C3DC72DF-68C3-4402-F47C-27A86EF8C4C9}"/>
              </a:ext>
            </a:extLst>
          </p:cNvPr>
          <p:cNvSpPr>
            <a:spLocks noChangeArrowheads="1"/>
          </p:cNvSpPr>
          <p:nvPr/>
        </p:nvSpPr>
        <p:spPr bwMode="auto">
          <a:xfrm>
            <a:off x="755650" y="472598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则</a:t>
            </a:r>
          </a:p>
        </p:txBody>
      </p:sp>
      <p:graphicFrame>
        <p:nvGraphicFramePr>
          <p:cNvPr id="293901" name="Object 6">
            <a:extLst>
              <a:ext uri="{FF2B5EF4-FFF2-40B4-BE49-F238E27FC236}">
                <a16:creationId xmlns:a16="http://schemas.microsoft.com/office/drawing/2014/main" id="{4DE00B13-66D8-9BEF-9A35-B378764C6483}"/>
              </a:ext>
            </a:extLst>
          </p:cNvPr>
          <p:cNvGraphicFramePr>
            <a:graphicFrameLocks noChangeAspect="1"/>
          </p:cNvGraphicFramePr>
          <p:nvPr/>
        </p:nvGraphicFramePr>
        <p:xfrm>
          <a:off x="1331913" y="4700588"/>
          <a:ext cx="6389687" cy="681037"/>
        </p:xfrm>
        <a:graphic>
          <a:graphicData uri="http://schemas.openxmlformats.org/presentationml/2006/ole">
            <mc:AlternateContent xmlns:mc="http://schemas.openxmlformats.org/markup-compatibility/2006">
              <mc:Choice xmlns:v="urn:schemas-microsoft-com:vml" Requires="v">
                <p:oleObj name="Equation" r:id="rId10" imgW="2361960" imgH="253800" progId="Equation.DSMT4">
                  <p:embed/>
                </p:oleObj>
              </mc:Choice>
              <mc:Fallback>
                <p:oleObj name="Equation" r:id="rId10" imgW="2361960" imgH="2538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1913" y="4700588"/>
                        <a:ext cx="6389687" cy="68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3902" name="Object 7">
            <a:extLst>
              <a:ext uri="{FF2B5EF4-FFF2-40B4-BE49-F238E27FC236}">
                <a16:creationId xmlns:a16="http://schemas.microsoft.com/office/drawing/2014/main" id="{C504F3F0-55AD-DACB-D54C-CB09B76F87CD}"/>
              </a:ext>
            </a:extLst>
          </p:cNvPr>
          <p:cNvGraphicFramePr>
            <a:graphicFrameLocks noChangeAspect="1"/>
          </p:cNvGraphicFramePr>
          <p:nvPr/>
        </p:nvGraphicFramePr>
        <p:xfrm>
          <a:off x="2339975" y="5661025"/>
          <a:ext cx="4592638" cy="622300"/>
        </p:xfrm>
        <a:graphic>
          <a:graphicData uri="http://schemas.openxmlformats.org/presentationml/2006/ole">
            <mc:AlternateContent xmlns:mc="http://schemas.openxmlformats.org/markup-compatibility/2006">
              <mc:Choice xmlns:v="urn:schemas-microsoft-com:vml" Requires="v">
                <p:oleObj name="Equation" r:id="rId12" imgW="1879560" imgH="253800" progId="Equation.DSMT4">
                  <p:embed/>
                </p:oleObj>
              </mc:Choice>
              <mc:Fallback>
                <p:oleObj name="Equation" r:id="rId12" imgW="1879560" imgH="25380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39975" y="5661025"/>
                        <a:ext cx="4592638"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3903" name="Rectangle 15">
            <a:extLst>
              <a:ext uri="{FF2B5EF4-FFF2-40B4-BE49-F238E27FC236}">
                <a16:creationId xmlns:a16="http://schemas.microsoft.com/office/drawing/2014/main" id="{5D2FF9DE-7FD9-E3F1-9EB2-AF6E28CB342E}"/>
              </a:ext>
            </a:extLst>
          </p:cNvPr>
          <p:cNvSpPr>
            <a:spLocks noChangeArrowheads="1"/>
          </p:cNvSpPr>
          <p:nvPr/>
        </p:nvSpPr>
        <p:spPr bwMode="auto">
          <a:xfrm>
            <a:off x="1547813" y="5661025"/>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其中</a:t>
            </a:r>
          </a:p>
        </p:txBody>
      </p:sp>
      <p:sp>
        <p:nvSpPr>
          <p:cNvPr id="39952" name="Text Box 16">
            <a:extLst>
              <a:ext uri="{FF2B5EF4-FFF2-40B4-BE49-F238E27FC236}">
                <a16:creationId xmlns:a16="http://schemas.microsoft.com/office/drawing/2014/main" id="{F1BF0E5B-67EE-C6DD-10AA-247ED93071C2}"/>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§5  </a:t>
            </a:r>
            <a:r>
              <a:rPr lang="zh-CN" altLang="en-US" sz="3200" b="1">
                <a:solidFill>
                  <a:schemeClr val="accent2"/>
                </a:solidFill>
                <a:latin typeface="宋体" panose="02010600030101010101" pitchFamily="2" charset="-122"/>
              </a:rPr>
              <a:t>多项式的分解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93890"/>
                                        </p:tgtEl>
                                        <p:attrNameLst>
                                          <p:attrName>style.visibility</p:attrName>
                                        </p:attrNameLst>
                                      </p:cBhvr>
                                      <p:to>
                                        <p:strVal val="visible"/>
                                      </p:to>
                                    </p:set>
                                    <p:animEffect transition="in" filter="wipe(left)">
                                      <p:cBhvr>
                                        <p:cTn id="7" dur="500"/>
                                        <p:tgtEl>
                                          <p:spTgt spid="29389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3891"/>
                                        </p:tgtEl>
                                        <p:attrNameLst>
                                          <p:attrName>style.visibility</p:attrName>
                                        </p:attrNameLst>
                                      </p:cBhvr>
                                      <p:to>
                                        <p:strVal val="visible"/>
                                      </p:to>
                                    </p:set>
                                    <p:animEffect transition="in" filter="wipe(left)">
                                      <p:cBhvr>
                                        <p:cTn id="11" dur="500"/>
                                        <p:tgtEl>
                                          <p:spTgt spid="293891"/>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93893"/>
                                        </p:tgtEl>
                                        <p:attrNameLst>
                                          <p:attrName>style.visibility</p:attrName>
                                        </p:attrNameLst>
                                      </p:cBhvr>
                                      <p:to>
                                        <p:strVal val="visible"/>
                                      </p:to>
                                    </p:set>
                                    <p:animEffect transition="in" filter="wipe(left)">
                                      <p:cBhvr>
                                        <p:cTn id="15" dur="500"/>
                                        <p:tgtEl>
                                          <p:spTgt spid="293893"/>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3892"/>
                                        </p:tgtEl>
                                        <p:attrNameLst>
                                          <p:attrName>style.visibility</p:attrName>
                                        </p:attrNameLst>
                                      </p:cBhvr>
                                      <p:to>
                                        <p:strVal val="visible"/>
                                      </p:to>
                                    </p:set>
                                    <p:animEffect transition="in" filter="wipe(left)">
                                      <p:cBhvr>
                                        <p:cTn id="19" dur="500"/>
                                        <p:tgtEl>
                                          <p:spTgt spid="29389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93894"/>
                                        </p:tgtEl>
                                        <p:attrNameLst>
                                          <p:attrName>style.visibility</p:attrName>
                                        </p:attrNameLst>
                                      </p:cBhvr>
                                      <p:to>
                                        <p:strVal val="visible"/>
                                      </p:to>
                                    </p:set>
                                    <p:animEffect transition="in" filter="wipe(left)">
                                      <p:cBhvr>
                                        <p:cTn id="24" dur="500"/>
                                        <p:tgtEl>
                                          <p:spTgt spid="293894"/>
                                        </p:tgtEl>
                                      </p:cBhvr>
                                    </p:animEffect>
                                  </p:childTnLst>
                                </p:cTn>
                              </p:par>
                            </p:childTnLst>
                          </p:cTn>
                        </p:par>
                        <p:par>
                          <p:cTn id="25" fill="hold" nodeType="afterGroup">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293895"/>
                                        </p:tgtEl>
                                        <p:attrNameLst>
                                          <p:attrName>style.visibility</p:attrName>
                                        </p:attrNameLst>
                                      </p:cBhvr>
                                      <p:to>
                                        <p:strVal val="visible"/>
                                      </p:to>
                                    </p:set>
                                    <p:animEffect transition="in" filter="wipe(left)">
                                      <p:cBhvr>
                                        <p:cTn id="28" dur="500"/>
                                        <p:tgtEl>
                                          <p:spTgt spid="29389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93896"/>
                                        </p:tgtEl>
                                        <p:attrNameLst>
                                          <p:attrName>style.visibility</p:attrName>
                                        </p:attrNameLst>
                                      </p:cBhvr>
                                      <p:to>
                                        <p:strVal val="visible"/>
                                      </p:to>
                                    </p:set>
                                    <p:animEffect transition="in" filter="wipe(left)">
                                      <p:cBhvr>
                                        <p:cTn id="33" dur="500"/>
                                        <p:tgtEl>
                                          <p:spTgt spid="29389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293897"/>
                                        </p:tgtEl>
                                        <p:attrNameLst>
                                          <p:attrName>style.visibility</p:attrName>
                                        </p:attrNameLst>
                                      </p:cBhvr>
                                      <p:to>
                                        <p:strVal val="visible"/>
                                      </p:to>
                                    </p:set>
                                    <p:animEffect transition="in" filter="wipe(left)">
                                      <p:cBhvr>
                                        <p:cTn id="38" dur="500"/>
                                        <p:tgtEl>
                                          <p:spTgt spid="29389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93898"/>
                                        </p:tgtEl>
                                        <p:attrNameLst>
                                          <p:attrName>style.visibility</p:attrName>
                                        </p:attrNameLst>
                                      </p:cBhvr>
                                      <p:to>
                                        <p:strVal val="visible"/>
                                      </p:to>
                                    </p:set>
                                    <p:animEffect transition="in" filter="wipe(left)">
                                      <p:cBhvr>
                                        <p:cTn id="43" dur="500"/>
                                        <p:tgtEl>
                                          <p:spTgt spid="29389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293899"/>
                                        </p:tgtEl>
                                        <p:attrNameLst>
                                          <p:attrName>style.visibility</p:attrName>
                                        </p:attrNameLst>
                                      </p:cBhvr>
                                      <p:to>
                                        <p:strVal val="visible"/>
                                      </p:to>
                                    </p:set>
                                    <p:animEffect transition="in" filter="wipe(left)">
                                      <p:cBhvr>
                                        <p:cTn id="48" dur="500"/>
                                        <p:tgtEl>
                                          <p:spTgt spid="29389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93900"/>
                                        </p:tgtEl>
                                        <p:attrNameLst>
                                          <p:attrName>style.visibility</p:attrName>
                                        </p:attrNameLst>
                                      </p:cBhvr>
                                      <p:to>
                                        <p:strVal val="visible"/>
                                      </p:to>
                                    </p:set>
                                    <p:animEffect transition="in" filter="wipe(left)">
                                      <p:cBhvr>
                                        <p:cTn id="53" dur="500"/>
                                        <p:tgtEl>
                                          <p:spTgt spid="293900"/>
                                        </p:tgtEl>
                                      </p:cBhvr>
                                    </p:animEffect>
                                  </p:childTnLst>
                                </p:cTn>
                              </p:par>
                            </p:childTnLst>
                          </p:cTn>
                        </p:par>
                        <p:par>
                          <p:cTn id="54" fill="hold" nodeType="afterGroup">
                            <p:stCondLst>
                              <p:cond delay="500"/>
                            </p:stCondLst>
                            <p:childTnLst>
                              <p:par>
                                <p:cTn id="55" presetID="22" presetClass="entr" presetSubtype="8" fill="hold" nodeType="afterEffect">
                                  <p:stCondLst>
                                    <p:cond delay="0"/>
                                  </p:stCondLst>
                                  <p:childTnLst>
                                    <p:set>
                                      <p:cBhvr>
                                        <p:cTn id="56" dur="1" fill="hold">
                                          <p:stCondLst>
                                            <p:cond delay="0"/>
                                          </p:stCondLst>
                                        </p:cTn>
                                        <p:tgtEl>
                                          <p:spTgt spid="293901"/>
                                        </p:tgtEl>
                                        <p:attrNameLst>
                                          <p:attrName>style.visibility</p:attrName>
                                        </p:attrNameLst>
                                      </p:cBhvr>
                                      <p:to>
                                        <p:strVal val="visible"/>
                                      </p:to>
                                    </p:set>
                                    <p:animEffect transition="in" filter="wipe(left)">
                                      <p:cBhvr>
                                        <p:cTn id="57" dur="500"/>
                                        <p:tgtEl>
                                          <p:spTgt spid="29390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93903"/>
                                        </p:tgtEl>
                                        <p:attrNameLst>
                                          <p:attrName>style.visibility</p:attrName>
                                        </p:attrNameLst>
                                      </p:cBhvr>
                                      <p:to>
                                        <p:strVal val="visible"/>
                                      </p:to>
                                    </p:set>
                                    <p:animEffect transition="in" filter="wipe(left)">
                                      <p:cBhvr>
                                        <p:cTn id="62" dur="500"/>
                                        <p:tgtEl>
                                          <p:spTgt spid="293903"/>
                                        </p:tgtEl>
                                      </p:cBhvr>
                                    </p:animEffect>
                                  </p:childTnLst>
                                </p:cTn>
                              </p:par>
                            </p:childTnLst>
                          </p:cTn>
                        </p:par>
                        <p:par>
                          <p:cTn id="63" fill="hold" nodeType="afterGroup">
                            <p:stCondLst>
                              <p:cond delay="500"/>
                            </p:stCondLst>
                            <p:childTnLst>
                              <p:par>
                                <p:cTn id="64" presetID="22" presetClass="entr" presetSubtype="8" fill="hold" nodeType="afterEffect">
                                  <p:stCondLst>
                                    <p:cond delay="0"/>
                                  </p:stCondLst>
                                  <p:childTnLst>
                                    <p:set>
                                      <p:cBhvr>
                                        <p:cTn id="65" dur="1" fill="hold">
                                          <p:stCondLst>
                                            <p:cond delay="0"/>
                                          </p:stCondLst>
                                        </p:cTn>
                                        <p:tgtEl>
                                          <p:spTgt spid="293902"/>
                                        </p:tgtEl>
                                        <p:attrNameLst>
                                          <p:attrName>style.visibility</p:attrName>
                                        </p:attrNameLst>
                                      </p:cBhvr>
                                      <p:to>
                                        <p:strVal val="visible"/>
                                      </p:to>
                                    </p:set>
                                    <p:animEffect transition="in" filter="wipe(left)">
                                      <p:cBhvr>
                                        <p:cTn id="66" dur="500"/>
                                        <p:tgtEl>
                                          <p:spTgt spid="293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0" grpId="0"/>
      <p:bldP spid="293891" grpId="0"/>
      <p:bldP spid="293892" grpId="0"/>
      <p:bldP spid="293894" grpId="0"/>
      <p:bldP spid="293895" grpId="0"/>
      <p:bldP spid="293896" grpId="0"/>
      <p:bldP spid="293900" grpId="0"/>
      <p:bldP spid="29390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a:extLst>
              <a:ext uri="{FF2B5EF4-FFF2-40B4-BE49-F238E27FC236}">
                <a16:creationId xmlns:a16="http://schemas.microsoft.com/office/drawing/2014/main" id="{A2C6D835-5F60-8DF4-2D66-6194CEDB0F80}"/>
              </a:ext>
            </a:extLst>
          </p:cNvPr>
          <p:cNvSpPr>
            <a:spLocks noChangeArrowheads="1"/>
          </p:cNvSpPr>
          <p:nvPr/>
        </p:nvSpPr>
        <p:spPr bwMode="auto">
          <a:xfrm>
            <a:off x="107950" y="836613"/>
            <a:ext cx="1871663"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chemeClr val="accent2"/>
                </a:solidFill>
                <a:effectLst>
                  <a:outerShdw blurRad="38100" dist="38100" dir="2700000" algn="tl">
                    <a:srgbClr val="C0C0C0"/>
                  </a:outerShdw>
                </a:effectLst>
                <a:latin typeface="Times New Roman" pitchFamily="18" charset="0"/>
                <a:ea typeface="+mn-ea"/>
              </a:rPr>
              <a:t>例</a:t>
            </a:r>
            <a:r>
              <a:rPr lang="en-US" altLang="zh-CN" sz="2800" b="1">
                <a:solidFill>
                  <a:schemeClr val="accent2"/>
                </a:solidFill>
                <a:effectLst>
                  <a:outerShdw blurRad="38100" dist="38100" dir="2700000" algn="tl">
                    <a:srgbClr val="C0C0C0"/>
                  </a:outerShdw>
                </a:effectLst>
                <a:latin typeface="Times New Roman" pitchFamily="18" charset="0"/>
                <a:ea typeface="+mn-ea"/>
              </a:rPr>
              <a:t>1</a:t>
            </a:r>
          </a:p>
        </p:txBody>
      </p:sp>
      <p:sp>
        <p:nvSpPr>
          <p:cNvPr id="294915" name="Rectangle 3">
            <a:extLst>
              <a:ext uri="{FF2B5EF4-FFF2-40B4-BE49-F238E27FC236}">
                <a16:creationId xmlns:a16="http://schemas.microsoft.com/office/drawing/2014/main" id="{D1183F7D-F255-BE3F-E51C-808DA9B324E7}"/>
              </a:ext>
            </a:extLst>
          </p:cNvPr>
          <p:cNvSpPr>
            <a:spLocks noChangeArrowheads="1"/>
          </p:cNvSpPr>
          <p:nvPr/>
        </p:nvSpPr>
        <p:spPr bwMode="auto">
          <a:xfrm>
            <a:off x="900113" y="836613"/>
            <a:ext cx="541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设</a:t>
            </a:r>
          </a:p>
        </p:txBody>
      </p:sp>
      <p:graphicFrame>
        <p:nvGraphicFramePr>
          <p:cNvPr id="294916" name="Object 2">
            <a:extLst>
              <a:ext uri="{FF2B5EF4-FFF2-40B4-BE49-F238E27FC236}">
                <a16:creationId xmlns:a16="http://schemas.microsoft.com/office/drawing/2014/main" id="{523187D3-9E1D-5468-AD00-436A691E446C}"/>
              </a:ext>
            </a:extLst>
          </p:cNvPr>
          <p:cNvGraphicFramePr>
            <a:graphicFrameLocks noChangeAspect="1"/>
          </p:cNvGraphicFramePr>
          <p:nvPr/>
        </p:nvGraphicFramePr>
        <p:xfrm>
          <a:off x="1331913" y="866775"/>
          <a:ext cx="3265487" cy="546100"/>
        </p:xfrm>
        <a:graphic>
          <a:graphicData uri="http://schemas.openxmlformats.org/presentationml/2006/ole">
            <mc:AlternateContent xmlns:mc="http://schemas.openxmlformats.org/markup-compatibility/2006">
              <mc:Choice xmlns:v="urn:schemas-microsoft-com:vml" Requires="v">
                <p:oleObj name="Equation" r:id="rId2" imgW="1206360" imgH="203040" progId="Equation.DSMT4">
                  <p:embed/>
                </p:oleObj>
              </mc:Choice>
              <mc:Fallback>
                <p:oleObj name="Equation" r:id="rId2" imgW="1206360" imgH="20304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866775"/>
                        <a:ext cx="3265487"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4917" name="Rectangle 5">
            <a:extLst>
              <a:ext uri="{FF2B5EF4-FFF2-40B4-BE49-F238E27FC236}">
                <a16:creationId xmlns:a16="http://schemas.microsoft.com/office/drawing/2014/main" id="{9F3E8E4E-CF66-656B-5417-D53ADDDCC636}"/>
              </a:ext>
            </a:extLst>
          </p:cNvPr>
          <p:cNvSpPr>
            <a:spLocks noChangeArrowheads="1"/>
          </p:cNvSpPr>
          <p:nvPr/>
        </p:nvSpPr>
        <p:spPr bwMode="auto">
          <a:xfrm>
            <a:off x="4643438" y="836613"/>
            <a:ext cx="3938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证明对任意正整数</a:t>
            </a:r>
            <a:r>
              <a:rPr lang="en-US" altLang="zh-CN" sz="2800" b="1" i="1">
                <a:latin typeface="Times New Roman" panose="02020603050405020304" pitchFamily="18" charset="0"/>
              </a:rPr>
              <a:t>n</a:t>
            </a:r>
            <a:r>
              <a:rPr lang="zh-CN" altLang="en-US" sz="2800" b="1">
                <a:latin typeface="Times New Roman" panose="02020603050405020304" pitchFamily="18" charset="0"/>
              </a:rPr>
              <a:t>，有</a:t>
            </a:r>
          </a:p>
        </p:txBody>
      </p:sp>
      <p:graphicFrame>
        <p:nvGraphicFramePr>
          <p:cNvPr id="294918" name="Object 3">
            <a:extLst>
              <a:ext uri="{FF2B5EF4-FFF2-40B4-BE49-F238E27FC236}">
                <a16:creationId xmlns:a16="http://schemas.microsoft.com/office/drawing/2014/main" id="{17468BAA-A415-0E58-DFB0-A9AA4C17ABD5}"/>
              </a:ext>
            </a:extLst>
          </p:cNvPr>
          <p:cNvGraphicFramePr>
            <a:graphicFrameLocks noChangeAspect="1"/>
          </p:cNvGraphicFramePr>
          <p:nvPr/>
        </p:nvGraphicFramePr>
        <p:xfrm>
          <a:off x="1619250" y="1628775"/>
          <a:ext cx="5111750" cy="785813"/>
        </p:xfrm>
        <a:graphic>
          <a:graphicData uri="http://schemas.openxmlformats.org/presentationml/2006/ole">
            <mc:AlternateContent xmlns:mc="http://schemas.openxmlformats.org/markup-compatibility/2006">
              <mc:Choice xmlns:v="urn:schemas-microsoft-com:vml" Requires="v">
                <p:oleObj name="Equation" r:id="rId4" imgW="2031840" imgH="291960" progId="Equation.DSMT4">
                  <p:embed/>
                </p:oleObj>
              </mc:Choice>
              <mc:Fallback>
                <p:oleObj name="Equation" r:id="rId4" imgW="2031840" imgH="29196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1628775"/>
                        <a:ext cx="5111750"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4919" name="Rectangle 7">
            <a:extLst>
              <a:ext uri="{FF2B5EF4-FFF2-40B4-BE49-F238E27FC236}">
                <a16:creationId xmlns:a16="http://schemas.microsoft.com/office/drawing/2014/main" id="{DDF99B3E-D5E3-CB02-77DD-784EC76F1BEA}"/>
              </a:ext>
            </a:extLst>
          </p:cNvPr>
          <p:cNvSpPr>
            <a:spLocks noChangeArrowheads="1"/>
          </p:cNvSpPr>
          <p:nvPr/>
        </p:nvSpPr>
        <p:spPr bwMode="auto">
          <a:xfrm>
            <a:off x="179388" y="3025775"/>
            <a:ext cx="1871662"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chemeClr val="accent2"/>
                </a:solidFill>
                <a:effectLst>
                  <a:outerShdw blurRad="38100" dist="38100" dir="2700000" algn="tl">
                    <a:srgbClr val="C0C0C0"/>
                  </a:outerShdw>
                </a:effectLst>
                <a:latin typeface="Times New Roman" pitchFamily="18" charset="0"/>
                <a:ea typeface="+mn-ea"/>
              </a:rPr>
              <a:t>例</a:t>
            </a:r>
            <a:r>
              <a:rPr lang="en-US" altLang="zh-CN" sz="2800" b="1">
                <a:solidFill>
                  <a:schemeClr val="accent2"/>
                </a:solidFill>
                <a:effectLst>
                  <a:outerShdw blurRad="38100" dist="38100" dir="2700000" algn="tl">
                    <a:srgbClr val="C0C0C0"/>
                  </a:outerShdw>
                </a:effectLst>
                <a:latin typeface="Times New Roman" pitchFamily="18" charset="0"/>
                <a:ea typeface="+mn-ea"/>
              </a:rPr>
              <a:t>2</a:t>
            </a:r>
          </a:p>
        </p:txBody>
      </p:sp>
      <p:sp>
        <p:nvSpPr>
          <p:cNvPr id="294920" name="Rectangle 8">
            <a:extLst>
              <a:ext uri="{FF2B5EF4-FFF2-40B4-BE49-F238E27FC236}">
                <a16:creationId xmlns:a16="http://schemas.microsoft.com/office/drawing/2014/main" id="{493FD929-AAFE-BEA5-5BB0-373A3349CB47}"/>
              </a:ext>
            </a:extLst>
          </p:cNvPr>
          <p:cNvSpPr>
            <a:spLocks noChangeArrowheads="1"/>
          </p:cNvSpPr>
          <p:nvPr/>
        </p:nvSpPr>
        <p:spPr bwMode="auto">
          <a:xfrm>
            <a:off x="250825" y="4868863"/>
            <a:ext cx="1871663"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chemeClr val="accent2"/>
                </a:solidFill>
                <a:effectLst>
                  <a:outerShdw blurRad="38100" dist="38100" dir="2700000" algn="tl">
                    <a:srgbClr val="C0C0C0"/>
                  </a:outerShdw>
                </a:effectLst>
                <a:latin typeface="Times New Roman" pitchFamily="18" charset="0"/>
                <a:ea typeface="+mn-ea"/>
              </a:rPr>
              <a:t>例</a:t>
            </a:r>
            <a:r>
              <a:rPr lang="en-US" altLang="zh-CN" sz="2800" b="1">
                <a:solidFill>
                  <a:schemeClr val="accent2"/>
                </a:solidFill>
                <a:effectLst>
                  <a:outerShdw blurRad="38100" dist="38100" dir="2700000" algn="tl">
                    <a:srgbClr val="C0C0C0"/>
                  </a:outerShdw>
                </a:effectLst>
                <a:latin typeface="Times New Roman" pitchFamily="18" charset="0"/>
                <a:ea typeface="+mn-ea"/>
              </a:rPr>
              <a:t>3</a:t>
            </a:r>
          </a:p>
        </p:txBody>
      </p:sp>
      <p:grpSp>
        <p:nvGrpSpPr>
          <p:cNvPr id="2" name="Group 9">
            <a:extLst>
              <a:ext uri="{FF2B5EF4-FFF2-40B4-BE49-F238E27FC236}">
                <a16:creationId xmlns:a16="http://schemas.microsoft.com/office/drawing/2014/main" id="{F569B01C-7B3E-CBA0-E4B8-9EDDBFA28FB2}"/>
              </a:ext>
            </a:extLst>
          </p:cNvPr>
          <p:cNvGrpSpPr>
            <a:grpSpLocks/>
          </p:cNvGrpSpPr>
          <p:nvPr/>
        </p:nvGrpSpPr>
        <p:grpSpPr bwMode="auto">
          <a:xfrm>
            <a:off x="971550" y="2997200"/>
            <a:ext cx="6130925" cy="1311275"/>
            <a:chOff x="567" y="1434"/>
            <a:chExt cx="3862" cy="826"/>
          </a:xfrm>
        </p:grpSpPr>
        <p:sp>
          <p:nvSpPr>
            <p:cNvPr id="40978" name="Rectangle 10">
              <a:extLst>
                <a:ext uri="{FF2B5EF4-FFF2-40B4-BE49-F238E27FC236}">
                  <a16:creationId xmlns:a16="http://schemas.microsoft.com/office/drawing/2014/main" id="{ABC1AE34-1ABC-E577-DCCB-042164318A60}"/>
                </a:ext>
              </a:extLst>
            </p:cNvPr>
            <p:cNvSpPr>
              <a:spLocks noChangeArrowheads="1"/>
            </p:cNvSpPr>
            <p:nvPr/>
          </p:nvSpPr>
          <p:spPr bwMode="auto">
            <a:xfrm>
              <a:off x="567" y="1434"/>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求</a:t>
              </a:r>
            </a:p>
          </p:txBody>
        </p:sp>
        <p:sp>
          <p:nvSpPr>
            <p:cNvPr id="40979" name="Rectangle 11">
              <a:extLst>
                <a:ext uri="{FF2B5EF4-FFF2-40B4-BE49-F238E27FC236}">
                  <a16:creationId xmlns:a16="http://schemas.microsoft.com/office/drawing/2014/main" id="{EACCC923-C5EA-F7A4-12A7-D5B3BCD8221D}"/>
                </a:ext>
              </a:extLst>
            </p:cNvPr>
            <p:cNvSpPr>
              <a:spLocks noChangeArrowheads="1"/>
            </p:cNvSpPr>
            <p:nvPr/>
          </p:nvSpPr>
          <p:spPr bwMode="auto">
            <a:xfrm>
              <a:off x="2381" y="1434"/>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在</a:t>
              </a:r>
              <a:r>
                <a:rPr lang="zh-CN" altLang="en-US" sz="2800"/>
                <a:t> </a:t>
              </a:r>
            </a:p>
          </p:txBody>
        </p:sp>
        <p:sp>
          <p:nvSpPr>
            <p:cNvPr id="40980" name="Rectangle 12">
              <a:extLst>
                <a:ext uri="{FF2B5EF4-FFF2-40B4-BE49-F238E27FC236}">
                  <a16:creationId xmlns:a16="http://schemas.microsoft.com/office/drawing/2014/main" id="{2A688D16-47F3-E55B-EF8B-16BB3D0FAE21}"/>
                </a:ext>
              </a:extLst>
            </p:cNvPr>
            <p:cNvSpPr>
              <a:spLocks noChangeArrowheads="1"/>
            </p:cNvSpPr>
            <p:nvPr/>
          </p:nvSpPr>
          <p:spPr bwMode="auto">
            <a:xfrm>
              <a:off x="567" y="1933"/>
              <a:ext cx="17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上的标准分解式</a:t>
              </a:r>
              <a:r>
                <a:rPr lang="en-US" altLang="zh-CN" sz="2800"/>
                <a:t>.</a:t>
              </a:r>
            </a:p>
          </p:txBody>
        </p:sp>
        <p:graphicFrame>
          <p:nvGraphicFramePr>
            <p:cNvPr id="40966" name="Object 6">
              <a:extLst>
                <a:ext uri="{FF2B5EF4-FFF2-40B4-BE49-F238E27FC236}">
                  <a16:creationId xmlns:a16="http://schemas.microsoft.com/office/drawing/2014/main" id="{BFD14342-434A-886F-54B0-DEFEA2356BBD}"/>
                </a:ext>
              </a:extLst>
            </p:cNvPr>
            <p:cNvGraphicFramePr>
              <a:graphicFrameLocks noChangeAspect="1"/>
            </p:cNvGraphicFramePr>
            <p:nvPr/>
          </p:nvGraphicFramePr>
          <p:xfrm>
            <a:off x="884" y="1434"/>
            <a:ext cx="1408" cy="388"/>
          </p:xfrm>
          <a:graphic>
            <a:graphicData uri="http://schemas.openxmlformats.org/presentationml/2006/ole">
              <mc:AlternateContent xmlns:mc="http://schemas.openxmlformats.org/markup-compatibility/2006">
                <mc:Choice xmlns:v="urn:schemas-microsoft-com:vml" Requires="v">
                  <p:oleObj name="Equation" r:id="rId6" imgW="888840" imgH="228600" progId="Equation.DSMT4">
                    <p:embed/>
                  </p:oleObj>
                </mc:Choice>
                <mc:Fallback>
                  <p:oleObj name="Equation" r:id="rId6" imgW="888840" imgH="2286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4" y="1434"/>
                          <a:ext cx="1408" cy="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7" name="Object 7">
              <a:extLst>
                <a:ext uri="{FF2B5EF4-FFF2-40B4-BE49-F238E27FC236}">
                  <a16:creationId xmlns:a16="http://schemas.microsoft.com/office/drawing/2014/main" id="{2CBB89F8-24D6-C6DA-BC0D-D72D6F45D1C8}"/>
                </a:ext>
              </a:extLst>
            </p:cNvPr>
            <p:cNvGraphicFramePr>
              <a:graphicFrameLocks noChangeAspect="1"/>
            </p:cNvGraphicFramePr>
            <p:nvPr/>
          </p:nvGraphicFramePr>
          <p:xfrm>
            <a:off x="2699" y="1434"/>
            <a:ext cx="1730" cy="345"/>
          </p:xfrm>
          <a:graphic>
            <a:graphicData uri="http://schemas.openxmlformats.org/presentationml/2006/ole">
              <mc:AlternateContent xmlns:mc="http://schemas.openxmlformats.org/markup-compatibility/2006">
                <mc:Choice xmlns:v="urn:schemas-microsoft-com:vml" Requires="v">
                  <p:oleObj name="Equation" r:id="rId8" imgW="1091880" imgH="203040" progId="Equation.DSMT4">
                    <p:embed/>
                  </p:oleObj>
                </mc:Choice>
                <mc:Fallback>
                  <p:oleObj name="Equation" r:id="rId8" imgW="1091880" imgH="20304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99" y="1434"/>
                          <a:ext cx="1730"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94927" name="Rectangle 15">
            <a:extLst>
              <a:ext uri="{FF2B5EF4-FFF2-40B4-BE49-F238E27FC236}">
                <a16:creationId xmlns:a16="http://schemas.microsoft.com/office/drawing/2014/main" id="{789F9132-8650-2338-70A5-63B76A435B6D}"/>
              </a:ext>
            </a:extLst>
          </p:cNvPr>
          <p:cNvSpPr>
            <a:spLocks noChangeArrowheads="1"/>
          </p:cNvSpPr>
          <p:nvPr/>
        </p:nvSpPr>
        <p:spPr bwMode="auto">
          <a:xfrm>
            <a:off x="4714875" y="4797425"/>
            <a:ext cx="638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在</a:t>
            </a:r>
            <a:r>
              <a:rPr lang="zh-CN" altLang="en-US" sz="2800"/>
              <a:t> </a:t>
            </a:r>
          </a:p>
        </p:txBody>
      </p:sp>
      <p:sp>
        <p:nvSpPr>
          <p:cNvPr id="294928" name="Rectangle 16">
            <a:extLst>
              <a:ext uri="{FF2B5EF4-FFF2-40B4-BE49-F238E27FC236}">
                <a16:creationId xmlns:a16="http://schemas.microsoft.com/office/drawing/2014/main" id="{FBE25789-BEAC-CA9E-8DB6-0A2E01E9B81A}"/>
              </a:ext>
            </a:extLst>
          </p:cNvPr>
          <p:cNvSpPr>
            <a:spLocks noChangeArrowheads="1"/>
          </p:cNvSpPr>
          <p:nvPr/>
        </p:nvSpPr>
        <p:spPr bwMode="auto">
          <a:xfrm>
            <a:off x="6083300" y="4797425"/>
            <a:ext cx="2771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上的标准分解式</a:t>
            </a:r>
            <a:r>
              <a:rPr lang="en-US" altLang="zh-CN" sz="2800"/>
              <a:t>.</a:t>
            </a:r>
          </a:p>
        </p:txBody>
      </p:sp>
      <p:graphicFrame>
        <p:nvGraphicFramePr>
          <p:cNvPr id="294929" name="Object 4">
            <a:extLst>
              <a:ext uri="{FF2B5EF4-FFF2-40B4-BE49-F238E27FC236}">
                <a16:creationId xmlns:a16="http://schemas.microsoft.com/office/drawing/2014/main" id="{C0D36BA9-1839-C1B4-DC3C-E72C84423B1D}"/>
              </a:ext>
            </a:extLst>
          </p:cNvPr>
          <p:cNvGraphicFramePr>
            <a:graphicFrameLocks noChangeAspect="1"/>
          </p:cNvGraphicFramePr>
          <p:nvPr/>
        </p:nvGraphicFramePr>
        <p:xfrm>
          <a:off x="1547813" y="4797425"/>
          <a:ext cx="3162300" cy="615950"/>
        </p:xfrm>
        <a:graphic>
          <a:graphicData uri="http://schemas.openxmlformats.org/presentationml/2006/ole">
            <mc:AlternateContent xmlns:mc="http://schemas.openxmlformats.org/markup-compatibility/2006">
              <mc:Choice xmlns:v="urn:schemas-microsoft-com:vml" Requires="v">
                <p:oleObj name="Equation" r:id="rId10" imgW="1257120" imgH="228600" progId="Equation.DSMT4">
                  <p:embed/>
                </p:oleObj>
              </mc:Choice>
              <mc:Fallback>
                <p:oleObj name="Equation" r:id="rId10" imgW="1257120" imgH="228600" progId="Equation.DSMT4">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47813" y="4797425"/>
                        <a:ext cx="316230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4930" name="Object 5">
            <a:extLst>
              <a:ext uri="{FF2B5EF4-FFF2-40B4-BE49-F238E27FC236}">
                <a16:creationId xmlns:a16="http://schemas.microsoft.com/office/drawing/2014/main" id="{1085AB3B-5DF9-A8C2-09EE-0B772CFFD6FB}"/>
              </a:ext>
            </a:extLst>
          </p:cNvPr>
          <p:cNvGraphicFramePr>
            <a:graphicFrameLocks noChangeAspect="1"/>
          </p:cNvGraphicFramePr>
          <p:nvPr/>
        </p:nvGraphicFramePr>
        <p:xfrm>
          <a:off x="5148263" y="4797425"/>
          <a:ext cx="893762" cy="547688"/>
        </p:xfrm>
        <a:graphic>
          <a:graphicData uri="http://schemas.openxmlformats.org/presentationml/2006/ole">
            <mc:AlternateContent xmlns:mc="http://schemas.openxmlformats.org/markup-compatibility/2006">
              <mc:Choice xmlns:v="urn:schemas-microsoft-com:vml" Requires="v">
                <p:oleObj name="Equation" r:id="rId12" imgW="355320" imgH="203040" progId="Equation.DSMT4">
                  <p:embed/>
                </p:oleObj>
              </mc:Choice>
              <mc:Fallback>
                <p:oleObj name="Equation" r:id="rId12" imgW="355320" imgH="203040" progId="Equation.DSMT4">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48263" y="4797425"/>
                        <a:ext cx="893762"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4931" name="Rectangle 19">
            <a:extLst>
              <a:ext uri="{FF2B5EF4-FFF2-40B4-BE49-F238E27FC236}">
                <a16:creationId xmlns:a16="http://schemas.microsoft.com/office/drawing/2014/main" id="{25213CC7-4B86-EDD9-D3B7-8B8223134B69}"/>
              </a:ext>
            </a:extLst>
          </p:cNvPr>
          <p:cNvSpPr>
            <a:spLocks noChangeArrowheads="1"/>
          </p:cNvSpPr>
          <p:nvPr/>
        </p:nvSpPr>
        <p:spPr bwMode="auto">
          <a:xfrm>
            <a:off x="1114425" y="4860925"/>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求</a:t>
            </a:r>
          </a:p>
        </p:txBody>
      </p:sp>
      <p:sp>
        <p:nvSpPr>
          <p:cNvPr id="40977" name="Text Box 20">
            <a:extLst>
              <a:ext uri="{FF2B5EF4-FFF2-40B4-BE49-F238E27FC236}">
                <a16:creationId xmlns:a16="http://schemas.microsoft.com/office/drawing/2014/main" id="{CF837F4A-1632-1F46-F98B-BC9B377FCFBA}"/>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§5  </a:t>
            </a:r>
            <a:r>
              <a:rPr lang="zh-CN" altLang="en-US" sz="3200" b="1">
                <a:solidFill>
                  <a:schemeClr val="accent2"/>
                </a:solidFill>
                <a:latin typeface="宋体" panose="02010600030101010101" pitchFamily="2" charset="-122"/>
              </a:rPr>
              <a:t>多项式的分解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4914"/>
                                        </p:tgtEl>
                                        <p:attrNameLst>
                                          <p:attrName>style.visibility</p:attrName>
                                        </p:attrNameLst>
                                      </p:cBhvr>
                                      <p:to>
                                        <p:strVal val="visible"/>
                                      </p:to>
                                    </p:set>
                                    <p:animEffect transition="in" filter="wipe(left)">
                                      <p:cBhvr>
                                        <p:cTn id="7" dur="500"/>
                                        <p:tgtEl>
                                          <p:spTgt spid="29491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4915"/>
                                        </p:tgtEl>
                                        <p:attrNameLst>
                                          <p:attrName>style.visibility</p:attrName>
                                        </p:attrNameLst>
                                      </p:cBhvr>
                                      <p:to>
                                        <p:strVal val="visible"/>
                                      </p:to>
                                    </p:set>
                                    <p:animEffect transition="in" filter="wipe(left)">
                                      <p:cBhvr>
                                        <p:cTn id="11" dur="500"/>
                                        <p:tgtEl>
                                          <p:spTgt spid="294915"/>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94916"/>
                                        </p:tgtEl>
                                        <p:attrNameLst>
                                          <p:attrName>style.visibility</p:attrName>
                                        </p:attrNameLst>
                                      </p:cBhvr>
                                      <p:to>
                                        <p:strVal val="visible"/>
                                      </p:to>
                                    </p:set>
                                    <p:animEffect transition="in" filter="wipe(left)">
                                      <p:cBhvr>
                                        <p:cTn id="15" dur="500"/>
                                        <p:tgtEl>
                                          <p:spTgt spid="294916"/>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4917"/>
                                        </p:tgtEl>
                                        <p:attrNameLst>
                                          <p:attrName>style.visibility</p:attrName>
                                        </p:attrNameLst>
                                      </p:cBhvr>
                                      <p:to>
                                        <p:strVal val="visible"/>
                                      </p:to>
                                    </p:set>
                                    <p:animEffect transition="in" filter="wipe(left)">
                                      <p:cBhvr>
                                        <p:cTn id="19" dur="500"/>
                                        <p:tgtEl>
                                          <p:spTgt spid="294917"/>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294918"/>
                                        </p:tgtEl>
                                        <p:attrNameLst>
                                          <p:attrName>style.visibility</p:attrName>
                                        </p:attrNameLst>
                                      </p:cBhvr>
                                      <p:to>
                                        <p:strVal val="visible"/>
                                      </p:to>
                                    </p:set>
                                    <p:animEffect transition="in" filter="wipe(left)">
                                      <p:cBhvr>
                                        <p:cTn id="23" dur="500"/>
                                        <p:tgtEl>
                                          <p:spTgt spid="29491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94919"/>
                                        </p:tgtEl>
                                        <p:attrNameLst>
                                          <p:attrName>style.visibility</p:attrName>
                                        </p:attrNameLst>
                                      </p:cBhvr>
                                      <p:to>
                                        <p:strVal val="visible"/>
                                      </p:to>
                                    </p:set>
                                    <p:animEffect transition="in" filter="wipe(left)">
                                      <p:cBhvr>
                                        <p:cTn id="28" dur="500"/>
                                        <p:tgtEl>
                                          <p:spTgt spid="294919"/>
                                        </p:tgtEl>
                                      </p:cBhvr>
                                    </p:animEffect>
                                  </p:childTnLst>
                                </p:cTn>
                              </p:par>
                            </p:childTnLst>
                          </p:cTn>
                        </p:par>
                        <p:par>
                          <p:cTn id="29" fill="hold" nodeType="afterGroup">
                            <p:stCondLst>
                              <p:cond delay="500"/>
                            </p:stCondLst>
                            <p:childTnLst>
                              <p:par>
                                <p:cTn id="30" presetID="22" presetClass="entr" presetSubtype="8"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4920"/>
                                        </p:tgtEl>
                                        <p:attrNameLst>
                                          <p:attrName>style.visibility</p:attrName>
                                        </p:attrNameLst>
                                      </p:cBhvr>
                                      <p:to>
                                        <p:strVal val="visible"/>
                                      </p:to>
                                    </p:set>
                                    <p:animEffect transition="in" filter="wipe(left)">
                                      <p:cBhvr>
                                        <p:cTn id="37" dur="500"/>
                                        <p:tgtEl>
                                          <p:spTgt spid="294920"/>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94931"/>
                                        </p:tgtEl>
                                        <p:attrNameLst>
                                          <p:attrName>style.visibility</p:attrName>
                                        </p:attrNameLst>
                                      </p:cBhvr>
                                      <p:to>
                                        <p:strVal val="visible"/>
                                      </p:to>
                                    </p:set>
                                    <p:animEffect transition="in" filter="wipe(left)">
                                      <p:cBhvr>
                                        <p:cTn id="40" dur="500"/>
                                        <p:tgtEl>
                                          <p:spTgt spid="294931"/>
                                        </p:tgtEl>
                                      </p:cBhvr>
                                    </p:animEffect>
                                  </p:childTnLst>
                                </p:cTn>
                              </p:par>
                              <p:par>
                                <p:cTn id="41" presetID="22" presetClass="entr" presetSubtype="8" fill="hold" nodeType="withEffect">
                                  <p:stCondLst>
                                    <p:cond delay="0"/>
                                  </p:stCondLst>
                                  <p:childTnLst>
                                    <p:set>
                                      <p:cBhvr>
                                        <p:cTn id="42" dur="1" fill="hold">
                                          <p:stCondLst>
                                            <p:cond delay="0"/>
                                          </p:stCondLst>
                                        </p:cTn>
                                        <p:tgtEl>
                                          <p:spTgt spid="294929"/>
                                        </p:tgtEl>
                                        <p:attrNameLst>
                                          <p:attrName>style.visibility</p:attrName>
                                        </p:attrNameLst>
                                      </p:cBhvr>
                                      <p:to>
                                        <p:strVal val="visible"/>
                                      </p:to>
                                    </p:set>
                                    <p:animEffect transition="in" filter="wipe(left)">
                                      <p:cBhvr>
                                        <p:cTn id="43" dur="500"/>
                                        <p:tgtEl>
                                          <p:spTgt spid="294929"/>
                                        </p:tgtEl>
                                      </p:cBhvr>
                                    </p:animEffect>
                                  </p:childTnLst>
                                </p:cTn>
                              </p:par>
                              <p:par>
                                <p:cTn id="44" presetID="22" presetClass="entr" presetSubtype="8" fill="hold" nodeType="withEffect">
                                  <p:stCondLst>
                                    <p:cond delay="0"/>
                                  </p:stCondLst>
                                  <p:childTnLst>
                                    <p:set>
                                      <p:cBhvr>
                                        <p:cTn id="45" dur="1" fill="hold">
                                          <p:stCondLst>
                                            <p:cond delay="0"/>
                                          </p:stCondLst>
                                        </p:cTn>
                                        <p:tgtEl>
                                          <p:spTgt spid="294930"/>
                                        </p:tgtEl>
                                        <p:attrNameLst>
                                          <p:attrName>style.visibility</p:attrName>
                                        </p:attrNameLst>
                                      </p:cBhvr>
                                      <p:to>
                                        <p:strVal val="visible"/>
                                      </p:to>
                                    </p:set>
                                    <p:animEffect transition="in" filter="wipe(left)">
                                      <p:cBhvr>
                                        <p:cTn id="46" dur="500"/>
                                        <p:tgtEl>
                                          <p:spTgt spid="29493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94927"/>
                                        </p:tgtEl>
                                        <p:attrNameLst>
                                          <p:attrName>style.visibility</p:attrName>
                                        </p:attrNameLst>
                                      </p:cBhvr>
                                      <p:to>
                                        <p:strVal val="visible"/>
                                      </p:to>
                                    </p:set>
                                    <p:animEffect transition="in" filter="wipe(left)">
                                      <p:cBhvr>
                                        <p:cTn id="49" dur="500"/>
                                        <p:tgtEl>
                                          <p:spTgt spid="294927"/>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94928"/>
                                        </p:tgtEl>
                                        <p:attrNameLst>
                                          <p:attrName>style.visibility</p:attrName>
                                        </p:attrNameLst>
                                      </p:cBhvr>
                                      <p:to>
                                        <p:strVal val="visible"/>
                                      </p:to>
                                    </p:set>
                                    <p:animEffect transition="in" filter="wipe(left)">
                                      <p:cBhvr>
                                        <p:cTn id="52" dur="500"/>
                                        <p:tgtEl>
                                          <p:spTgt spid="294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4" grpId="0"/>
      <p:bldP spid="294915" grpId="0"/>
      <p:bldP spid="294917" grpId="0"/>
      <p:bldP spid="294919" grpId="0"/>
      <p:bldP spid="294920" grpId="0"/>
      <p:bldP spid="294927" grpId="0"/>
      <p:bldP spid="294928" grpId="0"/>
      <p:bldP spid="29493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a:extLst>
              <a:ext uri="{FF2B5EF4-FFF2-40B4-BE49-F238E27FC236}">
                <a16:creationId xmlns:a16="http://schemas.microsoft.com/office/drawing/2014/main" id="{CCBFCB06-D26B-AD47-AEC3-9BDB72C80450}"/>
              </a:ext>
            </a:extLst>
          </p:cNvPr>
          <p:cNvSpPr>
            <a:spLocks noChangeArrowheads="1"/>
          </p:cNvSpPr>
          <p:nvPr/>
        </p:nvSpPr>
        <p:spPr bwMode="auto">
          <a:xfrm>
            <a:off x="107950" y="765175"/>
            <a:ext cx="5029200" cy="579438"/>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3200" b="1">
                <a:solidFill>
                  <a:srgbClr val="FF6600"/>
                </a:solidFill>
                <a:effectLst>
                  <a:outerShdw blurRad="38100" dist="38100" dir="2700000" algn="tl">
                    <a:srgbClr val="C0C0C0"/>
                  </a:outerShdw>
                </a:effectLst>
                <a:latin typeface="Times New Roman" pitchFamily="18" charset="0"/>
                <a:ea typeface="+mn-ea"/>
              </a:rPr>
              <a:t>一</a:t>
            </a:r>
            <a:r>
              <a:rPr lang="en-US" altLang="zh-CN" sz="3200" b="1">
                <a:solidFill>
                  <a:srgbClr val="FF6600"/>
                </a:solidFill>
                <a:effectLst>
                  <a:outerShdw blurRad="38100" dist="38100" dir="2700000" algn="tl">
                    <a:srgbClr val="C0C0C0"/>
                  </a:outerShdw>
                </a:effectLst>
                <a:latin typeface="Times New Roman" pitchFamily="18" charset="0"/>
                <a:ea typeface="+mn-ea"/>
              </a:rPr>
              <a:t>. </a:t>
            </a:r>
            <a:r>
              <a:rPr lang="zh-CN" altLang="en-US" sz="3200" b="1">
                <a:solidFill>
                  <a:srgbClr val="FF6600"/>
                </a:solidFill>
                <a:effectLst>
                  <a:outerShdw blurRad="38100" dist="38100" dir="2700000" algn="tl">
                    <a:srgbClr val="C0C0C0"/>
                  </a:outerShdw>
                </a:effectLst>
                <a:latin typeface="Times New Roman" pitchFamily="18" charset="0"/>
                <a:ea typeface="+mn-ea"/>
              </a:rPr>
              <a:t>定义</a:t>
            </a:r>
          </a:p>
        </p:txBody>
      </p:sp>
      <p:sp>
        <p:nvSpPr>
          <p:cNvPr id="41996" name="Text Box 3">
            <a:extLst>
              <a:ext uri="{FF2B5EF4-FFF2-40B4-BE49-F238E27FC236}">
                <a16:creationId xmlns:a16="http://schemas.microsoft.com/office/drawing/2014/main" id="{339F5D94-A7F1-DBC6-A352-8454529AE5B5}"/>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§6  </a:t>
            </a:r>
            <a:r>
              <a:rPr lang="zh-CN" altLang="en-US" sz="3200" b="1">
                <a:solidFill>
                  <a:schemeClr val="accent2"/>
                </a:solidFill>
                <a:latin typeface="宋体" panose="02010600030101010101" pitchFamily="2" charset="-122"/>
              </a:rPr>
              <a:t>重因式</a:t>
            </a:r>
          </a:p>
        </p:txBody>
      </p:sp>
      <p:sp>
        <p:nvSpPr>
          <p:cNvPr id="295940" name="Rectangle 4">
            <a:extLst>
              <a:ext uri="{FF2B5EF4-FFF2-40B4-BE49-F238E27FC236}">
                <a16:creationId xmlns:a16="http://schemas.microsoft.com/office/drawing/2014/main" id="{9ED1AF7B-2840-F4AD-136A-ECF5D076242B}"/>
              </a:ext>
            </a:extLst>
          </p:cNvPr>
          <p:cNvSpPr>
            <a:spLocks noChangeArrowheads="1"/>
          </p:cNvSpPr>
          <p:nvPr/>
        </p:nvSpPr>
        <p:spPr bwMode="auto">
          <a:xfrm>
            <a:off x="1763713" y="836613"/>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设</a:t>
            </a:r>
          </a:p>
        </p:txBody>
      </p:sp>
      <p:graphicFrame>
        <p:nvGraphicFramePr>
          <p:cNvPr id="295941" name="Object 2">
            <a:extLst>
              <a:ext uri="{FF2B5EF4-FFF2-40B4-BE49-F238E27FC236}">
                <a16:creationId xmlns:a16="http://schemas.microsoft.com/office/drawing/2014/main" id="{79696868-0BD4-A72A-FC5B-275BBB1593E6}"/>
              </a:ext>
            </a:extLst>
          </p:cNvPr>
          <p:cNvGraphicFramePr>
            <a:graphicFrameLocks noChangeAspect="1"/>
          </p:cNvGraphicFramePr>
          <p:nvPr/>
        </p:nvGraphicFramePr>
        <p:xfrm>
          <a:off x="2266950" y="836613"/>
          <a:ext cx="2590800" cy="554037"/>
        </p:xfrm>
        <a:graphic>
          <a:graphicData uri="http://schemas.openxmlformats.org/presentationml/2006/ole">
            <mc:AlternateContent xmlns:mc="http://schemas.openxmlformats.org/markup-compatibility/2006">
              <mc:Choice xmlns:v="urn:schemas-microsoft-com:vml" Requires="v">
                <p:oleObj name="Equation" r:id="rId2" imgW="1206360" imgH="253800" progId="Equation.DSMT4">
                  <p:embed/>
                </p:oleObj>
              </mc:Choice>
              <mc:Fallback>
                <p:oleObj name="Equation" r:id="rId2" imgW="1206360" imgH="2538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950" y="836613"/>
                        <a:ext cx="2590800"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5942" name="Rectangle 6">
            <a:extLst>
              <a:ext uri="{FF2B5EF4-FFF2-40B4-BE49-F238E27FC236}">
                <a16:creationId xmlns:a16="http://schemas.microsoft.com/office/drawing/2014/main" id="{328339AF-83BF-8B0B-B879-CF2FB4BE6ADD}"/>
              </a:ext>
            </a:extLst>
          </p:cNvPr>
          <p:cNvSpPr>
            <a:spLocks noChangeArrowheads="1"/>
          </p:cNvSpPr>
          <p:nvPr/>
        </p:nvSpPr>
        <p:spPr bwMode="auto">
          <a:xfrm>
            <a:off x="4932363" y="836613"/>
            <a:ext cx="30241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且          不可约</a:t>
            </a:r>
          </a:p>
        </p:txBody>
      </p:sp>
      <p:sp>
        <p:nvSpPr>
          <p:cNvPr id="295943" name="Rectangle 7">
            <a:extLst>
              <a:ext uri="{FF2B5EF4-FFF2-40B4-BE49-F238E27FC236}">
                <a16:creationId xmlns:a16="http://schemas.microsoft.com/office/drawing/2014/main" id="{156C1B76-5C97-60FB-532D-0C7328B22DF5}"/>
              </a:ext>
            </a:extLst>
          </p:cNvPr>
          <p:cNvSpPr>
            <a:spLocks noChangeArrowheads="1"/>
          </p:cNvSpPr>
          <p:nvPr/>
        </p:nvSpPr>
        <p:spPr bwMode="auto">
          <a:xfrm>
            <a:off x="1981200" y="1484313"/>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若</a:t>
            </a:r>
          </a:p>
        </p:txBody>
      </p:sp>
      <p:graphicFrame>
        <p:nvGraphicFramePr>
          <p:cNvPr id="295944" name="Object 3">
            <a:extLst>
              <a:ext uri="{FF2B5EF4-FFF2-40B4-BE49-F238E27FC236}">
                <a16:creationId xmlns:a16="http://schemas.microsoft.com/office/drawing/2014/main" id="{C93BCA85-976B-A734-A05E-B301D056A1A5}"/>
              </a:ext>
            </a:extLst>
          </p:cNvPr>
          <p:cNvGraphicFramePr>
            <a:graphicFrameLocks noChangeAspect="1"/>
          </p:cNvGraphicFramePr>
          <p:nvPr/>
        </p:nvGraphicFramePr>
        <p:xfrm>
          <a:off x="5435600" y="865188"/>
          <a:ext cx="763588" cy="442912"/>
        </p:xfrm>
        <a:graphic>
          <a:graphicData uri="http://schemas.openxmlformats.org/presentationml/2006/ole">
            <mc:AlternateContent xmlns:mc="http://schemas.openxmlformats.org/markup-compatibility/2006">
              <mc:Choice xmlns:v="urn:schemas-microsoft-com:vml" Requires="v">
                <p:oleObj name="Equation" r:id="rId4" imgW="355320" imgH="203040" progId="Equation.DSMT4">
                  <p:embed/>
                </p:oleObj>
              </mc:Choice>
              <mc:Fallback>
                <p:oleObj name="Equation" r:id="rId4" imgW="355320" imgH="20304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5600" y="865188"/>
                        <a:ext cx="763588"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5945" name="Rectangle 9">
            <a:extLst>
              <a:ext uri="{FF2B5EF4-FFF2-40B4-BE49-F238E27FC236}">
                <a16:creationId xmlns:a16="http://schemas.microsoft.com/office/drawing/2014/main" id="{9A466217-055D-E78A-A304-CBC9EEBB2CD4}"/>
              </a:ext>
            </a:extLst>
          </p:cNvPr>
          <p:cNvSpPr>
            <a:spLocks noChangeArrowheads="1"/>
          </p:cNvSpPr>
          <p:nvPr/>
        </p:nvSpPr>
        <p:spPr bwMode="auto">
          <a:xfrm>
            <a:off x="1116013" y="2133600"/>
            <a:ext cx="7056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称          为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latin typeface="Garamond" panose="02020404030301010803" pitchFamily="18" charset="0"/>
              </a:rPr>
              <a:t>的</a:t>
            </a:r>
            <a:r>
              <a:rPr lang="en-US" altLang="zh-CN" sz="2800" b="1" i="1">
                <a:solidFill>
                  <a:srgbClr val="CC3300"/>
                </a:solidFill>
                <a:latin typeface="Times New Roman" panose="02020603050405020304" pitchFamily="18" charset="0"/>
              </a:rPr>
              <a:t>k</a:t>
            </a:r>
            <a:r>
              <a:rPr lang="zh-CN" altLang="en-US" sz="2800" b="1">
                <a:solidFill>
                  <a:srgbClr val="CC3300"/>
                </a:solidFill>
                <a:latin typeface="Garamond" panose="02020404030301010803" pitchFamily="18" charset="0"/>
              </a:rPr>
              <a:t>重因式</a:t>
            </a:r>
            <a:r>
              <a:rPr lang="en-US" altLang="zh-CN" sz="2800" b="1">
                <a:latin typeface="Times New Roman" panose="02020603050405020304" pitchFamily="18" charset="0"/>
              </a:rPr>
              <a:t>, </a:t>
            </a:r>
            <a:r>
              <a:rPr lang="en-US" altLang="zh-CN" sz="2800" b="1" i="1">
                <a:latin typeface="Times New Roman" panose="02020603050405020304" pitchFamily="18" charset="0"/>
              </a:rPr>
              <a:t>k</a:t>
            </a:r>
            <a:r>
              <a:rPr lang="zh-CN" altLang="en-US" sz="2800" b="1">
                <a:latin typeface="Garamond" panose="02020404030301010803" pitchFamily="18" charset="0"/>
              </a:rPr>
              <a:t>为非负整数</a:t>
            </a:r>
            <a:r>
              <a:rPr lang="en-US" altLang="zh-CN" sz="2800" b="1">
                <a:latin typeface="Garamond" panose="02020404030301010803" pitchFamily="18" charset="0"/>
              </a:rPr>
              <a:t>.</a:t>
            </a:r>
          </a:p>
        </p:txBody>
      </p:sp>
      <p:graphicFrame>
        <p:nvGraphicFramePr>
          <p:cNvPr id="295946" name="Object 4">
            <a:extLst>
              <a:ext uri="{FF2B5EF4-FFF2-40B4-BE49-F238E27FC236}">
                <a16:creationId xmlns:a16="http://schemas.microsoft.com/office/drawing/2014/main" id="{2844FD4F-44D1-4846-E072-C5350087B51C}"/>
              </a:ext>
            </a:extLst>
          </p:cNvPr>
          <p:cNvGraphicFramePr>
            <a:graphicFrameLocks noChangeAspect="1"/>
          </p:cNvGraphicFramePr>
          <p:nvPr/>
        </p:nvGraphicFramePr>
        <p:xfrm>
          <a:off x="1619250" y="2190750"/>
          <a:ext cx="763588" cy="442913"/>
        </p:xfrm>
        <a:graphic>
          <a:graphicData uri="http://schemas.openxmlformats.org/presentationml/2006/ole">
            <mc:AlternateContent xmlns:mc="http://schemas.openxmlformats.org/markup-compatibility/2006">
              <mc:Choice xmlns:v="urn:schemas-microsoft-com:vml" Requires="v">
                <p:oleObj name="Equation" r:id="rId6" imgW="355320" imgH="203040" progId="Equation.DSMT4">
                  <p:embed/>
                </p:oleObj>
              </mc:Choice>
              <mc:Fallback>
                <p:oleObj name="Equation" r:id="rId6" imgW="355320" imgH="20304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2190750"/>
                        <a:ext cx="763588"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5947" name="Object 5">
            <a:extLst>
              <a:ext uri="{FF2B5EF4-FFF2-40B4-BE49-F238E27FC236}">
                <a16:creationId xmlns:a16="http://schemas.microsoft.com/office/drawing/2014/main" id="{1B2FDCF7-A6B6-7A8E-F80E-0DCA6AC962FD}"/>
              </a:ext>
            </a:extLst>
          </p:cNvPr>
          <p:cNvGraphicFramePr>
            <a:graphicFrameLocks noChangeAspect="1"/>
          </p:cNvGraphicFramePr>
          <p:nvPr/>
        </p:nvGraphicFramePr>
        <p:xfrm>
          <a:off x="2555875" y="1484313"/>
          <a:ext cx="1854200" cy="527050"/>
        </p:xfrm>
        <a:graphic>
          <a:graphicData uri="http://schemas.openxmlformats.org/presentationml/2006/ole">
            <mc:AlternateContent xmlns:mc="http://schemas.openxmlformats.org/markup-compatibility/2006">
              <mc:Choice xmlns:v="urn:schemas-microsoft-com:vml" Requires="v">
                <p:oleObj name="Equation" r:id="rId8" imgW="863280" imgH="241200" progId="Equation.DSMT4">
                  <p:embed/>
                </p:oleObj>
              </mc:Choice>
              <mc:Fallback>
                <p:oleObj name="Equation" r:id="rId8" imgW="863280" imgH="2412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55875" y="1484313"/>
                        <a:ext cx="185420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5948" name="Rectangle 12">
            <a:extLst>
              <a:ext uri="{FF2B5EF4-FFF2-40B4-BE49-F238E27FC236}">
                <a16:creationId xmlns:a16="http://schemas.microsoft.com/office/drawing/2014/main" id="{247AE761-C1E4-25C7-2D3E-19D02B2DB0DA}"/>
              </a:ext>
            </a:extLst>
          </p:cNvPr>
          <p:cNvSpPr>
            <a:spLocks noChangeArrowheads="1"/>
          </p:cNvSpPr>
          <p:nvPr/>
        </p:nvSpPr>
        <p:spPr bwMode="auto">
          <a:xfrm>
            <a:off x="4430713" y="1484313"/>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但</a:t>
            </a:r>
          </a:p>
        </p:txBody>
      </p:sp>
      <p:grpSp>
        <p:nvGrpSpPr>
          <p:cNvPr id="2" name="Group 13">
            <a:extLst>
              <a:ext uri="{FF2B5EF4-FFF2-40B4-BE49-F238E27FC236}">
                <a16:creationId xmlns:a16="http://schemas.microsoft.com/office/drawing/2014/main" id="{B1EA0EE3-A027-DDCB-6098-B0153A35D494}"/>
              </a:ext>
            </a:extLst>
          </p:cNvPr>
          <p:cNvGrpSpPr>
            <a:grpSpLocks/>
          </p:cNvGrpSpPr>
          <p:nvPr/>
        </p:nvGrpSpPr>
        <p:grpSpPr bwMode="auto">
          <a:xfrm>
            <a:off x="4932363" y="1484313"/>
            <a:ext cx="2046287" cy="527050"/>
            <a:chOff x="2140" y="1344"/>
            <a:chExt cx="1289" cy="332"/>
          </a:xfrm>
        </p:grpSpPr>
        <p:graphicFrame>
          <p:nvGraphicFramePr>
            <p:cNvPr id="41994" name="Object 10">
              <a:extLst>
                <a:ext uri="{FF2B5EF4-FFF2-40B4-BE49-F238E27FC236}">
                  <a16:creationId xmlns:a16="http://schemas.microsoft.com/office/drawing/2014/main" id="{FD30E566-D509-A164-2BCC-C53497C28FA9}"/>
                </a:ext>
              </a:extLst>
            </p:cNvPr>
            <p:cNvGraphicFramePr>
              <a:graphicFrameLocks noChangeAspect="1"/>
            </p:cNvGraphicFramePr>
            <p:nvPr/>
          </p:nvGraphicFramePr>
          <p:xfrm>
            <a:off x="2140" y="1344"/>
            <a:ext cx="1289" cy="332"/>
          </p:xfrm>
          <a:graphic>
            <a:graphicData uri="http://schemas.openxmlformats.org/presentationml/2006/ole">
              <mc:AlternateContent xmlns:mc="http://schemas.openxmlformats.org/markup-compatibility/2006">
                <mc:Choice xmlns:v="urn:schemas-microsoft-com:vml" Requires="v">
                  <p:oleObj name="Equation" r:id="rId10" imgW="952200" imgH="241200" progId="Equation.DSMT4">
                    <p:embed/>
                  </p:oleObj>
                </mc:Choice>
                <mc:Fallback>
                  <p:oleObj name="Equation" r:id="rId10" imgW="952200" imgH="241200"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40" y="1344"/>
                          <a:ext cx="1289" cy="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12" name="Line 15">
              <a:extLst>
                <a:ext uri="{FF2B5EF4-FFF2-40B4-BE49-F238E27FC236}">
                  <a16:creationId xmlns:a16="http://schemas.microsoft.com/office/drawing/2014/main" id="{94DA0596-6DD9-9DE4-963E-64A3E9D386A7}"/>
                </a:ext>
              </a:extLst>
            </p:cNvPr>
            <p:cNvSpPr>
              <a:spLocks noChangeShapeType="1"/>
            </p:cNvSpPr>
            <p:nvPr/>
          </p:nvSpPr>
          <p:spPr bwMode="auto">
            <a:xfrm>
              <a:off x="2880" y="1480"/>
              <a:ext cx="91"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5952" name="Rectangle 16">
            <a:extLst>
              <a:ext uri="{FF2B5EF4-FFF2-40B4-BE49-F238E27FC236}">
                <a16:creationId xmlns:a16="http://schemas.microsoft.com/office/drawing/2014/main" id="{AE8B84BD-ADB6-6BC6-7658-7F11DC9EDA1B}"/>
              </a:ext>
            </a:extLst>
          </p:cNvPr>
          <p:cNvSpPr>
            <a:spLocks noChangeArrowheads="1"/>
          </p:cNvSpPr>
          <p:nvPr/>
        </p:nvSpPr>
        <p:spPr bwMode="auto">
          <a:xfrm>
            <a:off x="179388" y="2781300"/>
            <a:ext cx="1871662"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rgbClr val="FF6600"/>
                </a:solidFill>
                <a:effectLst>
                  <a:outerShdw blurRad="38100" dist="38100" dir="2700000" algn="tl">
                    <a:srgbClr val="C0C0C0"/>
                  </a:outerShdw>
                </a:effectLst>
                <a:latin typeface="Times New Roman" pitchFamily="18" charset="0"/>
                <a:ea typeface="+mn-ea"/>
              </a:rPr>
              <a:t>注</a:t>
            </a:r>
          </a:p>
        </p:txBody>
      </p:sp>
      <p:sp>
        <p:nvSpPr>
          <p:cNvPr id="295953" name="Rectangle 17">
            <a:extLst>
              <a:ext uri="{FF2B5EF4-FFF2-40B4-BE49-F238E27FC236}">
                <a16:creationId xmlns:a16="http://schemas.microsoft.com/office/drawing/2014/main" id="{6F1E2DE2-B8B6-A608-9E26-5FD402D29A69}"/>
              </a:ext>
            </a:extLst>
          </p:cNvPr>
          <p:cNvSpPr>
            <a:spLocks noChangeArrowheads="1"/>
          </p:cNvSpPr>
          <p:nvPr/>
        </p:nvSpPr>
        <p:spPr bwMode="auto">
          <a:xfrm>
            <a:off x="682625" y="2838450"/>
            <a:ext cx="7345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en-US" altLang="zh-CN" sz="2800" b="1">
                <a:solidFill>
                  <a:schemeClr val="accent2"/>
                </a:solidFill>
                <a:latin typeface="Garamond" panose="02020404030301010803" pitchFamily="18" charset="0"/>
              </a:rPr>
              <a:t>1.</a:t>
            </a:r>
            <a:r>
              <a:rPr lang="en-US" altLang="zh-CN" sz="2800" b="1">
                <a:latin typeface="Garamond" panose="02020404030301010803" pitchFamily="18" charset="0"/>
              </a:rPr>
              <a:t>  </a:t>
            </a:r>
            <a:r>
              <a:rPr lang="zh-CN" altLang="en-US" sz="2800" b="1">
                <a:latin typeface="Garamond" panose="02020404030301010803" pitchFamily="18" charset="0"/>
              </a:rPr>
              <a:t>若</a:t>
            </a:r>
            <a:r>
              <a:rPr lang="en-US" altLang="zh-CN" sz="2800" b="1" i="1">
                <a:latin typeface="Times New Roman" panose="02020603050405020304" pitchFamily="18" charset="0"/>
              </a:rPr>
              <a:t>k</a:t>
            </a:r>
            <a:r>
              <a:rPr lang="en-US" altLang="zh-CN" sz="2800" b="1">
                <a:latin typeface="Times New Roman" panose="02020603050405020304" pitchFamily="18" charset="0"/>
              </a:rPr>
              <a:t>=0, </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latin typeface="Garamond" panose="02020404030301010803" pitchFamily="18" charset="0"/>
              </a:rPr>
              <a:t>不是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latin typeface="Garamond" panose="02020404030301010803" pitchFamily="18" charset="0"/>
              </a:rPr>
              <a:t>的因式</a:t>
            </a:r>
            <a:r>
              <a:rPr lang="en-US" altLang="zh-CN" sz="2800" b="1" i="1">
                <a:latin typeface="Times New Roman" panose="02020603050405020304" pitchFamily="18" charset="0"/>
              </a:rPr>
              <a:t>.</a:t>
            </a:r>
          </a:p>
        </p:txBody>
      </p:sp>
      <p:sp>
        <p:nvSpPr>
          <p:cNvPr id="295954" name="Rectangle 18">
            <a:extLst>
              <a:ext uri="{FF2B5EF4-FFF2-40B4-BE49-F238E27FC236}">
                <a16:creationId xmlns:a16="http://schemas.microsoft.com/office/drawing/2014/main" id="{E9744A63-686F-0240-B9C1-7FF0FDBC2FDF}"/>
              </a:ext>
            </a:extLst>
          </p:cNvPr>
          <p:cNvSpPr>
            <a:spLocks noChangeArrowheads="1"/>
          </p:cNvSpPr>
          <p:nvPr/>
        </p:nvSpPr>
        <p:spPr bwMode="auto">
          <a:xfrm>
            <a:off x="684213" y="3644900"/>
            <a:ext cx="7345362" cy="519113"/>
          </a:xfrm>
          <a:prstGeom prst="rect">
            <a:avLst/>
          </a:prstGeom>
          <a:noFill/>
          <a:ln w="9525">
            <a:noFill/>
            <a:miter lim="800000"/>
            <a:headEnd/>
            <a:tailEnd/>
          </a:ln>
          <a:effectLst/>
        </p:spPr>
        <p:txBody>
          <a:bodyPr anchor="ctr">
            <a:spAutoFit/>
          </a:bodyPr>
          <a:lstStyle/>
          <a:p>
            <a:pPr fontAlgn="auto">
              <a:spcBef>
                <a:spcPct val="20000"/>
              </a:spcBef>
              <a:spcAft>
                <a:spcPts val="0"/>
              </a:spcAft>
              <a:defRPr/>
            </a:pPr>
            <a:r>
              <a:rPr lang="en-US" altLang="zh-CN" sz="2800" b="1">
                <a:solidFill>
                  <a:schemeClr val="accent2"/>
                </a:solidFill>
                <a:latin typeface="Garamond" pitchFamily="18" charset="0"/>
                <a:ea typeface="+mn-ea"/>
              </a:rPr>
              <a:t>2.</a:t>
            </a:r>
            <a:r>
              <a:rPr lang="en-US" altLang="zh-CN" sz="2800" b="1">
                <a:latin typeface="Garamond" pitchFamily="18" charset="0"/>
                <a:ea typeface="+mn-ea"/>
              </a:rPr>
              <a:t>  </a:t>
            </a:r>
            <a:r>
              <a:rPr lang="zh-CN" altLang="en-US" sz="2800" b="1">
                <a:latin typeface="Garamond" pitchFamily="18" charset="0"/>
                <a:ea typeface="+mn-ea"/>
              </a:rPr>
              <a:t>若</a:t>
            </a:r>
            <a:r>
              <a:rPr lang="en-US" altLang="zh-CN" sz="2800" b="1" i="1">
                <a:latin typeface="Times New Roman" pitchFamily="18" charset="0"/>
                <a:ea typeface="+mn-ea"/>
              </a:rPr>
              <a:t>k</a:t>
            </a:r>
            <a:r>
              <a:rPr lang="en-US" altLang="zh-CN" sz="2800" b="1">
                <a:latin typeface="Times New Roman" pitchFamily="18" charset="0"/>
                <a:ea typeface="+mn-ea"/>
              </a:rPr>
              <a:t>=1, </a:t>
            </a:r>
            <a:r>
              <a:rPr lang="en-US" altLang="zh-CN" sz="2800" b="1" i="1">
                <a:latin typeface="Times New Roman" pitchFamily="18" charset="0"/>
                <a:ea typeface="+mn-ea"/>
              </a:rPr>
              <a:t>p</a:t>
            </a:r>
            <a:r>
              <a:rPr lang="en-US" altLang="zh-CN" sz="2800" b="1">
                <a:latin typeface="Times New Roman" pitchFamily="18" charset="0"/>
                <a:ea typeface="+mn-ea"/>
              </a:rPr>
              <a:t>(</a:t>
            </a:r>
            <a:r>
              <a:rPr lang="en-US" altLang="zh-CN" sz="2800" b="1" i="1">
                <a:latin typeface="Times New Roman" pitchFamily="18" charset="0"/>
                <a:ea typeface="+mn-ea"/>
              </a:rPr>
              <a:t>x</a:t>
            </a:r>
            <a:r>
              <a:rPr lang="en-US" altLang="zh-CN" sz="2800" b="1">
                <a:latin typeface="Times New Roman" pitchFamily="18" charset="0"/>
                <a:ea typeface="+mn-ea"/>
              </a:rPr>
              <a:t>)</a:t>
            </a:r>
            <a:r>
              <a:rPr lang="zh-CN" altLang="en-US" sz="2800" b="1">
                <a:latin typeface="Garamond" pitchFamily="18" charset="0"/>
                <a:ea typeface="+mn-ea"/>
              </a:rPr>
              <a:t>为 </a:t>
            </a:r>
            <a:r>
              <a:rPr lang="en-US" altLang="zh-CN" sz="2800" b="1" i="1">
                <a:latin typeface="Times New Roman" pitchFamily="18" charset="0"/>
                <a:ea typeface="+mn-ea"/>
              </a:rPr>
              <a:t>f</a:t>
            </a:r>
            <a:r>
              <a:rPr lang="en-US" altLang="zh-CN" sz="2800" b="1">
                <a:latin typeface="Times New Roman" pitchFamily="18" charset="0"/>
                <a:ea typeface="+mn-ea"/>
              </a:rPr>
              <a:t>(</a:t>
            </a:r>
            <a:r>
              <a:rPr lang="en-US" altLang="zh-CN" sz="2800" b="1" i="1">
                <a:latin typeface="Times New Roman" pitchFamily="18" charset="0"/>
                <a:ea typeface="+mn-ea"/>
              </a:rPr>
              <a:t>x</a:t>
            </a:r>
            <a:r>
              <a:rPr lang="en-US" altLang="zh-CN" sz="2800" b="1">
                <a:latin typeface="Times New Roman" pitchFamily="18" charset="0"/>
                <a:ea typeface="+mn-ea"/>
              </a:rPr>
              <a:t>)</a:t>
            </a:r>
            <a:r>
              <a:rPr lang="zh-CN" altLang="en-US" sz="2800" b="1">
                <a:latin typeface="Garamond" pitchFamily="18" charset="0"/>
                <a:ea typeface="+mn-ea"/>
              </a:rPr>
              <a:t>的</a:t>
            </a:r>
            <a:r>
              <a:rPr lang="zh-CN" altLang="en-US" sz="2800" b="1">
                <a:solidFill>
                  <a:srgbClr val="CC3300"/>
                </a:solidFill>
                <a:latin typeface="Garamond" pitchFamily="18" charset="0"/>
                <a:ea typeface="+mn-ea"/>
              </a:rPr>
              <a:t>单因式</a:t>
            </a:r>
            <a:r>
              <a:rPr lang="en-US" altLang="zh-CN" sz="2800" b="1">
                <a:latin typeface="Times New Roman" pitchFamily="18" charset="0"/>
                <a:ea typeface="+mn-ea"/>
              </a:rPr>
              <a:t>,</a:t>
            </a:r>
            <a:r>
              <a:rPr lang="en-US" altLang="zh-CN" sz="2800" b="1" i="1">
                <a:latin typeface="Times New Roman" pitchFamily="18" charset="0"/>
                <a:ea typeface="+mn-ea"/>
              </a:rPr>
              <a:t> </a:t>
            </a:r>
            <a:r>
              <a:rPr lang="en-US" altLang="zh-CN" sz="2800" b="1" i="1">
                <a:solidFill>
                  <a:schemeClr val="tx2"/>
                </a:solidFill>
                <a:effectLst>
                  <a:outerShdw blurRad="38100" dist="38100" dir="2700000" algn="tl">
                    <a:srgbClr val="C0C0C0"/>
                  </a:outerShdw>
                </a:effectLst>
                <a:latin typeface="Times New Roman" pitchFamily="18" charset="0"/>
                <a:ea typeface="+mn-ea"/>
              </a:rPr>
              <a:t>k</a:t>
            </a:r>
            <a:r>
              <a:rPr lang="en-US" altLang="zh-CN" sz="2800" b="1">
                <a:solidFill>
                  <a:schemeClr val="tx2"/>
                </a:solidFill>
                <a:effectLst>
                  <a:outerShdw blurRad="38100" dist="38100" dir="2700000" algn="tl">
                    <a:srgbClr val="C0C0C0"/>
                  </a:outerShdw>
                </a:effectLst>
                <a:latin typeface="Times New Roman" pitchFamily="18" charset="0"/>
                <a:ea typeface="+mn-ea"/>
              </a:rPr>
              <a:t>&gt;1</a:t>
            </a:r>
            <a:r>
              <a:rPr lang="zh-CN" altLang="en-US" sz="2800" b="1">
                <a:solidFill>
                  <a:schemeClr val="tx2"/>
                </a:solidFill>
                <a:effectLst>
                  <a:outerShdw blurRad="38100" dist="38100" dir="2700000" algn="tl">
                    <a:srgbClr val="C0C0C0"/>
                  </a:outerShdw>
                </a:effectLst>
                <a:latin typeface="Times New Roman" pitchFamily="18" charset="0"/>
                <a:ea typeface="+mn-ea"/>
              </a:rPr>
              <a:t>时为</a:t>
            </a:r>
            <a:r>
              <a:rPr lang="zh-CN" altLang="en-US" sz="2800" b="1">
                <a:solidFill>
                  <a:srgbClr val="CC3300"/>
                </a:solidFill>
                <a:effectLst>
                  <a:outerShdw blurRad="38100" dist="38100" dir="2700000" algn="tl">
                    <a:srgbClr val="C0C0C0"/>
                  </a:outerShdw>
                </a:effectLst>
                <a:latin typeface="Times New Roman" pitchFamily="18" charset="0"/>
                <a:ea typeface="+mn-ea"/>
              </a:rPr>
              <a:t>重因式</a:t>
            </a:r>
            <a:r>
              <a:rPr lang="en-US" altLang="zh-CN" sz="2800" b="1">
                <a:effectLst>
                  <a:outerShdw blurRad="38100" dist="38100" dir="2700000" algn="tl">
                    <a:srgbClr val="C0C0C0"/>
                  </a:outerShdw>
                </a:effectLst>
                <a:latin typeface="Times New Roman" pitchFamily="18" charset="0"/>
                <a:ea typeface="+mn-ea"/>
              </a:rPr>
              <a:t>.</a:t>
            </a:r>
          </a:p>
        </p:txBody>
      </p:sp>
      <p:sp>
        <p:nvSpPr>
          <p:cNvPr id="295955" name="Rectangle 19">
            <a:extLst>
              <a:ext uri="{FF2B5EF4-FFF2-40B4-BE49-F238E27FC236}">
                <a16:creationId xmlns:a16="http://schemas.microsoft.com/office/drawing/2014/main" id="{897BE65D-05E7-D920-F8E9-7106DF3C9FC5}"/>
              </a:ext>
            </a:extLst>
          </p:cNvPr>
          <p:cNvSpPr>
            <a:spLocks noChangeArrowheads="1"/>
          </p:cNvSpPr>
          <p:nvPr/>
        </p:nvSpPr>
        <p:spPr bwMode="auto">
          <a:xfrm>
            <a:off x="684213" y="4365625"/>
            <a:ext cx="73453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en-US" altLang="zh-CN" sz="2800" b="1">
                <a:solidFill>
                  <a:schemeClr val="accent2"/>
                </a:solidFill>
                <a:latin typeface="Garamond" panose="02020404030301010803" pitchFamily="18" charset="0"/>
              </a:rPr>
              <a:t>3.</a:t>
            </a:r>
            <a:r>
              <a:rPr lang="en-US" altLang="zh-CN" sz="2800" b="1">
                <a:latin typeface="Garamond" panose="02020404030301010803" pitchFamily="18" charset="0"/>
              </a:rPr>
              <a:t>  </a:t>
            </a:r>
            <a:r>
              <a:rPr lang="zh-CN" altLang="en-US" sz="2800" b="1">
                <a:latin typeface="Garamond" panose="02020404030301010803" pitchFamily="18" charset="0"/>
              </a:rPr>
              <a:t>若</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latin typeface="Garamond" panose="02020404030301010803" pitchFamily="18" charset="0"/>
              </a:rPr>
              <a:t>的标准分解式为</a:t>
            </a:r>
            <a:endParaRPr lang="zh-CN" altLang="en-US" sz="2800" b="1" i="1">
              <a:latin typeface="Times New Roman" panose="02020603050405020304" pitchFamily="18" charset="0"/>
            </a:endParaRPr>
          </a:p>
        </p:txBody>
      </p:sp>
      <p:graphicFrame>
        <p:nvGraphicFramePr>
          <p:cNvPr id="295956" name="Object 6">
            <a:extLst>
              <a:ext uri="{FF2B5EF4-FFF2-40B4-BE49-F238E27FC236}">
                <a16:creationId xmlns:a16="http://schemas.microsoft.com/office/drawing/2014/main" id="{E5B7E75F-7F7E-F9C7-523B-32D703A768BE}"/>
              </a:ext>
            </a:extLst>
          </p:cNvPr>
          <p:cNvGraphicFramePr>
            <a:graphicFrameLocks noChangeAspect="1"/>
          </p:cNvGraphicFramePr>
          <p:nvPr/>
        </p:nvGraphicFramePr>
        <p:xfrm>
          <a:off x="1619250" y="4941888"/>
          <a:ext cx="5221288" cy="647700"/>
        </p:xfrm>
        <a:graphic>
          <a:graphicData uri="http://schemas.openxmlformats.org/presentationml/2006/ole">
            <mc:AlternateContent xmlns:mc="http://schemas.openxmlformats.org/markup-compatibility/2006">
              <mc:Choice xmlns:v="urn:schemas-microsoft-com:vml" Requires="v">
                <p:oleObj name="Equation" r:id="rId12" imgW="1930320" imgH="241200" progId="Equation.DSMT4">
                  <p:embed/>
                </p:oleObj>
              </mc:Choice>
              <mc:Fallback>
                <p:oleObj name="Equation" r:id="rId12" imgW="1930320" imgH="241200" progId="Equation.DSMT4">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19250" y="4941888"/>
                        <a:ext cx="5221288"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9">
            <a:extLst>
              <a:ext uri="{FF2B5EF4-FFF2-40B4-BE49-F238E27FC236}">
                <a16:creationId xmlns:a16="http://schemas.microsoft.com/office/drawing/2014/main" id="{ACFF3A37-C736-B10F-DBAB-0B8CBBA993A6}"/>
              </a:ext>
            </a:extLst>
          </p:cNvPr>
          <p:cNvGrpSpPr>
            <a:grpSpLocks/>
          </p:cNvGrpSpPr>
          <p:nvPr/>
        </p:nvGrpSpPr>
        <p:grpSpPr bwMode="auto">
          <a:xfrm>
            <a:off x="3348038" y="5589588"/>
            <a:ext cx="4183062" cy="560387"/>
            <a:chOff x="1492" y="3967"/>
            <a:chExt cx="2635" cy="353"/>
          </a:xfrm>
        </p:grpSpPr>
        <p:graphicFrame>
          <p:nvGraphicFramePr>
            <p:cNvPr id="41992" name="Object 8">
              <a:extLst>
                <a:ext uri="{FF2B5EF4-FFF2-40B4-BE49-F238E27FC236}">
                  <a16:creationId xmlns:a16="http://schemas.microsoft.com/office/drawing/2014/main" id="{E7B86DBC-C625-8EF6-A7F6-CCC1BF50BB2D}"/>
                </a:ext>
              </a:extLst>
            </p:cNvPr>
            <p:cNvGraphicFramePr>
              <a:graphicFrameLocks noChangeAspect="1"/>
            </p:cNvGraphicFramePr>
            <p:nvPr/>
          </p:nvGraphicFramePr>
          <p:xfrm>
            <a:off x="1492" y="4005"/>
            <a:ext cx="533" cy="315"/>
          </p:xfrm>
          <a:graphic>
            <a:graphicData uri="http://schemas.openxmlformats.org/presentationml/2006/ole">
              <mc:AlternateContent xmlns:mc="http://schemas.openxmlformats.org/markup-compatibility/2006">
                <mc:Choice xmlns:v="urn:schemas-microsoft-com:vml" Requires="v">
                  <p:oleObj name="Equation" r:id="rId14" imgW="393480" imgH="228600" progId="Equation.DSMT4">
                    <p:embed/>
                  </p:oleObj>
                </mc:Choice>
                <mc:Fallback>
                  <p:oleObj name="Equation" r:id="rId14" imgW="393480" imgH="22860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92" y="4005"/>
                          <a:ext cx="533" cy="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2010" name="Group 28">
              <a:extLst>
                <a:ext uri="{FF2B5EF4-FFF2-40B4-BE49-F238E27FC236}">
                  <a16:creationId xmlns:a16="http://schemas.microsoft.com/office/drawing/2014/main" id="{DA9DDC50-4856-8094-E891-57BB680E9044}"/>
                </a:ext>
              </a:extLst>
            </p:cNvPr>
            <p:cNvGrpSpPr>
              <a:grpSpLocks/>
            </p:cNvGrpSpPr>
            <p:nvPr/>
          </p:nvGrpSpPr>
          <p:grpSpPr bwMode="auto">
            <a:xfrm>
              <a:off x="2018" y="3967"/>
              <a:ext cx="2109" cy="353"/>
              <a:chOff x="2018" y="3967"/>
              <a:chExt cx="2109" cy="353"/>
            </a:xfrm>
          </p:grpSpPr>
          <p:graphicFrame>
            <p:nvGraphicFramePr>
              <p:cNvPr id="41993" name="Object 9">
                <a:extLst>
                  <a:ext uri="{FF2B5EF4-FFF2-40B4-BE49-F238E27FC236}">
                    <a16:creationId xmlns:a16="http://schemas.microsoft.com/office/drawing/2014/main" id="{7261D838-5615-5791-4D79-2AB1D168163A}"/>
                  </a:ext>
                </a:extLst>
              </p:cNvPr>
              <p:cNvGraphicFramePr>
                <a:graphicFrameLocks noChangeAspect="1"/>
              </p:cNvGraphicFramePr>
              <p:nvPr/>
            </p:nvGraphicFramePr>
            <p:xfrm>
              <a:off x="3016" y="3967"/>
              <a:ext cx="196" cy="353"/>
            </p:xfrm>
            <a:graphic>
              <a:graphicData uri="http://schemas.openxmlformats.org/presentationml/2006/ole">
                <mc:AlternateContent xmlns:mc="http://schemas.openxmlformats.org/markup-compatibility/2006">
                  <mc:Choice xmlns:v="urn:schemas-microsoft-com:vml" Requires="v">
                    <p:oleObj name="Equation" r:id="rId16" imgW="126720" imgH="228600" progId="Equation.DSMT4">
                      <p:embed/>
                    </p:oleObj>
                  </mc:Choice>
                  <mc:Fallback>
                    <p:oleObj name="Equation" r:id="rId16" imgW="126720" imgH="228600" progId="Equation.DSMT4">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16" y="3967"/>
                            <a:ext cx="196" cy="3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11" name="Rectangle 23">
                <a:extLst>
                  <a:ext uri="{FF2B5EF4-FFF2-40B4-BE49-F238E27FC236}">
                    <a16:creationId xmlns:a16="http://schemas.microsoft.com/office/drawing/2014/main" id="{C5AE8DC5-F47E-E338-7D90-3674F0EC66A9}"/>
                  </a:ext>
                </a:extLst>
              </p:cNvPr>
              <p:cNvSpPr>
                <a:spLocks noChangeArrowheads="1"/>
              </p:cNvSpPr>
              <p:nvPr/>
            </p:nvSpPr>
            <p:spPr bwMode="auto">
              <a:xfrm>
                <a:off x="2018" y="3993"/>
                <a:ext cx="210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为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Garamond" panose="02020404030301010803" pitchFamily="18" charset="0"/>
                  </a:rPr>
                  <a:t>的    重因式</a:t>
                </a:r>
                <a:r>
                  <a:rPr lang="en-US" altLang="zh-CN" sz="2800" b="1">
                    <a:latin typeface="Garamond" panose="02020404030301010803" pitchFamily="18" charset="0"/>
                  </a:rPr>
                  <a:t>.</a:t>
                </a:r>
                <a:endParaRPr lang="en-US" altLang="zh-CN" sz="2800" b="1" i="1">
                  <a:latin typeface="Times New Roman" panose="02020603050405020304" pitchFamily="18" charset="0"/>
                </a:endParaRPr>
              </a:p>
            </p:txBody>
          </p:sp>
        </p:grpSp>
      </p:grpSp>
      <p:grpSp>
        <p:nvGrpSpPr>
          <p:cNvPr id="5" name="Group 34">
            <a:extLst>
              <a:ext uri="{FF2B5EF4-FFF2-40B4-BE49-F238E27FC236}">
                <a16:creationId xmlns:a16="http://schemas.microsoft.com/office/drawing/2014/main" id="{8DBDFDF6-8F27-57D0-026A-92BFE53FD06B}"/>
              </a:ext>
            </a:extLst>
          </p:cNvPr>
          <p:cNvGrpSpPr>
            <a:grpSpLocks/>
          </p:cNvGrpSpPr>
          <p:nvPr/>
        </p:nvGrpSpPr>
        <p:grpSpPr bwMode="auto">
          <a:xfrm>
            <a:off x="1403350" y="5661025"/>
            <a:ext cx="3348038" cy="519113"/>
            <a:chOff x="158" y="3993"/>
            <a:chExt cx="2109" cy="327"/>
          </a:xfrm>
        </p:grpSpPr>
        <p:graphicFrame>
          <p:nvGraphicFramePr>
            <p:cNvPr id="41991" name="Object 7">
              <a:extLst>
                <a:ext uri="{FF2B5EF4-FFF2-40B4-BE49-F238E27FC236}">
                  <a16:creationId xmlns:a16="http://schemas.microsoft.com/office/drawing/2014/main" id="{408A6B76-ABD0-9A59-29A7-2D88215533FE}"/>
                </a:ext>
              </a:extLst>
            </p:cNvPr>
            <p:cNvGraphicFramePr>
              <a:graphicFrameLocks noChangeAspect="1"/>
            </p:cNvGraphicFramePr>
            <p:nvPr/>
          </p:nvGraphicFramePr>
          <p:xfrm>
            <a:off x="476" y="4005"/>
            <a:ext cx="499" cy="315"/>
          </p:xfrm>
          <a:graphic>
            <a:graphicData uri="http://schemas.openxmlformats.org/presentationml/2006/ole">
              <mc:AlternateContent xmlns:mc="http://schemas.openxmlformats.org/markup-compatibility/2006">
                <mc:Choice xmlns:v="urn:schemas-microsoft-com:vml" Requires="v">
                  <p:oleObj name="Equation" r:id="rId18" imgW="368280" imgH="228600" progId="Equation.DSMT4">
                    <p:embed/>
                  </p:oleObj>
                </mc:Choice>
                <mc:Fallback>
                  <p:oleObj name="Equation" r:id="rId18" imgW="368280" imgH="228600" progId="Equation.DSMT4">
                    <p:embed/>
                    <p:pic>
                      <p:nvPicPr>
                        <p:cNvPr id="0" name="Object 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6" y="4005"/>
                          <a:ext cx="499" cy="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09" name="Rectangle 33">
              <a:extLst>
                <a:ext uri="{FF2B5EF4-FFF2-40B4-BE49-F238E27FC236}">
                  <a16:creationId xmlns:a16="http://schemas.microsoft.com/office/drawing/2014/main" id="{C16A21C4-DDCE-5C30-649C-B417DD022A02}"/>
                </a:ext>
              </a:extLst>
            </p:cNvPr>
            <p:cNvSpPr>
              <a:spLocks noChangeArrowheads="1"/>
            </p:cNvSpPr>
            <p:nvPr/>
          </p:nvSpPr>
          <p:spPr bwMode="auto">
            <a:xfrm>
              <a:off x="158" y="3993"/>
              <a:ext cx="210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当          时</a:t>
              </a:r>
              <a:r>
                <a:rPr lang="en-US" altLang="zh-CN" sz="2800" b="1">
                  <a:latin typeface="Garamond" panose="02020404030301010803" pitchFamily="18" charset="0"/>
                </a:rPr>
                <a:t>,</a:t>
              </a:r>
              <a:endParaRPr lang="en-US" altLang="zh-CN" sz="2800" b="1" i="1">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95938"/>
                                        </p:tgtEl>
                                        <p:attrNameLst>
                                          <p:attrName>style.visibility</p:attrName>
                                        </p:attrNameLst>
                                      </p:cBhvr>
                                      <p:to>
                                        <p:strVal val="visible"/>
                                      </p:to>
                                    </p:set>
                                    <p:animEffect transition="in" filter="wipe(left)">
                                      <p:cBhvr>
                                        <p:cTn id="7" dur="500"/>
                                        <p:tgtEl>
                                          <p:spTgt spid="29593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5940"/>
                                        </p:tgtEl>
                                        <p:attrNameLst>
                                          <p:attrName>style.visibility</p:attrName>
                                        </p:attrNameLst>
                                      </p:cBhvr>
                                      <p:to>
                                        <p:strVal val="visible"/>
                                      </p:to>
                                    </p:set>
                                    <p:animEffect transition="in" filter="wipe(left)">
                                      <p:cBhvr>
                                        <p:cTn id="11" dur="500"/>
                                        <p:tgtEl>
                                          <p:spTgt spid="29594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95941"/>
                                        </p:tgtEl>
                                        <p:attrNameLst>
                                          <p:attrName>style.visibility</p:attrName>
                                        </p:attrNameLst>
                                      </p:cBhvr>
                                      <p:to>
                                        <p:strVal val="visible"/>
                                      </p:to>
                                    </p:set>
                                    <p:animEffect transition="in" filter="wipe(left)">
                                      <p:cBhvr>
                                        <p:cTn id="15" dur="500"/>
                                        <p:tgtEl>
                                          <p:spTgt spid="29594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5942"/>
                                        </p:tgtEl>
                                        <p:attrNameLst>
                                          <p:attrName>style.visibility</p:attrName>
                                        </p:attrNameLst>
                                      </p:cBhvr>
                                      <p:to>
                                        <p:strVal val="visible"/>
                                      </p:to>
                                    </p:set>
                                    <p:animEffect transition="in" filter="wipe(left)">
                                      <p:cBhvr>
                                        <p:cTn id="19" dur="500"/>
                                        <p:tgtEl>
                                          <p:spTgt spid="295942"/>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295944"/>
                                        </p:tgtEl>
                                        <p:attrNameLst>
                                          <p:attrName>style.visibility</p:attrName>
                                        </p:attrNameLst>
                                      </p:cBhvr>
                                      <p:to>
                                        <p:strVal val="visible"/>
                                      </p:to>
                                    </p:set>
                                    <p:animEffect transition="in" filter="wipe(left)">
                                      <p:cBhvr>
                                        <p:cTn id="23" dur="500"/>
                                        <p:tgtEl>
                                          <p:spTgt spid="29594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95943"/>
                                        </p:tgtEl>
                                        <p:attrNameLst>
                                          <p:attrName>style.visibility</p:attrName>
                                        </p:attrNameLst>
                                      </p:cBhvr>
                                      <p:to>
                                        <p:strVal val="visible"/>
                                      </p:to>
                                    </p:set>
                                    <p:animEffect transition="in" filter="wipe(left)">
                                      <p:cBhvr>
                                        <p:cTn id="28" dur="500"/>
                                        <p:tgtEl>
                                          <p:spTgt spid="295943"/>
                                        </p:tgtEl>
                                      </p:cBhvr>
                                    </p:animEffect>
                                  </p:childTnLst>
                                </p:cTn>
                              </p:par>
                            </p:childTnLst>
                          </p:cTn>
                        </p:par>
                        <p:par>
                          <p:cTn id="29" fill="hold" nodeType="afterGroup">
                            <p:stCondLst>
                              <p:cond delay="500"/>
                            </p:stCondLst>
                            <p:childTnLst>
                              <p:par>
                                <p:cTn id="30" presetID="22" presetClass="entr" presetSubtype="8" fill="hold" nodeType="afterEffect">
                                  <p:stCondLst>
                                    <p:cond delay="0"/>
                                  </p:stCondLst>
                                  <p:childTnLst>
                                    <p:set>
                                      <p:cBhvr>
                                        <p:cTn id="31" dur="1" fill="hold">
                                          <p:stCondLst>
                                            <p:cond delay="0"/>
                                          </p:stCondLst>
                                        </p:cTn>
                                        <p:tgtEl>
                                          <p:spTgt spid="295947"/>
                                        </p:tgtEl>
                                        <p:attrNameLst>
                                          <p:attrName>style.visibility</p:attrName>
                                        </p:attrNameLst>
                                      </p:cBhvr>
                                      <p:to>
                                        <p:strVal val="visible"/>
                                      </p:to>
                                    </p:set>
                                    <p:animEffect transition="in" filter="wipe(left)">
                                      <p:cBhvr>
                                        <p:cTn id="32" dur="500"/>
                                        <p:tgtEl>
                                          <p:spTgt spid="295947"/>
                                        </p:tgtEl>
                                      </p:cBhvr>
                                    </p:animEffect>
                                  </p:childTnLst>
                                </p:cTn>
                              </p:par>
                            </p:childTnLst>
                          </p:cTn>
                        </p:par>
                        <p:par>
                          <p:cTn id="33" fill="hold" nodeType="afterGroup">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295948"/>
                                        </p:tgtEl>
                                        <p:attrNameLst>
                                          <p:attrName>style.visibility</p:attrName>
                                        </p:attrNameLst>
                                      </p:cBhvr>
                                      <p:to>
                                        <p:strVal val="visible"/>
                                      </p:to>
                                    </p:set>
                                    <p:animEffect transition="in" filter="wipe(left)">
                                      <p:cBhvr>
                                        <p:cTn id="36" dur="500"/>
                                        <p:tgtEl>
                                          <p:spTgt spid="295948"/>
                                        </p:tgtEl>
                                      </p:cBhvr>
                                    </p:animEffect>
                                  </p:childTnLst>
                                </p:cTn>
                              </p:par>
                            </p:childTnLst>
                          </p:cTn>
                        </p:par>
                        <p:par>
                          <p:cTn id="37" fill="hold" nodeType="afterGroup">
                            <p:stCondLst>
                              <p:cond delay="1500"/>
                            </p:stCondLst>
                            <p:childTnLst>
                              <p:par>
                                <p:cTn id="38" presetID="22" presetClass="entr" presetSubtype="8"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left)">
                                      <p:cBhvr>
                                        <p:cTn id="40" dur="500"/>
                                        <p:tgtEl>
                                          <p:spTgt spid="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95945"/>
                                        </p:tgtEl>
                                        <p:attrNameLst>
                                          <p:attrName>style.visibility</p:attrName>
                                        </p:attrNameLst>
                                      </p:cBhvr>
                                      <p:to>
                                        <p:strVal val="visible"/>
                                      </p:to>
                                    </p:set>
                                    <p:animEffect transition="in" filter="wipe(left)">
                                      <p:cBhvr>
                                        <p:cTn id="45" dur="500"/>
                                        <p:tgtEl>
                                          <p:spTgt spid="295945"/>
                                        </p:tgtEl>
                                      </p:cBhvr>
                                    </p:animEffect>
                                  </p:childTnLst>
                                </p:cTn>
                              </p:par>
                              <p:par>
                                <p:cTn id="46" presetID="22" presetClass="entr" presetSubtype="8" fill="hold" nodeType="withEffect">
                                  <p:stCondLst>
                                    <p:cond delay="0"/>
                                  </p:stCondLst>
                                  <p:childTnLst>
                                    <p:set>
                                      <p:cBhvr>
                                        <p:cTn id="47" dur="1" fill="hold">
                                          <p:stCondLst>
                                            <p:cond delay="0"/>
                                          </p:stCondLst>
                                        </p:cTn>
                                        <p:tgtEl>
                                          <p:spTgt spid="295946"/>
                                        </p:tgtEl>
                                        <p:attrNameLst>
                                          <p:attrName>style.visibility</p:attrName>
                                        </p:attrNameLst>
                                      </p:cBhvr>
                                      <p:to>
                                        <p:strVal val="visible"/>
                                      </p:to>
                                    </p:set>
                                    <p:animEffect transition="in" filter="wipe(left)">
                                      <p:cBhvr>
                                        <p:cTn id="48" dur="500"/>
                                        <p:tgtEl>
                                          <p:spTgt spid="29594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95952"/>
                                        </p:tgtEl>
                                        <p:attrNameLst>
                                          <p:attrName>style.visibility</p:attrName>
                                        </p:attrNameLst>
                                      </p:cBhvr>
                                      <p:to>
                                        <p:strVal val="visible"/>
                                      </p:to>
                                    </p:set>
                                    <p:animEffect transition="in" filter="wipe(left)">
                                      <p:cBhvr>
                                        <p:cTn id="53" dur="500"/>
                                        <p:tgtEl>
                                          <p:spTgt spid="295952"/>
                                        </p:tgtEl>
                                      </p:cBhvr>
                                    </p:animEffect>
                                  </p:childTnLst>
                                </p:cTn>
                              </p:par>
                            </p:childTnLst>
                          </p:cTn>
                        </p:par>
                        <p:par>
                          <p:cTn id="54" fill="hold" nodeType="afterGroup">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295953"/>
                                        </p:tgtEl>
                                        <p:attrNameLst>
                                          <p:attrName>style.visibility</p:attrName>
                                        </p:attrNameLst>
                                      </p:cBhvr>
                                      <p:to>
                                        <p:strVal val="visible"/>
                                      </p:to>
                                    </p:set>
                                    <p:animEffect transition="in" filter="wipe(left)">
                                      <p:cBhvr>
                                        <p:cTn id="57" dur="500"/>
                                        <p:tgtEl>
                                          <p:spTgt spid="29595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95954"/>
                                        </p:tgtEl>
                                        <p:attrNameLst>
                                          <p:attrName>style.visibility</p:attrName>
                                        </p:attrNameLst>
                                      </p:cBhvr>
                                      <p:to>
                                        <p:strVal val="visible"/>
                                      </p:to>
                                    </p:set>
                                    <p:animEffect transition="in" filter="wipe(left)">
                                      <p:cBhvr>
                                        <p:cTn id="62" dur="500"/>
                                        <p:tgtEl>
                                          <p:spTgt spid="29595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95955"/>
                                        </p:tgtEl>
                                        <p:attrNameLst>
                                          <p:attrName>style.visibility</p:attrName>
                                        </p:attrNameLst>
                                      </p:cBhvr>
                                      <p:to>
                                        <p:strVal val="visible"/>
                                      </p:to>
                                    </p:set>
                                    <p:animEffect transition="in" filter="wipe(left)">
                                      <p:cBhvr>
                                        <p:cTn id="67" dur="500"/>
                                        <p:tgtEl>
                                          <p:spTgt spid="29595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295956"/>
                                        </p:tgtEl>
                                        <p:attrNameLst>
                                          <p:attrName>style.visibility</p:attrName>
                                        </p:attrNameLst>
                                      </p:cBhvr>
                                      <p:to>
                                        <p:strVal val="visible"/>
                                      </p:to>
                                    </p:set>
                                    <p:animEffect transition="in" filter="wipe(left)">
                                      <p:cBhvr>
                                        <p:cTn id="72" dur="500"/>
                                        <p:tgtEl>
                                          <p:spTgt spid="29595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wipe(left)">
                                      <p:cBhvr>
                                        <p:cTn id="77" dur="500"/>
                                        <p:tgtEl>
                                          <p:spTgt spid="5"/>
                                        </p:tgtEl>
                                      </p:cBhvr>
                                    </p:animEffect>
                                  </p:childTnLst>
                                </p:cTn>
                              </p:par>
                              <p:par>
                                <p:cTn id="78" presetID="22" presetClass="entr" presetSubtype="8" fill="hold" nodeType="withEffect">
                                  <p:stCondLst>
                                    <p:cond delay="0"/>
                                  </p:stCondLst>
                                  <p:childTnLst>
                                    <p:set>
                                      <p:cBhvr>
                                        <p:cTn id="79" dur="1" fill="hold">
                                          <p:stCondLst>
                                            <p:cond delay="0"/>
                                          </p:stCondLst>
                                        </p:cTn>
                                        <p:tgtEl>
                                          <p:spTgt spid="3"/>
                                        </p:tgtEl>
                                        <p:attrNameLst>
                                          <p:attrName>style.visibility</p:attrName>
                                        </p:attrNameLst>
                                      </p:cBhvr>
                                      <p:to>
                                        <p:strVal val="visible"/>
                                      </p:to>
                                    </p:set>
                                    <p:animEffect transition="in" filter="wipe(left)">
                                      <p:cBhvr>
                                        <p:cTn id="8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8" grpId="0"/>
      <p:bldP spid="295940" grpId="0"/>
      <p:bldP spid="295942" grpId="0"/>
      <p:bldP spid="295943" grpId="0"/>
      <p:bldP spid="295945" grpId="0"/>
      <p:bldP spid="295948" grpId="0"/>
      <p:bldP spid="295952" grpId="0"/>
      <p:bldP spid="295953" grpId="0"/>
      <p:bldP spid="295954" grpId="0"/>
      <p:bldP spid="29595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a:extLst>
              <a:ext uri="{FF2B5EF4-FFF2-40B4-BE49-F238E27FC236}">
                <a16:creationId xmlns:a16="http://schemas.microsoft.com/office/drawing/2014/main" id="{CBA736E2-F047-FE54-5C24-33BFC48C8526}"/>
              </a:ext>
            </a:extLst>
          </p:cNvPr>
          <p:cNvSpPr>
            <a:spLocks noChangeArrowheads="1"/>
          </p:cNvSpPr>
          <p:nvPr/>
        </p:nvSpPr>
        <p:spPr bwMode="auto">
          <a:xfrm>
            <a:off x="179388" y="836613"/>
            <a:ext cx="73453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en-US" altLang="zh-CN" sz="2800" b="1">
                <a:solidFill>
                  <a:schemeClr val="accent2"/>
                </a:solidFill>
                <a:latin typeface="Garamond" panose="02020404030301010803" pitchFamily="18" charset="0"/>
              </a:rPr>
              <a:t>4.</a:t>
            </a:r>
            <a:r>
              <a:rPr lang="en-US" altLang="zh-CN" sz="2800" b="1">
                <a:latin typeface="Garamond" panose="02020404030301010803" pitchFamily="18" charset="0"/>
              </a:rPr>
              <a:t>  </a:t>
            </a:r>
            <a:r>
              <a:rPr lang="zh-CN" altLang="en-US" sz="2800" b="1">
                <a:latin typeface="Garamond" panose="02020404030301010803" pitchFamily="18" charset="0"/>
              </a:rPr>
              <a:t>不可约多项式</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latin typeface="Garamond" panose="02020404030301010803" pitchFamily="18" charset="0"/>
              </a:rPr>
              <a:t>是</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latin typeface="Garamond" panose="02020404030301010803" pitchFamily="18" charset="0"/>
              </a:rPr>
              <a:t>的</a:t>
            </a:r>
            <a:r>
              <a:rPr lang="en-US" altLang="zh-CN" sz="2800" b="1" i="1">
                <a:latin typeface="Times New Roman" panose="02020603050405020304" pitchFamily="18" charset="0"/>
              </a:rPr>
              <a:t>k</a:t>
            </a:r>
            <a:r>
              <a:rPr lang="zh-CN" altLang="en-US" sz="2800" b="1">
                <a:latin typeface="Garamond" panose="02020404030301010803" pitchFamily="18" charset="0"/>
              </a:rPr>
              <a:t>重因式</a:t>
            </a:r>
            <a:endParaRPr lang="zh-CN" altLang="en-US" sz="2800" b="1" i="1">
              <a:latin typeface="Times New Roman" panose="02020603050405020304" pitchFamily="18" charset="0"/>
            </a:endParaRPr>
          </a:p>
        </p:txBody>
      </p:sp>
      <p:graphicFrame>
        <p:nvGraphicFramePr>
          <p:cNvPr id="296963" name="Object 2">
            <a:extLst>
              <a:ext uri="{FF2B5EF4-FFF2-40B4-BE49-F238E27FC236}">
                <a16:creationId xmlns:a16="http://schemas.microsoft.com/office/drawing/2014/main" id="{25D89FC5-5A5D-68FD-1E59-175BACB528E6}"/>
              </a:ext>
            </a:extLst>
          </p:cNvPr>
          <p:cNvGraphicFramePr>
            <a:graphicFrameLocks noChangeAspect="1"/>
          </p:cNvGraphicFramePr>
          <p:nvPr/>
        </p:nvGraphicFramePr>
        <p:xfrm>
          <a:off x="1116013" y="1484313"/>
          <a:ext cx="3001962" cy="500062"/>
        </p:xfrm>
        <a:graphic>
          <a:graphicData uri="http://schemas.openxmlformats.org/presentationml/2006/ole">
            <mc:AlternateContent xmlns:mc="http://schemas.openxmlformats.org/markup-compatibility/2006">
              <mc:Choice xmlns:v="urn:schemas-microsoft-com:vml" Requires="v">
                <p:oleObj name="Equation" r:id="rId2" imgW="1396800" imgH="228600" progId="Equation.DSMT4">
                  <p:embed/>
                </p:oleObj>
              </mc:Choice>
              <mc:Fallback>
                <p:oleObj name="Equation" r:id="rId2" imgW="1396800" imgH="2286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484313"/>
                        <a:ext cx="3001962"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6964" name="Rectangle 4">
            <a:extLst>
              <a:ext uri="{FF2B5EF4-FFF2-40B4-BE49-F238E27FC236}">
                <a16:creationId xmlns:a16="http://schemas.microsoft.com/office/drawing/2014/main" id="{012E00FD-7A9A-3E4B-0C81-E4D4014A9210}"/>
              </a:ext>
            </a:extLst>
          </p:cNvPr>
          <p:cNvSpPr>
            <a:spLocks noChangeArrowheads="1"/>
          </p:cNvSpPr>
          <p:nvPr/>
        </p:nvSpPr>
        <p:spPr bwMode="auto">
          <a:xfrm>
            <a:off x="4140200" y="1484313"/>
            <a:ext cx="1871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且</a:t>
            </a:r>
          </a:p>
        </p:txBody>
      </p:sp>
      <p:grpSp>
        <p:nvGrpSpPr>
          <p:cNvPr id="2" name="Group 5">
            <a:extLst>
              <a:ext uri="{FF2B5EF4-FFF2-40B4-BE49-F238E27FC236}">
                <a16:creationId xmlns:a16="http://schemas.microsoft.com/office/drawing/2014/main" id="{B7603151-5F63-7504-33DB-E08DC301B394}"/>
              </a:ext>
            </a:extLst>
          </p:cNvPr>
          <p:cNvGrpSpPr>
            <a:grpSpLocks/>
          </p:cNvGrpSpPr>
          <p:nvPr/>
        </p:nvGrpSpPr>
        <p:grpSpPr bwMode="auto">
          <a:xfrm>
            <a:off x="4643438" y="1484313"/>
            <a:ext cx="1774825" cy="527050"/>
            <a:chOff x="2472" y="935"/>
            <a:chExt cx="1118" cy="332"/>
          </a:xfrm>
        </p:grpSpPr>
        <p:graphicFrame>
          <p:nvGraphicFramePr>
            <p:cNvPr id="43017" name="Object 9">
              <a:extLst>
                <a:ext uri="{FF2B5EF4-FFF2-40B4-BE49-F238E27FC236}">
                  <a16:creationId xmlns:a16="http://schemas.microsoft.com/office/drawing/2014/main" id="{D9B9AFF5-65A9-1D29-517E-2ABD2FF7D059}"/>
                </a:ext>
              </a:extLst>
            </p:cNvPr>
            <p:cNvGraphicFramePr>
              <a:graphicFrameLocks noChangeAspect="1"/>
            </p:cNvGraphicFramePr>
            <p:nvPr/>
          </p:nvGraphicFramePr>
          <p:xfrm>
            <a:off x="2472" y="935"/>
            <a:ext cx="1118" cy="332"/>
          </p:xfrm>
          <a:graphic>
            <a:graphicData uri="http://schemas.openxmlformats.org/presentationml/2006/ole">
              <mc:AlternateContent xmlns:mc="http://schemas.openxmlformats.org/markup-compatibility/2006">
                <mc:Choice xmlns:v="urn:schemas-microsoft-com:vml" Requires="v">
                  <p:oleObj name="Equation" r:id="rId4" imgW="825480" imgH="241200" progId="Equation.DSMT4">
                    <p:embed/>
                  </p:oleObj>
                </mc:Choice>
                <mc:Fallback>
                  <p:oleObj name="Equation" r:id="rId4" imgW="825480" imgH="24120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2" y="935"/>
                          <a:ext cx="1118" cy="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29" name="Line 7">
              <a:extLst>
                <a:ext uri="{FF2B5EF4-FFF2-40B4-BE49-F238E27FC236}">
                  <a16:creationId xmlns:a16="http://schemas.microsoft.com/office/drawing/2014/main" id="{E64F9DD1-A614-CBCC-83B1-5E2D0321B30B}"/>
                </a:ext>
              </a:extLst>
            </p:cNvPr>
            <p:cNvSpPr>
              <a:spLocks noChangeShapeType="1"/>
            </p:cNvSpPr>
            <p:nvPr/>
          </p:nvSpPr>
          <p:spPr bwMode="auto">
            <a:xfrm>
              <a:off x="2971" y="1071"/>
              <a:ext cx="136" cy="4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6968" name="Rectangle 8">
            <a:extLst>
              <a:ext uri="{FF2B5EF4-FFF2-40B4-BE49-F238E27FC236}">
                <a16:creationId xmlns:a16="http://schemas.microsoft.com/office/drawing/2014/main" id="{788AB08F-7041-246B-A854-6C22980271F7}"/>
              </a:ext>
            </a:extLst>
          </p:cNvPr>
          <p:cNvSpPr>
            <a:spLocks noChangeArrowheads="1"/>
          </p:cNvSpPr>
          <p:nvPr/>
        </p:nvSpPr>
        <p:spPr bwMode="auto">
          <a:xfrm>
            <a:off x="107950" y="2060575"/>
            <a:ext cx="5029200" cy="579438"/>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3200" b="1">
                <a:solidFill>
                  <a:srgbClr val="FF6600"/>
                </a:solidFill>
                <a:effectLst>
                  <a:outerShdw blurRad="38100" dist="38100" dir="2700000" algn="tl">
                    <a:srgbClr val="C0C0C0"/>
                  </a:outerShdw>
                </a:effectLst>
                <a:latin typeface="Times New Roman" pitchFamily="18" charset="0"/>
                <a:ea typeface="+mn-ea"/>
              </a:rPr>
              <a:t>二</a:t>
            </a:r>
            <a:r>
              <a:rPr lang="en-US" altLang="zh-CN" sz="3200" b="1">
                <a:solidFill>
                  <a:srgbClr val="FF6600"/>
                </a:solidFill>
                <a:effectLst>
                  <a:outerShdw blurRad="38100" dist="38100" dir="2700000" algn="tl">
                    <a:srgbClr val="C0C0C0"/>
                  </a:outerShdw>
                </a:effectLst>
                <a:latin typeface="Times New Roman" pitchFamily="18" charset="0"/>
                <a:ea typeface="+mn-ea"/>
              </a:rPr>
              <a:t>. </a:t>
            </a:r>
            <a:r>
              <a:rPr lang="zh-CN" altLang="en-US" sz="3200" b="1">
                <a:solidFill>
                  <a:srgbClr val="FF6600"/>
                </a:solidFill>
                <a:effectLst>
                  <a:outerShdw blurRad="38100" dist="38100" dir="2700000" algn="tl">
                    <a:srgbClr val="C0C0C0"/>
                  </a:outerShdw>
                </a:effectLst>
                <a:latin typeface="Times New Roman" pitchFamily="18" charset="0"/>
                <a:ea typeface="+mn-ea"/>
              </a:rPr>
              <a:t>导数与微商</a:t>
            </a:r>
          </a:p>
        </p:txBody>
      </p:sp>
      <p:sp>
        <p:nvSpPr>
          <p:cNvPr id="296969" name="Rectangle 9">
            <a:extLst>
              <a:ext uri="{FF2B5EF4-FFF2-40B4-BE49-F238E27FC236}">
                <a16:creationId xmlns:a16="http://schemas.microsoft.com/office/drawing/2014/main" id="{653AFE2C-B01B-64F6-FA41-77B1E0FF0C86}"/>
              </a:ext>
            </a:extLst>
          </p:cNvPr>
          <p:cNvSpPr>
            <a:spLocks noChangeArrowheads="1"/>
          </p:cNvSpPr>
          <p:nvPr/>
        </p:nvSpPr>
        <p:spPr bwMode="auto">
          <a:xfrm>
            <a:off x="179388" y="2781300"/>
            <a:ext cx="1871662"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rgbClr val="FF6600"/>
                </a:solidFill>
                <a:effectLst>
                  <a:outerShdw blurRad="38100" dist="38100" dir="2700000" algn="tl">
                    <a:srgbClr val="C0C0C0"/>
                  </a:outerShdw>
                </a:effectLst>
                <a:latin typeface="Times New Roman" pitchFamily="18" charset="0"/>
                <a:ea typeface="+mn-ea"/>
              </a:rPr>
              <a:t>1.</a:t>
            </a:r>
            <a:r>
              <a:rPr lang="zh-CN" altLang="en-US" sz="2800" b="1">
                <a:solidFill>
                  <a:srgbClr val="FF6600"/>
                </a:solidFill>
                <a:effectLst>
                  <a:outerShdw blurRad="38100" dist="38100" dir="2700000" algn="tl">
                    <a:srgbClr val="C0C0C0"/>
                  </a:outerShdw>
                </a:effectLst>
                <a:latin typeface="Times New Roman" pitchFamily="18" charset="0"/>
                <a:ea typeface="+mn-ea"/>
              </a:rPr>
              <a:t>定义 </a:t>
            </a:r>
            <a:r>
              <a:rPr lang="zh-CN" altLang="en-US" sz="2800" b="1">
                <a:effectLst>
                  <a:outerShdw blurRad="38100" dist="38100" dir="2700000" algn="tl">
                    <a:srgbClr val="C0C0C0"/>
                  </a:outerShdw>
                </a:effectLst>
                <a:latin typeface="Times New Roman" pitchFamily="18" charset="0"/>
                <a:ea typeface="+mn-ea"/>
              </a:rPr>
              <a:t>设</a:t>
            </a:r>
          </a:p>
        </p:txBody>
      </p:sp>
      <p:graphicFrame>
        <p:nvGraphicFramePr>
          <p:cNvPr id="296970" name="Object 3">
            <a:extLst>
              <a:ext uri="{FF2B5EF4-FFF2-40B4-BE49-F238E27FC236}">
                <a16:creationId xmlns:a16="http://schemas.microsoft.com/office/drawing/2014/main" id="{4E8D8FFD-94C0-8B38-1C1A-0ADCB77B7BB1}"/>
              </a:ext>
            </a:extLst>
          </p:cNvPr>
          <p:cNvGraphicFramePr>
            <a:graphicFrameLocks noChangeAspect="1"/>
          </p:cNvGraphicFramePr>
          <p:nvPr/>
        </p:nvGraphicFramePr>
        <p:xfrm>
          <a:off x="1835150" y="2781300"/>
          <a:ext cx="4994275" cy="528638"/>
        </p:xfrm>
        <a:graphic>
          <a:graphicData uri="http://schemas.openxmlformats.org/presentationml/2006/ole">
            <mc:AlternateContent xmlns:mc="http://schemas.openxmlformats.org/markup-compatibility/2006">
              <mc:Choice xmlns:v="urn:schemas-microsoft-com:vml" Requires="v">
                <p:oleObj name="Equation" r:id="rId6" imgW="2323800" imgH="241200" progId="Equation.DSMT4">
                  <p:embed/>
                </p:oleObj>
              </mc:Choice>
              <mc:Fallback>
                <p:oleObj name="Equation" r:id="rId6" imgW="2323800" imgH="2412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150" y="2781300"/>
                        <a:ext cx="4994275" cy="52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6971" name="Rectangle 11">
            <a:extLst>
              <a:ext uri="{FF2B5EF4-FFF2-40B4-BE49-F238E27FC236}">
                <a16:creationId xmlns:a16="http://schemas.microsoft.com/office/drawing/2014/main" id="{65EB4E86-80EB-C423-EACC-5C6468A032B6}"/>
              </a:ext>
            </a:extLst>
          </p:cNvPr>
          <p:cNvSpPr>
            <a:spLocks noChangeArrowheads="1"/>
          </p:cNvSpPr>
          <p:nvPr/>
        </p:nvSpPr>
        <p:spPr bwMode="auto">
          <a:xfrm>
            <a:off x="900113" y="3429000"/>
            <a:ext cx="1871662"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称</a:t>
            </a:r>
          </a:p>
        </p:txBody>
      </p:sp>
      <p:graphicFrame>
        <p:nvGraphicFramePr>
          <p:cNvPr id="296972" name="Object 4">
            <a:extLst>
              <a:ext uri="{FF2B5EF4-FFF2-40B4-BE49-F238E27FC236}">
                <a16:creationId xmlns:a16="http://schemas.microsoft.com/office/drawing/2014/main" id="{23D4EBC1-4B48-173C-1D30-5E9F319F2C19}"/>
              </a:ext>
            </a:extLst>
          </p:cNvPr>
          <p:cNvGraphicFramePr>
            <a:graphicFrameLocks noChangeAspect="1"/>
          </p:cNvGraphicFramePr>
          <p:nvPr/>
        </p:nvGraphicFramePr>
        <p:xfrm>
          <a:off x="1331913" y="3476625"/>
          <a:ext cx="5565775" cy="528638"/>
        </p:xfrm>
        <a:graphic>
          <a:graphicData uri="http://schemas.openxmlformats.org/presentationml/2006/ole">
            <mc:AlternateContent xmlns:mc="http://schemas.openxmlformats.org/markup-compatibility/2006">
              <mc:Choice xmlns:v="urn:schemas-microsoft-com:vml" Requires="v">
                <p:oleObj name="Equation" r:id="rId8" imgW="2590560" imgH="241200" progId="Equation.DSMT4">
                  <p:embed/>
                </p:oleObj>
              </mc:Choice>
              <mc:Fallback>
                <p:oleObj name="Equation" r:id="rId8" imgW="2590560" imgH="2412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913" y="3476625"/>
                        <a:ext cx="5565775" cy="52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6973" name="Rectangle 13">
            <a:extLst>
              <a:ext uri="{FF2B5EF4-FFF2-40B4-BE49-F238E27FC236}">
                <a16:creationId xmlns:a16="http://schemas.microsoft.com/office/drawing/2014/main" id="{30F7F2F7-EA02-C82F-14A6-F48E403108D5}"/>
              </a:ext>
            </a:extLst>
          </p:cNvPr>
          <p:cNvSpPr>
            <a:spLocks noChangeArrowheads="1"/>
          </p:cNvSpPr>
          <p:nvPr/>
        </p:nvSpPr>
        <p:spPr bwMode="auto">
          <a:xfrm>
            <a:off x="971550" y="4076700"/>
            <a:ext cx="6192838"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为</a:t>
            </a:r>
            <a:r>
              <a:rPr lang="en-US" altLang="zh-CN" sz="2800" b="1" i="1">
                <a:effectLst>
                  <a:outerShdw blurRad="38100" dist="38100" dir="2700000" algn="tl">
                    <a:srgbClr val="C0C0C0"/>
                  </a:outerShdw>
                </a:effectLst>
                <a:latin typeface="Times New Roman" pitchFamily="18" charset="0"/>
                <a:ea typeface="+mn-ea"/>
              </a:rPr>
              <a:t>f</a:t>
            </a:r>
            <a:r>
              <a:rPr lang="en-US" altLang="zh-CN" sz="2800" b="1">
                <a:effectLst>
                  <a:outerShdw blurRad="38100" dist="38100" dir="2700000" algn="tl">
                    <a:srgbClr val="C0C0C0"/>
                  </a:outerShdw>
                </a:effectLst>
                <a:latin typeface="Times New Roman" pitchFamily="18" charset="0"/>
                <a:ea typeface="+mn-ea"/>
              </a:rPr>
              <a:t>(</a:t>
            </a:r>
            <a:r>
              <a:rPr lang="en-US" altLang="zh-CN" sz="2800" b="1" i="1">
                <a:effectLst>
                  <a:outerShdw blurRad="38100" dist="38100" dir="2700000" algn="tl">
                    <a:srgbClr val="C0C0C0"/>
                  </a:outerShdw>
                </a:effectLst>
                <a:latin typeface="Times New Roman" pitchFamily="18" charset="0"/>
                <a:ea typeface="+mn-ea"/>
              </a:rPr>
              <a:t>x</a:t>
            </a:r>
            <a:r>
              <a:rPr lang="en-US" altLang="zh-CN" sz="2800" b="1">
                <a:effectLst>
                  <a:outerShdw blurRad="38100" dist="38100" dir="2700000" algn="tl">
                    <a:srgbClr val="C0C0C0"/>
                  </a:outerShdw>
                </a:effectLst>
                <a:latin typeface="Times New Roman" pitchFamily="18" charset="0"/>
                <a:ea typeface="+mn-ea"/>
              </a:rPr>
              <a:t>)</a:t>
            </a:r>
            <a:r>
              <a:rPr lang="zh-CN" altLang="en-US" sz="2800" b="1">
                <a:effectLst>
                  <a:outerShdw blurRad="38100" dist="38100" dir="2700000" algn="tl">
                    <a:srgbClr val="C0C0C0"/>
                  </a:outerShdw>
                </a:effectLst>
                <a:latin typeface="Times New Roman" pitchFamily="18" charset="0"/>
                <a:ea typeface="+mn-ea"/>
              </a:rPr>
              <a:t>的</a:t>
            </a:r>
            <a:r>
              <a:rPr lang="zh-CN" altLang="en-US" sz="2800" b="1">
                <a:solidFill>
                  <a:srgbClr val="CC3300"/>
                </a:solidFill>
                <a:effectLst>
                  <a:outerShdw blurRad="38100" dist="38100" dir="2700000" algn="tl">
                    <a:srgbClr val="C0C0C0"/>
                  </a:outerShdw>
                </a:effectLst>
                <a:latin typeface="Times New Roman" pitchFamily="18" charset="0"/>
                <a:ea typeface="+mn-ea"/>
              </a:rPr>
              <a:t>一阶微商</a:t>
            </a:r>
            <a:r>
              <a:rPr lang="zh-CN" altLang="en-US" sz="2800" b="1">
                <a:effectLst>
                  <a:outerShdw blurRad="38100" dist="38100" dir="2700000" algn="tl">
                    <a:srgbClr val="C0C0C0"/>
                  </a:outerShdw>
                </a:effectLst>
                <a:latin typeface="Times New Roman" pitchFamily="18" charset="0"/>
                <a:ea typeface="+mn-ea"/>
              </a:rPr>
              <a:t>或</a:t>
            </a:r>
            <a:r>
              <a:rPr lang="zh-CN" altLang="en-US" sz="2800" b="1">
                <a:solidFill>
                  <a:srgbClr val="CC3300"/>
                </a:solidFill>
                <a:effectLst>
                  <a:outerShdw blurRad="38100" dist="38100" dir="2700000" algn="tl">
                    <a:srgbClr val="C0C0C0"/>
                  </a:outerShdw>
                </a:effectLst>
                <a:latin typeface="Times New Roman" pitchFamily="18" charset="0"/>
                <a:ea typeface="+mn-ea"/>
              </a:rPr>
              <a:t>一阶导数</a:t>
            </a:r>
          </a:p>
        </p:txBody>
      </p:sp>
      <p:sp>
        <p:nvSpPr>
          <p:cNvPr id="296974" name="Rectangle 14">
            <a:extLst>
              <a:ext uri="{FF2B5EF4-FFF2-40B4-BE49-F238E27FC236}">
                <a16:creationId xmlns:a16="http://schemas.microsoft.com/office/drawing/2014/main" id="{A42EAC60-B56C-C416-B754-EC3DD0D633D8}"/>
              </a:ext>
            </a:extLst>
          </p:cNvPr>
          <p:cNvSpPr>
            <a:spLocks noChangeArrowheads="1"/>
          </p:cNvSpPr>
          <p:nvPr/>
        </p:nvSpPr>
        <p:spPr bwMode="auto">
          <a:xfrm>
            <a:off x="179388" y="4724400"/>
            <a:ext cx="1871662"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rgbClr val="FF6600"/>
                </a:solidFill>
                <a:effectLst>
                  <a:outerShdw blurRad="38100" dist="38100" dir="2700000" algn="tl">
                    <a:srgbClr val="C0C0C0"/>
                  </a:outerShdw>
                </a:effectLst>
                <a:latin typeface="Times New Roman" pitchFamily="18" charset="0"/>
                <a:ea typeface="+mn-ea"/>
              </a:rPr>
              <a:t>注   </a:t>
            </a:r>
            <a:r>
              <a:rPr lang="en-US" altLang="zh-CN" sz="2800" b="1">
                <a:solidFill>
                  <a:schemeClr val="accent2"/>
                </a:solidFill>
                <a:effectLst>
                  <a:outerShdw blurRad="38100" dist="38100" dir="2700000" algn="tl">
                    <a:srgbClr val="C0C0C0"/>
                  </a:outerShdw>
                </a:effectLst>
                <a:latin typeface="Times New Roman" pitchFamily="18" charset="0"/>
                <a:ea typeface="+mn-ea"/>
              </a:rPr>
              <a:t>1.</a:t>
            </a:r>
            <a:r>
              <a:rPr lang="en-US" altLang="zh-CN" sz="2800" b="1">
                <a:effectLst>
                  <a:outerShdw blurRad="38100" dist="38100" dir="2700000" algn="tl">
                    <a:srgbClr val="C0C0C0"/>
                  </a:outerShdw>
                </a:effectLst>
                <a:latin typeface="Times New Roman" pitchFamily="18" charset="0"/>
                <a:ea typeface="+mn-ea"/>
              </a:rPr>
              <a:t> </a:t>
            </a:r>
          </a:p>
        </p:txBody>
      </p:sp>
      <p:graphicFrame>
        <p:nvGraphicFramePr>
          <p:cNvPr id="296975" name="Object 5">
            <a:extLst>
              <a:ext uri="{FF2B5EF4-FFF2-40B4-BE49-F238E27FC236}">
                <a16:creationId xmlns:a16="http://schemas.microsoft.com/office/drawing/2014/main" id="{525E1BE5-34F2-2B70-C070-1514DAA12A56}"/>
              </a:ext>
            </a:extLst>
          </p:cNvPr>
          <p:cNvGraphicFramePr>
            <a:graphicFrameLocks noChangeAspect="1"/>
          </p:cNvGraphicFramePr>
          <p:nvPr/>
        </p:nvGraphicFramePr>
        <p:xfrm>
          <a:off x="1258888" y="4724400"/>
          <a:ext cx="1911350" cy="501650"/>
        </p:xfrm>
        <a:graphic>
          <a:graphicData uri="http://schemas.openxmlformats.org/presentationml/2006/ole">
            <mc:AlternateContent xmlns:mc="http://schemas.openxmlformats.org/markup-compatibility/2006">
              <mc:Choice xmlns:v="urn:schemas-microsoft-com:vml" Requires="v">
                <p:oleObj name="Equation" r:id="rId10" imgW="888840" imgH="228600" progId="Equation.DSMT4">
                  <p:embed/>
                </p:oleObj>
              </mc:Choice>
              <mc:Fallback>
                <p:oleObj name="Equation" r:id="rId10" imgW="888840" imgH="228600"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8888" y="4724400"/>
                        <a:ext cx="191135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6976" name="Object 6">
            <a:extLst>
              <a:ext uri="{FF2B5EF4-FFF2-40B4-BE49-F238E27FC236}">
                <a16:creationId xmlns:a16="http://schemas.microsoft.com/office/drawing/2014/main" id="{E5BE15F9-A7B0-F21E-DADF-7B7BD586BF61}"/>
              </a:ext>
            </a:extLst>
          </p:cNvPr>
          <p:cNvGraphicFramePr>
            <a:graphicFrameLocks noChangeAspect="1"/>
          </p:cNvGraphicFramePr>
          <p:nvPr/>
        </p:nvGraphicFramePr>
        <p:xfrm>
          <a:off x="3887788" y="4738688"/>
          <a:ext cx="1584325" cy="473075"/>
        </p:xfrm>
        <a:graphic>
          <a:graphicData uri="http://schemas.openxmlformats.org/presentationml/2006/ole">
            <mc:AlternateContent xmlns:mc="http://schemas.openxmlformats.org/markup-compatibility/2006">
              <mc:Choice xmlns:v="urn:schemas-microsoft-com:vml" Requires="v">
                <p:oleObj name="Equation" r:id="rId12" imgW="736560" imgH="215640" progId="Equation.DSMT4">
                  <p:embed/>
                </p:oleObj>
              </mc:Choice>
              <mc:Fallback>
                <p:oleObj name="Equation" r:id="rId12" imgW="736560" imgH="215640" progId="Equation.DSMT4">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87788" y="4738688"/>
                        <a:ext cx="1584325"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6977" name="Rectangle 17">
            <a:extLst>
              <a:ext uri="{FF2B5EF4-FFF2-40B4-BE49-F238E27FC236}">
                <a16:creationId xmlns:a16="http://schemas.microsoft.com/office/drawing/2014/main" id="{033CDAB2-A21D-5E87-D965-4FF532CE025C}"/>
              </a:ext>
            </a:extLst>
          </p:cNvPr>
          <p:cNvSpPr>
            <a:spLocks noChangeArrowheads="1"/>
          </p:cNvSpPr>
          <p:nvPr/>
        </p:nvSpPr>
        <p:spPr bwMode="auto">
          <a:xfrm>
            <a:off x="5508625" y="4652963"/>
            <a:ext cx="1871663"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为常数</a:t>
            </a:r>
          </a:p>
        </p:txBody>
      </p:sp>
      <p:sp>
        <p:nvSpPr>
          <p:cNvPr id="296978" name="Rectangle 18">
            <a:extLst>
              <a:ext uri="{FF2B5EF4-FFF2-40B4-BE49-F238E27FC236}">
                <a16:creationId xmlns:a16="http://schemas.microsoft.com/office/drawing/2014/main" id="{C8A2D121-37D3-CF8A-486F-38DA1D7E3B1A}"/>
              </a:ext>
            </a:extLst>
          </p:cNvPr>
          <p:cNvSpPr>
            <a:spLocks noChangeArrowheads="1"/>
          </p:cNvSpPr>
          <p:nvPr/>
        </p:nvSpPr>
        <p:spPr bwMode="auto">
          <a:xfrm>
            <a:off x="827088" y="5445125"/>
            <a:ext cx="1871662"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chemeClr val="accent2"/>
                </a:solidFill>
                <a:effectLst>
                  <a:outerShdw blurRad="38100" dist="38100" dir="2700000" algn="tl">
                    <a:srgbClr val="C0C0C0"/>
                  </a:outerShdw>
                </a:effectLst>
                <a:latin typeface="Times New Roman" pitchFamily="18" charset="0"/>
                <a:ea typeface="+mn-ea"/>
              </a:rPr>
              <a:t>2.</a:t>
            </a:r>
            <a:r>
              <a:rPr lang="zh-CN" altLang="en-US" sz="2800" b="1">
                <a:effectLst>
                  <a:outerShdw blurRad="38100" dist="38100" dir="2700000" algn="tl">
                    <a:srgbClr val="C0C0C0"/>
                  </a:outerShdw>
                </a:effectLst>
                <a:latin typeface="Times New Roman" pitchFamily="18" charset="0"/>
                <a:ea typeface="+mn-ea"/>
              </a:rPr>
              <a:t>当</a:t>
            </a:r>
          </a:p>
        </p:txBody>
      </p:sp>
      <p:graphicFrame>
        <p:nvGraphicFramePr>
          <p:cNvPr id="296979" name="Object 7">
            <a:extLst>
              <a:ext uri="{FF2B5EF4-FFF2-40B4-BE49-F238E27FC236}">
                <a16:creationId xmlns:a16="http://schemas.microsoft.com/office/drawing/2014/main" id="{763D8834-51FF-064A-4CBB-D2D43000CFFE}"/>
              </a:ext>
            </a:extLst>
          </p:cNvPr>
          <p:cNvGraphicFramePr>
            <a:graphicFrameLocks noChangeAspect="1"/>
          </p:cNvGraphicFramePr>
          <p:nvPr/>
        </p:nvGraphicFramePr>
        <p:xfrm>
          <a:off x="3635375" y="5445125"/>
          <a:ext cx="3411538" cy="557213"/>
        </p:xfrm>
        <a:graphic>
          <a:graphicData uri="http://schemas.openxmlformats.org/presentationml/2006/ole">
            <mc:AlternateContent xmlns:mc="http://schemas.openxmlformats.org/markup-compatibility/2006">
              <mc:Choice xmlns:v="urn:schemas-microsoft-com:vml" Requires="v">
                <p:oleObj name="Equation" r:id="rId14" imgW="1587240" imgH="253800" progId="Equation.DSMT4">
                  <p:embed/>
                </p:oleObj>
              </mc:Choice>
              <mc:Fallback>
                <p:oleObj name="Equation" r:id="rId14" imgW="1587240" imgH="253800" progId="Equation.DSMT4">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35375" y="5445125"/>
                        <a:ext cx="3411538" cy="557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6980" name="Object 8">
            <a:extLst>
              <a:ext uri="{FF2B5EF4-FFF2-40B4-BE49-F238E27FC236}">
                <a16:creationId xmlns:a16="http://schemas.microsoft.com/office/drawing/2014/main" id="{9FC41C34-5B03-E06D-8068-6CB6DB6CA47E}"/>
              </a:ext>
            </a:extLst>
          </p:cNvPr>
          <p:cNvGraphicFramePr>
            <a:graphicFrameLocks noChangeAspect="1"/>
          </p:cNvGraphicFramePr>
          <p:nvPr/>
        </p:nvGraphicFramePr>
        <p:xfrm>
          <a:off x="1619250" y="5445125"/>
          <a:ext cx="1828800" cy="557213"/>
        </p:xfrm>
        <a:graphic>
          <a:graphicData uri="http://schemas.openxmlformats.org/presentationml/2006/ole">
            <mc:AlternateContent xmlns:mc="http://schemas.openxmlformats.org/markup-compatibility/2006">
              <mc:Choice xmlns:v="urn:schemas-microsoft-com:vml" Requires="v">
                <p:oleObj name="Equation" r:id="rId16" imgW="850680" imgH="253800" progId="Equation.DSMT4">
                  <p:embed/>
                </p:oleObj>
              </mc:Choice>
              <mc:Fallback>
                <p:oleObj name="Equation" r:id="rId16" imgW="850680" imgH="253800" progId="Equation.DSMT4">
                  <p:embed/>
                  <p:pic>
                    <p:nvPicPr>
                      <p:cNvPr id="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19250" y="5445125"/>
                        <a:ext cx="1828800" cy="557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28" name="Text Box 21">
            <a:extLst>
              <a:ext uri="{FF2B5EF4-FFF2-40B4-BE49-F238E27FC236}">
                <a16:creationId xmlns:a16="http://schemas.microsoft.com/office/drawing/2014/main" id="{48C04A0B-4A34-6D32-14FA-3CDB94A392BA}"/>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§6  </a:t>
            </a:r>
            <a:r>
              <a:rPr lang="zh-CN" altLang="en-US" sz="3200" b="1">
                <a:solidFill>
                  <a:schemeClr val="accent2"/>
                </a:solidFill>
                <a:latin typeface="宋体" panose="02010600030101010101" pitchFamily="2" charset="-122"/>
              </a:rPr>
              <a:t>重因式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96962"/>
                                        </p:tgtEl>
                                        <p:attrNameLst>
                                          <p:attrName>style.visibility</p:attrName>
                                        </p:attrNameLst>
                                      </p:cBhvr>
                                      <p:to>
                                        <p:strVal val="visible"/>
                                      </p:to>
                                    </p:set>
                                    <p:animEffect transition="in" filter="wipe(left)">
                                      <p:cBhvr>
                                        <p:cTn id="7" dur="500"/>
                                        <p:tgtEl>
                                          <p:spTgt spid="29696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96963"/>
                                        </p:tgtEl>
                                        <p:attrNameLst>
                                          <p:attrName>style.visibility</p:attrName>
                                        </p:attrNameLst>
                                      </p:cBhvr>
                                      <p:to>
                                        <p:strVal val="visible"/>
                                      </p:to>
                                    </p:set>
                                    <p:animEffect transition="in" filter="wipe(left)">
                                      <p:cBhvr>
                                        <p:cTn id="11" dur="500"/>
                                        <p:tgtEl>
                                          <p:spTgt spid="29696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96964"/>
                                        </p:tgtEl>
                                        <p:attrNameLst>
                                          <p:attrName>style.visibility</p:attrName>
                                        </p:attrNameLst>
                                      </p:cBhvr>
                                      <p:to>
                                        <p:strVal val="visible"/>
                                      </p:to>
                                    </p:set>
                                    <p:animEffect transition="in" filter="wipe(left)">
                                      <p:cBhvr>
                                        <p:cTn id="16" dur="500"/>
                                        <p:tgtEl>
                                          <p:spTgt spid="296964"/>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96968"/>
                                        </p:tgtEl>
                                        <p:attrNameLst>
                                          <p:attrName>style.visibility</p:attrName>
                                        </p:attrNameLst>
                                      </p:cBhvr>
                                      <p:to>
                                        <p:strVal val="visible"/>
                                      </p:to>
                                    </p:set>
                                    <p:animEffect transition="in" filter="wipe(left)">
                                      <p:cBhvr>
                                        <p:cTn id="25" dur="500"/>
                                        <p:tgtEl>
                                          <p:spTgt spid="296968"/>
                                        </p:tgtEl>
                                      </p:cBhvr>
                                    </p:animEffect>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96969"/>
                                        </p:tgtEl>
                                        <p:attrNameLst>
                                          <p:attrName>style.visibility</p:attrName>
                                        </p:attrNameLst>
                                      </p:cBhvr>
                                      <p:to>
                                        <p:strVal val="visible"/>
                                      </p:to>
                                    </p:set>
                                    <p:animEffect transition="in" filter="wipe(left)">
                                      <p:cBhvr>
                                        <p:cTn id="29" dur="500"/>
                                        <p:tgtEl>
                                          <p:spTgt spid="296969"/>
                                        </p:tgtEl>
                                      </p:cBhvr>
                                    </p:animEffect>
                                  </p:childTnLst>
                                </p:cTn>
                              </p:par>
                            </p:childTnLst>
                          </p:cTn>
                        </p:par>
                        <p:par>
                          <p:cTn id="30" fill="hold" nodeType="afterGroup">
                            <p:stCondLst>
                              <p:cond delay="1000"/>
                            </p:stCondLst>
                            <p:childTnLst>
                              <p:par>
                                <p:cTn id="31" presetID="22" presetClass="entr" presetSubtype="8" fill="hold" nodeType="afterEffect">
                                  <p:stCondLst>
                                    <p:cond delay="0"/>
                                  </p:stCondLst>
                                  <p:childTnLst>
                                    <p:set>
                                      <p:cBhvr>
                                        <p:cTn id="32" dur="1" fill="hold">
                                          <p:stCondLst>
                                            <p:cond delay="0"/>
                                          </p:stCondLst>
                                        </p:cTn>
                                        <p:tgtEl>
                                          <p:spTgt spid="296970"/>
                                        </p:tgtEl>
                                        <p:attrNameLst>
                                          <p:attrName>style.visibility</p:attrName>
                                        </p:attrNameLst>
                                      </p:cBhvr>
                                      <p:to>
                                        <p:strVal val="visible"/>
                                      </p:to>
                                    </p:set>
                                    <p:animEffect transition="in" filter="wipe(left)">
                                      <p:cBhvr>
                                        <p:cTn id="33" dur="500"/>
                                        <p:tgtEl>
                                          <p:spTgt spid="29697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96971"/>
                                        </p:tgtEl>
                                        <p:attrNameLst>
                                          <p:attrName>style.visibility</p:attrName>
                                        </p:attrNameLst>
                                      </p:cBhvr>
                                      <p:to>
                                        <p:strVal val="visible"/>
                                      </p:to>
                                    </p:set>
                                    <p:animEffect transition="in" filter="wipe(left)">
                                      <p:cBhvr>
                                        <p:cTn id="38" dur="500"/>
                                        <p:tgtEl>
                                          <p:spTgt spid="296971"/>
                                        </p:tgtEl>
                                      </p:cBhvr>
                                    </p:animEffect>
                                  </p:childTnLst>
                                </p:cTn>
                              </p:par>
                            </p:childTnLst>
                          </p:cTn>
                        </p:par>
                        <p:par>
                          <p:cTn id="39" fill="hold" nodeType="afterGroup">
                            <p:stCondLst>
                              <p:cond delay="500"/>
                            </p:stCondLst>
                            <p:childTnLst>
                              <p:par>
                                <p:cTn id="40" presetID="22" presetClass="entr" presetSubtype="8" fill="hold" nodeType="afterEffect">
                                  <p:stCondLst>
                                    <p:cond delay="0"/>
                                  </p:stCondLst>
                                  <p:childTnLst>
                                    <p:set>
                                      <p:cBhvr>
                                        <p:cTn id="41" dur="1" fill="hold">
                                          <p:stCondLst>
                                            <p:cond delay="0"/>
                                          </p:stCondLst>
                                        </p:cTn>
                                        <p:tgtEl>
                                          <p:spTgt spid="296972"/>
                                        </p:tgtEl>
                                        <p:attrNameLst>
                                          <p:attrName>style.visibility</p:attrName>
                                        </p:attrNameLst>
                                      </p:cBhvr>
                                      <p:to>
                                        <p:strVal val="visible"/>
                                      </p:to>
                                    </p:set>
                                    <p:animEffect transition="in" filter="wipe(left)">
                                      <p:cBhvr>
                                        <p:cTn id="42" dur="500"/>
                                        <p:tgtEl>
                                          <p:spTgt spid="29697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6973"/>
                                        </p:tgtEl>
                                        <p:attrNameLst>
                                          <p:attrName>style.visibility</p:attrName>
                                        </p:attrNameLst>
                                      </p:cBhvr>
                                      <p:to>
                                        <p:strVal val="visible"/>
                                      </p:to>
                                    </p:set>
                                    <p:animEffect transition="in" filter="wipe(left)">
                                      <p:cBhvr>
                                        <p:cTn id="47" dur="500"/>
                                        <p:tgtEl>
                                          <p:spTgt spid="29697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96974"/>
                                        </p:tgtEl>
                                        <p:attrNameLst>
                                          <p:attrName>style.visibility</p:attrName>
                                        </p:attrNameLst>
                                      </p:cBhvr>
                                      <p:to>
                                        <p:strVal val="visible"/>
                                      </p:to>
                                    </p:set>
                                    <p:animEffect transition="in" filter="wipe(left)">
                                      <p:cBhvr>
                                        <p:cTn id="52" dur="500"/>
                                        <p:tgtEl>
                                          <p:spTgt spid="296974"/>
                                        </p:tgtEl>
                                      </p:cBhvr>
                                    </p:animEffect>
                                  </p:childTnLst>
                                </p:cTn>
                              </p:par>
                              <p:par>
                                <p:cTn id="53" presetID="22" presetClass="entr" presetSubtype="8" fill="hold" nodeType="withEffect">
                                  <p:stCondLst>
                                    <p:cond delay="0"/>
                                  </p:stCondLst>
                                  <p:childTnLst>
                                    <p:set>
                                      <p:cBhvr>
                                        <p:cTn id="54" dur="1" fill="hold">
                                          <p:stCondLst>
                                            <p:cond delay="0"/>
                                          </p:stCondLst>
                                        </p:cTn>
                                        <p:tgtEl>
                                          <p:spTgt spid="296975"/>
                                        </p:tgtEl>
                                        <p:attrNameLst>
                                          <p:attrName>style.visibility</p:attrName>
                                        </p:attrNameLst>
                                      </p:cBhvr>
                                      <p:to>
                                        <p:strVal val="visible"/>
                                      </p:to>
                                    </p:set>
                                    <p:animEffect transition="in" filter="wipe(left)">
                                      <p:cBhvr>
                                        <p:cTn id="55" dur="500"/>
                                        <p:tgtEl>
                                          <p:spTgt spid="29697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296976"/>
                                        </p:tgtEl>
                                        <p:attrNameLst>
                                          <p:attrName>style.visibility</p:attrName>
                                        </p:attrNameLst>
                                      </p:cBhvr>
                                      <p:to>
                                        <p:strVal val="visible"/>
                                      </p:to>
                                    </p:set>
                                    <p:animEffect transition="in" filter="wipe(left)">
                                      <p:cBhvr>
                                        <p:cTn id="60" dur="500"/>
                                        <p:tgtEl>
                                          <p:spTgt spid="296976"/>
                                        </p:tgtEl>
                                      </p:cBhvr>
                                    </p:animEffect>
                                  </p:childTnLst>
                                </p:cTn>
                              </p:par>
                            </p:childTnLst>
                          </p:cTn>
                        </p:par>
                        <p:par>
                          <p:cTn id="61" fill="hold" nodeType="afterGroup">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296977"/>
                                        </p:tgtEl>
                                        <p:attrNameLst>
                                          <p:attrName>style.visibility</p:attrName>
                                        </p:attrNameLst>
                                      </p:cBhvr>
                                      <p:to>
                                        <p:strVal val="visible"/>
                                      </p:to>
                                    </p:set>
                                    <p:animEffect transition="in" filter="wipe(left)">
                                      <p:cBhvr>
                                        <p:cTn id="64" dur="500"/>
                                        <p:tgtEl>
                                          <p:spTgt spid="29697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96978"/>
                                        </p:tgtEl>
                                        <p:attrNameLst>
                                          <p:attrName>style.visibility</p:attrName>
                                        </p:attrNameLst>
                                      </p:cBhvr>
                                      <p:to>
                                        <p:strVal val="visible"/>
                                      </p:to>
                                    </p:set>
                                    <p:animEffect transition="in" filter="wipe(left)">
                                      <p:cBhvr>
                                        <p:cTn id="69" dur="500"/>
                                        <p:tgtEl>
                                          <p:spTgt spid="296978"/>
                                        </p:tgtEl>
                                      </p:cBhvr>
                                    </p:animEffect>
                                  </p:childTnLst>
                                </p:cTn>
                              </p:par>
                            </p:childTnLst>
                          </p:cTn>
                        </p:par>
                        <p:par>
                          <p:cTn id="70" fill="hold" nodeType="afterGroup">
                            <p:stCondLst>
                              <p:cond delay="500"/>
                            </p:stCondLst>
                            <p:childTnLst>
                              <p:par>
                                <p:cTn id="71" presetID="22" presetClass="entr" presetSubtype="8" fill="hold" nodeType="afterEffect">
                                  <p:stCondLst>
                                    <p:cond delay="0"/>
                                  </p:stCondLst>
                                  <p:childTnLst>
                                    <p:set>
                                      <p:cBhvr>
                                        <p:cTn id="72" dur="1" fill="hold">
                                          <p:stCondLst>
                                            <p:cond delay="0"/>
                                          </p:stCondLst>
                                        </p:cTn>
                                        <p:tgtEl>
                                          <p:spTgt spid="296980"/>
                                        </p:tgtEl>
                                        <p:attrNameLst>
                                          <p:attrName>style.visibility</p:attrName>
                                        </p:attrNameLst>
                                      </p:cBhvr>
                                      <p:to>
                                        <p:strVal val="visible"/>
                                      </p:to>
                                    </p:set>
                                    <p:animEffect transition="in" filter="wipe(left)">
                                      <p:cBhvr>
                                        <p:cTn id="73" dur="500"/>
                                        <p:tgtEl>
                                          <p:spTgt spid="296980"/>
                                        </p:tgtEl>
                                      </p:cBhvr>
                                    </p:animEffect>
                                  </p:childTnLst>
                                </p:cTn>
                              </p:par>
                            </p:childTnLst>
                          </p:cTn>
                        </p:par>
                        <p:par>
                          <p:cTn id="74" fill="hold" nodeType="afterGroup">
                            <p:stCondLst>
                              <p:cond delay="1000"/>
                            </p:stCondLst>
                            <p:childTnLst>
                              <p:par>
                                <p:cTn id="75" presetID="22" presetClass="entr" presetSubtype="8" fill="hold" nodeType="afterEffect">
                                  <p:stCondLst>
                                    <p:cond delay="0"/>
                                  </p:stCondLst>
                                  <p:childTnLst>
                                    <p:set>
                                      <p:cBhvr>
                                        <p:cTn id="76" dur="1" fill="hold">
                                          <p:stCondLst>
                                            <p:cond delay="0"/>
                                          </p:stCondLst>
                                        </p:cTn>
                                        <p:tgtEl>
                                          <p:spTgt spid="296979"/>
                                        </p:tgtEl>
                                        <p:attrNameLst>
                                          <p:attrName>style.visibility</p:attrName>
                                        </p:attrNameLst>
                                      </p:cBhvr>
                                      <p:to>
                                        <p:strVal val="visible"/>
                                      </p:to>
                                    </p:set>
                                    <p:animEffect transition="in" filter="wipe(left)">
                                      <p:cBhvr>
                                        <p:cTn id="77" dur="500"/>
                                        <p:tgtEl>
                                          <p:spTgt spid="296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2" grpId="0"/>
      <p:bldP spid="296964" grpId="0"/>
      <p:bldP spid="296968" grpId="0"/>
      <p:bldP spid="296969" grpId="0"/>
      <p:bldP spid="296971" grpId="0"/>
      <p:bldP spid="296973" grpId="0"/>
      <p:bldP spid="296974" grpId="0"/>
      <p:bldP spid="296977" grpId="0"/>
      <p:bldP spid="29697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a:extLst>
              <a:ext uri="{FF2B5EF4-FFF2-40B4-BE49-F238E27FC236}">
                <a16:creationId xmlns:a16="http://schemas.microsoft.com/office/drawing/2014/main" id="{74E565B0-4A6B-5786-E3DF-22A9A27C87FA}"/>
              </a:ext>
            </a:extLst>
          </p:cNvPr>
          <p:cNvSpPr>
            <a:spLocks noChangeArrowheads="1"/>
          </p:cNvSpPr>
          <p:nvPr/>
        </p:nvSpPr>
        <p:spPr bwMode="auto">
          <a:xfrm>
            <a:off x="179388" y="765175"/>
            <a:ext cx="5545137"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rgbClr val="FF6600"/>
                </a:solidFill>
                <a:effectLst>
                  <a:outerShdw blurRad="38100" dist="38100" dir="2700000" algn="tl">
                    <a:srgbClr val="C0C0C0"/>
                  </a:outerShdw>
                </a:effectLst>
                <a:latin typeface="Times New Roman" pitchFamily="18" charset="0"/>
                <a:ea typeface="+mn-ea"/>
              </a:rPr>
              <a:t>2.</a:t>
            </a:r>
            <a:r>
              <a:rPr lang="zh-CN" altLang="en-US" sz="2800" b="1">
                <a:solidFill>
                  <a:srgbClr val="FF6600"/>
                </a:solidFill>
                <a:effectLst>
                  <a:outerShdw blurRad="38100" dist="38100" dir="2700000" algn="tl">
                    <a:srgbClr val="C0C0C0"/>
                  </a:outerShdw>
                </a:effectLst>
                <a:latin typeface="Times New Roman" pitchFamily="18" charset="0"/>
                <a:ea typeface="+mn-ea"/>
              </a:rPr>
              <a:t>运算</a:t>
            </a:r>
            <a:r>
              <a:rPr lang="en-US" altLang="zh-CN" sz="2800" b="1">
                <a:solidFill>
                  <a:srgbClr val="FF6600"/>
                </a:solidFill>
                <a:effectLst>
                  <a:outerShdw blurRad="38100" dist="38100" dir="2700000" algn="tl">
                    <a:srgbClr val="C0C0C0"/>
                  </a:outerShdw>
                </a:effectLst>
                <a:latin typeface="Times New Roman" pitchFamily="18" charset="0"/>
                <a:ea typeface="+mn-ea"/>
              </a:rPr>
              <a:t>---------</a:t>
            </a:r>
            <a:r>
              <a:rPr lang="zh-CN" altLang="en-US" sz="2800" b="1">
                <a:effectLst>
                  <a:outerShdw blurRad="38100" dist="38100" dir="2700000" algn="tl">
                    <a:srgbClr val="C0C0C0"/>
                  </a:outerShdw>
                </a:effectLst>
                <a:latin typeface="Times New Roman" pitchFamily="18" charset="0"/>
                <a:ea typeface="+mn-ea"/>
              </a:rPr>
              <a:t>导数的基本公式</a:t>
            </a:r>
          </a:p>
        </p:txBody>
      </p:sp>
      <p:graphicFrame>
        <p:nvGraphicFramePr>
          <p:cNvPr id="297987" name="Object 2">
            <a:extLst>
              <a:ext uri="{FF2B5EF4-FFF2-40B4-BE49-F238E27FC236}">
                <a16:creationId xmlns:a16="http://schemas.microsoft.com/office/drawing/2014/main" id="{528A514E-E93F-78F0-DE67-3EA504B97430}"/>
              </a:ext>
            </a:extLst>
          </p:cNvPr>
          <p:cNvGraphicFramePr>
            <a:graphicFrameLocks noChangeAspect="1"/>
          </p:cNvGraphicFramePr>
          <p:nvPr/>
        </p:nvGraphicFramePr>
        <p:xfrm>
          <a:off x="1619250" y="1341438"/>
          <a:ext cx="4283075" cy="555625"/>
        </p:xfrm>
        <a:graphic>
          <a:graphicData uri="http://schemas.openxmlformats.org/presentationml/2006/ole">
            <mc:AlternateContent xmlns:mc="http://schemas.openxmlformats.org/markup-compatibility/2006">
              <mc:Choice xmlns:v="urn:schemas-microsoft-com:vml" Requires="v">
                <p:oleObj name="Equation" r:id="rId2" imgW="1993680" imgH="253800" progId="Equation.DSMT4">
                  <p:embed/>
                </p:oleObj>
              </mc:Choice>
              <mc:Fallback>
                <p:oleObj name="Equation" r:id="rId2" imgW="1993680" imgH="2538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341438"/>
                        <a:ext cx="4283075"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988" name="Object 3">
            <a:extLst>
              <a:ext uri="{FF2B5EF4-FFF2-40B4-BE49-F238E27FC236}">
                <a16:creationId xmlns:a16="http://schemas.microsoft.com/office/drawing/2014/main" id="{6588F891-DD7A-2E84-6B72-C3A840CF6C33}"/>
              </a:ext>
            </a:extLst>
          </p:cNvPr>
          <p:cNvGraphicFramePr>
            <a:graphicFrameLocks noChangeAspect="1"/>
          </p:cNvGraphicFramePr>
          <p:nvPr/>
        </p:nvGraphicFramePr>
        <p:xfrm>
          <a:off x="1619250" y="1989138"/>
          <a:ext cx="2455863" cy="555625"/>
        </p:xfrm>
        <a:graphic>
          <a:graphicData uri="http://schemas.openxmlformats.org/presentationml/2006/ole">
            <mc:AlternateContent xmlns:mc="http://schemas.openxmlformats.org/markup-compatibility/2006">
              <mc:Choice xmlns:v="urn:schemas-microsoft-com:vml" Requires="v">
                <p:oleObj name="Equation" r:id="rId4" imgW="1143000" imgH="253800" progId="Equation.DSMT4">
                  <p:embed/>
                </p:oleObj>
              </mc:Choice>
              <mc:Fallback>
                <p:oleObj name="Equation" r:id="rId4" imgW="1143000" imgH="2538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1989138"/>
                        <a:ext cx="2455863"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989" name="Object 4">
            <a:extLst>
              <a:ext uri="{FF2B5EF4-FFF2-40B4-BE49-F238E27FC236}">
                <a16:creationId xmlns:a16="http://schemas.microsoft.com/office/drawing/2014/main" id="{6AD67CEA-46FA-CB1F-D00A-8C8714400841}"/>
              </a:ext>
            </a:extLst>
          </p:cNvPr>
          <p:cNvGraphicFramePr>
            <a:graphicFrameLocks noChangeAspect="1"/>
          </p:cNvGraphicFramePr>
          <p:nvPr/>
        </p:nvGraphicFramePr>
        <p:xfrm>
          <a:off x="1619250" y="2565400"/>
          <a:ext cx="5321300" cy="555625"/>
        </p:xfrm>
        <a:graphic>
          <a:graphicData uri="http://schemas.openxmlformats.org/presentationml/2006/ole">
            <mc:AlternateContent xmlns:mc="http://schemas.openxmlformats.org/markup-compatibility/2006">
              <mc:Choice xmlns:v="urn:schemas-microsoft-com:vml" Requires="v">
                <p:oleObj name="Equation" r:id="rId6" imgW="2476440" imgH="253800" progId="Equation.DSMT4">
                  <p:embed/>
                </p:oleObj>
              </mc:Choice>
              <mc:Fallback>
                <p:oleObj name="Equation" r:id="rId6" imgW="2476440" imgH="2538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2565400"/>
                        <a:ext cx="5321300"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990" name="Object 5">
            <a:extLst>
              <a:ext uri="{FF2B5EF4-FFF2-40B4-BE49-F238E27FC236}">
                <a16:creationId xmlns:a16="http://schemas.microsoft.com/office/drawing/2014/main" id="{7E94232B-06B7-BDB9-D75A-3470F0361ECA}"/>
              </a:ext>
            </a:extLst>
          </p:cNvPr>
          <p:cNvGraphicFramePr>
            <a:graphicFrameLocks noChangeAspect="1"/>
          </p:cNvGraphicFramePr>
          <p:nvPr/>
        </p:nvGraphicFramePr>
        <p:xfrm>
          <a:off x="1692275" y="3213100"/>
          <a:ext cx="3792538" cy="611188"/>
        </p:xfrm>
        <a:graphic>
          <a:graphicData uri="http://schemas.openxmlformats.org/presentationml/2006/ole">
            <mc:AlternateContent xmlns:mc="http://schemas.openxmlformats.org/markup-compatibility/2006">
              <mc:Choice xmlns:v="urn:schemas-microsoft-com:vml" Requires="v">
                <p:oleObj name="Equation" r:id="rId8" imgW="1765080" imgH="279360" progId="Equation.DSMT4">
                  <p:embed/>
                </p:oleObj>
              </mc:Choice>
              <mc:Fallback>
                <p:oleObj name="Equation" r:id="rId8" imgW="1765080" imgH="27936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2275" y="3213100"/>
                        <a:ext cx="3792538" cy="61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991" name="Rectangle 7">
            <a:extLst>
              <a:ext uri="{FF2B5EF4-FFF2-40B4-BE49-F238E27FC236}">
                <a16:creationId xmlns:a16="http://schemas.microsoft.com/office/drawing/2014/main" id="{640A1FAC-EF5A-8F11-858A-2450BE2B2E48}"/>
              </a:ext>
            </a:extLst>
          </p:cNvPr>
          <p:cNvSpPr>
            <a:spLocks noChangeArrowheads="1"/>
          </p:cNvSpPr>
          <p:nvPr/>
        </p:nvSpPr>
        <p:spPr bwMode="auto">
          <a:xfrm>
            <a:off x="179388" y="4292600"/>
            <a:ext cx="3240087"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rgbClr val="FF6600"/>
                </a:solidFill>
                <a:effectLst>
                  <a:outerShdw blurRad="38100" dist="38100" dir="2700000" algn="tl">
                    <a:srgbClr val="C0C0C0"/>
                  </a:outerShdw>
                </a:effectLst>
                <a:latin typeface="Times New Roman" pitchFamily="18" charset="0"/>
                <a:ea typeface="+mn-ea"/>
              </a:rPr>
              <a:t>3.</a:t>
            </a:r>
            <a:r>
              <a:rPr lang="zh-CN" altLang="en-US" sz="2800" b="1">
                <a:solidFill>
                  <a:srgbClr val="FF6600"/>
                </a:solidFill>
                <a:effectLst>
                  <a:outerShdw blurRad="38100" dist="38100" dir="2700000" algn="tl">
                    <a:srgbClr val="C0C0C0"/>
                  </a:outerShdw>
                </a:effectLst>
                <a:latin typeface="Times New Roman" pitchFamily="18" charset="0"/>
                <a:ea typeface="+mn-ea"/>
              </a:rPr>
              <a:t>高阶导数</a:t>
            </a:r>
            <a:endParaRPr lang="zh-CN" altLang="en-US" sz="2800" b="1">
              <a:effectLst>
                <a:outerShdw blurRad="38100" dist="38100" dir="2700000" algn="tl">
                  <a:srgbClr val="C0C0C0"/>
                </a:outerShdw>
              </a:effectLst>
              <a:latin typeface="Times New Roman" pitchFamily="18" charset="0"/>
              <a:ea typeface="+mn-ea"/>
            </a:endParaRPr>
          </a:p>
        </p:txBody>
      </p:sp>
      <p:sp>
        <p:nvSpPr>
          <p:cNvPr id="297992" name="Rectangle 8">
            <a:extLst>
              <a:ext uri="{FF2B5EF4-FFF2-40B4-BE49-F238E27FC236}">
                <a16:creationId xmlns:a16="http://schemas.microsoft.com/office/drawing/2014/main" id="{7927D77A-BD55-4D7B-27B5-A095F6FBB5E5}"/>
              </a:ext>
            </a:extLst>
          </p:cNvPr>
          <p:cNvSpPr>
            <a:spLocks noChangeArrowheads="1"/>
          </p:cNvSpPr>
          <p:nvPr/>
        </p:nvSpPr>
        <p:spPr bwMode="auto">
          <a:xfrm>
            <a:off x="4932363" y="4241800"/>
            <a:ext cx="3598862"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称为</a:t>
            </a:r>
            <a:r>
              <a:rPr lang="en-US" altLang="zh-CN" sz="2800" b="1" i="1">
                <a:solidFill>
                  <a:schemeClr val="tx2"/>
                </a:solidFill>
                <a:effectLst>
                  <a:outerShdw blurRad="38100" dist="38100" dir="2700000" algn="tl">
                    <a:srgbClr val="C0C0C0"/>
                  </a:outerShdw>
                </a:effectLst>
                <a:latin typeface="Times New Roman" pitchFamily="18" charset="0"/>
                <a:ea typeface="+mn-ea"/>
              </a:rPr>
              <a:t>f </a:t>
            </a:r>
            <a:r>
              <a:rPr lang="en-US" altLang="zh-CN" sz="2800" b="1">
                <a:solidFill>
                  <a:schemeClr val="tx2"/>
                </a:solidFill>
                <a:effectLst>
                  <a:outerShdw blurRad="38100" dist="38100" dir="2700000" algn="tl">
                    <a:srgbClr val="C0C0C0"/>
                  </a:outerShdw>
                </a:effectLst>
                <a:latin typeface="Times New Roman" pitchFamily="18" charset="0"/>
                <a:ea typeface="+mn-ea"/>
              </a:rPr>
              <a:t>(</a:t>
            </a:r>
            <a:r>
              <a:rPr lang="en-US" altLang="zh-CN" sz="2800" b="1" i="1">
                <a:solidFill>
                  <a:schemeClr val="tx2"/>
                </a:solidFill>
                <a:effectLst>
                  <a:outerShdw blurRad="38100" dist="38100" dir="2700000" algn="tl">
                    <a:srgbClr val="C0C0C0"/>
                  </a:outerShdw>
                </a:effectLst>
                <a:latin typeface="Times New Roman" pitchFamily="18" charset="0"/>
                <a:ea typeface="+mn-ea"/>
              </a:rPr>
              <a:t>x</a:t>
            </a:r>
            <a:r>
              <a:rPr lang="en-US" altLang="zh-CN" sz="2800" b="1">
                <a:solidFill>
                  <a:schemeClr val="tx2"/>
                </a:solidFill>
                <a:effectLst>
                  <a:outerShdw blurRad="38100" dist="38100" dir="2700000" algn="tl">
                    <a:srgbClr val="C0C0C0"/>
                  </a:outerShdw>
                </a:effectLst>
                <a:latin typeface="Times New Roman" pitchFamily="18" charset="0"/>
                <a:ea typeface="+mn-ea"/>
              </a:rPr>
              <a:t>)</a:t>
            </a:r>
            <a:r>
              <a:rPr lang="zh-CN" altLang="en-US" sz="2800" b="1">
                <a:solidFill>
                  <a:schemeClr val="tx2"/>
                </a:solidFill>
                <a:effectLst>
                  <a:outerShdw blurRad="38100" dist="38100" dir="2700000" algn="tl">
                    <a:srgbClr val="C0C0C0"/>
                  </a:outerShdw>
                </a:effectLst>
                <a:latin typeface="Times New Roman" pitchFamily="18" charset="0"/>
                <a:ea typeface="+mn-ea"/>
              </a:rPr>
              <a:t>的</a:t>
            </a:r>
            <a:r>
              <a:rPr lang="zh-CN" altLang="en-US" sz="2800" b="1">
                <a:solidFill>
                  <a:srgbClr val="CC3300"/>
                </a:solidFill>
                <a:effectLst>
                  <a:outerShdw blurRad="38100" dist="38100" dir="2700000" algn="tl">
                    <a:srgbClr val="C0C0C0"/>
                  </a:outerShdw>
                </a:effectLst>
                <a:latin typeface="Times New Roman" pitchFamily="18" charset="0"/>
                <a:ea typeface="+mn-ea"/>
              </a:rPr>
              <a:t>二阶导数</a:t>
            </a:r>
          </a:p>
        </p:txBody>
      </p:sp>
      <p:graphicFrame>
        <p:nvGraphicFramePr>
          <p:cNvPr id="297993" name="Object 6">
            <a:extLst>
              <a:ext uri="{FF2B5EF4-FFF2-40B4-BE49-F238E27FC236}">
                <a16:creationId xmlns:a16="http://schemas.microsoft.com/office/drawing/2014/main" id="{414D6C10-DB2F-F68F-B41C-C7110926E2EA}"/>
              </a:ext>
            </a:extLst>
          </p:cNvPr>
          <p:cNvGraphicFramePr>
            <a:graphicFrameLocks noChangeAspect="1"/>
          </p:cNvGraphicFramePr>
          <p:nvPr/>
        </p:nvGraphicFramePr>
        <p:xfrm>
          <a:off x="2268538" y="4241800"/>
          <a:ext cx="2592387" cy="555625"/>
        </p:xfrm>
        <a:graphic>
          <a:graphicData uri="http://schemas.openxmlformats.org/presentationml/2006/ole">
            <mc:AlternateContent xmlns:mc="http://schemas.openxmlformats.org/markup-compatibility/2006">
              <mc:Choice xmlns:v="urn:schemas-microsoft-com:vml" Requires="v">
                <p:oleObj name="Equation" r:id="rId10" imgW="1206360" imgH="253800" progId="Equation.DSMT4">
                  <p:embed/>
                </p:oleObj>
              </mc:Choice>
              <mc:Fallback>
                <p:oleObj name="Equation" r:id="rId10" imgW="1206360" imgH="2538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8538" y="4241800"/>
                        <a:ext cx="2592387"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994" name="Rectangle 10">
            <a:extLst>
              <a:ext uri="{FF2B5EF4-FFF2-40B4-BE49-F238E27FC236}">
                <a16:creationId xmlns:a16="http://schemas.microsoft.com/office/drawing/2014/main" id="{1EE8F0F0-3062-463B-B4C6-A12A18522CCF}"/>
              </a:ext>
            </a:extLst>
          </p:cNvPr>
          <p:cNvSpPr>
            <a:spLocks noChangeArrowheads="1"/>
          </p:cNvSpPr>
          <p:nvPr/>
        </p:nvSpPr>
        <p:spPr bwMode="auto">
          <a:xfrm>
            <a:off x="4954588" y="5003800"/>
            <a:ext cx="3598862"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称为</a:t>
            </a:r>
            <a:r>
              <a:rPr lang="en-US" altLang="zh-CN" sz="2800" b="1" i="1">
                <a:solidFill>
                  <a:schemeClr val="tx2"/>
                </a:solidFill>
                <a:effectLst>
                  <a:outerShdw blurRad="38100" dist="38100" dir="2700000" algn="tl">
                    <a:srgbClr val="C0C0C0"/>
                  </a:outerShdw>
                </a:effectLst>
                <a:latin typeface="Times New Roman" pitchFamily="18" charset="0"/>
                <a:ea typeface="+mn-ea"/>
              </a:rPr>
              <a:t>f </a:t>
            </a:r>
            <a:r>
              <a:rPr lang="en-US" altLang="zh-CN" sz="2800" b="1">
                <a:solidFill>
                  <a:schemeClr val="tx2"/>
                </a:solidFill>
                <a:effectLst>
                  <a:outerShdw blurRad="38100" dist="38100" dir="2700000" algn="tl">
                    <a:srgbClr val="C0C0C0"/>
                  </a:outerShdw>
                </a:effectLst>
                <a:latin typeface="Times New Roman" pitchFamily="18" charset="0"/>
                <a:ea typeface="+mn-ea"/>
              </a:rPr>
              <a:t>(</a:t>
            </a:r>
            <a:r>
              <a:rPr lang="en-US" altLang="zh-CN" sz="2800" b="1" i="1">
                <a:solidFill>
                  <a:schemeClr val="tx2"/>
                </a:solidFill>
                <a:effectLst>
                  <a:outerShdw blurRad="38100" dist="38100" dir="2700000" algn="tl">
                    <a:srgbClr val="C0C0C0"/>
                  </a:outerShdw>
                </a:effectLst>
                <a:latin typeface="Times New Roman" pitchFamily="18" charset="0"/>
                <a:ea typeface="+mn-ea"/>
              </a:rPr>
              <a:t>x</a:t>
            </a:r>
            <a:r>
              <a:rPr lang="en-US" altLang="zh-CN" sz="2800" b="1">
                <a:solidFill>
                  <a:schemeClr val="tx2"/>
                </a:solidFill>
                <a:effectLst>
                  <a:outerShdw blurRad="38100" dist="38100" dir="2700000" algn="tl">
                    <a:srgbClr val="C0C0C0"/>
                  </a:outerShdw>
                </a:effectLst>
                <a:latin typeface="Times New Roman" pitchFamily="18" charset="0"/>
                <a:ea typeface="+mn-ea"/>
              </a:rPr>
              <a:t>)</a:t>
            </a:r>
            <a:r>
              <a:rPr lang="zh-CN" altLang="en-US" sz="2800" b="1">
                <a:solidFill>
                  <a:schemeClr val="tx2"/>
                </a:solidFill>
                <a:effectLst>
                  <a:outerShdw blurRad="38100" dist="38100" dir="2700000" algn="tl">
                    <a:srgbClr val="C0C0C0"/>
                  </a:outerShdw>
                </a:effectLst>
                <a:latin typeface="Times New Roman" pitchFamily="18" charset="0"/>
                <a:ea typeface="+mn-ea"/>
              </a:rPr>
              <a:t>的</a:t>
            </a:r>
            <a:r>
              <a:rPr lang="zh-CN" altLang="en-US" sz="2800" b="1">
                <a:solidFill>
                  <a:srgbClr val="CC3300"/>
                </a:solidFill>
                <a:effectLst>
                  <a:outerShdw blurRad="38100" dist="38100" dir="2700000" algn="tl">
                    <a:srgbClr val="C0C0C0"/>
                  </a:outerShdw>
                </a:effectLst>
                <a:latin typeface="Times New Roman" pitchFamily="18" charset="0"/>
                <a:ea typeface="+mn-ea"/>
              </a:rPr>
              <a:t>三阶导数</a:t>
            </a:r>
          </a:p>
        </p:txBody>
      </p:sp>
      <p:graphicFrame>
        <p:nvGraphicFramePr>
          <p:cNvPr id="297995" name="Object 7">
            <a:extLst>
              <a:ext uri="{FF2B5EF4-FFF2-40B4-BE49-F238E27FC236}">
                <a16:creationId xmlns:a16="http://schemas.microsoft.com/office/drawing/2014/main" id="{BAD0DBF2-28D9-8152-5ACC-7477098731B3}"/>
              </a:ext>
            </a:extLst>
          </p:cNvPr>
          <p:cNvGraphicFramePr>
            <a:graphicFrameLocks noChangeAspect="1"/>
          </p:cNvGraphicFramePr>
          <p:nvPr/>
        </p:nvGraphicFramePr>
        <p:xfrm>
          <a:off x="2195513" y="5003800"/>
          <a:ext cx="2782887" cy="555625"/>
        </p:xfrm>
        <a:graphic>
          <a:graphicData uri="http://schemas.openxmlformats.org/presentationml/2006/ole">
            <mc:AlternateContent xmlns:mc="http://schemas.openxmlformats.org/markup-compatibility/2006">
              <mc:Choice xmlns:v="urn:schemas-microsoft-com:vml" Requires="v">
                <p:oleObj name="Equation" r:id="rId12" imgW="1295280" imgH="253800" progId="Equation.DSMT4">
                  <p:embed/>
                </p:oleObj>
              </mc:Choice>
              <mc:Fallback>
                <p:oleObj name="Equation" r:id="rId12" imgW="1295280" imgH="25380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95513" y="5003800"/>
                        <a:ext cx="2782887"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996" name="Rectangle 12">
            <a:extLst>
              <a:ext uri="{FF2B5EF4-FFF2-40B4-BE49-F238E27FC236}">
                <a16:creationId xmlns:a16="http://schemas.microsoft.com/office/drawing/2014/main" id="{5BE34254-8889-D9BF-9576-6C20E7DF22D1}"/>
              </a:ext>
            </a:extLst>
          </p:cNvPr>
          <p:cNvSpPr>
            <a:spLocks noChangeArrowheads="1"/>
          </p:cNvSpPr>
          <p:nvPr/>
        </p:nvSpPr>
        <p:spPr bwMode="auto">
          <a:xfrm>
            <a:off x="4932363" y="5661025"/>
            <a:ext cx="3598862"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称为</a:t>
            </a:r>
            <a:r>
              <a:rPr lang="en-US" altLang="zh-CN" sz="2800" b="1" i="1">
                <a:solidFill>
                  <a:schemeClr val="tx2"/>
                </a:solidFill>
                <a:effectLst>
                  <a:outerShdw blurRad="38100" dist="38100" dir="2700000" algn="tl">
                    <a:srgbClr val="C0C0C0"/>
                  </a:outerShdw>
                </a:effectLst>
                <a:latin typeface="Times New Roman" pitchFamily="18" charset="0"/>
                <a:ea typeface="+mn-ea"/>
              </a:rPr>
              <a:t>f </a:t>
            </a:r>
            <a:r>
              <a:rPr lang="en-US" altLang="zh-CN" sz="2800" b="1">
                <a:solidFill>
                  <a:schemeClr val="tx2"/>
                </a:solidFill>
                <a:effectLst>
                  <a:outerShdw blurRad="38100" dist="38100" dir="2700000" algn="tl">
                    <a:srgbClr val="C0C0C0"/>
                  </a:outerShdw>
                </a:effectLst>
                <a:latin typeface="Times New Roman" pitchFamily="18" charset="0"/>
                <a:ea typeface="+mn-ea"/>
              </a:rPr>
              <a:t>(</a:t>
            </a:r>
            <a:r>
              <a:rPr lang="en-US" altLang="zh-CN" sz="2800" b="1" i="1">
                <a:solidFill>
                  <a:schemeClr val="tx2"/>
                </a:solidFill>
                <a:effectLst>
                  <a:outerShdw blurRad="38100" dist="38100" dir="2700000" algn="tl">
                    <a:srgbClr val="C0C0C0"/>
                  </a:outerShdw>
                </a:effectLst>
                <a:latin typeface="Times New Roman" pitchFamily="18" charset="0"/>
                <a:ea typeface="+mn-ea"/>
              </a:rPr>
              <a:t>x</a:t>
            </a:r>
            <a:r>
              <a:rPr lang="en-US" altLang="zh-CN" sz="2800" b="1">
                <a:solidFill>
                  <a:schemeClr val="tx2"/>
                </a:solidFill>
                <a:effectLst>
                  <a:outerShdw blurRad="38100" dist="38100" dir="2700000" algn="tl">
                    <a:srgbClr val="C0C0C0"/>
                  </a:outerShdw>
                </a:effectLst>
                <a:latin typeface="Times New Roman" pitchFamily="18" charset="0"/>
                <a:ea typeface="+mn-ea"/>
              </a:rPr>
              <a:t>)</a:t>
            </a:r>
            <a:r>
              <a:rPr lang="zh-CN" altLang="en-US" sz="2800" b="1">
                <a:solidFill>
                  <a:schemeClr val="tx2"/>
                </a:solidFill>
                <a:effectLst>
                  <a:outerShdw blurRad="38100" dist="38100" dir="2700000" algn="tl">
                    <a:srgbClr val="C0C0C0"/>
                  </a:outerShdw>
                </a:effectLst>
                <a:latin typeface="Times New Roman" pitchFamily="18" charset="0"/>
                <a:ea typeface="+mn-ea"/>
              </a:rPr>
              <a:t>的 </a:t>
            </a:r>
            <a:r>
              <a:rPr lang="en-US" altLang="zh-CN" sz="2800" b="1" i="1">
                <a:solidFill>
                  <a:srgbClr val="CC3300"/>
                </a:solidFill>
                <a:effectLst>
                  <a:outerShdw blurRad="38100" dist="38100" dir="2700000" algn="tl">
                    <a:srgbClr val="C0C0C0"/>
                  </a:outerShdw>
                </a:effectLst>
                <a:latin typeface="Times New Roman" pitchFamily="18" charset="0"/>
                <a:ea typeface="+mn-ea"/>
              </a:rPr>
              <a:t>k </a:t>
            </a:r>
            <a:r>
              <a:rPr lang="zh-CN" altLang="en-US" sz="2800" b="1">
                <a:solidFill>
                  <a:srgbClr val="CC3300"/>
                </a:solidFill>
                <a:effectLst>
                  <a:outerShdw blurRad="38100" dist="38100" dir="2700000" algn="tl">
                    <a:srgbClr val="C0C0C0"/>
                  </a:outerShdw>
                </a:effectLst>
                <a:latin typeface="Times New Roman" pitchFamily="18" charset="0"/>
                <a:ea typeface="+mn-ea"/>
              </a:rPr>
              <a:t>阶导数</a:t>
            </a:r>
          </a:p>
        </p:txBody>
      </p:sp>
      <p:graphicFrame>
        <p:nvGraphicFramePr>
          <p:cNvPr id="297997" name="Object 8">
            <a:extLst>
              <a:ext uri="{FF2B5EF4-FFF2-40B4-BE49-F238E27FC236}">
                <a16:creationId xmlns:a16="http://schemas.microsoft.com/office/drawing/2014/main" id="{59C80017-A2C2-2F2A-A55A-4BBA01ED50DF}"/>
              </a:ext>
            </a:extLst>
          </p:cNvPr>
          <p:cNvGraphicFramePr>
            <a:graphicFrameLocks noChangeAspect="1"/>
          </p:cNvGraphicFramePr>
          <p:nvPr/>
        </p:nvGraphicFramePr>
        <p:xfrm>
          <a:off x="827088" y="5661025"/>
          <a:ext cx="4064000" cy="611188"/>
        </p:xfrm>
        <a:graphic>
          <a:graphicData uri="http://schemas.openxmlformats.org/presentationml/2006/ole">
            <mc:AlternateContent xmlns:mc="http://schemas.openxmlformats.org/markup-compatibility/2006">
              <mc:Choice xmlns:v="urn:schemas-microsoft-com:vml" Requires="v">
                <p:oleObj name="Equation" r:id="rId14" imgW="1892160" imgH="279360" progId="Equation.DSMT4">
                  <p:embed/>
                </p:oleObj>
              </mc:Choice>
              <mc:Fallback>
                <p:oleObj name="Equation" r:id="rId14" imgW="1892160" imgH="27936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7088" y="5661025"/>
                        <a:ext cx="4064000" cy="61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6" name="Text Box 14">
            <a:extLst>
              <a:ext uri="{FF2B5EF4-FFF2-40B4-BE49-F238E27FC236}">
                <a16:creationId xmlns:a16="http://schemas.microsoft.com/office/drawing/2014/main" id="{9EAF2271-EDEC-9791-69A0-BC84A60A3FE5}"/>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§6  </a:t>
            </a:r>
            <a:r>
              <a:rPr lang="zh-CN" altLang="en-US" sz="3200" b="1">
                <a:solidFill>
                  <a:schemeClr val="accent2"/>
                </a:solidFill>
                <a:latin typeface="宋体" panose="02010600030101010101" pitchFamily="2" charset="-122"/>
              </a:rPr>
              <a:t>重因式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97986"/>
                                        </p:tgtEl>
                                        <p:attrNameLst>
                                          <p:attrName>style.visibility</p:attrName>
                                        </p:attrNameLst>
                                      </p:cBhvr>
                                      <p:to>
                                        <p:strVal val="visible"/>
                                      </p:to>
                                    </p:set>
                                    <p:animEffect transition="in" filter="wipe(left)">
                                      <p:cBhvr>
                                        <p:cTn id="7" dur="500"/>
                                        <p:tgtEl>
                                          <p:spTgt spid="297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97987"/>
                                        </p:tgtEl>
                                        <p:attrNameLst>
                                          <p:attrName>style.visibility</p:attrName>
                                        </p:attrNameLst>
                                      </p:cBhvr>
                                      <p:to>
                                        <p:strVal val="visible"/>
                                      </p:to>
                                    </p:set>
                                    <p:animEffect transition="in" filter="wipe(left)">
                                      <p:cBhvr>
                                        <p:cTn id="12" dur="500"/>
                                        <p:tgtEl>
                                          <p:spTgt spid="2979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97988"/>
                                        </p:tgtEl>
                                        <p:attrNameLst>
                                          <p:attrName>style.visibility</p:attrName>
                                        </p:attrNameLst>
                                      </p:cBhvr>
                                      <p:to>
                                        <p:strVal val="visible"/>
                                      </p:to>
                                    </p:set>
                                    <p:animEffect transition="in" filter="wipe(left)">
                                      <p:cBhvr>
                                        <p:cTn id="17" dur="500"/>
                                        <p:tgtEl>
                                          <p:spTgt spid="2979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97989"/>
                                        </p:tgtEl>
                                        <p:attrNameLst>
                                          <p:attrName>style.visibility</p:attrName>
                                        </p:attrNameLst>
                                      </p:cBhvr>
                                      <p:to>
                                        <p:strVal val="visible"/>
                                      </p:to>
                                    </p:set>
                                    <p:animEffect transition="in" filter="wipe(left)">
                                      <p:cBhvr>
                                        <p:cTn id="22" dur="500"/>
                                        <p:tgtEl>
                                          <p:spTgt spid="2979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97990"/>
                                        </p:tgtEl>
                                        <p:attrNameLst>
                                          <p:attrName>style.visibility</p:attrName>
                                        </p:attrNameLst>
                                      </p:cBhvr>
                                      <p:to>
                                        <p:strVal val="visible"/>
                                      </p:to>
                                    </p:set>
                                    <p:animEffect transition="in" filter="wipe(left)">
                                      <p:cBhvr>
                                        <p:cTn id="27" dur="500"/>
                                        <p:tgtEl>
                                          <p:spTgt spid="2979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7991"/>
                                        </p:tgtEl>
                                        <p:attrNameLst>
                                          <p:attrName>style.visibility</p:attrName>
                                        </p:attrNameLst>
                                      </p:cBhvr>
                                      <p:to>
                                        <p:strVal val="visible"/>
                                      </p:to>
                                    </p:set>
                                    <p:animEffect transition="in" filter="wipe(left)">
                                      <p:cBhvr>
                                        <p:cTn id="32" dur="500"/>
                                        <p:tgtEl>
                                          <p:spTgt spid="29799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97993"/>
                                        </p:tgtEl>
                                        <p:attrNameLst>
                                          <p:attrName>style.visibility</p:attrName>
                                        </p:attrNameLst>
                                      </p:cBhvr>
                                      <p:to>
                                        <p:strVal val="visible"/>
                                      </p:to>
                                    </p:set>
                                    <p:animEffect transition="in" filter="wipe(left)">
                                      <p:cBhvr>
                                        <p:cTn id="37" dur="500"/>
                                        <p:tgtEl>
                                          <p:spTgt spid="29799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7992"/>
                                        </p:tgtEl>
                                        <p:attrNameLst>
                                          <p:attrName>style.visibility</p:attrName>
                                        </p:attrNameLst>
                                      </p:cBhvr>
                                      <p:to>
                                        <p:strVal val="visible"/>
                                      </p:to>
                                    </p:set>
                                    <p:animEffect transition="in" filter="wipe(left)">
                                      <p:cBhvr>
                                        <p:cTn id="42" dur="500"/>
                                        <p:tgtEl>
                                          <p:spTgt spid="29799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97995"/>
                                        </p:tgtEl>
                                        <p:attrNameLst>
                                          <p:attrName>style.visibility</p:attrName>
                                        </p:attrNameLst>
                                      </p:cBhvr>
                                      <p:to>
                                        <p:strVal val="visible"/>
                                      </p:to>
                                    </p:set>
                                    <p:animEffect transition="in" filter="wipe(left)">
                                      <p:cBhvr>
                                        <p:cTn id="47" dur="500"/>
                                        <p:tgtEl>
                                          <p:spTgt spid="29799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97994"/>
                                        </p:tgtEl>
                                        <p:attrNameLst>
                                          <p:attrName>style.visibility</p:attrName>
                                        </p:attrNameLst>
                                      </p:cBhvr>
                                      <p:to>
                                        <p:strVal val="visible"/>
                                      </p:to>
                                    </p:set>
                                    <p:animEffect transition="in" filter="wipe(left)">
                                      <p:cBhvr>
                                        <p:cTn id="52" dur="500"/>
                                        <p:tgtEl>
                                          <p:spTgt spid="29799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97997"/>
                                        </p:tgtEl>
                                        <p:attrNameLst>
                                          <p:attrName>style.visibility</p:attrName>
                                        </p:attrNameLst>
                                      </p:cBhvr>
                                      <p:to>
                                        <p:strVal val="visible"/>
                                      </p:to>
                                    </p:set>
                                    <p:animEffect transition="in" filter="wipe(left)">
                                      <p:cBhvr>
                                        <p:cTn id="57" dur="500"/>
                                        <p:tgtEl>
                                          <p:spTgt spid="29799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97996"/>
                                        </p:tgtEl>
                                        <p:attrNameLst>
                                          <p:attrName>style.visibility</p:attrName>
                                        </p:attrNameLst>
                                      </p:cBhvr>
                                      <p:to>
                                        <p:strVal val="visible"/>
                                      </p:to>
                                    </p:set>
                                    <p:animEffect transition="in" filter="wipe(left)">
                                      <p:cBhvr>
                                        <p:cTn id="62" dur="500"/>
                                        <p:tgtEl>
                                          <p:spTgt spid="297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6" grpId="0"/>
      <p:bldP spid="297991" grpId="0"/>
      <p:bldP spid="297992" grpId="0"/>
      <p:bldP spid="297994" grpId="0"/>
      <p:bldP spid="29799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a:extLst>
              <a:ext uri="{FF2B5EF4-FFF2-40B4-BE49-F238E27FC236}">
                <a16:creationId xmlns:a16="http://schemas.microsoft.com/office/drawing/2014/main" id="{98FE3FCB-64A4-B33B-43CD-E4DA100D3298}"/>
              </a:ext>
            </a:extLst>
          </p:cNvPr>
          <p:cNvSpPr>
            <a:spLocks noChangeArrowheads="1"/>
          </p:cNvSpPr>
          <p:nvPr/>
        </p:nvSpPr>
        <p:spPr bwMode="auto">
          <a:xfrm>
            <a:off x="179388" y="908050"/>
            <a:ext cx="3240087"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rgbClr val="FF6600"/>
                </a:solidFill>
                <a:effectLst>
                  <a:outerShdw blurRad="38100" dist="38100" dir="2700000" algn="tl">
                    <a:srgbClr val="C0C0C0"/>
                  </a:outerShdw>
                </a:effectLst>
                <a:latin typeface="Times New Roman" pitchFamily="18" charset="0"/>
                <a:ea typeface="+mn-ea"/>
              </a:rPr>
              <a:t>注   </a:t>
            </a:r>
            <a:r>
              <a:rPr lang="zh-CN" altLang="en-US" sz="2800" b="1">
                <a:solidFill>
                  <a:schemeClr val="tx2"/>
                </a:solidFill>
                <a:effectLst>
                  <a:outerShdw blurRad="38100" dist="38100" dir="2700000" algn="tl">
                    <a:srgbClr val="C0C0C0"/>
                  </a:outerShdw>
                </a:effectLst>
                <a:latin typeface="Times New Roman" pitchFamily="18" charset="0"/>
                <a:ea typeface="+mn-ea"/>
              </a:rPr>
              <a:t>设</a:t>
            </a:r>
          </a:p>
        </p:txBody>
      </p:sp>
      <p:graphicFrame>
        <p:nvGraphicFramePr>
          <p:cNvPr id="299011" name="Object 2">
            <a:extLst>
              <a:ext uri="{FF2B5EF4-FFF2-40B4-BE49-F238E27FC236}">
                <a16:creationId xmlns:a16="http://schemas.microsoft.com/office/drawing/2014/main" id="{6A08DF4E-76A2-6A5C-5FCF-4E8D20020809}"/>
              </a:ext>
            </a:extLst>
          </p:cNvPr>
          <p:cNvGraphicFramePr>
            <a:graphicFrameLocks noChangeAspect="1"/>
          </p:cNvGraphicFramePr>
          <p:nvPr/>
        </p:nvGraphicFramePr>
        <p:xfrm>
          <a:off x="1331913" y="908050"/>
          <a:ext cx="6194425" cy="530225"/>
        </p:xfrm>
        <a:graphic>
          <a:graphicData uri="http://schemas.openxmlformats.org/presentationml/2006/ole">
            <mc:AlternateContent xmlns:mc="http://schemas.openxmlformats.org/markup-compatibility/2006">
              <mc:Choice xmlns:v="urn:schemas-microsoft-com:vml" Requires="v">
                <p:oleObj name="Equation" r:id="rId2" imgW="2882880" imgH="241200" progId="Equation.DSMT4">
                  <p:embed/>
                </p:oleObj>
              </mc:Choice>
              <mc:Fallback>
                <p:oleObj name="Equation" r:id="rId2" imgW="2882880" imgH="2412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908050"/>
                        <a:ext cx="6194425"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9012" name="Rectangle 4">
            <a:extLst>
              <a:ext uri="{FF2B5EF4-FFF2-40B4-BE49-F238E27FC236}">
                <a16:creationId xmlns:a16="http://schemas.microsoft.com/office/drawing/2014/main" id="{0E174CEC-B5B4-ECE9-C97F-4AA535A008F2}"/>
              </a:ext>
            </a:extLst>
          </p:cNvPr>
          <p:cNvSpPr>
            <a:spLocks noChangeArrowheads="1"/>
          </p:cNvSpPr>
          <p:nvPr/>
        </p:nvSpPr>
        <p:spPr bwMode="auto">
          <a:xfrm>
            <a:off x="755650" y="1557338"/>
            <a:ext cx="720725"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则</a:t>
            </a:r>
          </a:p>
        </p:txBody>
      </p:sp>
      <p:graphicFrame>
        <p:nvGraphicFramePr>
          <p:cNvPr id="299013" name="Object 3">
            <a:extLst>
              <a:ext uri="{FF2B5EF4-FFF2-40B4-BE49-F238E27FC236}">
                <a16:creationId xmlns:a16="http://schemas.microsoft.com/office/drawing/2014/main" id="{017DA9EE-B06F-B06B-8DD6-7A3922F89313}"/>
              </a:ext>
            </a:extLst>
          </p:cNvPr>
          <p:cNvGraphicFramePr>
            <a:graphicFrameLocks noChangeAspect="1"/>
          </p:cNvGraphicFramePr>
          <p:nvPr/>
        </p:nvGraphicFramePr>
        <p:xfrm>
          <a:off x="1331913" y="1628775"/>
          <a:ext cx="3438525" cy="557213"/>
        </p:xfrm>
        <a:graphic>
          <a:graphicData uri="http://schemas.openxmlformats.org/presentationml/2006/ole">
            <mc:AlternateContent xmlns:mc="http://schemas.openxmlformats.org/markup-compatibility/2006">
              <mc:Choice xmlns:v="urn:schemas-microsoft-com:vml" Requires="v">
                <p:oleObj name="Equation" r:id="rId4" imgW="1600200" imgH="253800" progId="Equation.DSMT4">
                  <p:embed/>
                </p:oleObj>
              </mc:Choice>
              <mc:Fallback>
                <p:oleObj name="Equation" r:id="rId4" imgW="1600200" imgH="2538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1628775"/>
                        <a:ext cx="3438525" cy="557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9014" name="Object 4">
            <a:extLst>
              <a:ext uri="{FF2B5EF4-FFF2-40B4-BE49-F238E27FC236}">
                <a16:creationId xmlns:a16="http://schemas.microsoft.com/office/drawing/2014/main" id="{8AF92347-E25C-BE93-572B-F95D95B1507D}"/>
              </a:ext>
            </a:extLst>
          </p:cNvPr>
          <p:cNvGraphicFramePr>
            <a:graphicFrameLocks noChangeAspect="1"/>
          </p:cNvGraphicFramePr>
          <p:nvPr/>
        </p:nvGraphicFramePr>
        <p:xfrm>
          <a:off x="1258888" y="2276475"/>
          <a:ext cx="4092575" cy="557213"/>
        </p:xfrm>
        <a:graphic>
          <a:graphicData uri="http://schemas.openxmlformats.org/presentationml/2006/ole">
            <mc:AlternateContent xmlns:mc="http://schemas.openxmlformats.org/markup-compatibility/2006">
              <mc:Choice xmlns:v="urn:schemas-microsoft-com:vml" Requires="v">
                <p:oleObj name="Equation" r:id="rId6" imgW="1904760" imgH="253800" progId="Equation.DSMT4">
                  <p:embed/>
                </p:oleObj>
              </mc:Choice>
              <mc:Fallback>
                <p:oleObj name="Equation" r:id="rId6" imgW="1904760" imgH="2538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8888" y="2276475"/>
                        <a:ext cx="4092575" cy="557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9015" name="Object 5">
            <a:extLst>
              <a:ext uri="{FF2B5EF4-FFF2-40B4-BE49-F238E27FC236}">
                <a16:creationId xmlns:a16="http://schemas.microsoft.com/office/drawing/2014/main" id="{4A8E3129-F57A-8084-E654-BC9B5A5B1657}"/>
              </a:ext>
            </a:extLst>
          </p:cNvPr>
          <p:cNvGraphicFramePr>
            <a:graphicFrameLocks noChangeAspect="1"/>
          </p:cNvGraphicFramePr>
          <p:nvPr/>
        </p:nvGraphicFramePr>
        <p:xfrm>
          <a:off x="1187450" y="2924175"/>
          <a:ext cx="4773613" cy="557213"/>
        </p:xfrm>
        <a:graphic>
          <a:graphicData uri="http://schemas.openxmlformats.org/presentationml/2006/ole">
            <mc:AlternateContent xmlns:mc="http://schemas.openxmlformats.org/markup-compatibility/2006">
              <mc:Choice xmlns:v="urn:schemas-microsoft-com:vml" Requires="v">
                <p:oleObj name="Equation" r:id="rId8" imgW="2222280" imgH="253800" progId="Equation.DSMT4">
                  <p:embed/>
                </p:oleObj>
              </mc:Choice>
              <mc:Fallback>
                <p:oleObj name="Equation" r:id="rId8" imgW="2222280" imgH="2538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7450" y="2924175"/>
                        <a:ext cx="4773613" cy="557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9016" name="Object 6">
            <a:extLst>
              <a:ext uri="{FF2B5EF4-FFF2-40B4-BE49-F238E27FC236}">
                <a16:creationId xmlns:a16="http://schemas.microsoft.com/office/drawing/2014/main" id="{D49B338F-077C-B412-3204-85AD7D939FED}"/>
              </a:ext>
            </a:extLst>
          </p:cNvPr>
          <p:cNvGraphicFramePr>
            <a:graphicFrameLocks noChangeAspect="1"/>
          </p:cNvGraphicFramePr>
          <p:nvPr/>
        </p:nvGraphicFramePr>
        <p:xfrm>
          <a:off x="1403350" y="3573463"/>
          <a:ext cx="1336675" cy="222250"/>
        </p:xfrm>
        <a:graphic>
          <a:graphicData uri="http://schemas.openxmlformats.org/presentationml/2006/ole">
            <mc:AlternateContent xmlns:mc="http://schemas.openxmlformats.org/markup-compatibility/2006">
              <mc:Choice xmlns:v="urn:schemas-microsoft-com:vml" Requires="v">
                <p:oleObj name="Equation" r:id="rId10" imgW="622080" imgH="101520" progId="Equation.DSMT4">
                  <p:embed/>
                </p:oleObj>
              </mc:Choice>
              <mc:Fallback>
                <p:oleObj name="Equation" r:id="rId10" imgW="622080" imgH="10152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03350" y="3573463"/>
                        <a:ext cx="1336675" cy="222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9017" name="Object 7">
            <a:extLst>
              <a:ext uri="{FF2B5EF4-FFF2-40B4-BE49-F238E27FC236}">
                <a16:creationId xmlns:a16="http://schemas.microsoft.com/office/drawing/2014/main" id="{25951C36-3D5F-57DD-4A59-078A7F2196C8}"/>
              </a:ext>
            </a:extLst>
          </p:cNvPr>
          <p:cNvGraphicFramePr>
            <a:graphicFrameLocks noChangeAspect="1"/>
          </p:cNvGraphicFramePr>
          <p:nvPr/>
        </p:nvGraphicFramePr>
        <p:xfrm>
          <a:off x="1187450" y="3860800"/>
          <a:ext cx="5046663" cy="612775"/>
        </p:xfrm>
        <a:graphic>
          <a:graphicData uri="http://schemas.openxmlformats.org/presentationml/2006/ole">
            <mc:AlternateContent xmlns:mc="http://schemas.openxmlformats.org/markup-compatibility/2006">
              <mc:Choice xmlns:v="urn:schemas-microsoft-com:vml" Requires="v">
                <p:oleObj name="Equation" r:id="rId12" imgW="2349360" imgH="279360" progId="Equation.DSMT4">
                  <p:embed/>
                </p:oleObj>
              </mc:Choice>
              <mc:Fallback>
                <p:oleObj name="Equation" r:id="rId12" imgW="2349360" imgH="27936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87450" y="3860800"/>
                        <a:ext cx="5046663"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9018" name="Object 8">
            <a:extLst>
              <a:ext uri="{FF2B5EF4-FFF2-40B4-BE49-F238E27FC236}">
                <a16:creationId xmlns:a16="http://schemas.microsoft.com/office/drawing/2014/main" id="{A33EEDC8-B0F8-03E7-45D2-E25F71690DFD}"/>
              </a:ext>
            </a:extLst>
          </p:cNvPr>
          <p:cNvGraphicFramePr>
            <a:graphicFrameLocks noChangeAspect="1"/>
          </p:cNvGraphicFramePr>
          <p:nvPr/>
        </p:nvGraphicFramePr>
        <p:xfrm>
          <a:off x="1187450" y="5013325"/>
          <a:ext cx="4500563" cy="612775"/>
        </p:xfrm>
        <a:graphic>
          <a:graphicData uri="http://schemas.openxmlformats.org/presentationml/2006/ole">
            <mc:AlternateContent xmlns:mc="http://schemas.openxmlformats.org/markup-compatibility/2006">
              <mc:Choice xmlns:v="urn:schemas-microsoft-com:vml" Requires="v">
                <p:oleObj name="Equation" r:id="rId14" imgW="2095200" imgH="279360" progId="Equation.DSMT4">
                  <p:embed/>
                </p:oleObj>
              </mc:Choice>
              <mc:Fallback>
                <p:oleObj name="Equation" r:id="rId14" imgW="2095200" imgH="27936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87450" y="5013325"/>
                        <a:ext cx="4500563"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9019" name="Object 9">
            <a:extLst>
              <a:ext uri="{FF2B5EF4-FFF2-40B4-BE49-F238E27FC236}">
                <a16:creationId xmlns:a16="http://schemas.microsoft.com/office/drawing/2014/main" id="{586F61DC-0083-DD93-0135-3487DE56E452}"/>
              </a:ext>
            </a:extLst>
          </p:cNvPr>
          <p:cNvGraphicFramePr>
            <a:graphicFrameLocks noChangeAspect="1"/>
          </p:cNvGraphicFramePr>
          <p:nvPr/>
        </p:nvGraphicFramePr>
        <p:xfrm>
          <a:off x="1403350" y="4652963"/>
          <a:ext cx="1336675" cy="222250"/>
        </p:xfrm>
        <a:graphic>
          <a:graphicData uri="http://schemas.openxmlformats.org/presentationml/2006/ole">
            <mc:AlternateContent xmlns:mc="http://schemas.openxmlformats.org/markup-compatibility/2006">
              <mc:Choice xmlns:v="urn:schemas-microsoft-com:vml" Requires="v">
                <p:oleObj name="Equation" r:id="rId16" imgW="622080" imgH="101520" progId="Equation.DSMT4">
                  <p:embed/>
                </p:oleObj>
              </mc:Choice>
              <mc:Fallback>
                <p:oleObj name="Equation" r:id="rId16" imgW="622080" imgH="101520" progId="Equation.DSMT4">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03350" y="4652963"/>
                        <a:ext cx="1336675" cy="222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9020" name="Object 10">
            <a:extLst>
              <a:ext uri="{FF2B5EF4-FFF2-40B4-BE49-F238E27FC236}">
                <a16:creationId xmlns:a16="http://schemas.microsoft.com/office/drawing/2014/main" id="{74079A55-AE4C-CAAF-657C-B16D06C15C40}"/>
              </a:ext>
            </a:extLst>
          </p:cNvPr>
          <p:cNvGraphicFramePr>
            <a:graphicFrameLocks noChangeAspect="1"/>
          </p:cNvGraphicFramePr>
          <p:nvPr/>
        </p:nvGraphicFramePr>
        <p:xfrm>
          <a:off x="1258888" y="5734050"/>
          <a:ext cx="1855787" cy="500063"/>
        </p:xfrm>
        <a:graphic>
          <a:graphicData uri="http://schemas.openxmlformats.org/presentationml/2006/ole">
            <mc:AlternateContent xmlns:mc="http://schemas.openxmlformats.org/markup-compatibility/2006">
              <mc:Choice xmlns:v="urn:schemas-microsoft-com:vml" Requires="v">
                <p:oleObj name="Equation" r:id="rId18" imgW="863280" imgH="228600" progId="Equation.DSMT4">
                  <p:embed/>
                </p:oleObj>
              </mc:Choice>
              <mc:Fallback>
                <p:oleObj name="Equation" r:id="rId18" imgW="863280" imgH="228600" progId="Equation.DSMT4">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58888" y="5734050"/>
                        <a:ext cx="1855787"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9" name="Text Box 13">
            <a:extLst>
              <a:ext uri="{FF2B5EF4-FFF2-40B4-BE49-F238E27FC236}">
                <a16:creationId xmlns:a16="http://schemas.microsoft.com/office/drawing/2014/main" id="{044A0B57-D67D-714C-C9BC-A7450BC32647}"/>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§6  </a:t>
            </a:r>
            <a:r>
              <a:rPr lang="zh-CN" altLang="en-US" sz="3200" b="1">
                <a:solidFill>
                  <a:schemeClr val="accent2"/>
                </a:solidFill>
                <a:latin typeface="宋体" panose="02010600030101010101" pitchFamily="2" charset="-122"/>
              </a:rPr>
              <a:t>重因式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99010"/>
                                        </p:tgtEl>
                                        <p:attrNameLst>
                                          <p:attrName>style.visibility</p:attrName>
                                        </p:attrNameLst>
                                      </p:cBhvr>
                                      <p:to>
                                        <p:strVal val="visible"/>
                                      </p:to>
                                    </p:set>
                                    <p:animEffect transition="in" filter="wipe(left)">
                                      <p:cBhvr>
                                        <p:cTn id="7" dur="500"/>
                                        <p:tgtEl>
                                          <p:spTgt spid="29901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99011"/>
                                        </p:tgtEl>
                                        <p:attrNameLst>
                                          <p:attrName>style.visibility</p:attrName>
                                        </p:attrNameLst>
                                      </p:cBhvr>
                                      <p:to>
                                        <p:strVal val="visible"/>
                                      </p:to>
                                    </p:set>
                                    <p:animEffect transition="in" filter="wipe(left)">
                                      <p:cBhvr>
                                        <p:cTn id="11" dur="500"/>
                                        <p:tgtEl>
                                          <p:spTgt spid="2990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99012"/>
                                        </p:tgtEl>
                                        <p:attrNameLst>
                                          <p:attrName>style.visibility</p:attrName>
                                        </p:attrNameLst>
                                      </p:cBhvr>
                                      <p:to>
                                        <p:strVal val="visible"/>
                                      </p:to>
                                    </p:set>
                                    <p:animEffect transition="in" filter="wipe(left)">
                                      <p:cBhvr>
                                        <p:cTn id="16" dur="500"/>
                                        <p:tgtEl>
                                          <p:spTgt spid="299012"/>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99013"/>
                                        </p:tgtEl>
                                        <p:attrNameLst>
                                          <p:attrName>style.visibility</p:attrName>
                                        </p:attrNameLst>
                                      </p:cBhvr>
                                      <p:to>
                                        <p:strVal val="visible"/>
                                      </p:to>
                                    </p:set>
                                    <p:animEffect transition="in" filter="wipe(left)">
                                      <p:cBhvr>
                                        <p:cTn id="20" dur="500"/>
                                        <p:tgtEl>
                                          <p:spTgt spid="29901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99014"/>
                                        </p:tgtEl>
                                        <p:attrNameLst>
                                          <p:attrName>style.visibility</p:attrName>
                                        </p:attrNameLst>
                                      </p:cBhvr>
                                      <p:to>
                                        <p:strVal val="visible"/>
                                      </p:to>
                                    </p:set>
                                    <p:animEffect transition="in" filter="wipe(left)">
                                      <p:cBhvr>
                                        <p:cTn id="25" dur="500"/>
                                        <p:tgtEl>
                                          <p:spTgt spid="29901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99015"/>
                                        </p:tgtEl>
                                        <p:attrNameLst>
                                          <p:attrName>style.visibility</p:attrName>
                                        </p:attrNameLst>
                                      </p:cBhvr>
                                      <p:to>
                                        <p:strVal val="visible"/>
                                      </p:to>
                                    </p:set>
                                    <p:animEffect transition="in" filter="wipe(left)">
                                      <p:cBhvr>
                                        <p:cTn id="30" dur="500"/>
                                        <p:tgtEl>
                                          <p:spTgt spid="29901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99016"/>
                                        </p:tgtEl>
                                        <p:attrNameLst>
                                          <p:attrName>style.visibility</p:attrName>
                                        </p:attrNameLst>
                                      </p:cBhvr>
                                      <p:to>
                                        <p:strVal val="visible"/>
                                      </p:to>
                                    </p:set>
                                    <p:animEffect transition="in" filter="wipe(left)">
                                      <p:cBhvr>
                                        <p:cTn id="35" dur="500"/>
                                        <p:tgtEl>
                                          <p:spTgt spid="29901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299017"/>
                                        </p:tgtEl>
                                        <p:attrNameLst>
                                          <p:attrName>style.visibility</p:attrName>
                                        </p:attrNameLst>
                                      </p:cBhvr>
                                      <p:to>
                                        <p:strVal val="visible"/>
                                      </p:to>
                                    </p:set>
                                    <p:animEffect transition="in" filter="wipe(left)">
                                      <p:cBhvr>
                                        <p:cTn id="40" dur="500"/>
                                        <p:tgtEl>
                                          <p:spTgt spid="29901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299019"/>
                                        </p:tgtEl>
                                        <p:attrNameLst>
                                          <p:attrName>style.visibility</p:attrName>
                                        </p:attrNameLst>
                                      </p:cBhvr>
                                      <p:to>
                                        <p:strVal val="visible"/>
                                      </p:to>
                                    </p:set>
                                    <p:animEffect transition="in" filter="wipe(left)">
                                      <p:cBhvr>
                                        <p:cTn id="45" dur="500"/>
                                        <p:tgtEl>
                                          <p:spTgt spid="29901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299018"/>
                                        </p:tgtEl>
                                        <p:attrNameLst>
                                          <p:attrName>style.visibility</p:attrName>
                                        </p:attrNameLst>
                                      </p:cBhvr>
                                      <p:to>
                                        <p:strVal val="visible"/>
                                      </p:to>
                                    </p:set>
                                    <p:animEffect transition="in" filter="wipe(left)">
                                      <p:cBhvr>
                                        <p:cTn id="50" dur="500"/>
                                        <p:tgtEl>
                                          <p:spTgt spid="29901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299020"/>
                                        </p:tgtEl>
                                        <p:attrNameLst>
                                          <p:attrName>style.visibility</p:attrName>
                                        </p:attrNameLst>
                                      </p:cBhvr>
                                      <p:to>
                                        <p:strVal val="visible"/>
                                      </p:to>
                                    </p:set>
                                    <p:animEffect transition="in" filter="wipe(left)">
                                      <p:cBhvr>
                                        <p:cTn id="55" dur="500"/>
                                        <p:tgtEl>
                                          <p:spTgt spid="299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0" grpId="0"/>
      <p:bldP spid="2990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a:extLst>
              <a:ext uri="{FF2B5EF4-FFF2-40B4-BE49-F238E27FC236}">
                <a16:creationId xmlns:a16="http://schemas.microsoft.com/office/drawing/2014/main" id="{646C3249-3FD2-DAD9-23F6-502518E043B4}"/>
              </a:ext>
            </a:extLst>
          </p:cNvPr>
          <p:cNvSpPr>
            <a:spLocks noChangeArrowheads="1"/>
          </p:cNvSpPr>
          <p:nvPr/>
        </p:nvSpPr>
        <p:spPr bwMode="auto">
          <a:xfrm>
            <a:off x="179388" y="692150"/>
            <a:ext cx="5029200" cy="579438"/>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3200" b="1">
                <a:solidFill>
                  <a:srgbClr val="FF6600"/>
                </a:solidFill>
                <a:effectLst>
                  <a:outerShdw blurRad="38100" dist="38100" dir="2700000" algn="tl">
                    <a:srgbClr val="C0C0C0"/>
                  </a:outerShdw>
                </a:effectLst>
                <a:latin typeface="Times New Roman" pitchFamily="18" charset="0"/>
                <a:ea typeface="+mn-ea"/>
              </a:rPr>
              <a:t>三</a:t>
            </a:r>
            <a:r>
              <a:rPr lang="en-US" altLang="zh-CN" sz="3200" b="1">
                <a:solidFill>
                  <a:srgbClr val="FF6600"/>
                </a:solidFill>
                <a:effectLst>
                  <a:outerShdw blurRad="38100" dist="38100" dir="2700000" algn="tl">
                    <a:srgbClr val="C0C0C0"/>
                  </a:outerShdw>
                </a:effectLst>
                <a:latin typeface="Times New Roman" pitchFamily="18" charset="0"/>
                <a:ea typeface="+mn-ea"/>
              </a:rPr>
              <a:t>. </a:t>
            </a:r>
            <a:r>
              <a:rPr lang="zh-CN" altLang="en-US" sz="3200" b="1">
                <a:solidFill>
                  <a:srgbClr val="FF6600"/>
                </a:solidFill>
                <a:effectLst>
                  <a:outerShdw blurRad="38100" dist="38100" dir="2700000" algn="tl">
                    <a:srgbClr val="C0C0C0"/>
                  </a:outerShdw>
                </a:effectLst>
                <a:latin typeface="Times New Roman" pitchFamily="18" charset="0"/>
                <a:ea typeface="+mn-ea"/>
              </a:rPr>
              <a:t>重因式的判别</a:t>
            </a:r>
          </a:p>
        </p:txBody>
      </p:sp>
      <p:sp>
        <p:nvSpPr>
          <p:cNvPr id="300035" name="Rectangle 3">
            <a:extLst>
              <a:ext uri="{FF2B5EF4-FFF2-40B4-BE49-F238E27FC236}">
                <a16:creationId xmlns:a16="http://schemas.microsoft.com/office/drawing/2014/main" id="{C49619BD-B4C0-BB15-907D-4F4BD8558FFF}"/>
              </a:ext>
            </a:extLst>
          </p:cNvPr>
          <p:cNvSpPr>
            <a:spLocks noChangeArrowheads="1"/>
          </p:cNvSpPr>
          <p:nvPr/>
        </p:nvSpPr>
        <p:spPr bwMode="auto">
          <a:xfrm>
            <a:off x="4572000" y="1484313"/>
            <a:ext cx="638175" cy="519112"/>
          </a:xfrm>
          <a:prstGeom prst="rect">
            <a:avLst/>
          </a:prstGeom>
          <a:noFill/>
          <a:ln w="9525">
            <a:noFill/>
            <a:miter lim="800000"/>
            <a:headEnd/>
            <a:tailEnd/>
          </a:ln>
          <a:effectLst/>
        </p:spPr>
        <p:txBody>
          <a:bodyPr wrap="none" anchor="ct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是</a:t>
            </a:r>
            <a:r>
              <a:rPr lang="zh-CN" altLang="en-US" sz="2800">
                <a:latin typeface="+mn-lt"/>
                <a:ea typeface="+mn-ea"/>
              </a:rPr>
              <a:t> </a:t>
            </a:r>
          </a:p>
        </p:txBody>
      </p:sp>
      <p:sp>
        <p:nvSpPr>
          <p:cNvPr id="300036" name="Rectangle 4">
            <a:extLst>
              <a:ext uri="{FF2B5EF4-FFF2-40B4-BE49-F238E27FC236}">
                <a16:creationId xmlns:a16="http://schemas.microsoft.com/office/drawing/2014/main" id="{670A1506-F4DF-35DD-E42C-AA55490134E5}"/>
              </a:ext>
            </a:extLst>
          </p:cNvPr>
          <p:cNvSpPr>
            <a:spLocks noChangeArrowheads="1"/>
          </p:cNvSpPr>
          <p:nvPr/>
        </p:nvSpPr>
        <p:spPr bwMode="auto">
          <a:xfrm>
            <a:off x="5724525" y="1484313"/>
            <a:ext cx="2774950" cy="519112"/>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的</a:t>
            </a:r>
            <a:r>
              <a:rPr lang="en-US" altLang="zh-CN" sz="2800" b="1" i="1">
                <a:solidFill>
                  <a:schemeClr val="tx2"/>
                </a:solidFill>
                <a:effectLst>
                  <a:outerShdw blurRad="38100" dist="38100" dir="2700000" algn="tl">
                    <a:srgbClr val="C0C0C0"/>
                  </a:outerShdw>
                </a:effectLst>
                <a:latin typeface="Times New Roman" pitchFamily="18" charset="0"/>
                <a:ea typeface="+mn-ea"/>
              </a:rPr>
              <a:t>k</a:t>
            </a:r>
            <a:r>
              <a:rPr lang="zh-CN" altLang="en-US" sz="2800" b="1">
                <a:solidFill>
                  <a:schemeClr val="tx2"/>
                </a:solidFill>
                <a:effectLst>
                  <a:outerShdw blurRad="38100" dist="38100" dir="2700000" algn="tl">
                    <a:srgbClr val="C0C0C0"/>
                  </a:outerShdw>
                </a:effectLst>
                <a:latin typeface="Times New Roman" pitchFamily="18" charset="0"/>
                <a:ea typeface="+mn-ea"/>
              </a:rPr>
              <a:t>重因式</a:t>
            </a:r>
            <a:r>
              <a:rPr lang="en-US" altLang="zh-CN" sz="2800" b="1">
                <a:solidFill>
                  <a:schemeClr val="tx2"/>
                </a:solidFill>
                <a:effectLst>
                  <a:outerShdw blurRad="38100" dist="38100" dir="2700000" algn="tl">
                    <a:srgbClr val="C0C0C0"/>
                  </a:outerShdw>
                </a:effectLst>
                <a:latin typeface="Times New Roman" pitchFamily="18" charset="0"/>
                <a:ea typeface="+mn-ea"/>
              </a:rPr>
              <a:t>(</a:t>
            </a:r>
            <a:r>
              <a:rPr lang="en-US" altLang="zh-CN" sz="2800" b="1" i="1">
                <a:solidFill>
                  <a:schemeClr val="tx2"/>
                </a:solidFill>
                <a:effectLst>
                  <a:outerShdw blurRad="38100" dist="38100" dir="2700000" algn="tl">
                    <a:srgbClr val="C0C0C0"/>
                  </a:outerShdw>
                </a:effectLst>
                <a:latin typeface="Times New Roman" pitchFamily="18" charset="0"/>
                <a:ea typeface="+mn-ea"/>
              </a:rPr>
              <a:t>k</a:t>
            </a:r>
            <a:r>
              <a:rPr lang="en-US" altLang="zh-CN" sz="2800" b="1">
                <a:solidFill>
                  <a:schemeClr val="tx2"/>
                </a:solidFill>
                <a:effectLst>
                  <a:outerShdw blurRad="38100" dist="38100" dir="2700000" algn="tl">
                    <a:srgbClr val="C0C0C0"/>
                  </a:outerShdw>
                </a:effectLst>
                <a:latin typeface="Times New Roman" pitchFamily="18" charset="0"/>
                <a:ea typeface="+mn-ea"/>
              </a:rPr>
              <a:t>&gt;1),</a:t>
            </a:r>
            <a:r>
              <a:rPr lang="en-US" altLang="zh-CN" sz="2800">
                <a:latin typeface="+mn-lt"/>
                <a:ea typeface="+mn-ea"/>
              </a:rPr>
              <a:t> </a:t>
            </a:r>
          </a:p>
        </p:txBody>
      </p:sp>
      <p:sp>
        <p:nvSpPr>
          <p:cNvPr id="300037" name="Rectangle 5">
            <a:extLst>
              <a:ext uri="{FF2B5EF4-FFF2-40B4-BE49-F238E27FC236}">
                <a16:creationId xmlns:a16="http://schemas.microsoft.com/office/drawing/2014/main" id="{DC508B5B-8C98-B2C1-B6FE-CF371ECB4630}"/>
              </a:ext>
            </a:extLst>
          </p:cNvPr>
          <p:cNvSpPr>
            <a:spLocks noChangeArrowheads="1"/>
          </p:cNvSpPr>
          <p:nvPr/>
        </p:nvSpPr>
        <p:spPr bwMode="auto">
          <a:xfrm>
            <a:off x="179388" y="1484313"/>
            <a:ext cx="3887787"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rgbClr val="FF6600"/>
                </a:solidFill>
                <a:effectLst>
                  <a:outerShdw blurRad="38100" dist="38100" dir="2700000" algn="tl">
                    <a:srgbClr val="C0C0C0"/>
                  </a:outerShdw>
                </a:effectLst>
                <a:latin typeface="Times New Roman" pitchFamily="18" charset="0"/>
                <a:ea typeface="+mn-ea"/>
              </a:rPr>
              <a:t>定理   </a:t>
            </a:r>
            <a:r>
              <a:rPr lang="zh-CN" altLang="en-US" sz="2800" b="1">
                <a:solidFill>
                  <a:schemeClr val="tx2"/>
                </a:solidFill>
                <a:effectLst>
                  <a:outerShdw blurRad="38100" dist="38100" dir="2700000" algn="tl">
                    <a:srgbClr val="C0C0C0"/>
                  </a:outerShdw>
                </a:effectLst>
                <a:latin typeface="Times New Roman" pitchFamily="18" charset="0"/>
                <a:ea typeface="+mn-ea"/>
              </a:rPr>
              <a:t>设不可约多项式</a:t>
            </a:r>
          </a:p>
        </p:txBody>
      </p:sp>
      <p:graphicFrame>
        <p:nvGraphicFramePr>
          <p:cNvPr id="300038" name="Object 2">
            <a:extLst>
              <a:ext uri="{FF2B5EF4-FFF2-40B4-BE49-F238E27FC236}">
                <a16:creationId xmlns:a16="http://schemas.microsoft.com/office/drawing/2014/main" id="{CD3126F2-C092-539A-0BFC-EA686970ED31}"/>
              </a:ext>
            </a:extLst>
          </p:cNvPr>
          <p:cNvGraphicFramePr>
            <a:graphicFrameLocks noChangeAspect="1"/>
          </p:cNvGraphicFramePr>
          <p:nvPr/>
        </p:nvGraphicFramePr>
        <p:xfrm>
          <a:off x="3779838" y="1557338"/>
          <a:ext cx="765175" cy="446087"/>
        </p:xfrm>
        <a:graphic>
          <a:graphicData uri="http://schemas.openxmlformats.org/presentationml/2006/ole">
            <mc:AlternateContent xmlns:mc="http://schemas.openxmlformats.org/markup-compatibility/2006">
              <mc:Choice xmlns:v="urn:schemas-microsoft-com:vml" Requires="v">
                <p:oleObj name="Equation" r:id="rId2" imgW="355320" imgH="203040" progId="Equation.DSMT4">
                  <p:embed/>
                </p:oleObj>
              </mc:Choice>
              <mc:Fallback>
                <p:oleObj name="Equation" r:id="rId2" imgW="355320" imgH="20304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838" y="1557338"/>
                        <a:ext cx="765175"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0039" name="Object 3">
            <a:extLst>
              <a:ext uri="{FF2B5EF4-FFF2-40B4-BE49-F238E27FC236}">
                <a16:creationId xmlns:a16="http://schemas.microsoft.com/office/drawing/2014/main" id="{70FBAAB0-1B9B-F901-05FF-B5B7D30BC8DB}"/>
              </a:ext>
            </a:extLst>
          </p:cNvPr>
          <p:cNvGraphicFramePr>
            <a:graphicFrameLocks noChangeAspect="1"/>
          </p:cNvGraphicFramePr>
          <p:nvPr/>
        </p:nvGraphicFramePr>
        <p:xfrm>
          <a:off x="5003800" y="1557338"/>
          <a:ext cx="792163" cy="446087"/>
        </p:xfrm>
        <a:graphic>
          <a:graphicData uri="http://schemas.openxmlformats.org/presentationml/2006/ole">
            <mc:AlternateContent xmlns:mc="http://schemas.openxmlformats.org/markup-compatibility/2006">
              <mc:Choice xmlns:v="urn:schemas-microsoft-com:vml" Requires="v">
                <p:oleObj name="Equation" r:id="rId4" imgW="368280" imgH="203040" progId="Equation.DSMT4">
                  <p:embed/>
                </p:oleObj>
              </mc:Choice>
              <mc:Fallback>
                <p:oleObj name="Equation" r:id="rId4" imgW="368280" imgH="20304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0" y="1557338"/>
                        <a:ext cx="792163"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0040" name="Rectangle 8">
            <a:extLst>
              <a:ext uri="{FF2B5EF4-FFF2-40B4-BE49-F238E27FC236}">
                <a16:creationId xmlns:a16="http://schemas.microsoft.com/office/drawing/2014/main" id="{7579AFAA-7440-F789-AB97-9C9AA9865427}"/>
              </a:ext>
            </a:extLst>
          </p:cNvPr>
          <p:cNvSpPr>
            <a:spLocks noChangeArrowheads="1"/>
          </p:cNvSpPr>
          <p:nvPr/>
        </p:nvSpPr>
        <p:spPr bwMode="auto">
          <a:xfrm>
            <a:off x="611188" y="2060575"/>
            <a:ext cx="539750" cy="519113"/>
          </a:xfrm>
          <a:prstGeom prst="rect">
            <a:avLst/>
          </a:prstGeom>
          <a:noFill/>
          <a:ln w="9525" algn="ctr">
            <a:noFill/>
            <a:miter lim="800000"/>
            <a:headEnd/>
            <a:tailEnd/>
          </a:ln>
          <a:effectLst/>
        </p:spPr>
        <p:txBody>
          <a:bodyPr wrap="none">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则</a:t>
            </a:r>
          </a:p>
        </p:txBody>
      </p:sp>
      <p:sp>
        <p:nvSpPr>
          <p:cNvPr id="300041" name="Rectangle 9">
            <a:extLst>
              <a:ext uri="{FF2B5EF4-FFF2-40B4-BE49-F238E27FC236}">
                <a16:creationId xmlns:a16="http://schemas.microsoft.com/office/drawing/2014/main" id="{4DC1B95C-8768-054F-E204-3B625CFA7AE1}"/>
              </a:ext>
            </a:extLst>
          </p:cNvPr>
          <p:cNvSpPr>
            <a:spLocks noChangeArrowheads="1"/>
          </p:cNvSpPr>
          <p:nvPr/>
        </p:nvSpPr>
        <p:spPr bwMode="auto">
          <a:xfrm>
            <a:off x="1692275" y="2060575"/>
            <a:ext cx="638175" cy="519113"/>
          </a:xfrm>
          <a:prstGeom prst="rect">
            <a:avLst/>
          </a:prstGeom>
          <a:noFill/>
          <a:ln w="9525">
            <a:noFill/>
            <a:miter lim="800000"/>
            <a:headEnd/>
            <a:tailEnd/>
          </a:ln>
          <a:effectLst/>
        </p:spPr>
        <p:txBody>
          <a:bodyPr wrap="none" anchor="ct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是</a:t>
            </a:r>
            <a:r>
              <a:rPr lang="zh-CN" altLang="en-US" sz="2800">
                <a:latin typeface="+mn-lt"/>
                <a:ea typeface="+mn-ea"/>
              </a:rPr>
              <a:t> </a:t>
            </a:r>
          </a:p>
        </p:txBody>
      </p:sp>
      <p:sp>
        <p:nvSpPr>
          <p:cNvPr id="300042" name="Rectangle 10">
            <a:extLst>
              <a:ext uri="{FF2B5EF4-FFF2-40B4-BE49-F238E27FC236}">
                <a16:creationId xmlns:a16="http://schemas.microsoft.com/office/drawing/2014/main" id="{7DF87881-11A6-E84B-734A-A53C892DBA03}"/>
              </a:ext>
            </a:extLst>
          </p:cNvPr>
          <p:cNvSpPr>
            <a:spLocks noChangeArrowheads="1"/>
          </p:cNvSpPr>
          <p:nvPr/>
        </p:nvSpPr>
        <p:spPr bwMode="auto">
          <a:xfrm>
            <a:off x="2916238" y="2060575"/>
            <a:ext cx="2274887" cy="519113"/>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的</a:t>
            </a:r>
            <a:r>
              <a:rPr lang="en-US" altLang="zh-CN" sz="2800" b="1" i="1">
                <a:solidFill>
                  <a:schemeClr val="tx2"/>
                </a:solidFill>
                <a:effectLst>
                  <a:outerShdw blurRad="38100" dist="38100" dir="2700000" algn="tl">
                    <a:srgbClr val="C0C0C0"/>
                  </a:outerShdw>
                </a:effectLst>
                <a:latin typeface="Times New Roman" pitchFamily="18" charset="0"/>
                <a:ea typeface="+mn-ea"/>
              </a:rPr>
              <a:t>k</a:t>
            </a:r>
            <a:r>
              <a:rPr lang="en-US" altLang="zh-CN" sz="2800" b="1">
                <a:solidFill>
                  <a:schemeClr val="tx2"/>
                </a:solidFill>
                <a:effectLst>
                  <a:outerShdw blurRad="38100" dist="38100" dir="2700000" algn="tl">
                    <a:srgbClr val="C0C0C0"/>
                  </a:outerShdw>
                </a:effectLst>
                <a:latin typeface="Times New Roman" pitchFamily="18" charset="0"/>
                <a:ea typeface="+mn-ea"/>
              </a:rPr>
              <a:t>-1</a:t>
            </a:r>
            <a:r>
              <a:rPr lang="zh-CN" altLang="en-US" sz="2800" b="1">
                <a:solidFill>
                  <a:schemeClr val="tx2"/>
                </a:solidFill>
                <a:effectLst>
                  <a:outerShdw blurRad="38100" dist="38100" dir="2700000" algn="tl">
                    <a:srgbClr val="C0C0C0"/>
                  </a:outerShdw>
                </a:effectLst>
                <a:latin typeface="Times New Roman" pitchFamily="18" charset="0"/>
                <a:ea typeface="+mn-ea"/>
              </a:rPr>
              <a:t>重因式</a:t>
            </a:r>
            <a:r>
              <a:rPr lang="en-US" altLang="zh-CN" sz="2800" b="1">
                <a:solidFill>
                  <a:schemeClr val="tx2"/>
                </a:solidFill>
                <a:effectLst>
                  <a:outerShdw blurRad="38100" dist="38100" dir="2700000" algn="tl">
                    <a:srgbClr val="C0C0C0"/>
                  </a:outerShdw>
                </a:effectLst>
                <a:latin typeface="Times New Roman" pitchFamily="18" charset="0"/>
                <a:ea typeface="+mn-ea"/>
              </a:rPr>
              <a:t>.</a:t>
            </a:r>
            <a:r>
              <a:rPr lang="en-US" altLang="zh-CN" sz="2800">
                <a:latin typeface="+mn-lt"/>
                <a:ea typeface="+mn-ea"/>
              </a:rPr>
              <a:t> </a:t>
            </a:r>
          </a:p>
        </p:txBody>
      </p:sp>
      <p:graphicFrame>
        <p:nvGraphicFramePr>
          <p:cNvPr id="300043" name="Object 4">
            <a:extLst>
              <a:ext uri="{FF2B5EF4-FFF2-40B4-BE49-F238E27FC236}">
                <a16:creationId xmlns:a16="http://schemas.microsoft.com/office/drawing/2014/main" id="{FEEC751E-99D8-418C-5AE9-7C643AD435F9}"/>
              </a:ext>
            </a:extLst>
          </p:cNvPr>
          <p:cNvGraphicFramePr>
            <a:graphicFrameLocks noChangeAspect="1"/>
          </p:cNvGraphicFramePr>
          <p:nvPr/>
        </p:nvGraphicFramePr>
        <p:xfrm>
          <a:off x="1042988" y="2098675"/>
          <a:ext cx="776287" cy="446088"/>
        </p:xfrm>
        <a:graphic>
          <a:graphicData uri="http://schemas.openxmlformats.org/presentationml/2006/ole">
            <mc:AlternateContent xmlns:mc="http://schemas.openxmlformats.org/markup-compatibility/2006">
              <mc:Choice xmlns:v="urn:schemas-microsoft-com:vml" Requires="v">
                <p:oleObj name="Equation" r:id="rId6" imgW="355320" imgH="203040" progId="Equation.DSMT4">
                  <p:embed/>
                </p:oleObj>
              </mc:Choice>
              <mc:Fallback>
                <p:oleObj name="Equation" r:id="rId6" imgW="355320" imgH="20304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2098675"/>
                        <a:ext cx="776287"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0044" name="Object 5">
            <a:extLst>
              <a:ext uri="{FF2B5EF4-FFF2-40B4-BE49-F238E27FC236}">
                <a16:creationId xmlns:a16="http://schemas.microsoft.com/office/drawing/2014/main" id="{5784AF18-6A8B-9F69-4ABA-3FF55DE68692}"/>
              </a:ext>
            </a:extLst>
          </p:cNvPr>
          <p:cNvGraphicFramePr>
            <a:graphicFrameLocks noChangeAspect="1"/>
          </p:cNvGraphicFramePr>
          <p:nvPr/>
        </p:nvGraphicFramePr>
        <p:xfrm>
          <a:off x="2070100" y="2117725"/>
          <a:ext cx="912813" cy="446088"/>
        </p:xfrm>
        <a:graphic>
          <a:graphicData uri="http://schemas.openxmlformats.org/presentationml/2006/ole">
            <mc:AlternateContent xmlns:mc="http://schemas.openxmlformats.org/markup-compatibility/2006">
              <mc:Choice xmlns:v="urn:schemas-microsoft-com:vml" Requires="v">
                <p:oleObj name="Equation" r:id="rId8" imgW="419040" imgH="203040" progId="Equation.DSMT4">
                  <p:embed/>
                </p:oleObj>
              </mc:Choice>
              <mc:Fallback>
                <p:oleObj name="Equation" r:id="rId8" imgW="419040" imgH="20304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70100" y="2117725"/>
                        <a:ext cx="912813"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0045" name="Rectangle 13">
            <a:extLst>
              <a:ext uri="{FF2B5EF4-FFF2-40B4-BE49-F238E27FC236}">
                <a16:creationId xmlns:a16="http://schemas.microsoft.com/office/drawing/2014/main" id="{237B52A7-0B30-74C9-A66E-4CDDD49C14E2}"/>
              </a:ext>
            </a:extLst>
          </p:cNvPr>
          <p:cNvSpPr>
            <a:spLocks noChangeArrowheads="1"/>
          </p:cNvSpPr>
          <p:nvPr/>
        </p:nvSpPr>
        <p:spPr bwMode="auto">
          <a:xfrm>
            <a:off x="4572000" y="4292600"/>
            <a:ext cx="638175" cy="519113"/>
          </a:xfrm>
          <a:prstGeom prst="rect">
            <a:avLst/>
          </a:prstGeom>
          <a:noFill/>
          <a:ln w="9525">
            <a:noFill/>
            <a:miter lim="800000"/>
            <a:headEnd/>
            <a:tailEnd/>
          </a:ln>
          <a:effectLst/>
        </p:spPr>
        <p:txBody>
          <a:bodyPr wrap="none" anchor="ct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是</a:t>
            </a:r>
            <a:r>
              <a:rPr lang="zh-CN" altLang="en-US" sz="2800">
                <a:latin typeface="+mn-lt"/>
                <a:ea typeface="+mn-ea"/>
              </a:rPr>
              <a:t> </a:t>
            </a:r>
          </a:p>
        </p:txBody>
      </p:sp>
      <p:sp>
        <p:nvSpPr>
          <p:cNvPr id="300046" name="Rectangle 14">
            <a:extLst>
              <a:ext uri="{FF2B5EF4-FFF2-40B4-BE49-F238E27FC236}">
                <a16:creationId xmlns:a16="http://schemas.microsoft.com/office/drawing/2014/main" id="{B0691407-C269-5A1E-FDAD-F1F9D6058824}"/>
              </a:ext>
            </a:extLst>
          </p:cNvPr>
          <p:cNvSpPr>
            <a:spLocks noChangeArrowheads="1"/>
          </p:cNvSpPr>
          <p:nvPr/>
        </p:nvSpPr>
        <p:spPr bwMode="auto">
          <a:xfrm>
            <a:off x="5724525" y="4292600"/>
            <a:ext cx="2774950" cy="519113"/>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的</a:t>
            </a:r>
            <a:r>
              <a:rPr lang="en-US" altLang="zh-CN" sz="2800" b="1" i="1">
                <a:solidFill>
                  <a:schemeClr val="tx2"/>
                </a:solidFill>
                <a:effectLst>
                  <a:outerShdw blurRad="38100" dist="38100" dir="2700000" algn="tl">
                    <a:srgbClr val="C0C0C0"/>
                  </a:outerShdw>
                </a:effectLst>
                <a:latin typeface="Times New Roman" pitchFamily="18" charset="0"/>
                <a:ea typeface="+mn-ea"/>
              </a:rPr>
              <a:t>k</a:t>
            </a:r>
            <a:r>
              <a:rPr lang="zh-CN" altLang="en-US" sz="2800" b="1">
                <a:solidFill>
                  <a:schemeClr val="tx2"/>
                </a:solidFill>
                <a:effectLst>
                  <a:outerShdw blurRad="38100" dist="38100" dir="2700000" algn="tl">
                    <a:srgbClr val="C0C0C0"/>
                  </a:outerShdw>
                </a:effectLst>
                <a:latin typeface="Times New Roman" pitchFamily="18" charset="0"/>
                <a:ea typeface="+mn-ea"/>
              </a:rPr>
              <a:t>重因式</a:t>
            </a:r>
            <a:r>
              <a:rPr lang="en-US" altLang="zh-CN" sz="2800" b="1">
                <a:solidFill>
                  <a:schemeClr val="tx2"/>
                </a:solidFill>
                <a:effectLst>
                  <a:outerShdw blurRad="38100" dist="38100" dir="2700000" algn="tl">
                    <a:srgbClr val="C0C0C0"/>
                  </a:outerShdw>
                </a:effectLst>
                <a:latin typeface="Times New Roman" pitchFamily="18" charset="0"/>
                <a:ea typeface="+mn-ea"/>
              </a:rPr>
              <a:t>(</a:t>
            </a:r>
            <a:r>
              <a:rPr lang="en-US" altLang="zh-CN" sz="2800" b="1" i="1">
                <a:solidFill>
                  <a:schemeClr val="tx2"/>
                </a:solidFill>
                <a:effectLst>
                  <a:outerShdw blurRad="38100" dist="38100" dir="2700000" algn="tl">
                    <a:srgbClr val="C0C0C0"/>
                  </a:outerShdw>
                </a:effectLst>
                <a:latin typeface="Times New Roman" pitchFamily="18" charset="0"/>
                <a:ea typeface="+mn-ea"/>
              </a:rPr>
              <a:t>k</a:t>
            </a:r>
            <a:r>
              <a:rPr lang="en-US" altLang="zh-CN" sz="2800" b="1">
                <a:solidFill>
                  <a:schemeClr val="tx2"/>
                </a:solidFill>
                <a:effectLst>
                  <a:outerShdw blurRad="38100" dist="38100" dir="2700000" algn="tl">
                    <a:srgbClr val="C0C0C0"/>
                  </a:outerShdw>
                </a:effectLst>
                <a:latin typeface="Times New Roman" pitchFamily="18" charset="0"/>
                <a:ea typeface="+mn-ea"/>
              </a:rPr>
              <a:t>&gt;1),</a:t>
            </a:r>
            <a:r>
              <a:rPr lang="en-US" altLang="zh-CN" sz="2800">
                <a:latin typeface="+mn-lt"/>
                <a:ea typeface="+mn-ea"/>
              </a:rPr>
              <a:t> </a:t>
            </a:r>
          </a:p>
        </p:txBody>
      </p:sp>
      <p:sp>
        <p:nvSpPr>
          <p:cNvPr id="300047" name="Rectangle 15">
            <a:extLst>
              <a:ext uri="{FF2B5EF4-FFF2-40B4-BE49-F238E27FC236}">
                <a16:creationId xmlns:a16="http://schemas.microsoft.com/office/drawing/2014/main" id="{8BA231A5-B20F-7F0B-31B8-C2F7372EFC81}"/>
              </a:ext>
            </a:extLst>
          </p:cNvPr>
          <p:cNvSpPr>
            <a:spLocks noChangeArrowheads="1"/>
          </p:cNvSpPr>
          <p:nvPr/>
        </p:nvSpPr>
        <p:spPr bwMode="auto">
          <a:xfrm>
            <a:off x="179388" y="4292600"/>
            <a:ext cx="3887787"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rgbClr val="FF6600"/>
                </a:solidFill>
                <a:effectLst>
                  <a:outerShdw blurRad="38100" dist="38100" dir="2700000" algn="tl">
                    <a:srgbClr val="C0C0C0"/>
                  </a:outerShdw>
                </a:effectLst>
                <a:latin typeface="Times New Roman" pitchFamily="18" charset="0"/>
                <a:ea typeface="+mn-ea"/>
              </a:rPr>
              <a:t>推论</a:t>
            </a:r>
            <a:r>
              <a:rPr lang="en-US" altLang="zh-CN" sz="2800" b="1">
                <a:solidFill>
                  <a:srgbClr val="FF6600"/>
                </a:solidFill>
                <a:effectLst>
                  <a:outerShdw blurRad="38100" dist="38100" dir="2700000" algn="tl">
                    <a:srgbClr val="C0C0C0"/>
                  </a:outerShdw>
                </a:effectLst>
                <a:latin typeface="Times New Roman" pitchFamily="18" charset="0"/>
                <a:ea typeface="+mn-ea"/>
              </a:rPr>
              <a:t>1   </a:t>
            </a:r>
            <a:r>
              <a:rPr lang="zh-CN" altLang="en-US" sz="2800" b="1">
                <a:solidFill>
                  <a:schemeClr val="tx2"/>
                </a:solidFill>
                <a:effectLst>
                  <a:outerShdw blurRad="38100" dist="38100" dir="2700000" algn="tl">
                    <a:srgbClr val="C0C0C0"/>
                  </a:outerShdw>
                </a:effectLst>
                <a:latin typeface="Times New Roman" pitchFamily="18" charset="0"/>
                <a:ea typeface="+mn-ea"/>
              </a:rPr>
              <a:t>设不可约多项式</a:t>
            </a:r>
          </a:p>
        </p:txBody>
      </p:sp>
      <p:graphicFrame>
        <p:nvGraphicFramePr>
          <p:cNvPr id="300048" name="Object 6">
            <a:extLst>
              <a:ext uri="{FF2B5EF4-FFF2-40B4-BE49-F238E27FC236}">
                <a16:creationId xmlns:a16="http://schemas.microsoft.com/office/drawing/2014/main" id="{1C21815B-FA06-F6F8-FE4D-384A22FE9DCF}"/>
              </a:ext>
            </a:extLst>
          </p:cNvPr>
          <p:cNvGraphicFramePr>
            <a:graphicFrameLocks noChangeAspect="1"/>
          </p:cNvGraphicFramePr>
          <p:nvPr/>
        </p:nvGraphicFramePr>
        <p:xfrm>
          <a:off x="3924300" y="4292600"/>
          <a:ext cx="765175" cy="446088"/>
        </p:xfrm>
        <a:graphic>
          <a:graphicData uri="http://schemas.openxmlformats.org/presentationml/2006/ole">
            <mc:AlternateContent xmlns:mc="http://schemas.openxmlformats.org/markup-compatibility/2006">
              <mc:Choice xmlns:v="urn:schemas-microsoft-com:vml" Requires="v">
                <p:oleObj name="Equation" r:id="rId10" imgW="355320" imgH="203040" progId="Equation.DSMT4">
                  <p:embed/>
                </p:oleObj>
              </mc:Choice>
              <mc:Fallback>
                <p:oleObj name="Equation" r:id="rId10" imgW="355320" imgH="20304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24300" y="4292600"/>
                        <a:ext cx="765175"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0049" name="Object 7">
            <a:extLst>
              <a:ext uri="{FF2B5EF4-FFF2-40B4-BE49-F238E27FC236}">
                <a16:creationId xmlns:a16="http://schemas.microsoft.com/office/drawing/2014/main" id="{560BA30B-6974-2472-1233-CF29AF486E84}"/>
              </a:ext>
            </a:extLst>
          </p:cNvPr>
          <p:cNvGraphicFramePr>
            <a:graphicFrameLocks noChangeAspect="1"/>
          </p:cNvGraphicFramePr>
          <p:nvPr/>
        </p:nvGraphicFramePr>
        <p:xfrm>
          <a:off x="5003800" y="4365625"/>
          <a:ext cx="792163" cy="446088"/>
        </p:xfrm>
        <a:graphic>
          <a:graphicData uri="http://schemas.openxmlformats.org/presentationml/2006/ole">
            <mc:AlternateContent xmlns:mc="http://schemas.openxmlformats.org/markup-compatibility/2006">
              <mc:Choice xmlns:v="urn:schemas-microsoft-com:vml" Requires="v">
                <p:oleObj name="Equation" r:id="rId12" imgW="368280" imgH="203040" progId="Equation.DSMT4">
                  <p:embed/>
                </p:oleObj>
              </mc:Choice>
              <mc:Fallback>
                <p:oleObj name="Equation" r:id="rId12" imgW="368280" imgH="20304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0" y="4365625"/>
                        <a:ext cx="792163"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0050" name="Rectangle 18">
            <a:extLst>
              <a:ext uri="{FF2B5EF4-FFF2-40B4-BE49-F238E27FC236}">
                <a16:creationId xmlns:a16="http://schemas.microsoft.com/office/drawing/2014/main" id="{62681C70-D6BF-C81F-B029-BE7C9C6C05F9}"/>
              </a:ext>
            </a:extLst>
          </p:cNvPr>
          <p:cNvSpPr>
            <a:spLocks noChangeArrowheads="1"/>
          </p:cNvSpPr>
          <p:nvPr/>
        </p:nvSpPr>
        <p:spPr bwMode="auto">
          <a:xfrm>
            <a:off x="611188" y="4940300"/>
            <a:ext cx="539750" cy="519113"/>
          </a:xfrm>
          <a:prstGeom prst="rect">
            <a:avLst/>
          </a:prstGeom>
          <a:noFill/>
          <a:ln w="9525" algn="ctr">
            <a:noFill/>
            <a:miter lim="800000"/>
            <a:headEnd/>
            <a:tailEnd/>
          </a:ln>
          <a:effectLst/>
        </p:spPr>
        <p:txBody>
          <a:bodyPr wrap="none">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则</a:t>
            </a:r>
          </a:p>
        </p:txBody>
      </p:sp>
      <p:sp>
        <p:nvSpPr>
          <p:cNvPr id="300051" name="Rectangle 19">
            <a:extLst>
              <a:ext uri="{FF2B5EF4-FFF2-40B4-BE49-F238E27FC236}">
                <a16:creationId xmlns:a16="http://schemas.microsoft.com/office/drawing/2014/main" id="{6E557427-5C1A-BD34-F941-853851F4E61F}"/>
              </a:ext>
            </a:extLst>
          </p:cNvPr>
          <p:cNvSpPr>
            <a:spLocks noChangeArrowheads="1"/>
          </p:cNvSpPr>
          <p:nvPr/>
        </p:nvSpPr>
        <p:spPr bwMode="auto">
          <a:xfrm>
            <a:off x="1692275" y="4940300"/>
            <a:ext cx="638175" cy="519113"/>
          </a:xfrm>
          <a:prstGeom prst="rect">
            <a:avLst/>
          </a:prstGeom>
          <a:noFill/>
          <a:ln w="9525">
            <a:noFill/>
            <a:miter lim="800000"/>
            <a:headEnd/>
            <a:tailEnd/>
          </a:ln>
          <a:effectLst/>
        </p:spPr>
        <p:txBody>
          <a:bodyPr wrap="none" anchor="ct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是</a:t>
            </a:r>
            <a:r>
              <a:rPr lang="zh-CN" altLang="en-US" sz="2800">
                <a:latin typeface="+mn-lt"/>
                <a:ea typeface="+mn-ea"/>
              </a:rPr>
              <a:t> </a:t>
            </a:r>
          </a:p>
        </p:txBody>
      </p:sp>
      <p:sp>
        <p:nvSpPr>
          <p:cNvPr id="300052" name="Rectangle 20">
            <a:extLst>
              <a:ext uri="{FF2B5EF4-FFF2-40B4-BE49-F238E27FC236}">
                <a16:creationId xmlns:a16="http://schemas.microsoft.com/office/drawing/2014/main" id="{18CB5946-4135-26FA-7479-6BC697851A0E}"/>
              </a:ext>
            </a:extLst>
          </p:cNvPr>
          <p:cNvSpPr>
            <a:spLocks noChangeArrowheads="1"/>
          </p:cNvSpPr>
          <p:nvPr/>
        </p:nvSpPr>
        <p:spPr bwMode="auto">
          <a:xfrm>
            <a:off x="4787900" y="4941888"/>
            <a:ext cx="2305050" cy="519112"/>
          </a:xfrm>
          <a:prstGeom prst="rect">
            <a:avLst/>
          </a:prstGeom>
          <a:noFill/>
          <a:ln w="9525">
            <a:noFill/>
            <a:miter lim="800000"/>
            <a:headEnd/>
            <a:tailEnd/>
          </a:ln>
          <a:effectLst/>
        </p:spPr>
        <p:txBody>
          <a:bodyP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的因式</a:t>
            </a:r>
            <a:r>
              <a:rPr lang="en-US" altLang="zh-CN" sz="2800" b="1">
                <a:solidFill>
                  <a:schemeClr val="tx2"/>
                </a:solidFill>
                <a:effectLst>
                  <a:outerShdw blurRad="38100" dist="38100" dir="2700000" algn="tl">
                    <a:srgbClr val="C0C0C0"/>
                  </a:outerShdw>
                </a:effectLst>
                <a:latin typeface="Times New Roman" pitchFamily="18" charset="0"/>
                <a:ea typeface="+mn-ea"/>
              </a:rPr>
              <a:t>,</a:t>
            </a:r>
            <a:endParaRPr lang="en-US" altLang="zh-CN" sz="2800">
              <a:latin typeface="+mn-lt"/>
              <a:ea typeface="+mn-ea"/>
            </a:endParaRPr>
          </a:p>
        </p:txBody>
      </p:sp>
      <p:graphicFrame>
        <p:nvGraphicFramePr>
          <p:cNvPr id="300053" name="Object 8">
            <a:extLst>
              <a:ext uri="{FF2B5EF4-FFF2-40B4-BE49-F238E27FC236}">
                <a16:creationId xmlns:a16="http://schemas.microsoft.com/office/drawing/2014/main" id="{0653C0F9-3E77-65DA-85A3-AE6DFACD6BAE}"/>
              </a:ext>
            </a:extLst>
          </p:cNvPr>
          <p:cNvGraphicFramePr>
            <a:graphicFrameLocks noChangeAspect="1"/>
          </p:cNvGraphicFramePr>
          <p:nvPr/>
        </p:nvGraphicFramePr>
        <p:xfrm>
          <a:off x="1042988" y="5011738"/>
          <a:ext cx="776287" cy="446087"/>
        </p:xfrm>
        <a:graphic>
          <a:graphicData uri="http://schemas.openxmlformats.org/presentationml/2006/ole">
            <mc:AlternateContent xmlns:mc="http://schemas.openxmlformats.org/markup-compatibility/2006">
              <mc:Choice xmlns:v="urn:schemas-microsoft-com:vml" Requires="v">
                <p:oleObj name="Equation" r:id="rId13" imgW="355320" imgH="203040" progId="Equation.DSMT4">
                  <p:embed/>
                </p:oleObj>
              </mc:Choice>
              <mc:Fallback>
                <p:oleObj name="Equation" r:id="rId13" imgW="355320" imgH="20304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5011738"/>
                        <a:ext cx="776287"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0054" name="Object 9">
            <a:extLst>
              <a:ext uri="{FF2B5EF4-FFF2-40B4-BE49-F238E27FC236}">
                <a16:creationId xmlns:a16="http://schemas.microsoft.com/office/drawing/2014/main" id="{B96B0709-4CF2-3538-818C-95C0423C96B9}"/>
              </a:ext>
            </a:extLst>
          </p:cNvPr>
          <p:cNvGraphicFramePr>
            <a:graphicFrameLocks noChangeAspect="1"/>
          </p:cNvGraphicFramePr>
          <p:nvPr/>
        </p:nvGraphicFramePr>
        <p:xfrm>
          <a:off x="2124075" y="4940300"/>
          <a:ext cx="2682875" cy="501650"/>
        </p:xfrm>
        <a:graphic>
          <a:graphicData uri="http://schemas.openxmlformats.org/presentationml/2006/ole">
            <mc:AlternateContent xmlns:mc="http://schemas.openxmlformats.org/markup-compatibility/2006">
              <mc:Choice xmlns:v="urn:schemas-microsoft-com:vml" Requires="v">
                <p:oleObj name="Equation" r:id="rId14" imgW="1231560" imgH="228600" progId="Equation.DSMT4">
                  <p:embed/>
                </p:oleObj>
              </mc:Choice>
              <mc:Fallback>
                <p:oleObj name="Equation" r:id="rId14" imgW="1231560" imgH="228600" progId="Equation.DSMT4">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24075" y="4940300"/>
                        <a:ext cx="2682875"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0055" name="Rectangle 23">
            <a:extLst>
              <a:ext uri="{FF2B5EF4-FFF2-40B4-BE49-F238E27FC236}">
                <a16:creationId xmlns:a16="http://schemas.microsoft.com/office/drawing/2014/main" id="{169B3548-06D9-E082-34DE-C43092DAC69F}"/>
              </a:ext>
            </a:extLst>
          </p:cNvPr>
          <p:cNvSpPr>
            <a:spLocks noChangeArrowheads="1"/>
          </p:cNvSpPr>
          <p:nvPr/>
        </p:nvSpPr>
        <p:spPr bwMode="auto">
          <a:xfrm>
            <a:off x="755650" y="5661025"/>
            <a:ext cx="6192838" cy="519113"/>
          </a:xfrm>
          <a:prstGeom prst="rect">
            <a:avLst/>
          </a:prstGeom>
          <a:noFill/>
          <a:ln w="9525">
            <a:noFill/>
            <a:miter lim="800000"/>
            <a:headEnd/>
            <a:tailEnd/>
          </a:ln>
          <a:effectLst/>
        </p:spPr>
        <p:txBody>
          <a:bodyP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但不是            的因式</a:t>
            </a:r>
            <a:r>
              <a:rPr lang="en-US" altLang="zh-CN" sz="2800" b="1">
                <a:solidFill>
                  <a:schemeClr val="tx2"/>
                </a:solidFill>
                <a:effectLst>
                  <a:outerShdw blurRad="38100" dist="38100" dir="2700000" algn="tl">
                    <a:srgbClr val="C0C0C0"/>
                  </a:outerShdw>
                </a:effectLst>
                <a:latin typeface="Times New Roman" pitchFamily="18" charset="0"/>
                <a:ea typeface="+mn-ea"/>
              </a:rPr>
              <a:t>.</a:t>
            </a:r>
            <a:endParaRPr lang="en-US" altLang="zh-CN" sz="2800">
              <a:latin typeface="+mn-lt"/>
              <a:ea typeface="+mn-ea"/>
            </a:endParaRPr>
          </a:p>
        </p:txBody>
      </p:sp>
      <p:graphicFrame>
        <p:nvGraphicFramePr>
          <p:cNvPr id="300056" name="Object 10">
            <a:extLst>
              <a:ext uri="{FF2B5EF4-FFF2-40B4-BE49-F238E27FC236}">
                <a16:creationId xmlns:a16="http://schemas.microsoft.com/office/drawing/2014/main" id="{72E96D49-9591-F4E2-0B2C-82651462B677}"/>
              </a:ext>
            </a:extLst>
          </p:cNvPr>
          <p:cNvGraphicFramePr>
            <a:graphicFrameLocks noChangeAspect="1"/>
          </p:cNvGraphicFramePr>
          <p:nvPr/>
        </p:nvGraphicFramePr>
        <p:xfrm>
          <a:off x="1908175" y="5661025"/>
          <a:ext cx="1106488" cy="501650"/>
        </p:xfrm>
        <a:graphic>
          <a:graphicData uri="http://schemas.openxmlformats.org/presentationml/2006/ole">
            <mc:AlternateContent xmlns:mc="http://schemas.openxmlformats.org/markup-compatibility/2006">
              <mc:Choice xmlns:v="urn:schemas-microsoft-com:vml" Requires="v">
                <p:oleObj name="Equation" r:id="rId16" imgW="507960" imgH="228600" progId="Equation.DSMT4">
                  <p:embed/>
                </p:oleObj>
              </mc:Choice>
              <mc:Fallback>
                <p:oleObj name="Equation" r:id="rId16" imgW="507960" imgH="228600" progId="Equation.DSMT4">
                  <p:embed/>
                  <p:pic>
                    <p:nvPicPr>
                      <p:cNvPr id="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08175" y="5661025"/>
                        <a:ext cx="1106488"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0057" name="Rectangle 25">
            <a:extLst>
              <a:ext uri="{FF2B5EF4-FFF2-40B4-BE49-F238E27FC236}">
                <a16:creationId xmlns:a16="http://schemas.microsoft.com/office/drawing/2014/main" id="{A317DC72-FC1D-2044-B073-4D14E05CFD28}"/>
              </a:ext>
            </a:extLst>
          </p:cNvPr>
          <p:cNvSpPr>
            <a:spLocks noChangeArrowheads="1"/>
          </p:cNvSpPr>
          <p:nvPr/>
        </p:nvSpPr>
        <p:spPr bwMode="auto">
          <a:xfrm>
            <a:off x="250825" y="2781300"/>
            <a:ext cx="5473700"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rgbClr val="FF6600"/>
                </a:solidFill>
                <a:effectLst>
                  <a:outerShdw blurRad="38100" dist="38100" dir="2700000" algn="tl">
                    <a:srgbClr val="C0C0C0"/>
                  </a:outerShdw>
                </a:effectLst>
                <a:latin typeface="Times New Roman" pitchFamily="18" charset="0"/>
                <a:ea typeface="+mn-ea"/>
              </a:rPr>
              <a:t>注   </a:t>
            </a:r>
            <a:r>
              <a:rPr lang="zh-CN" altLang="en-US" sz="2800" b="1">
                <a:solidFill>
                  <a:schemeClr val="tx2"/>
                </a:solidFill>
                <a:effectLst>
                  <a:outerShdw blurRad="38100" dist="38100" dir="2700000" algn="tl">
                    <a:srgbClr val="C0C0C0"/>
                  </a:outerShdw>
                </a:effectLst>
                <a:latin typeface="Times New Roman" pitchFamily="18" charset="0"/>
                <a:ea typeface="+mn-ea"/>
              </a:rPr>
              <a:t>此定理的逆命题不成立</a:t>
            </a:r>
            <a:r>
              <a:rPr lang="en-US" altLang="zh-CN" sz="2800" b="1">
                <a:solidFill>
                  <a:schemeClr val="tx2"/>
                </a:solidFill>
                <a:effectLst>
                  <a:outerShdw blurRad="38100" dist="38100" dir="2700000" algn="tl">
                    <a:srgbClr val="C0C0C0"/>
                  </a:outerShdw>
                </a:effectLst>
                <a:latin typeface="Times New Roman" pitchFamily="18" charset="0"/>
                <a:ea typeface="+mn-ea"/>
              </a:rPr>
              <a:t>.</a:t>
            </a:r>
          </a:p>
        </p:txBody>
      </p:sp>
      <p:sp>
        <p:nvSpPr>
          <p:cNvPr id="300058" name="Rectangle 26">
            <a:extLst>
              <a:ext uri="{FF2B5EF4-FFF2-40B4-BE49-F238E27FC236}">
                <a16:creationId xmlns:a16="http://schemas.microsoft.com/office/drawing/2014/main" id="{E8FB8D0B-B9FA-591A-8AF8-DD8003DCB1D3}"/>
              </a:ext>
            </a:extLst>
          </p:cNvPr>
          <p:cNvSpPr>
            <a:spLocks noChangeArrowheads="1"/>
          </p:cNvSpPr>
          <p:nvPr/>
        </p:nvSpPr>
        <p:spPr bwMode="auto">
          <a:xfrm>
            <a:off x="611188" y="3429000"/>
            <a:ext cx="1223962"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如取</a:t>
            </a:r>
          </a:p>
        </p:txBody>
      </p:sp>
      <p:graphicFrame>
        <p:nvGraphicFramePr>
          <p:cNvPr id="300059" name="Object 11">
            <a:extLst>
              <a:ext uri="{FF2B5EF4-FFF2-40B4-BE49-F238E27FC236}">
                <a16:creationId xmlns:a16="http://schemas.microsoft.com/office/drawing/2014/main" id="{32B5A2B6-7497-4E1F-0782-5F58D989BD9A}"/>
              </a:ext>
            </a:extLst>
          </p:cNvPr>
          <p:cNvGraphicFramePr>
            <a:graphicFrameLocks noChangeAspect="1"/>
          </p:cNvGraphicFramePr>
          <p:nvPr/>
        </p:nvGraphicFramePr>
        <p:xfrm>
          <a:off x="1403350" y="3473450"/>
          <a:ext cx="2024063" cy="503238"/>
        </p:xfrm>
        <a:graphic>
          <a:graphicData uri="http://schemas.openxmlformats.org/presentationml/2006/ole">
            <mc:AlternateContent xmlns:mc="http://schemas.openxmlformats.org/markup-compatibility/2006">
              <mc:Choice xmlns:v="urn:schemas-microsoft-com:vml" Requires="v">
                <p:oleObj name="Equation" r:id="rId18" imgW="927000" imgH="228600" progId="Equation.DSMT4">
                  <p:embed/>
                </p:oleObj>
              </mc:Choice>
              <mc:Fallback>
                <p:oleObj name="Equation" r:id="rId18" imgW="927000" imgH="228600" progId="Equation.DSMT4">
                  <p:embed/>
                  <p:pic>
                    <p:nvPicPr>
                      <p:cNvPr id="0" name="Object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03350" y="3473450"/>
                        <a:ext cx="2024063"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08" name="Text Box 28">
            <a:extLst>
              <a:ext uri="{FF2B5EF4-FFF2-40B4-BE49-F238E27FC236}">
                <a16:creationId xmlns:a16="http://schemas.microsoft.com/office/drawing/2014/main" id="{B92C382A-FDCE-51FD-4779-D1C3ED6BAAD4}"/>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§6  </a:t>
            </a:r>
            <a:r>
              <a:rPr lang="zh-CN" altLang="en-US" sz="3200" b="1">
                <a:solidFill>
                  <a:schemeClr val="accent2"/>
                </a:solidFill>
                <a:latin typeface="宋体" panose="02010600030101010101" pitchFamily="2" charset="-122"/>
              </a:rPr>
              <a:t>重因式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0034"/>
                                        </p:tgtEl>
                                        <p:attrNameLst>
                                          <p:attrName>style.visibility</p:attrName>
                                        </p:attrNameLst>
                                      </p:cBhvr>
                                      <p:to>
                                        <p:strVal val="visible"/>
                                      </p:to>
                                    </p:set>
                                    <p:animEffect transition="in" filter="wipe(left)">
                                      <p:cBhvr>
                                        <p:cTn id="7" dur="500"/>
                                        <p:tgtEl>
                                          <p:spTgt spid="300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0037"/>
                                        </p:tgtEl>
                                        <p:attrNameLst>
                                          <p:attrName>style.visibility</p:attrName>
                                        </p:attrNameLst>
                                      </p:cBhvr>
                                      <p:to>
                                        <p:strVal val="visible"/>
                                      </p:to>
                                    </p:set>
                                    <p:animEffect transition="in" filter="wipe(left)">
                                      <p:cBhvr>
                                        <p:cTn id="12" dur="500"/>
                                        <p:tgtEl>
                                          <p:spTgt spid="300037"/>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300038"/>
                                        </p:tgtEl>
                                        <p:attrNameLst>
                                          <p:attrName>style.visibility</p:attrName>
                                        </p:attrNameLst>
                                      </p:cBhvr>
                                      <p:to>
                                        <p:strVal val="visible"/>
                                      </p:to>
                                    </p:set>
                                    <p:animEffect transition="in" filter="wipe(left)">
                                      <p:cBhvr>
                                        <p:cTn id="16" dur="500"/>
                                        <p:tgtEl>
                                          <p:spTgt spid="300038"/>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00035"/>
                                        </p:tgtEl>
                                        <p:attrNameLst>
                                          <p:attrName>style.visibility</p:attrName>
                                        </p:attrNameLst>
                                      </p:cBhvr>
                                      <p:to>
                                        <p:strVal val="visible"/>
                                      </p:to>
                                    </p:set>
                                    <p:animEffect transition="in" filter="wipe(left)">
                                      <p:cBhvr>
                                        <p:cTn id="20" dur="500"/>
                                        <p:tgtEl>
                                          <p:spTgt spid="300035"/>
                                        </p:tgtEl>
                                      </p:cBhvr>
                                    </p:animEffect>
                                  </p:childTnLst>
                                </p:cTn>
                              </p:par>
                            </p:childTnLst>
                          </p:cTn>
                        </p:par>
                        <p:par>
                          <p:cTn id="21" fill="hold" nodeType="afterGroup">
                            <p:stCondLst>
                              <p:cond delay="1500"/>
                            </p:stCondLst>
                            <p:childTnLst>
                              <p:par>
                                <p:cTn id="22" presetID="22" presetClass="entr" presetSubtype="8" fill="hold" nodeType="afterEffect">
                                  <p:stCondLst>
                                    <p:cond delay="0"/>
                                  </p:stCondLst>
                                  <p:childTnLst>
                                    <p:set>
                                      <p:cBhvr>
                                        <p:cTn id="23" dur="1" fill="hold">
                                          <p:stCondLst>
                                            <p:cond delay="0"/>
                                          </p:stCondLst>
                                        </p:cTn>
                                        <p:tgtEl>
                                          <p:spTgt spid="300039"/>
                                        </p:tgtEl>
                                        <p:attrNameLst>
                                          <p:attrName>style.visibility</p:attrName>
                                        </p:attrNameLst>
                                      </p:cBhvr>
                                      <p:to>
                                        <p:strVal val="visible"/>
                                      </p:to>
                                    </p:set>
                                    <p:animEffect transition="in" filter="wipe(left)">
                                      <p:cBhvr>
                                        <p:cTn id="24" dur="500"/>
                                        <p:tgtEl>
                                          <p:spTgt spid="300039"/>
                                        </p:tgtEl>
                                      </p:cBhvr>
                                    </p:animEffect>
                                  </p:childTnLst>
                                </p:cTn>
                              </p:par>
                            </p:childTnLst>
                          </p:cTn>
                        </p:par>
                        <p:par>
                          <p:cTn id="25" fill="hold" nodeType="afterGroup">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300036"/>
                                        </p:tgtEl>
                                        <p:attrNameLst>
                                          <p:attrName>style.visibility</p:attrName>
                                        </p:attrNameLst>
                                      </p:cBhvr>
                                      <p:to>
                                        <p:strVal val="visible"/>
                                      </p:to>
                                    </p:set>
                                    <p:animEffect transition="in" filter="wipe(left)">
                                      <p:cBhvr>
                                        <p:cTn id="28" dur="500"/>
                                        <p:tgtEl>
                                          <p:spTgt spid="300036"/>
                                        </p:tgtEl>
                                      </p:cBhvr>
                                    </p:animEffect>
                                  </p:childTnLst>
                                </p:cTn>
                              </p:par>
                            </p:childTnLst>
                          </p:cTn>
                        </p:par>
                        <p:par>
                          <p:cTn id="29" fill="hold" nodeType="afterGroup">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300040"/>
                                        </p:tgtEl>
                                        <p:attrNameLst>
                                          <p:attrName>style.visibility</p:attrName>
                                        </p:attrNameLst>
                                      </p:cBhvr>
                                      <p:to>
                                        <p:strVal val="visible"/>
                                      </p:to>
                                    </p:set>
                                    <p:animEffect transition="in" filter="wipe(left)">
                                      <p:cBhvr>
                                        <p:cTn id="32" dur="500"/>
                                        <p:tgtEl>
                                          <p:spTgt spid="300040"/>
                                        </p:tgtEl>
                                      </p:cBhvr>
                                    </p:animEffect>
                                  </p:childTnLst>
                                </p:cTn>
                              </p:par>
                            </p:childTnLst>
                          </p:cTn>
                        </p:par>
                        <p:par>
                          <p:cTn id="33" fill="hold" nodeType="afterGroup">
                            <p:stCondLst>
                              <p:cond delay="3000"/>
                            </p:stCondLst>
                            <p:childTnLst>
                              <p:par>
                                <p:cTn id="34" presetID="22" presetClass="entr" presetSubtype="8" fill="hold" nodeType="afterEffect">
                                  <p:stCondLst>
                                    <p:cond delay="0"/>
                                  </p:stCondLst>
                                  <p:childTnLst>
                                    <p:set>
                                      <p:cBhvr>
                                        <p:cTn id="35" dur="1" fill="hold">
                                          <p:stCondLst>
                                            <p:cond delay="0"/>
                                          </p:stCondLst>
                                        </p:cTn>
                                        <p:tgtEl>
                                          <p:spTgt spid="300043"/>
                                        </p:tgtEl>
                                        <p:attrNameLst>
                                          <p:attrName>style.visibility</p:attrName>
                                        </p:attrNameLst>
                                      </p:cBhvr>
                                      <p:to>
                                        <p:strVal val="visible"/>
                                      </p:to>
                                    </p:set>
                                    <p:animEffect transition="in" filter="wipe(left)">
                                      <p:cBhvr>
                                        <p:cTn id="36" dur="500"/>
                                        <p:tgtEl>
                                          <p:spTgt spid="300043"/>
                                        </p:tgtEl>
                                      </p:cBhvr>
                                    </p:animEffect>
                                  </p:childTnLst>
                                </p:cTn>
                              </p:par>
                            </p:childTnLst>
                          </p:cTn>
                        </p:par>
                        <p:par>
                          <p:cTn id="37" fill="hold" nodeType="afterGroup">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300041"/>
                                        </p:tgtEl>
                                        <p:attrNameLst>
                                          <p:attrName>style.visibility</p:attrName>
                                        </p:attrNameLst>
                                      </p:cBhvr>
                                      <p:to>
                                        <p:strVal val="visible"/>
                                      </p:to>
                                    </p:set>
                                    <p:animEffect transition="in" filter="wipe(left)">
                                      <p:cBhvr>
                                        <p:cTn id="40" dur="500"/>
                                        <p:tgtEl>
                                          <p:spTgt spid="300041"/>
                                        </p:tgtEl>
                                      </p:cBhvr>
                                    </p:animEffect>
                                  </p:childTnLst>
                                </p:cTn>
                              </p:par>
                            </p:childTnLst>
                          </p:cTn>
                        </p:par>
                        <p:par>
                          <p:cTn id="41" fill="hold" nodeType="afterGroup">
                            <p:stCondLst>
                              <p:cond delay="4000"/>
                            </p:stCondLst>
                            <p:childTnLst>
                              <p:par>
                                <p:cTn id="42" presetID="22" presetClass="entr" presetSubtype="8" fill="hold" nodeType="afterEffect">
                                  <p:stCondLst>
                                    <p:cond delay="0"/>
                                  </p:stCondLst>
                                  <p:childTnLst>
                                    <p:set>
                                      <p:cBhvr>
                                        <p:cTn id="43" dur="1" fill="hold">
                                          <p:stCondLst>
                                            <p:cond delay="0"/>
                                          </p:stCondLst>
                                        </p:cTn>
                                        <p:tgtEl>
                                          <p:spTgt spid="300044"/>
                                        </p:tgtEl>
                                        <p:attrNameLst>
                                          <p:attrName>style.visibility</p:attrName>
                                        </p:attrNameLst>
                                      </p:cBhvr>
                                      <p:to>
                                        <p:strVal val="visible"/>
                                      </p:to>
                                    </p:set>
                                    <p:animEffect transition="in" filter="wipe(left)">
                                      <p:cBhvr>
                                        <p:cTn id="44" dur="500"/>
                                        <p:tgtEl>
                                          <p:spTgt spid="300044"/>
                                        </p:tgtEl>
                                      </p:cBhvr>
                                    </p:animEffect>
                                  </p:childTnLst>
                                </p:cTn>
                              </p:par>
                            </p:childTnLst>
                          </p:cTn>
                        </p:par>
                        <p:par>
                          <p:cTn id="45" fill="hold" nodeType="afterGroup">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300042"/>
                                        </p:tgtEl>
                                        <p:attrNameLst>
                                          <p:attrName>style.visibility</p:attrName>
                                        </p:attrNameLst>
                                      </p:cBhvr>
                                      <p:to>
                                        <p:strVal val="visible"/>
                                      </p:to>
                                    </p:set>
                                    <p:animEffect transition="in" filter="wipe(left)">
                                      <p:cBhvr>
                                        <p:cTn id="48" dur="500"/>
                                        <p:tgtEl>
                                          <p:spTgt spid="30004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00057"/>
                                        </p:tgtEl>
                                        <p:attrNameLst>
                                          <p:attrName>style.visibility</p:attrName>
                                        </p:attrNameLst>
                                      </p:cBhvr>
                                      <p:to>
                                        <p:strVal val="visible"/>
                                      </p:to>
                                    </p:set>
                                    <p:animEffect transition="in" filter="wipe(left)">
                                      <p:cBhvr>
                                        <p:cTn id="53" dur="500"/>
                                        <p:tgtEl>
                                          <p:spTgt spid="30005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00058"/>
                                        </p:tgtEl>
                                        <p:attrNameLst>
                                          <p:attrName>style.visibility</p:attrName>
                                        </p:attrNameLst>
                                      </p:cBhvr>
                                      <p:to>
                                        <p:strVal val="visible"/>
                                      </p:to>
                                    </p:set>
                                    <p:animEffect transition="in" filter="wipe(left)">
                                      <p:cBhvr>
                                        <p:cTn id="58" dur="500"/>
                                        <p:tgtEl>
                                          <p:spTgt spid="300058"/>
                                        </p:tgtEl>
                                      </p:cBhvr>
                                    </p:animEffect>
                                  </p:childTnLst>
                                </p:cTn>
                              </p:par>
                            </p:childTnLst>
                          </p:cTn>
                        </p:par>
                        <p:par>
                          <p:cTn id="59" fill="hold" nodeType="afterGroup">
                            <p:stCondLst>
                              <p:cond delay="500"/>
                            </p:stCondLst>
                            <p:childTnLst>
                              <p:par>
                                <p:cTn id="60" presetID="22" presetClass="entr" presetSubtype="8" fill="hold" nodeType="afterEffect">
                                  <p:stCondLst>
                                    <p:cond delay="0"/>
                                  </p:stCondLst>
                                  <p:childTnLst>
                                    <p:set>
                                      <p:cBhvr>
                                        <p:cTn id="61" dur="1" fill="hold">
                                          <p:stCondLst>
                                            <p:cond delay="0"/>
                                          </p:stCondLst>
                                        </p:cTn>
                                        <p:tgtEl>
                                          <p:spTgt spid="300059"/>
                                        </p:tgtEl>
                                        <p:attrNameLst>
                                          <p:attrName>style.visibility</p:attrName>
                                        </p:attrNameLst>
                                      </p:cBhvr>
                                      <p:to>
                                        <p:strVal val="visible"/>
                                      </p:to>
                                    </p:set>
                                    <p:animEffect transition="in" filter="wipe(left)">
                                      <p:cBhvr>
                                        <p:cTn id="62" dur="500"/>
                                        <p:tgtEl>
                                          <p:spTgt spid="30005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00047"/>
                                        </p:tgtEl>
                                        <p:attrNameLst>
                                          <p:attrName>style.visibility</p:attrName>
                                        </p:attrNameLst>
                                      </p:cBhvr>
                                      <p:to>
                                        <p:strVal val="visible"/>
                                      </p:to>
                                    </p:set>
                                    <p:animEffect transition="in" filter="wipe(left)">
                                      <p:cBhvr>
                                        <p:cTn id="67" dur="500"/>
                                        <p:tgtEl>
                                          <p:spTgt spid="300047"/>
                                        </p:tgtEl>
                                      </p:cBhvr>
                                    </p:animEffect>
                                  </p:childTnLst>
                                </p:cTn>
                              </p:par>
                            </p:childTnLst>
                          </p:cTn>
                        </p:par>
                        <p:par>
                          <p:cTn id="68" fill="hold" nodeType="afterGroup">
                            <p:stCondLst>
                              <p:cond delay="500"/>
                            </p:stCondLst>
                            <p:childTnLst>
                              <p:par>
                                <p:cTn id="69" presetID="22" presetClass="entr" presetSubtype="8" fill="hold" nodeType="afterEffect">
                                  <p:stCondLst>
                                    <p:cond delay="0"/>
                                  </p:stCondLst>
                                  <p:childTnLst>
                                    <p:set>
                                      <p:cBhvr>
                                        <p:cTn id="70" dur="1" fill="hold">
                                          <p:stCondLst>
                                            <p:cond delay="0"/>
                                          </p:stCondLst>
                                        </p:cTn>
                                        <p:tgtEl>
                                          <p:spTgt spid="300048"/>
                                        </p:tgtEl>
                                        <p:attrNameLst>
                                          <p:attrName>style.visibility</p:attrName>
                                        </p:attrNameLst>
                                      </p:cBhvr>
                                      <p:to>
                                        <p:strVal val="visible"/>
                                      </p:to>
                                    </p:set>
                                    <p:animEffect transition="in" filter="wipe(left)">
                                      <p:cBhvr>
                                        <p:cTn id="71" dur="500"/>
                                        <p:tgtEl>
                                          <p:spTgt spid="300048"/>
                                        </p:tgtEl>
                                      </p:cBhvr>
                                    </p:animEffect>
                                  </p:childTnLst>
                                </p:cTn>
                              </p:par>
                            </p:childTnLst>
                          </p:cTn>
                        </p:par>
                        <p:par>
                          <p:cTn id="72" fill="hold" nodeType="afterGroup">
                            <p:stCondLst>
                              <p:cond delay="1000"/>
                            </p:stCondLst>
                            <p:childTnLst>
                              <p:par>
                                <p:cTn id="73" presetID="22" presetClass="entr" presetSubtype="8" fill="hold" grpId="0" nodeType="afterEffect">
                                  <p:stCondLst>
                                    <p:cond delay="0"/>
                                  </p:stCondLst>
                                  <p:childTnLst>
                                    <p:set>
                                      <p:cBhvr>
                                        <p:cTn id="74" dur="1" fill="hold">
                                          <p:stCondLst>
                                            <p:cond delay="0"/>
                                          </p:stCondLst>
                                        </p:cTn>
                                        <p:tgtEl>
                                          <p:spTgt spid="300045"/>
                                        </p:tgtEl>
                                        <p:attrNameLst>
                                          <p:attrName>style.visibility</p:attrName>
                                        </p:attrNameLst>
                                      </p:cBhvr>
                                      <p:to>
                                        <p:strVal val="visible"/>
                                      </p:to>
                                    </p:set>
                                    <p:animEffect transition="in" filter="wipe(left)">
                                      <p:cBhvr>
                                        <p:cTn id="75" dur="500"/>
                                        <p:tgtEl>
                                          <p:spTgt spid="300045"/>
                                        </p:tgtEl>
                                      </p:cBhvr>
                                    </p:animEffect>
                                  </p:childTnLst>
                                </p:cTn>
                              </p:par>
                            </p:childTnLst>
                          </p:cTn>
                        </p:par>
                        <p:par>
                          <p:cTn id="76" fill="hold" nodeType="afterGroup">
                            <p:stCondLst>
                              <p:cond delay="1500"/>
                            </p:stCondLst>
                            <p:childTnLst>
                              <p:par>
                                <p:cTn id="77" presetID="22" presetClass="entr" presetSubtype="8" fill="hold" nodeType="afterEffect">
                                  <p:stCondLst>
                                    <p:cond delay="0"/>
                                  </p:stCondLst>
                                  <p:childTnLst>
                                    <p:set>
                                      <p:cBhvr>
                                        <p:cTn id="78" dur="1" fill="hold">
                                          <p:stCondLst>
                                            <p:cond delay="0"/>
                                          </p:stCondLst>
                                        </p:cTn>
                                        <p:tgtEl>
                                          <p:spTgt spid="300049"/>
                                        </p:tgtEl>
                                        <p:attrNameLst>
                                          <p:attrName>style.visibility</p:attrName>
                                        </p:attrNameLst>
                                      </p:cBhvr>
                                      <p:to>
                                        <p:strVal val="visible"/>
                                      </p:to>
                                    </p:set>
                                    <p:animEffect transition="in" filter="wipe(left)">
                                      <p:cBhvr>
                                        <p:cTn id="79" dur="500"/>
                                        <p:tgtEl>
                                          <p:spTgt spid="300049"/>
                                        </p:tgtEl>
                                      </p:cBhvr>
                                    </p:animEffect>
                                  </p:childTnLst>
                                </p:cTn>
                              </p:par>
                            </p:childTnLst>
                          </p:cTn>
                        </p:par>
                        <p:par>
                          <p:cTn id="80" fill="hold" nodeType="afterGroup">
                            <p:stCondLst>
                              <p:cond delay="2000"/>
                            </p:stCondLst>
                            <p:childTnLst>
                              <p:par>
                                <p:cTn id="81" presetID="22" presetClass="entr" presetSubtype="8" fill="hold" grpId="0" nodeType="afterEffect">
                                  <p:stCondLst>
                                    <p:cond delay="0"/>
                                  </p:stCondLst>
                                  <p:childTnLst>
                                    <p:set>
                                      <p:cBhvr>
                                        <p:cTn id="82" dur="1" fill="hold">
                                          <p:stCondLst>
                                            <p:cond delay="0"/>
                                          </p:stCondLst>
                                        </p:cTn>
                                        <p:tgtEl>
                                          <p:spTgt spid="300046"/>
                                        </p:tgtEl>
                                        <p:attrNameLst>
                                          <p:attrName>style.visibility</p:attrName>
                                        </p:attrNameLst>
                                      </p:cBhvr>
                                      <p:to>
                                        <p:strVal val="visible"/>
                                      </p:to>
                                    </p:set>
                                    <p:animEffect transition="in" filter="wipe(left)">
                                      <p:cBhvr>
                                        <p:cTn id="83" dur="500"/>
                                        <p:tgtEl>
                                          <p:spTgt spid="300046"/>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300050"/>
                                        </p:tgtEl>
                                        <p:attrNameLst>
                                          <p:attrName>style.visibility</p:attrName>
                                        </p:attrNameLst>
                                      </p:cBhvr>
                                      <p:to>
                                        <p:strVal val="visible"/>
                                      </p:to>
                                    </p:set>
                                    <p:animEffect transition="in" filter="wipe(left)">
                                      <p:cBhvr>
                                        <p:cTn id="88" dur="500"/>
                                        <p:tgtEl>
                                          <p:spTgt spid="300050"/>
                                        </p:tgtEl>
                                      </p:cBhvr>
                                    </p:animEffect>
                                  </p:childTnLst>
                                </p:cTn>
                              </p:par>
                            </p:childTnLst>
                          </p:cTn>
                        </p:par>
                        <p:par>
                          <p:cTn id="89" fill="hold" nodeType="afterGroup">
                            <p:stCondLst>
                              <p:cond delay="500"/>
                            </p:stCondLst>
                            <p:childTnLst>
                              <p:par>
                                <p:cTn id="90" presetID="22" presetClass="entr" presetSubtype="8" fill="hold" nodeType="afterEffect">
                                  <p:stCondLst>
                                    <p:cond delay="0"/>
                                  </p:stCondLst>
                                  <p:childTnLst>
                                    <p:set>
                                      <p:cBhvr>
                                        <p:cTn id="91" dur="1" fill="hold">
                                          <p:stCondLst>
                                            <p:cond delay="0"/>
                                          </p:stCondLst>
                                        </p:cTn>
                                        <p:tgtEl>
                                          <p:spTgt spid="300053"/>
                                        </p:tgtEl>
                                        <p:attrNameLst>
                                          <p:attrName>style.visibility</p:attrName>
                                        </p:attrNameLst>
                                      </p:cBhvr>
                                      <p:to>
                                        <p:strVal val="visible"/>
                                      </p:to>
                                    </p:set>
                                    <p:animEffect transition="in" filter="wipe(left)">
                                      <p:cBhvr>
                                        <p:cTn id="92" dur="500"/>
                                        <p:tgtEl>
                                          <p:spTgt spid="300053"/>
                                        </p:tgtEl>
                                      </p:cBhvr>
                                    </p:animEffect>
                                  </p:childTnLst>
                                </p:cTn>
                              </p:par>
                            </p:childTnLst>
                          </p:cTn>
                        </p:par>
                        <p:par>
                          <p:cTn id="93" fill="hold" nodeType="afterGroup">
                            <p:stCondLst>
                              <p:cond delay="1000"/>
                            </p:stCondLst>
                            <p:childTnLst>
                              <p:par>
                                <p:cTn id="94" presetID="22" presetClass="entr" presetSubtype="8" fill="hold" grpId="0" nodeType="afterEffect">
                                  <p:stCondLst>
                                    <p:cond delay="0"/>
                                  </p:stCondLst>
                                  <p:childTnLst>
                                    <p:set>
                                      <p:cBhvr>
                                        <p:cTn id="95" dur="1" fill="hold">
                                          <p:stCondLst>
                                            <p:cond delay="0"/>
                                          </p:stCondLst>
                                        </p:cTn>
                                        <p:tgtEl>
                                          <p:spTgt spid="300051"/>
                                        </p:tgtEl>
                                        <p:attrNameLst>
                                          <p:attrName>style.visibility</p:attrName>
                                        </p:attrNameLst>
                                      </p:cBhvr>
                                      <p:to>
                                        <p:strVal val="visible"/>
                                      </p:to>
                                    </p:set>
                                    <p:animEffect transition="in" filter="wipe(left)">
                                      <p:cBhvr>
                                        <p:cTn id="96" dur="500"/>
                                        <p:tgtEl>
                                          <p:spTgt spid="300051"/>
                                        </p:tgtEl>
                                      </p:cBhvr>
                                    </p:animEffect>
                                  </p:childTnLst>
                                </p:cTn>
                              </p:par>
                            </p:childTnLst>
                          </p:cTn>
                        </p:par>
                        <p:par>
                          <p:cTn id="97" fill="hold" nodeType="afterGroup">
                            <p:stCondLst>
                              <p:cond delay="1500"/>
                            </p:stCondLst>
                            <p:childTnLst>
                              <p:par>
                                <p:cTn id="98" presetID="22" presetClass="entr" presetSubtype="8" fill="hold" nodeType="afterEffect">
                                  <p:stCondLst>
                                    <p:cond delay="0"/>
                                  </p:stCondLst>
                                  <p:childTnLst>
                                    <p:set>
                                      <p:cBhvr>
                                        <p:cTn id="99" dur="1" fill="hold">
                                          <p:stCondLst>
                                            <p:cond delay="0"/>
                                          </p:stCondLst>
                                        </p:cTn>
                                        <p:tgtEl>
                                          <p:spTgt spid="300054"/>
                                        </p:tgtEl>
                                        <p:attrNameLst>
                                          <p:attrName>style.visibility</p:attrName>
                                        </p:attrNameLst>
                                      </p:cBhvr>
                                      <p:to>
                                        <p:strVal val="visible"/>
                                      </p:to>
                                    </p:set>
                                    <p:animEffect transition="in" filter="wipe(left)">
                                      <p:cBhvr>
                                        <p:cTn id="100" dur="500"/>
                                        <p:tgtEl>
                                          <p:spTgt spid="300054"/>
                                        </p:tgtEl>
                                      </p:cBhvr>
                                    </p:animEffect>
                                  </p:childTnLst>
                                </p:cTn>
                              </p:par>
                            </p:childTnLst>
                          </p:cTn>
                        </p:par>
                        <p:par>
                          <p:cTn id="101" fill="hold" nodeType="afterGroup">
                            <p:stCondLst>
                              <p:cond delay="2000"/>
                            </p:stCondLst>
                            <p:childTnLst>
                              <p:par>
                                <p:cTn id="102" presetID="22" presetClass="entr" presetSubtype="8" fill="hold" grpId="0" nodeType="afterEffect">
                                  <p:stCondLst>
                                    <p:cond delay="0"/>
                                  </p:stCondLst>
                                  <p:childTnLst>
                                    <p:set>
                                      <p:cBhvr>
                                        <p:cTn id="103" dur="1" fill="hold">
                                          <p:stCondLst>
                                            <p:cond delay="0"/>
                                          </p:stCondLst>
                                        </p:cTn>
                                        <p:tgtEl>
                                          <p:spTgt spid="300052"/>
                                        </p:tgtEl>
                                        <p:attrNameLst>
                                          <p:attrName>style.visibility</p:attrName>
                                        </p:attrNameLst>
                                      </p:cBhvr>
                                      <p:to>
                                        <p:strVal val="visible"/>
                                      </p:to>
                                    </p:set>
                                    <p:animEffect transition="in" filter="wipe(left)">
                                      <p:cBhvr>
                                        <p:cTn id="104" dur="500"/>
                                        <p:tgtEl>
                                          <p:spTgt spid="300052"/>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300055"/>
                                        </p:tgtEl>
                                        <p:attrNameLst>
                                          <p:attrName>style.visibility</p:attrName>
                                        </p:attrNameLst>
                                      </p:cBhvr>
                                      <p:to>
                                        <p:strVal val="visible"/>
                                      </p:to>
                                    </p:set>
                                    <p:animEffect transition="in" filter="wipe(left)">
                                      <p:cBhvr>
                                        <p:cTn id="109" dur="500"/>
                                        <p:tgtEl>
                                          <p:spTgt spid="300055"/>
                                        </p:tgtEl>
                                      </p:cBhvr>
                                    </p:animEffect>
                                  </p:childTnLst>
                                </p:cTn>
                              </p:par>
                              <p:par>
                                <p:cTn id="110" presetID="22" presetClass="entr" presetSubtype="8" fill="hold" nodeType="withEffect">
                                  <p:stCondLst>
                                    <p:cond delay="0"/>
                                  </p:stCondLst>
                                  <p:childTnLst>
                                    <p:set>
                                      <p:cBhvr>
                                        <p:cTn id="111" dur="1" fill="hold">
                                          <p:stCondLst>
                                            <p:cond delay="0"/>
                                          </p:stCondLst>
                                        </p:cTn>
                                        <p:tgtEl>
                                          <p:spTgt spid="300056"/>
                                        </p:tgtEl>
                                        <p:attrNameLst>
                                          <p:attrName>style.visibility</p:attrName>
                                        </p:attrNameLst>
                                      </p:cBhvr>
                                      <p:to>
                                        <p:strVal val="visible"/>
                                      </p:to>
                                    </p:set>
                                    <p:animEffect transition="in" filter="wipe(left)">
                                      <p:cBhvr>
                                        <p:cTn id="112" dur="500"/>
                                        <p:tgtEl>
                                          <p:spTgt spid="300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4" grpId="0"/>
      <p:bldP spid="300035" grpId="0"/>
      <p:bldP spid="300036" grpId="0"/>
      <p:bldP spid="300037" grpId="0"/>
      <p:bldP spid="300040" grpId="0"/>
      <p:bldP spid="300041" grpId="0"/>
      <p:bldP spid="300042" grpId="0"/>
      <p:bldP spid="300045" grpId="0"/>
      <p:bldP spid="300046" grpId="0"/>
      <p:bldP spid="300047" grpId="0"/>
      <p:bldP spid="300050" grpId="0"/>
      <p:bldP spid="300051" grpId="0"/>
      <p:bldP spid="300052" grpId="0"/>
      <p:bldP spid="300055" grpId="0"/>
      <p:bldP spid="300057" grpId="0"/>
      <p:bldP spid="30005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a:extLst>
              <a:ext uri="{FF2B5EF4-FFF2-40B4-BE49-F238E27FC236}">
                <a16:creationId xmlns:a16="http://schemas.microsoft.com/office/drawing/2014/main" id="{5CB67CE7-6544-2B18-1EDC-350A1A139DBA}"/>
              </a:ext>
            </a:extLst>
          </p:cNvPr>
          <p:cNvSpPr>
            <a:spLocks noChangeArrowheads="1"/>
          </p:cNvSpPr>
          <p:nvPr/>
        </p:nvSpPr>
        <p:spPr bwMode="auto">
          <a:xfrm>
            <a:off x="179388" y="2420938"/>
            <a:ext cx="6048375"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rgbClr val="FF6600"/>
                </a:solidFill>
                <a:effectLst>
                  <a:outerShdw blurRad="38100" dist="38100" dir="2700000" algn="tl">
                    <a:srgbClr val="C0C0C0"/>
                  </a:outerShdw>
                </a:effectLst>
                <a:latin typeface="Times New Roman" pitchFamily="18" charset="0"/>
                <a:ea typeface="+mn-ea"/>
              </a:rPr>
              <a:t>推论</a:t>
            </a:r>
            <a:r>
              <a:rPr lang="en-US" altLang="zh-CN" sz="2800" b="1">
                <a:solidFill>
                  <a:srgbClr val="FF6600"/>
                </a:solidFill>
                <a:effectLst>
                  <a:outerShdw blurRad="38100" dist="38100" dir="2700000" algn="tl">
                    <a:srgbClr val="C0C0C0"/>
                  </a:outerShdw>
                </a:effectLst>
                <a:latin typeface="Times New Roman" pitchFamily="18" charset="0"/>
                <a:ea typeface="+mn-ea"/>
              </a:rPr>
              <a:t>3   </a:t>
            </a:r>
            <a:r>
              <a:rPr lang="zh-CN" altLang="en-US" sz="2800" b="1">
                <a:solidFill>
                  <a:schemeClr val="tx2"/>
                </a:solidFill>
                <a:effectLst>
                  <a:outerShdw blurRad="38100" dist="38100" dir="2700000" algn="tl">
                    <a:srgbClr val="C0C0C0"/>
                  </a:outerShdw>
                </a:effectLst>
                <a:latin typeface="Times New Roman" pitchFamily="18" charset="0"/>
                <a:ea typeface="+mn-ea"/>
              </a:rPr>
              <a:t>多项式          没有重因式</a:t>
            </a:r>
          </a:p>
        </p:txBody>
      </p:sp>
      <p:graphicFrame>
        <p:nvGraphicFramePr>
          <p:cNvPr id="301059" name="Object 2">
            <a:extLst>
              <a:ext uri="{FF2B5EF4-FFF2-40B4-BE49-F238E27FC236}">
                <a16:creationId xmlns:a16="http://schemas.microsoft.com/office/drawing/2014/main" id="{F9555032-42D2-A17A-CCA9-63602781C3C4}"/>
              </a:ext>
            </a:extLst>
          </p:cNvPr>
          <p:cNvGraphicFramePr>
            <a:graphicFrameLocks noChangeAspect="1"/>
          </p:cNvGraphicFramePr>
          <p:nvPr/>
        </p:nvGraphicFramePr>
        <p:xfrm>
          <a:off x="2555875" y="2492375"/>
          <a:ext cx="792163" cy="446088"/>
        </p:xfrm>
        <a:graphic>
          <a:graphicData uri="http://schemas.openxmlformats.org/presentationml/2006/ole">
            <mc:AlternateContent xmlns:mc="http://schemas.openxmlformats.org/markup-compatibility/2006">
              <mc:Choice xmlns:v="urn:schemas-microsoft-com:vml" Requires="v">
                <p:oleObj name="Equation" r:id="rId2" imgW="368280" imgH="203040" progId="Equation.DSMT4">
                  <p:embed/>
                </p:oleObj>
              </mc:Choice>
              <mc:Fallback>
                <p:oleObj name="Equation" r:id="rId2" imgW="368280" imgH="20304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492375"/>
                        <a:ext cx="792163"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1060" name="Object 3">
            <a:extLst>
              <a:ext uri="{FF2B5EF4-FFF2-40B4-BE49-F238E27FC236}">
                <a16:creationId xmlns:a16="http://schemas.microsoft.com/office/drawing/2014/main" id="{235CDB17-E890-B545-283B-AA8679C0A67E}"/>
              </a:ext>
            </a:extLst>
          </p:cNvPr>
          <p:cNvGraphicFramePr>
            <a:graphicFrameLocks noChangeAspect="1"/>
          </p:cNvGraphicFramePr>
          <p:nvPr/>
        </p:nvGraphicFramePr>
        <p:xfrm>
          <a:off x="5219700" y="2420938"/>
          <a:ext cx="2978150" cy="557212"/>
        </p:xfrm>
        <a:graphic>
          <a:graphicData uri="http://schemas.openxmlformats.org/presentationml/2006/ole">
            <mc:AlternateContent xmlns:mc="http://schemas.openxmlformats.org/markup-compatibility/2006">
              <mc:Choice xmlns:v="urn:schemas-microsoft-com:vml" Requires="v">
                <p:oleObj name="Equation" r:id="rId4" imgW="1384200" imgH="253800" progId="Equation.DSMT4">
                  <p:embed/>
                </p:oleObj>
              </mc:Choice>
              <mc:Fallback>
                <p:oleObj name="Equation" r:id="rId4" imgW="1384200" imgH="2538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700" y="2420938"/>
                        <a:ext cx="2978150"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1061" name="Rectangle 5">
            <a:extLst>
              <a:ext uri="{FF2B5EF4-FFF2-40B4-BE49-F238E27FC236}">
                <a16:creationId xmlns:a16="http://schemas.microsoft.com/office/drawing/2014/main" id="{6A2A4451-7A94-10A7-7064-8E96CEFC7043}"/>
              </a:ext>
            </a:extLst>
          </p:cNvPr>
          <p:cNvSpPr>
            <a:spLocks noChangeArrowheads="1"/>
          </p:cNvSpPr>
          <p:nvPr/>
        </p:nvSpPr>
        <p:spPr bwMode="auto">
          <a:xfrm>
            <a:off x="4356100" y="836613"/>
            <a:ext cx="638175" cy="519112"/>
          </a:xfrm>
          <a:prstGeom prst="rect">
            <a:avLst/>
          </a:prstGeom>
          <a:noFill/>
          <a:ln w="9525">
            <a:noFill/>
            <a:miter lim="800000"/>
            <a:headEnd/>
            <a:tailEnd/>
          </a:ln>
          <a:effectLst/>
        </p:spPr>
        <p:txBody>
          <a:bodyPr wrap="none" anchor="ct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是</a:t>
            </a:r>
            <a:r>
              <a:rPr lang="zh-CN" altLang="en-US" sz="2800">
                <a:latin typeface="+mn-lt"/>
                <a:ea typeface="+mn-ea"/>
              </a:rPr>
              <a:t> </a:t>
            </a:r>
          </a:p>
        </p:txBody>
      </p:sp>
      <p:sp>
        <p:nvSpPr>
          <p:cNvPr id="301062" name="Rectangle 6">
            <a:extLst>
              <a:ext uri="{FF2B5EF4-FFF2-40B4-BE49-F238E27FC236}">
                <a16:creationId xmlns:a16="http://schemas.microsoft.com/office/drawing/2014/main" id="{C132FCC9-476B-5235-902F-72818C305920}"/>
              </a:ext>
            </a:extLst>
          </p:cNvPr>
          <p:cNvSpPr>
            <a:spLocks noChangeArrowheads="1"/>
          </p:cNvSpPr>
          <p:nvPr/>
        </p:nvSpPr>
        <p:spPr bwMode="auto">
          <a:xfrm>
            <a:off x="5580063" y="836613"/>
            <a:ext cx="2068512" cy="519112"/>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的重因式的</a:t>
            </a:r>
            <a:r>
              <a:rPr lang="zh-CN" altLang="en-US" sz="2800">
                <a:latin typeface="+mn-lt"/>
                <a:ea typeface="+mn-ea"/>
              </a:rPr>
              <a:t> </a:t>
            </a:r>
          </a:p>
        </p:txBody>
      </p:sp>
      <p:sp>
        <p:nvSpPr>
          <p:cNvPr id="301063" name="Rectangle 7">
            <a:extLst>
              <a:ext uri="{FF2B5EF4-FFF2-40B4-BE49-F238E27FC236}">
                <a16:creationId xmlns:a16="http://schemas.microsoft.com/office/drawing/2014/main" id="{CBA6F434-32A7-7987-205F-0726322074FB}"/>
              </a:ext>
            </a:extLst>
          </p:cNvPr>
          <p:cNvSpPr>
            <a:spLocks noChangeArrowheads="1"/>
          </p:cNvSpPr>
          <p:nvPr/>
        </p:nvSpPr>
        <p:spPr bwMode="auto">
          <a:xfrm>
            <a:off x="179388" y="836613"/>
            <a:ext cx="3887787"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rgbClr val="FF6600"/>
                </a:solidFill>
                <a:effectLst>
                  <a:outerShdw blurRad="38100" dist="38100" dir="2700000" algn="tl">
                    <a:srgbClr val="C0C0C0"/>
                  </a:outerShdw>
                </a:effectLst>
                <a:latin typeface="Times New Roman" pitchFamily="18" charset="0"/>
                <a:ea typeface="+mn-ea"/>
              </a:rPr>
              <a:t>推论</a:t>
            </a:r>
            <a:r>
              <a:rPr lang="en-US" altLang="zh-CN" sz="2800" b="1">
                <a:solidFill>
                  <a:srgbClr val="FF6600"/>
                </a:solidFill>
                <a:effectLst>
                  <a:outerShdw blurRad="38100" dist="38100" dir="2700000" algn="tl">
                    <a:srgbClr val="C0C0C0"/>
                  </a:outerShdw>
                </a:effectLst>
                <a:latin typeface="Times New Roman" pitchFamily="18" charset="0"/>
                <a:ea typeface="+mn-ea"/>
              </a:rPr>
              <a:t>2   </a:t>
            </a:r>
            <a:r>
              <a:rPr lang="zh-CN" altLang="en-US" sz="2800" b="1">
                <a:solidFill>
                  <a:schemeClr val="tx2"/>
                </a:solidFill>
                <a:effectLst>
                  <a:outerShdw blurRad="38100" dist="38100" dir="2700000" algn="tl">
                    <a:srgbClr val="C0C0C0"/>
                  </a:outerShdw>
                </a:effectLst>
                <a:latin typeface="Times New Roman" pitchFamily="18" charset="0"/>
                <a:ea typeface="+mn-ea"/>
              </a:rPr>
              <a:t>不可约多项式</a:t>
            </a:r>
          </a:p>
        </p:txBody>
      </p:sp>
      <p:graphicFrame>
        <p:nvGraphicFramePr>
          <p:cNvPr id="301064" name="Object 4">
            <a:extLst>
              <a:ext uri="{FF2B5EF4-FFF2-40B4-BE49-F238E27FC236}">
                <a16:creationId xmlns:a16="http://schemas.microsoft.com/office/drawing/2014/main" id="{350BD81B-4BB2-AF0C-F388-40200B5C3DB6}"/>
              </a:ext>
            </a:extLst>
          </p:cNvPr>
          <p:cNvGraphicFramePr>
            <a:graphicFrameLocks noChangeAspect="1"/>
          </p:cNvGraphicFramePr>
          <p:nvPr/>
        </p:nvGraphicFramePr>
        <p:xfrm>
          <a:off x="3563938" y="908050"/>
          <a:ext cx="765175" cy="446088"/>
        </p:xfrm>
        <a:graphic>
          <a:graphicData uri="http://schemas.openxmlformats.org/presentationml/2006/ole">
            <mc:AlternateContent xmlns:mc="http://schemas.openxmlformats.org/markup-compatibility/2006">
              <mc:Choice xmlns:v="urn:schemas-microsoft-com:vml" Requires="v">
                <p:oleObj name="Equation" r:id="rId6" imgW="355320" imgH="203040" progId="Equation.DSMT4">
                  <p:embed/>
                </p:oleObj>
              </mc:Choice>
              <mc:Fallback>
                <p:oleObj name="Equation" r:id="rId6" imgW="355320" imgH="20304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3938" y="908050"/>
                        <a:ext cx="765175"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1065" name="Object 5">
            <a:extLst>
              <a:ext uri="{FF2B5EF4-FFF2-40B4-BE49-F238E27FC236}">
                <a16:creationId xmlns:a16="http://schemas.microsoft.com/office/drawing/2014/main" id="{EE7926A4-FB76-BB49-F13C-1337199A6021}"/>
              </a:ext>
            </a:extLst>
          </p:cNvPr>
          <p:cNvGraphicFramePr>
            <a:graphicFrameLocks noChangeAspect="1"/>
          </p:cNvGraphicFramePr>
          <p:nvPr/>
        </p:nvGraphicFramePr>
        <p:xfrm>
          <a:off x="4860925" y="908050"/>
          <a:ext cx="792163" cy="446088"/>
        </p:xfrm>
        <a:graphic>
          <a:graphicData uri="http://schemas.openxmlformats.org/presentationml/2006/ole">
            <mc:AlternateContent xmlns:mc="http://schemas.openxmlformats.org/markup-compatibility/2006">
              <mc:Choice xmlns:v="urn:schemas-microsoft-com:vml" Requires="v">
                <p:oleObj name="Equation" r:id="rId8" imgW="368280" imgH="203040" progId="Equation.DSMT4">
                  <p:embed/>
                </p:oleObj>
              </mc:Choice>
              <mc:Fallback>
                <p:oleObj name="Equation" r:id="rId8" imgW="368280" imgH="20304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60925" y="908050"/>
                        <a:ext cx="792163"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1066" name="Rectangle 10">
            <a:extLst>
              <a:ext uri="{FF2B5EF4-FFF2-40B4-BE49-F238E27FC236}">
                <a16:creationId xmlns:a16="http://schemas.microsoft.com/office/drawing/2014/main" id="{BBDB7180-C7BF-4874-5E68-BD58DF79F73B}"/>
              </a:ext>
            </a:extLst>
          </p:cNvPr>
          <p:cNvSpPr>
            <a:spLocks noChangeArrowheads="1"/>
          </p:cNvSpPr>
          <p:nvPr/>
        </p:nvSpPr>
        <p:spPr bwMode="auto">
          <a:xfrm>
            <a:off x="611188" y="1412875"/>
            <a:ext cx="1970087" cy="519113"/>
          </a:xfrm>
          <a:prstGeom prst="rect">
            <a:avLst/>
          </a:prstGeom>
          <a:noFill/>
          <a:ln w="9525" algn="ctr">
            <a:noFill/>
            <a:miter lim="800000"/>
            <a:headEnd/>
            <a:tailEnd/>
          </a:ln>
          <a:effectLst/>
        </p:spPr>
        <p:txBody>
          <a:bodyPr wrap="none">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充要条件为</a:t>
            </a:r>
          </a:p>
        </p:txBody>
      </p:sp>
      <p:sp>
        <p:nvSpPr>
          <p:cNvPr id="301067" name="Rectangle 11">
            <a:extLst>
              <a:ext uri="{FF2B5EF4-FFF2-40B4-BE49-F238E27FC236}">
                <a16:creationId xmlns:a16="http://schemas.microsoft.com/office/drawing/2014/main" id="{DDAC8F7C-73DE-674D-2A05-B63B5AD6C1B4}"/>
              </a:ext>
            </a:extLst>
          </p:cNvPr>
          <p:cNvSpPr>
            <a:spLocks noChangeArrowheads="1"/>
          </p:cNvSpPr>
          <p:nvPr/>
        </p:nvSpPr>
        <p:spPr bwMode="auto">
          <a:xfrm>
            <a:off x="3348038" y="1412875"/>
            <a:ext cx="638175" cy="519113"/>
          </a:xfrm>
          <a:prstGeom prst="rect">
            <a:avLst/>
          </a:prstGeom>
          <a:noFill/>
          <a:ln w="9525">
            <a:noFill/>
            <a:miter lim="800000"/>
            <a:headEnd/>
            <a:tailEnd/>
          </a:ln>
          <a:effectLst/>
        </p:spPr>
        <p:txBody>
          <a:bodyPr wrap="none" anchor="ct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是</a:t>
            </a:r>
            <a:r>
              <a:rPr lang="zh-CN" altLang="en-US" sz="2800">
                <a:latin typeface="+mn-lt"/>
                <a:ea typeface="+mn-ea"/>
              </a:rPr>
              <a:t> </a:t>
            </a:r>
          </a:p>
        </p:txBody>
      </p:sp>
      <p:sp>
        <p:nvSpPr>
          <p:cNvPr id="301068" name="Rectangle 12">
            <a:extLst>
              <a:ext uri="{FF2B5EF4-FFF2-40B4-BE49-F238E27FC236}">
                <a16:creationId xmlns:a16="http://schemas.microsoft.com/office/drawing/2014/main" id="{43F5B392-773B-8CDB-1221-E92CBE6799D7}"/>
              </a:ext>
            </a:extLst>
          </p:cNvPr>
          <p:cNvSpPr>
            <a:spLocks noChangeArrowheads="1"/>
          </p:cNvSpPr>
          <p:nvPr/>
        </p:nvSpPr>
        <p:spPr bwMode="auto">
          <a:xfrm>
            <a:off x="5724525" y="1412875"/>
            <a:ext cx="1800225" cy="519113"/>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的公因式</a:t>
            </a:r>
            <a:r>
              <a:rPr lang="en-US" altLang="zh-CN" sz="2800" b="1">
                <a:solidFill>
                  <a:schemeClr val="tx2"/>
                </a:solidFill>
                <a:effectLst>
                  <a:outerShdw blurRad="38100" dist="38100" dir="2700000" algn="tl">
                    <a:srgbClr val="C0C0C0"/>
                  </a:outerShdw>
                </a:effectLst>
                <a:latin typeface="Times New Roman" pitchFamily="18" charset="0"/>
                <a:ea typeface="+mn-ea"/>
              </a:rPr>
              <a:t>.</a:t>
            </a:r>
            <a:r>
              <a:rPr lang="en-US" altLang="zh-CN" sz="2800">
                <a:latin typeface="+mn-lt"/>
                <a:ea typeface="+mn-ea"/>
              </a:rPr>
              <a:t> </a:t>
            </a:r>
          </a:p>
        </p:txBody>
      </p:sp>
      <p:graphicFrame>
        <p:nvGraphicFramePr>
          <p:cNvPr id="301069" name="Object 6">
            <a:extLst>
              <a:ext uri="{FF2B5EF4-FFF2-40B4-BE49-F238E27FC236}">
                <a16:creationId xmlns:a16="http://schemas.microsoft.com/office/drawing/2014/main" id="{1FD25E77-4185-E744-B0AC-356FB314F7E5}"/>
              </a:ext>
            </a:extLst>
          </p:cNvPr>
          <p:cNvGraphicFramePr>
            <a:graphicFrameLocks noChangeAspect="1"/>
          </p:cNvGraphicFramePr>
          <p:nvPr/>
        </p:nvGraphicFramePr>
        <p:xfrm>
          <a:off x="2555875" y="1484313"/>
          <a:ext cx="776288" cy="446087"/>
        </p:xfrm>
        <a:graphic>
          <a:graphicData uri="http://schemas.openxmlformats.org/presentationml/2006/ole">
            <mc:AlternateContent xmlns:mc="http://schemas.openxmlformats.org/markup-compatibility/2006">
              <mc:Choice xmlns:v="urn:schemas-microsoft-com:vml" Requires="v">
                <p:oleObj name="Equation" r:id="rId10" imgW="355320" imgH="203040" progId="Equation.DSMT4">
                  <p:embed/>
                </p:oleObj>
              </mc:Choice>
              <mc:Fallback>
                <p:oleObj name="Equation" r:id="rId10" imgW="355320" imgH="20304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55875" y="1484313"/>
                        <a:ext cx="776288"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1070" name="Object 7">
            <a:extLst>
              <a:ext uri="{FF2B5EF4-FFF2-40B4-BE49-F238E27FC236}">
                <a16:creationId xmlns:a16="http://schemas.microsoft.com/office/drawing/2014/main" id="{F3E6FC15-3C2E-6083-3007-0068C545088E}"/>
              </a:ext>
            </a:extLst>
          </p:cNvPr>
          <p:cNvGraphicFramePr>
            <a:graphicFrameLocks noChangeAspect="1"/>
          </p:cNvGraphicFramePr>
          <p:nvPr/>
        </p:nvGraphicFramePr>
        <p:xfrm>
          <a:off x="3835400" y="1484313"/>
          <a:ext cx="801688" cy="446087"/>
        </p:xfrm>
        <a:graphic>
          <a:graphicData uri="http://schemas.openxmlformats.org/presentationml/2006/ole">
            <mc:AlternateContent xmlns:mc="http://schemas.openxmlformats.org/markup-compatibility/2006">
              <mc:Choice xmlns:v="urn:schemas-microsoft-com:vml" Requires="v">
                <p:oleObj name="Equation" r:id="rId12" imgW="368280" imgH="203040" progId="Equation.DSMT4">
                  <p:embed/>
                </p:oleObj>
              </mc:Choice>
              <mc:Fallback>
                <p:oleObj name="Equation" r:id="rId12" imgW="368280" imgH="20304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35400" y="1484313"/>
                        <a:ext cx="801688"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1071" name="Rectangle 15">
            <a:extLst>
              <a:ext uri="{FF2B5EF4-FFF2-40B4-BE49-F238E27FC236}">
                <a16:creationId xmlns:a16="http://schemas.microsoft.com/office/drawing/2014/main" id="{CEA0A5C8-5040-32E9-A20F-C2A3C2C53227}"/>
              </a:ext>
            </a:extLst>
          </p:cNvPr>
          <p:cNvSpPr>
            <a:spLocks noChangeArrowheads="1"/>
          </p:cNvSpPr>
          <p:nvPr/>
        </p:nvSpPr>
        <p:spPr bwMode="auto">
          <a:xfrm>
            <a:off x="4500563" y="1412875"/>
            <a:ext cx="638175" cy="519113"/>
          </a:xfrm>
          <a:prstGeom prst="rect">
            <a:avLst/>
          </a:prstGeom>
          <a:noFill/>
          <a:ln w="9525">
            <a:noFill/>
            <a:miter lim="800000"/>
            <a:headEnd/>
            <a:tailEnd/>
          </a:ln>
          <a:effectLst/>
        </p:spPr>
        <p:txBody>
          <a:bodyPr wrap="none" anchor="ct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和</a:t>
            </a:r>
            <a:r>
              <a:rPr lang="zh-CN" altLang="en-US" sz="2800">
                <a:latin typeface="+mn-lt"/>
                <a:ea typeface="+mn-ea"/>
              </a:rPr>
              <a:t> </a:t>
            </a:r>
          </a:p>
        </p:txBody>
      </p:sp>
      <p:graphicFrame>
        <p:nvGraphicFramePr>
          <p:cNvPr id="301072" name="Object 8">
            <a:extLst>
              <a:ext uri="{FF2B5EF4-FFF2-40B4-BE49-F238E27FC236}">
                <a16:creationId xmlns:a16="http://schemas.microsoft.com/office/drawing/2014/main" id="{B418B8C0-173F-B5D8-4C45-56A74A6D7225}"/>
              </a:ext>
            </a:extLst>
          </p:cNvPr>
          <p:cNvGraphicFramePr>
            <a:graphicFrameLocks noChangeAspect="1"/>
          </p:cNvGraphicFramePr>
          <p:nvPr/>
        </p:nvGraphicFramePr>
        <p:xfrm>
          <a:off x="4932363" y="1484313"/>
          <a:ext cx="912812" cy="446087"/>
        </p:xfrm>
        <a:graphic>
          <a:graphicData uri="http://schemas.openxmlformats.org/presentationml/2006/ole">
            <mc:AlternateContent xmlns:mc="http://schemas.openxmlformats.org/markup-compatibility/2006">
              <mc:Choice xmlns:v="urn:schemas-microsoft-com:vml" Requires="v">
                <p:oleObj name="Equation" r:id="rId14" imgW="419040" imgH="203040" progId="Equation.DSMT4">
                  <p:embed/>
                </p:oleObj>
              </mc:Choice>
              <mc:Fallback>
                <p:oleObj name="Equation" r:id="rId14" imgW="419040" imgH="20304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32363" y="1484313"/>
                        <a:ext cx="912812"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1073" name="Rectangle 17">
            <a:extLst>
              <a:ext uri="{FF2B5EF4-FFF2-40B4-BE49-F238E27FC236}">
                <a16:creationId xmlns:a16="http://schemas.microsoft.com/office/drawing/2014/main" id="{A2E67B80-729A-4F1A-5688-8EBA43B609B3}"/>
              </a:ext>
            </a:extLst>
          </p:cNvPr>
          <p:cNvSpPr>
            <a:spLocks noChangeArrowheads="1"/>
          </p:cNvSpPr>
          <p:nvPr/>
        </p:nvSpPr>
        <p:spPr bwMode="auto">
          <a:xfrm>
            <a:off x="179388" y="3573463"/>
            <a:ext cx="8451850" cy="519112"/>
          </a:xfrm>
          <a:prstGeom prst="rect">
            <a:avLst/>
          </a:prstGeom>
          <a:noFill/>
          <a:ln w="9525">
            <a:noFill/>
            <a:miter lim="800000"/>
            <a:headEnd/>
            <a:tailEnd/>
          </a:ln>
          <a:effectLst/>
        </p:spPr>
        <p:txBody>
          <a:bodyPr>
            <a:spAutoFit/>
          </a:bodyPr>
          <a:lstStyle/>
          <a:p>
            <a:pPr fontAlgn="auto">
              <a:spcBef>
                <a:spcPts val="0"/>
              </a:spcBef>
              <a:spcAft>
                <a:spcPts val="0"/>
              </a:spcAft>
              <a:defRPr/>
            </a:pPr>
            <a:r>
              <a:rPr lang="zh-CN" altLang="en-US" sz="2800" b="1">
                <a:solidFill>
                  <a:srgbClr val="FF6600"/>
                </a:solidFill>
                <a:effectLst>
                  <a:outerShdw blurRad="38100" dist="38100" dir="2700000" algn="tl">
                    <a:srgbClr val="C0C0C0"/>
                  </a:outerShdw>
                </a:effectLst>
                <a:latin typeface="Times New Roman" pitchFamily="18" charset="0"/>
                <a:ea typeface="+mn-ea"/>
              </a:rPr>
              <a:t>注   </a:t>
            </a:r>
            <a:r>
              <a:rPr lang="zh-CN" altLang="en-US" sz="2800" b="1">
                <a:effectLst>
                  <a:outerShdw blurRad="38100" dist="38100" dir="2700000" algn="tl">
                    <a:srgbClr val="C0C0C0"/>
                  </a:outerShdw>
                </a:effectLst>
                <a:latin typeface="Times New Roman" pitchFamily="18" charset="0"/>
                <a:ea typeface="+mn-ea"/>
              </a:rPr>
              <a:t>由</a:t>
            </a:r>
            <a:r>
              <a:rPr lang="zh-CN" altLang="en-US" sz="2800" b="1">
                <a:solidFill>
                  <a:schemeClr val="tx2"/>
                </a:solidFill>
                <a:effectLst>
                  <a:outerShdw blurRad="38100" dist="38100" dir="2700000" algn="tl">
                    <a:srgbClr val="C0C0C0"/>
                  </a:outerShdw>
                </a:effectLst>
                <a:latin typeface="Times New Roman" pitchFamily="18" charset="0"/>
                <a:ea typeface="+mn-ea"/>
              </a:rPr>
              <a:t>推论</a:t>
            </a:r>
            <a:r>
              <a:rPr lang="en-US" altLang="zh-CN" sz="2800" b="1">
                <a:solidFill>
                  <a:schemeClr val="tx2"/>
                </a:solidFill>
                <a:effectLst>
                  <a:outerShdw blurRad="38100" dist="38100" dir="2700000" algn="tl">
                    <a:srgbClr val="C0C0C0"/>
                  </a:outerShdw>
                </a:effectLst>
                <a:latin typeface="Times New Roman" pitchFamily="18" charset="0"/>
                <a:ea typeface="+mn-ea"/>
              </a:rPr>
              <a:t>3,</a:t>
            </a:r>
            <a:r>
              <a:rPr lang="zh-CN" altLang="en-US" sz="2800" b="1">
                <a:solidFill>
                  <a:schemeClr val="tx2"/>
                </a:solidFill>
                <a:effectLst>
                  <a:outerShdw blurRad="38100" dist="38100" dir="2700000" algn="tl">
                    <a:srgbClr val="C0C0C0"/>
                  </a:outerShdw>
                </a:effectLst>
                <a:latin typeface="Times New Roman" pitchFamily="18" charset="0"/>
                <a:ea typeface="+mn-ea"/>
              </a:rPr>
              <a:t>判别一个多项式有没有重因式</a:t>
            </a:r>
            <a:r>
              <a:rPr lang="en-US" altLang="zh-CN" sz="2800" b="1">
                <a:solidFill>
                  <a:schemeClr val="tx2"/>
                </a:solidFill>
                <a:effectLst>
                  <a:outerShdw blurRad="38100" dist="38100" dir="2700000" algn="tl">
                    <a:srgbClr val="C0C0C0"/>
                  </a:outerShdw>
                </a:effectLst>
                <a:latin typeface="Times New Roman" pitchFamily="18" charset="0"/>
                <a:ea typeface="+mn-ea"/>
              </a:rPr>
              <a:t>,</a:t>
            </a:r>
            <a:r>
              <a:rPr lang="zh-CN" altLang="en-US" sz="2800" b="1">
                <a:solidFill>
                  <a:schemeClr val="tx2"/>
                </a:solidFill>
                <a:effectLst>
                  <a:outerShdw blurRad="38100" dist="38100" dir="2700000" algn="tl">
                    <a:srgbClr val="C0C0C0"/>
                  </a:outerShdw>
                </a:effectLst>
                <a:latin typeface="Times New Roman" pitchFamily="18" charset="0"/>
                <a:ea typeface="+mn-ea"/>
              </a:rPr>
              <a:t>可以对</a:t>
            </a:r>
          </a:p>
        </p:txBody>
      </p:sp>
      <p:graphicFrame>
        <p:nvGraphicFramePr>
          <p:cNvPr id="301074" name="Object 9">
            <a:extLst>
              <a:ext uri="{FF2B5EF4-FFF2-40B4-BE49-F238E27FC236}">
                <a16:creationId xmlns:a16="http://schemas.microsoft.com/office/drawing/2014/main" id="{837EC617-7B00-03F4-36EE-B3EA11BB1307}"/>
              </a:ext>
            </a:extLst>
          </p:cNvPr>
          <p:cNvGraphicFramePr>
            <a:graphicFrameLocks noChangeAspect="1"/>
          </p:cNvGraphicFramePr>
          <p:nvPr/>
        </p:nvGraphicFramePr>
        <p:xfrm>
          <a:off x="1116013" y="4437063"/>
          <a:ext cx="801687" cy="446087"/>
        </p:xfrm>
        <a:graphic>
          <a:graphicData uri="http://schemas.openxmlformats.org/presentationml/2006/ole">
            <mc:AlternateContent xmlns:mc="http://schemas.openxmlformats.org/markup-compatibility/2006">
              <mc:Choice xmlns:v="urn:schemas-microsoft-com:vml" Requires="v">
                <p:oleObj name="Equation" r:id="rId16" imgW="368280" imgH="203040" progId="Equation.DSMT4">
                  <p:embed/>
                </p:oleObj>
              </mc:Choice>
              <mc:Fallback>
                <p:oleObj name="Equation" r:id="rId16" imgW="368280" imgH="203040" progId="Equation.DSMT4">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16013" y="4437063"/>
                        <a:ext cx="801687"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1075" name="Object 10">
            <a:extLst>
              <a:ext uri="{FF2B5EF4-FFF2-40B4-BE49-F238E27FC236}">
                <a16:creationId xmlns:a16="http://schemas.microsoft.com/office/drawing/2014/main" id="{2D260C6E-D938-01CA-4032-A20B9E8574CA}"/>
              </a:ext>
            </a:extLst>
          </p:cNvPr>
          <p:cNvGraphicFramePr>
            <a:graphicFrameLocks noChangeAspect="1"/>
          </p:cNvGraphicFramePr>
          <p:nvPr/>
        </p:nvGraphicFramePr>
        <p:xfrm>
          <a:off x="2268538" y="4437063"/>
          <a:ext cx="912812" cy="446087"/>
        </p:xfrm>
        <a:graphic>
          <a:graphicData uri="http://schemas.openxmlformats.org/presentationml/2006/ole">
            <mc:AlternateContent xmlns:mc="http://schemas.openxmlformats.org/markup-compatibility/2006">
              <mc:Choice xmlns:v="urn:schemas-microsoft-com:vml" Requires="v">
                <p:oleObj name="Equation" r:id="rId17" imgW="419040" imgH="203040" progId="Equation.DSMT4">
                  <p:embed/>
                </p:oleObj>
              </mc:Choice>
              <mc:Fallback>
                <p:oleObj name="Equation" r:id="rId17" imgW="419040" imgH="203040" progId="Equation.DSMT4">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68538" y="4437063"/>
                        <a:ext cx="912812"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1076" name="Rectangle 20">
            <a:extLst>
              <a:ext uri="{FF2B5EF4-FFF2-40B4-BE49-F238E27FC236}">
                <a16:creationId xmlns:a16="http://schemas.microsoft.com/office/drawing/2014/main" id="{21981E99-AFBF-5748-672B-BC5C0DFFD7C2}"/>
              </a:ext>
            </a:extLst>
          </p:cNvPr>
          <p:cNvSpPr>
            <a:spLocks noChangeArrowheads="1"/>
          </p:cNvSpPr>
          <p:nvPr/>
        </p:nvSpPr>
        <p:spPr bwMode="auto">
          <a:xfrm>
            <a:off x="323850" y="4365625"/>
            <a:ext cx="8451850" cy="519113"/>
          </a:xfrm>
          <a:prstGeom prst="rect">
            <a:avLst/>
          </a:prstGeom>
          <a:noFill/>
          <a:ln w="9525">
            <a:noFill/>
            <a:miter lim="800000"/>
            <a:headEnd/>
            <a:tailEnd/>
          </a:ln>
          <a:effectLst/>
        </p:spPr>
        <p:txBody>
          <a:bodyPr>
            <a:spAutoFit/>
          </a:bodyPr>
          <a:lstStyle/>
          <a:p>
            <a:pPr fontAlgn="auto">
              <a:spcBef>
                <a:spcPts val="0"/>
              </a:spcBef>
              <a:spcAft>
                <a:spcPts val="0"/>
              </a:spcAft>
              <a:defRPr/>
            </a:pPr>
            <a:r>
              <a:rPr lang="en-US" altLang="zh-CN" sz="2800" b="1">
                <a:solidFill>
                  <a:schemeClr val="tx2"/>
                </a:solidFill>
                <a:effectLst>
                  <a:outerShdw blurRad="38100" dist="38100" dir="2700000" algn="tl">
                    <a:srgbClr val="C0C0C0"/>
                  </a:outerShdw>
                </a:effectLst>
                <a:latin typeface="Times New Roman" pitchFamily="18" charset="0"/>
                <a:ea typeface="+mn-ea"/>
              </a:rPr>
              <a:t>                 </a:t>
            </a:r>
            <a:r>
              <a:rPr lang="zh-CN" altLang="en-US" sz="2800" b="1">
                <a:solidFill>
                  <a:schemeClr val="tx2"/>
                </a:solidFill>
                <a:effectLst>
                  <a:outerShdw blurRad="38100" dist="38100" dir="2700000" algn="tl">
                    <a:srgbClr val="C0C0C0"/>
                  </a:outerShdw>
                </a:effectLst>
                <a:latin typeface="Times New Roman" pitchFamily="18" charset="0"/>
                <a:ea typeface="+mn-ea"/>
              </a:rPr>
              <a:t>和          作辗转相除法得到</a:t>
            </a:r>
            <a:r>
              <a:rPr lang="en-US" altLang="zh-CN" sz="2800" b="1">
                <a:solidFill>
                  <a:schemeClr val="tx2"/>
                </a:solidFill>
                <a:effectLst>
                  <a:outerShdw blurRad="38100" dist="38100" dir="2700000" algn="tl">
                    <a:srgbClr val="C0C0C0"/>
                  </a:outerShdw>
                </a:effectLst>
                <a:latin typeface="Times New Roman" pitchFamily="18" charset="0"/>
                <a:ea typeface="+mn-ea"/>
              </a:rPr>
              <a:t>.</a:t>
            </a:r>
          </a:p>
        </p:txBody>
      </p:sp>
      <p:sp>
        <p:nvSpPr>
          <p:cNvPr id="301077" name="Rectangle 21">
            <a:extLst>
              <a:ext uri="{FF2B5EF4-FFF2-40B4-BE49-F238E27FC236}">
                <a16:creationId xmlns:a16="http://schemas.microsoft.com/office/drawing/2014/main" id="{7502E430-5E5B-3EAC-FA05-6C8529B88F6D}"/>
              </a:ext>
            </a:extLst>
          </p:cNvPr>
          <p:cNvSpPr>
            <a:spLocks noChangeArrowheads="1"/>
          </p:cNvSpPr>
          <p:nvPr/>
        </p:nvSpPr>
        <p:spPr bwMode="auto">
          <a:xfrm>
            <a:off x="0" y="5516563"/>
            <a:ext cx="8451850" cy="519112"/>
          </a:xfrm>
          <a:prstGeom prst="rect">
            <a:avLst/>
          </a:prstGeom>
          <a:noFill/>
          <a:ln w="9525">
            <a:noFill/>
            <a:miter lim="800000"/>
            <a:headEnd/>
            <a:tailEnd/>
          </a:ln>
          <a:effectLst/>
        </p:spPr>
        <p:txBody>
          <a:bodyPr>
            <a:spAutoFit/>
          </a:bodyPr>
          <a:lstStyle/>
          <a:p>
            <a:pPr fontAlgn="auto">
              <a:spcBef>
                <a:spcPts val="0"/>
              </a:spcBef>
              <a:spcAft>
                <a:spcPts val="0"/>
              </a:spcAft>
              <a:defRPr/>
            </a:pPr>
            <a:r>
              <a:rPr lang="zh-CN" altLang="en-US" sz="2800" b="1">
                <a:solidFill>
                  <a:schemeClr val="accent2"/>
                </a:solidFill>
                <a:effectLst>
                  <a:outerShdw blurRad="38100" dist="38100" dir="2700000" algn="tl">
                    <a:srgbClr val="C0C0C0"/>
                  </a:outerShdw>
                </a:effectLst>
                <a:latin typeface="Times New Roman" pitchFamily="18" charset="0"/>
                <a:ea typeface="+mn-ea"/>
              </a:rPr>
              <a:t>例</a:t>
            </a:r>
            <a:r>
              <a:rPr lang="en-US" altLang="zh-CN" sz="2800" b="1">
                <a:solidFill>
                  <a:schemeClr val="accent2"/>
                </a:solidFill>
                <a:effectLst>
                  <a:outerShdw blurRad="38100" dist="38100" dir="2700000" algn="tl">
                    <a:srgbClr val="C0C0C0"/>
                  </a:outerShdw>
                </a:effectLst>
                <a:latin typeface="Times New Roman" pitchFamily="18" charset="0"/>
                <a:ea typeface="+mn-ea"/>
              </a:rPr>
              <a:t>1</a:t>
            </a:r>
            <a:r>
              <a:rPr lang="en-US" altLang="zh-CN" sz="2800" b="1">
                <a:solidFill>
                  <a:srgbClr val="FF6600"/>
                </a:solidFill>
                <a:effectLst>
                  <a:outerShdw blurRad="38100" dist="38100" dir="2700000" algn="tl">
                    <a:srgbClr val="C0C0C0"/>
                  </a:outerShdw>
                </a:effectLst>
                <a:latin typeface="Times New Roman" pitchFamily="18" charset="0"/>
                <a:ea typeface="+mn-ea"/>
              </a:rPr>
              <a:t>   </a:t>
            </a:r>
            <a:r>
              <a:rPr lang="en-US" altLang="zh-CN" sz="2800" b="1" i="1">
                <a:effectLst>
                  <a:outerShdw blurRad="38100" dist="38100" dir="2700000" algn="tl">
                    <a:srgbClr val="C0C0C0"/>
                  </a:outerShdw>
                </a:effectLst>
                <a:latin typeface="Times New Roman" pitchFamily="18" charset="0"/>
                <a:ea typeface="+mn-ea"/>
              </a:rPr>
              <a:t>a</a:t>
            </a:r>
            <a:r>
              <a:rPr lang="en-US" altLang="zh-CN" sz="2800" b="1">
                <a:effectLst>
                  <a:outerShdw blurRad="38100" dist="38100" dir="2700000" algn="tl">
                    <a:srgbClr val="C0C0C0"/>
                  </a:outerShdw>
                </a:effectLst>
                <a:latin typeface="Times New Roman" pitchFamily="18" charset="0"/>
                <a:ea typeface="+mn-ea"/>
              </a:rPr>
              <a:t>,</a:t>
            </a:r>
            <a:r>
              <a:rPr lang="en-US" altLang="zh-CN" sz="2800" b="1" i="1">
                <a:effectLst>
                  <a:outerShdw blurRad="38100" dist="38100" dir="2700000" algn="tl">
                    <a:srgbClr val="C0C0C0"/>
                  </a:outerShdw>
                </a:effectLst>
                <a:latin typeface="Times New Roman" pitchFamily="18" charset="0"/>
                <a:ea typeface="+mn-ea"/>
              </a:rPr>
              <a:t>b</a:t>
            </a:r>
            <a:r>
              <a:rPr lang="zh-CN" altLang="en-US" sz="2800" b="1">
                <a:effectLst>
                  <a:outerShdw blurRad="38100" dist="38100" dir="2700000" algn="tl">
                    <a:srgbClr val="C0C0C0"/>
                  </a:outerShdw>
                </a:effectLst>
                <a:latin typeface="Times New Roman" pitchFamily="18" charset="0"/>
                <a:ea typeface="+mn-ea"/>
              </a:rPr>
              <a:t>满足什么条件时                                有重因式</a:t>
            </a:r>
            <a:r>
              <a:rPr lang="en-US" altLang="zh-CN" sz="2800" b="1">
                <a:effectLst>
                  <a:outerShdw blurRad="38100" dist="38100" dir="2700000" algn="tl">
                    <a:srgbClr val="C0C0C0"/>
                  </a:outerShdw>
                </a:effectLst>
                <a:latin typeface="Times New Roman" pitchFamily="18" charset="0"/>
                <a:ea typeface="+mn-ea"/>
              </a:rPr>
              <a:t>.</a:t>
            </a:r>
            <a:endParaRPr lang="en-US" altLang="zh-CN" sz="2800" b="1">
              <a:solidFill>
                <a:schemeClr val="tx2"/>
              </a:solidFill>
              <a:effectLst>
                <a:outerShdw blurRad="38100" dist="38100" dir="2700000" algn="tl">
                  <a:srgbClr val="C0C0C0"/>
                </a:outerShdw>
              </a:effectLst>
              <a:latin typeface="Times New Roman" pitchFamily="18" charset="0"/>
              <a:ea typeface="+mn-ea"/>
            </a:endParaRPr>
          </a:p>
        </p:txBody>
      </p:sp>
      <p:graphicFrame>
        <p:nvGraphicFramePr>
          <p:cNvPr id="301078" name="Object 11">
            <a:extLst>
              <a:ext uri="{FF2B5EF4-FFF2-40B4-BE49-F238E27FC236}">
                <a16:creationId xmlns:a16="http://schemas.microsoft.com/office/drawing/2014/main" id="{BAFF2911-CAC6-BD52-B422-AD586F030D6F}"/>
              </a:ext>
            </a:extLst>
          </p:cNvPr>
          <p:cNvGraphicFramePr>
            <a:graphicFrameLocks noChangeAspect="1"/>
          </p:cNvGraphicFramePr>
          <p:nvPr/>
        </p:nvGraphicFramePr>
        <p:xfrm>
          <a:off x="3851275" y="5516563"/>
          <a:ext cx="2732088" cy="501650"/>
        </p:xfrm>
        <a:graphic>
          <a:graphicData uri="http://schemas.openxmlformats.org/presentationml/2006/ole">
            <mc:AlternateContent xmlns:mc="http://schemas.openxmlformats.org/markup-compatibility/2006">
              <mc:Choice xmlns:v="urn:schemas-microsoft-com:vml" Requires="v">
                <p:oleObj name="Equation" r:id="rId18" imgW="1269720" imgH="228600" progId="Equation.DSMT4">
                  <p:embed/>
                </p:oleObj>
              </mc:Choice>
              <mc:Fallback>
                <p:oleObj name="Equation" r:id="rId18" imgW="1269720" imgH="228600" progId="Equation.DSMT4">
                  <p:embed/>
                  <p:pic>
                    <p:nvPicPr>
                      <p:cNvPr id="0" name="Object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51275" y="5516563"/>
                        <a:ext cx="2732088"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27" name="Text Box 23">
            <a:extLst>
              <a:ext uri="{FF2B5EF4-FFF2-40B4-BE49-F238E27FC236}">
                <a16:creationId xmlns:a16="http://schemas.microsoft.com/office/drawing/2014/main" id="{914D98C2-93EC-8D2F-D666-E95710E8F1EE}"/>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§6  </a:t>
            </a:r>
            <a:r>
              <a:rPr lang="zh-CN" altLang="en-US" sz="3200" b="1">
                <a:solidFill>
                  <a:schemeClr val="accent2"/>
                </a:solidFill>
                <a:latin typeface="宋体" panose="02010600030101010101" pitchFamily="2" charset="-122"/>
              </a:rPr>
              <a:t>重因式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1063"/>
                                        </p:tgtEl>
                                        <p:attrNameLst>
                                          <p:attrName>style.visibility</p:attrName>
                                        </p:attrNameLst>
                                      </p:cBhvr>
                                      <p:to>
                                        <p:strVal val="visible"/>
                                      </p:to>
                                    </p:set>
                                    <p:animEffect transition="in" filter="wipe(left)">
                                      <p:cBhvr>
                                        <p:cTn id="7" dur="500"/>
                                        <p:tgtEl>
                                          <p:spTgt spid="30106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01064"/>
                                        </p:tgtEl>
                                        <p:attrNameLst>
                                          <p:attrName>style.visibility</p:attrName>
                                        </p:attrNameLst>
                                      </p:cBhvr>
                                      <p:to>
                                        <p:strVal val="visible"/>
                                      </p:to>
                                    </p:set>
                                    <p:animEffect transition="in" filter="wipe(left)">
                                      <p:cBhvr>
                                        <p:cTn id="11" dur="500"/>
                                        <p:tgtEl>
                                          <p:spTgt spid="301064"/>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1061"/>
                                        </p:tgtEl>
                                        <p:attrNameLst>
                                          <p:attrName>style.visibility</p:attrName>
                                        </p:attrNameLst>
                                      </p:cBhvr>
                                      <p:to>
                                        <p:strVal val="visible"/>
                                      </p:to>
                                    </p:set>
                                    <p:animEffect transition="in" filter="wipe(left)">
                                      <p:cBhvr>
                                        <p:cTn id="15" dur="500"/>
                                        <p:tgtEl>
                                          <p:spTgt spid="301061"/>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301065"/>
                                        </p:tgtEl>
                                        <p:attrNameLst>
                                          <p:attrName>style.visibility</p:attrName>
                                        </p:attrNameLst>
                                      </p:cBhvr>
                                      <p:to>
                                        <p:strVal val="visible"/>
                                      </p:to>
                                    </p:set>
                                    <p:animEffect transition="in" filter="wipe(left)">
                                      <p:cBhvr>
                                        <p:cTn id="19" dur="500"/>
                                        <p:tgtEl>
                                          <p:spTgt spid="301065"/>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1062"/>
                                        </p:tgtEl>
                                        <p:attrNameLst>
                                          <p:attrName>style.visibility</p:attrName>
                                        </p:attrNameLst>
                                      </p:cBhvr>
                                      <p:to>
                                        <p:strVal val="visible"/>
                                      </p:to>
                                    </p:set>
                                    <p:animEffect transition="in" filter="wipe(left)">
                                      <p:cBhvr>
                                        <p:cTn id="23" dur="500"/>
                                        <p:tgtEl>
                                          <p:spTgt spid="301062"/>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01066"/>
                                        </p:tgtEl>
                                        <p:attrNameLst>
                                          <p:attrName>style.visibility</p:attrName>
                                        </p:attrNameLst>
                                      </p:cBhvr>
                                      <p:to>
                                        <p:strVal val="visible"/>
                                      </p:to>
                                    </p:set>
                                    <p:animEffect transition="in" filter="wipe(left)">
                                      <p:cBhvr>
                                        <p:cTn id="27" dur="500"/>
                                        <p:tgtEl>
                                          <p:spTgt spid="3010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01069"/>
                                        </p:tgtEl>
                                        <p:attrNameLst>
                                          <p:attrName>style.visibility</p:attrName>
                                        </p:attrNameLst>
                                      </p:cBhvr>
                                      <p:to>
                                        <p:strVal val="visible"/>
                                      </p:to>
                                    </p:set>
                                    <p:animEffect transition="in" filter="wipe(left)">
                                      <p:cBhvr>
                                        <p:cTn id="32" dur="500"/>
                                        <p:tgtEl>
                                          <p:spTgt spid="301069"/>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301067"/>
                                        </p:tgtEl>
                                        <p:attrNameLst>
                                          <p:attrName>style.visibility</p:attrName>
                                        </p:attrNameLst>
                                      </p:cBhvr>
                                      <p:to>
                                        <p:strVal val="visible"/>
                                      </p:to>
                                    </p:set>
                                    <p:animEffect transition="in" filter="wipe(left)">
                                      <p:cBhvr>
                                        <p:cTn id="36" dur="500"/>
                                        <p:tgtEl>
                                          <p:spTgt spid="301067"/>
                                        </p:tgtEl>
                                      </p:cBhvr>
                                    </p:animEffect>
                                  </p:childTnLst>
                                </p:cTn>
                              </p:par>
                            </p:childTnLst>
                          </p:cTn>
                        </p:par>
                        <p:par>
                          <p:cTn id="37" fill="hold" nodeType="afterGroup">
                            <p:stCondLst>
                              <p:cond delay="1000"/>
                            </p:stCondLst>
                            <p:childTnLst>
                              <p:par>
                                <p:cTn id="38" presetID="22" presetClass="entr" presetSubtype="8" fill="hold" nodeType="afterEffect">
                                  <p:stCondLst>
                                    <p:cond delay="0"/>
                                  </p:stCondLst>
                                  <p:childTnLst>
                                    <p:set>
                                      <p:cBhvr>
                                        <p:cTn id="39" dur="1" fill="hold">
                                          <p:stCondLst>
                                            <p:cond delay="0"/>
                                          </p:stCondLst>
                                        </p:cTn>
                                        <p:tgtEl>
                                          <p:spTgt spid="301070"/>
                                        </p:tgtEl>
                                        <p:attrNameLst>
                                          <p:attrName>style.visibility</p:attrName>
                                        </p:attrNameLst>
                                      </p:cBhvr>
                                      <p:to>
                                        <p:strVal val="visible"/>
                                      </p:to>
                                    </p:set>
                                    <p:animEffect transition="in" filter="wipe(left)">
                                      <p:cBhvr>
                                        <p:cTn id="40" dur="500"/>
                                        <p:tgtEl>
                                          <p:spTgt spid="301070"/>
                                        </p:tgtEl>
                                      </p:cBhvr>
                                    </p:animEffect>
                                  </p:childTnLst>
                                </p:cTn>
                              </p:par>
                            </p:childTnLst>
                          </p:cTn>
                        </p:par>
                        <p:par>
                          <p:cTn id="41" fill="hold" nodeType="afterGroup">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301071"/>
                                        </p:tgtEl>
                                        <p:attrNameLst>
                                          <p:attrName>style.visibility</p:attrName>
                                        </p:attrNameLst>
                                      </p:cBhvr>
                                      <p:to>
                                        <p:strVal val="visible"/>
                                      </p:to>
                                    </p:set>
                                    <p:animEffect transition="in" filter="wipe(left)">
                                      <p:cBhvr>
                                        <p:cTn id="44" dur="500"/>
                                        <p:tgtEl>
                                          <p:spTgt spid="301071"/>
                                        </p:tgtEl>
                                      </p:cBhvr>
                                    </p:animEffect>
                                  </p:childTnLst>
                                </p:cTn>
                              </p:par>
                            </p:childTnLst>
                          </p:cTn>
                        </p:par>
                        <p:par>
                          <p:cTn id="45" fill="hold" nodeType="afterGroup">
                            <p:stCondLst>
                              <p:cond delay="2000"/>
                            </p:stCondLst>
                            <p:childTnLst>
                              <p:par>
                                <p:cTn id="46" presetID="22" presetClass="entr" presetSubtype="8" fill="hold" nodeType="afterEffect">
                                  <p:stCondLst>
                                    <p:cond delay="0"/>
                                  </p:stCondLst>
                                  <p:childTnLst>
                                    <p:set>
                                      <p:cBhvr>
                                        <p:cTn id="47" dur="1" fill="hold">
                                          <p:stCondLst>
                                            <p:cond delay="0"/>
                                          </p:stCondLst>
                                        </p:cTn>
                                        <p:tgtEl>
                                          <p:spTgt spid="301072"/>
                                        </p:tgtEl>
                                        <p:attrNameLst>
                                          <p:attrName>style.visibility</p:attrName>
                                        </p:attrNameLst>
                                      </p:cBhvr>
                                      <p:to>
                                        <p:strVal val="visible"/>
                                      </p:to>
                                    </p:set>
                                    <p:animEffect transition="in" filter="wipe(left)">
                                      <p:cBhvr>
                                        <p:cTn id="48" dur="500"/>
                                        <p:tgtEl>
                                          <p:spTgt spid="301072"/>
                                        </p:tgtEl>
                                      </p:cBhvr>
                                    </p:animEffect>
                                  </p:childTnLst>
                                </p:cTn>
                              </p:par>
                            </p:childTnLst>
                          </p:cTn>
                        </p:par>
                        <p:par>
                          <p:cTn id="49" fill="hold" nodeType="afterGroup">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301068"/>
                                        </p:tgtEl>
                                        <p:attrNameLst>
                                          <p:attrName>style.visibility</p:attrName>
                                        </p:attrNameLst>
                                      </p:cBhvr>
                                      <p:to>
                                        <p:strVal val="visible"/>
                                      </p:to>
                                    </p:set>
                                    <p:animEffect transition="in" filter="wipe(left)">
                                      <p:cBhvr>
                                        <p:cTn id="52" dur="500"/>
                                        <p:tgtEl>
                                          <p:spTgt spid="30106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01058"/>
                                        </p:tgtEl>
                                        <p:attrNameLst>
                                          <p:attrName>style.visibility</p:attrName>
                                        </p:attrNameLst>
                                      </p:cBhvr>
                                      <p:to>
                                        <p:strVal val="visible"/>
                                      </p:to>
                                    </p:set>
                                    <p:animEffect transition="in" filter="wipe(left)">
                                      <p:cBhvr>
                                        <p:cTn id="57" dur="500"/>
                                        <p:tgtEl>
                                          <p:spTgt spid="301058"/>
                                        </p:tgtEl>
                                      </p:cBhvr>
                                    </p:animEffect>
                                  </p:childTnLst>
                                </p:cTn>
                              </p:par>
                            </p:childTnLst>
                          </p:cTn>
                        </p:par>
                        <p:par>
                          <p:cTn id="58" fill="hold" nodeType="afterGroup">
                            <p:stCondLst>
                              <p:cond delay="500"/>
                            </p:stCondLst>
                            <p:childTnLst>
                              <p:par>
                                <p:cTn id="59" presetID="22" presetClass="entr" presetSubtype="8" fill="hold" nodeType="afterEffect">
                                  <p:stCondLst>
                                    <p:cond delay="0"/>
                                  </p:stCondLst>
                                  <p:childTnLst>
                                    <p:set>
                                      <p:cBhvr>
                                        <p:cTn id="60" dur="1" fill="hold">
                                          <p:stCondLst>
                                            <p:cond delay="0"/>
                                          </p:stCondLst>
                                        </p:cTn>
                                        <p:tgtEl>
                                          <p:spTgt spid="301059"/>
                                        </p:tgtEl>
                                        <p:attrNameLst>
                                          <p:attrName>style.visibility</p:attrName>
                                        </p:attrNameLst>
                                      </p:cBhvr>
                                      <p:to>
                                        <p:strVal val="visible"/>
                                      </p:to>
                                    </p:set>
                                    <p:animEffect transition="in" filter="wipe(left)">
                                      <p:cBhvr>
                                        <p:cTn id="61" dur="500"/>
                                        <p:tgtEl>
                                          <p:spTgt spid="301059"/>
                                        </p:tgtEl>
                                      </p:cBhvr>
                                    </p:animEffect>
                                  </p:childTnLst>
                                </p:cTn>
                              </p:par>
                            </p:childTnLst>
                          </p:cTn>
                        </p:par>
                        <p:par>
                          <p:cTn id="62" fill="hold" nodeType="afterGroup">
                            <p:stCondLst>
                              <p:cond delay="1000"/>
                            </p:stCondLst>
                            <p:childTnLst>
                              <p:par>
                                <p:cTn id="63" presetID="22" presetClass="entr" presetSubtype="8" fill="hold" nodeType="afterEffect">
                                  <p:stCondLst>
                                    <p:cond delay="0"/>
                                  </p:stCondLst>
                                  <p:childTnLst>
                                    <p:set>
                                      <p:cBhvr>
                                        <p:cTn id="64" dur="1" fill="hold">
                                          <p:stCondLst>
                                            <p:cond delay="0"/>
                                          </p:stCondLst>
                                        </p:cTn>
                                        <p:tgtEl>
                                          <p:spTgt spid="301060"/>
                                        </p:tgtEl>
                                        <p:attrNameLst>
                                          <p:attrName>style.visibility</p:attrName>
                                        </p:attrNameLst>
                                      </p:cBhvr>
                                      <p:to>
                                        <p:strVal val="visible"/>
                                      </p:to>
                                    </p:set>
                                    <p:animEffect transition="in" filter="wipe(left)">
                                      <p:cBhvr>
                                        <p:cTn id="65" dur="500"/>
                                        <p:tgtEl>
                                          <p:spTgt spid="30106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01073"/>
                                        </p:tgtEl>
                                        <p:attrNameLst>
                                          <p:attrName>style.visibility</p:attrName>
                                        </p:attrNameLst>
                                      </p:cBhvr>
                                      <p:to>
                                        <p:strVal val="visible"/>
                                      </p:to>
                                    </p:set>
                                    <p:animEffect transition="in" filter="wipe(left)">
                                      <p:cBhvr>
                                        <p:cTn id="70" dur="500"/>
                                        <p:tgtEl>
                                          <p:spTgt spid="301073"/>
                                        </p:tgtEl>
                                      </p:cBhvr>
                                    </p:animEffect>
                                  </p:childTnLst>
                                </p:cTn>
                              </p:par>
                              <p:par>
                                <p:cTn id="71" presetID="22" presetClass="entr" presetSubtype="8" fill="hold" nodeType="withEffect">
                                  <p:stCondLst>
                                    <p:cond delay="0"/>
                                  </p:stCondLst>
                                  <p:childTnLst>
                                    <p:set>
                                      <p:cBhvr>
                                        <p:cTn id="72" dur="1" fill="hold">
                                          <p:stCondLst>
                                            <p:cond delay="0"/>
                                          </p:stCondLst>
                                        </p:cTn>
                                        <p:tgtEl>
                                          <p:spTgt spid="301074"/>
                                        </p:tgtEl>
                                        <p:attrNameLst>
                                          <p:attrName>style.visibility</p:attrName>
                                        </p:attrNameLst>
                                      </p:cBhvr>
                                      <p:to>
                                        <p:strVal val="visible"/>
                                      </p:to>
                                    </p:set>
                                    <p:animEffect transition="in" filter="wipe(left)">
                                      <p:cBhvr>
                                        <p:cTn id="73" dur="500"/>
                                        <p:tgtEl>
                                          <p:spTgt spid="301074"/>
                                        </p:tgtEl>
                                      </p:cBhvr>
                                    </p:animEffect>
                                  </p:childTnLst>
                                </p:cTn>
                              </p:par>
                              <p:par>
                                <p:cTn id="74" presetID="22" presetClass="entr" presetSubtype="8" fill="hold" nodeType="withEffect">
                                  <p:stCondLst>
                                    <p:cond delay="0"/>
                                  </p:stCondLst>
                                  <p:childTnLst>
                                    <p:set>
                                      <p:cBhvr>
                                        <p:cTn id="75" dur="1" fill="hold">
                                          <p:stCondLst>
                                            <p:cond delay="0"/>
                                          </p:stCondLst>
                                        </p:cTn>
                                        <p:tgtEl>
                                          <p:spTgt spid="301075"/>
                                        </p:tgtEl>
                                        <p:attrNameLst>
                                          <p:attrName>style.visibility</p:attrName>
                                        </p:attrNameLst>
                                      </p:cBhvr>
                                      <p:to>
                                        <p:strVal val="visible"/>
                                      </p:to>
                                    </p:set>
                                    <p:animEffect transition="in" filter="wipe(left)">
                                      <p:cBhvr>
                                        <p:cTn id="76" dur="500"/>
                                        <p:tgtEl>
                                          <p:spTgt spid="301075"/>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301076"/>
                                        </p:tgtEl>
                                        <p:attrNameLst>
                                          <p:attrName>style.visibility</p:attrName>
                                        </p:attrNameLst>
                                      </p:cBhvr>
                                      <p:to>
                                        <p:strVal val="visible"/>
                                      </p:to>
                                    </p:set>
                                    <p:animEffect transition="in" filter="wipe(left)">
                                      <p:cBhvr>
                                        <p:cTn id="81" dur="500"/>
                                        <p:tgtEl>
                                          <p:spTgt spid="30107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01077"/>
                                        </p:tgtEl>
                                        <p:attrNameLst>
                                          <p:attrName>style.visibility</p:attrName>
                                        </p:attrNameLst>
                                      </p:cBhvr>
                                      <p:to>
                                        <p:strVal val="visible"/>
                                      </p:to>
                                    </p:set>
                                    <p:animEffect transition="in" filter="wipe(left)">
                                      <p:cBhvr>
                                        <p:cTn id="86" dur="500"/>
                                        <p:tgtEl>
                                          <p:spTgt spid="301077"/>
                                        </p:tgtEl>
                                      </p:cBhvr>
                                    </p:animEffect>
                                  </p:childTnLst>
                                </p:cTn>
                              </p:par>
                            </p:childTnLst>
                          </p:cTn>
                        </p:par>
                        <p:par>
                          <p:cTn id="87" fill="hold" nodeType="afterGroup">
                            <p:stCondLst>
                              <p:cond delay="500"/>
                            </p:stCondLst>
                            <p:childTnLst>
                              <p:par>
                                <p:cTn id="88" presetID="22" presetClass="entr" presetSubtype="8" fill="hold" nodeType="afterEffect">
                                  <p:stCondLst>
                                    <p:cond delay="0"/>
                                  </p:stCondLst>
                                  <p:childTnLst>
                                    <p:set>
                                      <p:cBhvr>
                                        <p:cTn id="89" dur="1" fill="hold">
                                          <p:stCondLst>
                                            <p:cond delay="0"/>
                                          </p:stCondLst>
                                        </p:cTn>
                                        <p:tgtEl>
                                          <p:spTgt spid="301078"/>
                                        </p:tgtEl>
                                        <p:attrNameLst>
                                          <p:attrName>style.visibility</p:attrName>
                                        </p:attrNameLst>
                                      </p:cBhvr>
                                      <p:to>
                                        <p:strVal val="visible"/>
                                      </p:to>
                                    </p:set>
                                    <p:animEffect transition="in" filter="wipe(left)">
                                      <p:cBhvr>
                                        <p:cTn id="90" dur="500"/>
                                        <p:tgtEl>
                                          <p:spTgt spid="301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8" grpId="0"/>
      <p:bldP spid="301061" grpId="0"/>
      <p:bldP spid="301062" grpId="0"/>
      <p:bldP spid="301063" grpId="0"/>
      <p:bldP spid="301066" grpId="0"/>
      <p:bldP spid="301067" grpId="0"/>
      <p:bldP spid="301068" grpId="0"/>
      <p:bldP spid="301071" grpId="0"/>
      <p:bldP spid="301073" grpId="0"/>
      <p:bldP spid="301076" grpId="0"/>
      <p:bldP spid="30107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a:extLst>
              <a:ext uri="{FF2B5EF4-FFF2-40B4-BE49-F238E27FC236}">
                <a16:creationId xmlns:a16="http://schemas.microsoft.com/office/drawing/2014/main" id="{9795C415-D409-0B8D-2F8E-076941664BBB}"/>
              </a:ext>
            </a:extLst>
          </p:cNvPr>
          <p:cNvSpPr>
            <a:spLocks noChangeArrowheads="1"/>
          </p:cNvSpPr>
          <p:nvPr/>
        </p:nvSpPr>
        <p:spPr bwMode="auto">
          <a:xfrm>
            <a:off x="179388" y="692150"/>
            <a:ext cx="5029200" cy="579438"/>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3200" b="1">
                <a:solidFill>
                  <a:srgbClr val="FF6600"/>
                </a:solidFill>
                <a:effectLst>
                  <a:outerShdw blurRad="38100" dist="38100" dir="2700000" algn="tl">
                    <a:srgbClr val="C0C0C0"/>
                  </a:outerShdw>
                </a:effectLst>
                <a:latin typeface="Times New Roman" pitchFamily="18" charset="0"/>
                <a:ea typeface="+mn-ea"/>
              </a:rPr>
              <a:t>四</a:t>
            </a:r>
            <a:r>
              <a:rPr lang="en-US" altLang="zh-CN" sz="3200" b="1">
                <a:solidFill>
                  <a:srgbClr val="FF6600"/>
                </a:solidFill>
                <a:effectLst>
                  <a:outerShdw blurRad="38100" dist="38100" dir="2700000" algn="tl">
                    <a:srgbClr val="C0C0C0"/>
                  </a:outerShdw>
                </a:effectLst>
                <a:latin typeface="Times New Roman" pitchFamily="18" charset="0"/>
                <a:ea typeface="+mn-ea"/>
              </a:rPr>
              <a:t>. </a:t>
            </a:r>
            <a:r>
              <a:rPr lang="zh-CN" altLang="en-US" sz="3200" b="1">
                <a:solidFill>
                  <a:srgbClr val="FF6600"/>
                </a:solidFill>
                <a:effectLst>
                  <a:outerShdw blurRad="38100" dist="38100" dir="2700000" algn="tl">
                    <a:srgbClr val="C0C0C0"/>
                  </a:outerShdw>
                </a:effectLst>
                <a:latin typeface="Times New Roman" pitchFamily="18" charset="0"/>
                <a:ea typeface="+mn-ea"/>
              </a:rPr>
              <a:t>去掉因式重数的方法</a:t>
            </a:r>
          </a:p>
        </p:txBody>
      </p:sp>
      <p:sp>
        <p:nvSpPr>
          <p:cNvPr id="302083" name="Rectangle 3">
            <a:extLst>
              <a:ext uri="{FF2B5EF4-FFF2-40B4-BE49-F238E27FC236}">
                <a16:creationId xmlns:a16="http://schemas.microsoft.com/office/drawing/2014/main" id="{101E7AB7-5627-9B96-FF98-FE7EC185F1CB}"/>
              </a:ext>
            </a:extLst>
          </p:cNvPr>
          <p:cNvSpPr>
            <a:spLocks noChangeArrowheads="1"/>
          </p:cNvSpPr>
          <p:nvPr/>
        </p:nvSpPr>
        <p:spPr bwMode="auto">
          <a:xfrm>
            <a:off x="395288" y="1341438"/>
            <a:ext cx="39608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设</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latin typeface="Garamond" panose="02020404030301010803" pitchFamily="18" charset="0"/>
              </a:rPr>
              <a:t>的标准分解式为</a:t>
            </a:r>
            <a:endParaRPr lang="zh-CN" altLang="en-US" sz="2800" b="1" i="1">
              <a:latin typeface="Times New Roman" panose="02020603050405020304" pitchFamily="18" charset="0"/>
            </a:endParaRPr>
          </a:p>
        </p:txBody>
      </p:sp>
      <p:graphicFrame>
        <p:nvGraphicFramePr>
          <p:cNvPr id="302084" name="Object 2">
            <a:extLst>
              <a:ext uri="{FF2B5EF4-FFF2-40B4-BE49-F238E27FC236}">
                <a16:creationId xmlns:a16="http://schemas.microsoft.com/office/drawing/2014/main" id="{2A503AC7-C746-14BD-79CA-7D2AFFC87008}"/>
              </a:ext>
            </a:extLst>
          </p:cNvPr>
          <p:cNvGraphicFramePr>
            <a:graphicFrameLocks noChangeAspect="1"/>
          </p:cNvGraphicFramePr>
          <p:nvPr/>
        </p:nvGraphicFramePr>
        <p:xfrm>
          <a:off x="1330325" y="1917700"/>
          <a:ext cx="5221288" cy="647700"/>
        </p:xfrm>
        <a:graphic>
          <a:graphicData uri="http://schemas.openxmlformats.org/presentationml/2006/ole">
            <mc:AlternateContent xmlns:mc="http://schemas.openxmlformats.org/markup-compatibility/2006">
              <mc:Choice xmlns:v="urn:schemas-microsoft-com:vml" Requires="v">
                <p:oleObj name="Equation" r:id="rId2" imgW="1930320" imgH="241200" progId="Equation.DSMT4">
                  <p:embed/>
                </p:oleObj>
              </mc:Choice>
              <mc:Fallback>
                <p:oleObj name="Equation" r:id="rId2" imgW="1930320" imgH="2412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0325" y="1917700"/>
                        <a:ext cx="5221288"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2085" name="Object 3">
            <a:extLst>
              <a:ext uri="{FF2B5EF4-FFF2-40B4-BE49-F238E27FC236}">
                <a16:creationId xmlns:a16="http://schemas.microsoft.com/office/drawing/2014/main" id="{DDD2CB50-D824-C168-CE6A-90D2429ACBDF}"/>
              </a:ext>
            </a:extLst>
          </p:cNvPr>
          <p:cNvGraphicFramePr>
            <a:graphicFrameLocks noChangeAspect="1"/>
          </p:cNvGraphicFramePr>
          <p:nvPr/>
        </p:nvGraphicFramePr>
        <p:xfrm>
          <a:off x="969963" y="2636838"/>
          <a:ext cx="846137" cy="500062"/>
        </p:xfrm>
        <a:graphic>
          <a:graphicData uri="http://schemas.openxmlformats.org/presentationml/2006/ole">
            <mc:AlternateContent xmlns:mc="http://schemas.openxmlformats.org/markup-compatibility/2006">
              <mc:Choice xmlns:v="urn:schemas-microsoft-com:vml" Requires="v">
                <p:oleObj name="Equation" r:id="rId4" imgW="393480" imgH="228600" progId="Equation.DSMT4">
                  <p:embed/>
                </p:oleObj>
              </mc:Choice>
              <mc:Fallback>
                <p:oleObj name="Equation" r:id="rId4" imgW="393480" imgH="22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9963" y="2636838"/>
                        <a:ext cx="846137"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2086" name="Rectangle 6">
            <a:extLst>
              <a:ext uri="{FF2B5EF4-FFF2-40B4-BE49-F238E27FC236}">
                <a16:creationId xmlns:a16="http://schemas.microsoft.com/office/drawing/2014/main" id="{1531B8A2-1EB9-1E76-0B08-659AA5389F02}"/>
              </a:ext>
            </a:extLst>
          </p:cNvPr>
          <p:cNvSpPr>
            <a:spLocks noChangeArrowheads="1"/>
          </p:cNvSpPr>
          <p:nvPr/>
        </p:nvSpPr>
        <p:spPr bwMode="auto">
          <a:xfrm>
            <a:off x="1835150" y="2636838"/>
            <a:ext cx="5327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为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Garamond" panose="02020404030301010803" pitchFamily="18" charset="0"/>
              </a:rPr>
              <a:t>的    重因式</a:t>
            </a:r>
            <a:r>
              <a:rPr lang="en-US" altLang="zh-CN" sz="2800" b="1">
                <a:latin typeface="Garamond" panose="02020404030301010803" pitchFamily="18" charset="0"/>
              </a:rPr>
              <a:t>,</a:t>
            </a:r>
            <a:endParaRPr lang="en-US" altLang="zh-CN" sz="2800" b="1" i="1">
              <a:latin typeface="Times New Roman" panose="02020603050405020304" pitchFamily="18" charset="0"/>
            </a:endParaRPr>
          </a:p>
        </p:txBody>
      </p:sp>
      <p:graphicFrame>
        <p:nvGraphicFramePr>
          <p:cNvPr id="302087" name="Object 4">
            <a:extLst>
              <a:ext uri="{FF2B5EF4-FFF2-40B4-BE49-F238E27FC236}">
                <a16:creationId xmlns:a16="http://schemas.microsoft.com/office/drawing/2014/main" id="{233100F4-E6F1-7561-3DD2-84CFE749D911}"/>
              </a:ext>
            </a:extLst>
          </p:cNvPr>
          <p:cNvGraphicFramePr>
            <a:graphicFrameLocks noChangeAspect="1"/>
          </p:cNvGraphicFramePr>
          <p:nvPr/>
        </p:nvGraphicFramePr>
        <p:xfrm>
          <a:off x="5003800" y="2708275"/>
          <a:ext cx="1746250" cy="444500"/>
        </p:xfrm>
        <a:graphic>
          <a:graphicData uri="http://schemas.openxmlformats.org/presentationml/2006/ole">
            <mc:AlternateContent xmlns:mc="http://schemas.openxmlformats.org/markup-compatibility/2006">
              <mc:Choice xmlns:v="urn:schemas-microsoft-com:vml" Requires="v">
                <p:oleObj name="Equation" r:id="rId6" imgW="812520" imgH="203040" progId="Equation.DSMT4">
                  <p:embed/>
                </p:oleObj>
              </mc:Choice>
              <mc:Fallback>
                <p:oleObj name="Equation" r:id="rId6" imgW="812520" imgH="20304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3800" y="2708275"/>
                        <a:ext cx="174625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2088" name="Object 5">
            <a:extLst>
              <a:ext uri="{FF2B5EF4-FFF2-40B4-BE49-F238E27FC236}">
                <a16:creationId xmlns:a16="http://schemas.microsoft.com/office/drawing/2014/main" id="{BE4F4809-D5A5-FB3B-2D7F-AA4C1E755D70}"/>
              </a:ext>
            </a:extLst>
          </p:cNvPr>
          <p:cNvGraphicFramePr>
            <a:graphicFrameLocks noChangeAspect="1"/>
          </p:cNvGraphicFramePr>
          <p:nvPr/>
        </p:nvGraphicFramePr>
        <p:xfrm>
          <a:off x="3419475" y="2636838"/>
          <a:ext cx="273050" cy="500062"/>
        </p:xfrm>
        <a:graphic>
          <a:graphicData uri="http://schemas.openxmlformats.org/presentationml/2006/ole">
            <mc:AlternateContent xmlns:mc="http://schemas.openxmlformats.org/markup-compatibility/2006">
              <mc:Choice xmlns:v="urn:schemas-microsoft-com:vml" Requires="v">
                <p:oleObj name="Equation" r:id="rId8" imgW="126720" imgH="228600" progId="Equation.DSMT4">
                  <p:embed/>
                </p:oleObj>
              </mc:Choice>
              <mc:Fallback>
                <p:oleObj name="Equation" r:id="rId8" imgW="126720" imgH="2286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9475" y="2636838"/>
                        <a:ext cx="273050"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2089" name="Object 6">
            <a:extLst>
              <a:ext uri="{FF2B5EF4-FFF2-40B4-BE49-F238E27FC236}">
                <a16:creationId xmlns:a16="http://schemas.microsoft.com/office/drawing/2014/main" id="{0FBDE005-3E68-0EF4-9BF5-8F1CA300346C}"/>
              </a:ext>
            </a:extLst>
          </p:cNvPr>
          <p:cNvGraphicFramePr>
            <a:graphicFrameLocks noChangeAspect="1"/>
          </p:cNvGraphicFramePr>
          <p:nvPr/>
        </p:nvGraphicFramePr>
        <p:xfrm>
          <a:off x="969963" y="3213100"/>
          <a:ext cx="846137" cy="500063"/>
        </p:xfrm>
        <a:graphic>
          <a:graphicData uri="http://schemas.openxmlformats.org/presentationml/2006/ole">
            <mc:AlternateContent xmlns:mc="http://schemas.openxmlformats.org/markup-compatibility/2006">
              <mc:Choice xmlns:v="urn:schemas-microsoft-com:vml" Requires="v">
                <p:oleObj name="Equation" r:id="rId10" imgW="393480" imgH="228600" progId="Equation.DSMT4">
                  <p:embed/>
                </p:oleObj>
              </mc:Choice>
              <mc:Fallback>
                <p:oleObj name="Equation" r:id="rId10" imgW="393480" imgH="2286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9963" y="3213100"/>
                        <a:ext cx="846137"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2090" name="Rectangle 10">
            <a:extLst>
              <a:ext uri="{FF2B5EF4-FFF2-40B4-BE49-F238E27FC236}">
                <a16:creationId xmlns:a16="http://schemas.microsoft.com/office/drawing/2014/main" id="{91984817-459B-4125-4D0C-768150501698}"/>
              </a:ext>
            </a:extLst>
          </p:cNvPr>
          <p:cNvSpPr>
            <a:spLocks noChangeArrowheads="1"/>
          </p:cNvSpPr>
          <p:nvPr/>
        </p:nvSpPr>
        <p:spPr bwMode="auto">
          <a:xfrm>
            <a:off x="1835150" y="3213100"/>
            <a:ext cx="5327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也为           的          重因式</a:t>
            </a:r>
            <a:r>
              <a:rPr lang="en-US" altLang="zh-CN" sz="2800" b="1">
                <a:latin typeface="Garamond" panose="02020404030301010803" pitchFamily="18" charset="0"/>
              </a:rPr>
              <a:t>,</a:t>
            </a:r>
            <a:endParaRPr lang="en-US" altLang="zh-CN" sz="2800" b="1" i="1">
              <a:latin typeface="Times New Roman" panose="02020603050405020304" pitchFamily="18" charset="0"/>
            </a:endParaRPr>
          </a:p>
        </p:txBody>
      </p:sp>
      <p:graphicFrame>
        <p:nvGraphicFramePr>
          <p:cNvPr id="302091" name="Object 7">
            <a:extLst>
              <a:ext uri="{FF2B5EF4-FFF2-40B4-BE49-F238E27FC236}">
                <a16:creationId xmlns:a16="http://schemas.microsoft.com/office/drawing/2014/main" id="{8265D00B-1B9C-4D8D-ADF3-C573EA6C3D05}"/>
              </a:ext>
            </a:extLst>
          </p:cNvPr>
          <p:cNvGraphicFramePr>
            <a:graphicFrameLocks noChangeAspect="1"/>
          </p:cNvGraphicFramePr>
          <p:nvPr/>
        </p:nvGraphicFramePr>
        <p:xfrm>
          <a:off x="3995738" y="3213100"/>
          <a:ext cx="738187" cy="500063"/>
        </p:xfrm>
        <a:graphic>
          <a:graphicData uri="http://schemas.openxmlformats.org/presentationml/2006/ole">
            <mc:AlternateContent xmlns:mc="http://schemas.openxmlformats.org/markup-compatibility/2006">
              <mc:Choice xmlns:v="urn:schemas-microsoft-com:vml" Requires="v">
                <p:oleObj name="Equation" r:id="rId11" imgW="342720" imgH="228600" progId="Equation.DSMT4">
                  <p:embed/>
                </p:oleObj>
              </mc:Choice>
              <mc:Fallback>
                <p:oleObj name="Equation" r:id="rId11" imgW="342720" imgH="22860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95738" y="3213100"/>
                        <a:ext cx="738187"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2092" name="Object 8">
            <a:extLst>
              <a:ext uri="{FF2B5EF4-FFF2-40B4-BE49-F238E27FC236}">
                <a16:creationId xmlns:a16="http://schemas.microsoft.com/office/drawing/2014/main" id="{BA028EA9-7ECA-E17F-CD65-440C69513DD5}"/>
              </a:ext>
            </a:extLst>
          </p:cNvPr>
          <p:cNvGraphicFramePr>
            <a:graphicFrameLocks noChangeAspect="1"/>
          </p:cNvGraphicFramePr>
          <p:nvPr/>
        </p:nvGraphicFramePr>
        <p:xfrm>
          <a:off x="2627313" y="3284538"/>
          <a:ext cx="901700" cy="444500"/>
        </p:xfrm>
        <a:graphic>
          <a:graphicData uri="http://schemas.openxmlformats.org/presentationml/2006/ole">
            <mc:AlternateContent xmlns:mc="http://schemas.openxmlformats.org/markup-compatibility/2006">
              <mc:Choice xmlns:v="urn:schemas-microsoft-com:vml" Requires="v">
                <p:oleObj name="Equation" r:id="rId13" imgW="419040" imgH="203040" progId="Equation.DSMT4">
                  <p:embed/>
                </p:oleObj>
              </mc:Choice>
              <mc:Fallback>
                <p:oleObj name="Equation" r:id="rId13" imgW="419040" imgH="20304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27313" y="3284538"/>
                        <a:ext cx="9017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2093" name="Object 9">
            <a:extLst>
              <a:ext uri="{FF2B5EF4-FFF2-40B4-BE49-F238E27FC236}">
                <a16:creationId xmlns:a16="http://schemas.microsoft.com/office/drawing/2014/main" id="{381228F5-EEC6-90C7-0737-A95D71F84D76}"/>
              </a:ext>
            </a:extLst>
          </p:cNvPr>
          <p:cNvGraphicFramePr>
            <a:graphicFrameLocks noChangeAspect="1"/>
          </p:cNvGraphicFramePr>
          <p:nvPr/>
        </p:nvGraphicFramePr>
        <p:xfrm>
          <a:off x="6084888" y="3213100"/>
          <a:ext cx="1746250" cy="444500"/>
        </p:xfrm>
        <a:graphic>
          <a:graphicData uri="http://schemas.openxmlformats.org/presentationml/2006/ole">
            <mc:AlternateContent xmlns:mc="http://schemas.openxmlformats.org/markup-compatibility/2006">
              <mc:Choice xmlns:v="urn:schemas-microsoft-com:vml" Requires="v">
                <p:oleObj name="Equation" r:id="rId15" imgW="812520" imgH="203040" progId="Equation.DSMT4">
                  <p:embed/>
                </p:oleObj>
              </mc:Choice>
              <mc:Fallback>
                <p:oleObj name="Equation" r:id="rId15" imgW="812520" imgH="20304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4888" y="3213100"/>
                        <a:ext cx="174625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2094" name="Rectangle 14">
            <a:extLst>
              <a:ext uri="{FF2B5EF4-FFF2-40B4-BE49-F238E27FC236}">
                <a16:creationId xmlns:a16="http://schemas.microsoft.com/office/drawing/2014/main" id="{0284BB89-30EF-26E5-6B2A-B76C99605005}"/>
              </a:ext>
            </a:extLst>
          </p:cNvPr>
          <p:cNvSpPr>
            <a:spLocks noChangeArrowheads="1"/>
          </p:cNvSpPr>
          <p:nvPr/>
        </p:nvSpPr>
        <p:spPr bwMode="auto">
          <a:xfrm>
            <a:off x="755650" y="3933825"/>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故</a:t>
            </a:r>
            <a:endParaRPr lang="zh-CN" altLang="en-US" sz="2800" b="1" i="1">
              <a:latin typeface="Times New Roman" panose="02020603050405020304" pitchFamily="18" charset="0"/>
            </a:endParaRPr>
          </a:p>
        </p:txBody>
      </p:sp>
      <p:graphicFrame>
        <p:nvGraphicFramePr>
          <p:cNvPr id="302095" name="Object 10">
            <a:extLst>
              <a:ext uri="{FF2B5EF4-FFF2-40B4-BE49-F238E27FC236}">
                <a16:creationId xmlns:a16="http://schemas.microsoft.com/office/drawing/2014/main" id="{D66D3816-54AA-75FA-83DA-6F3D6A84B00C}"/>
              </a:ext>
            </a:extLst>
          </p:cNvPr>
          <p:cNvGraphicFramePr>
            <a:graphicFrameLocks noChangeAspect="1"/>
          </p:cNvGraphicFramePr>
          <p:nvPr/>
        </p:nvGraphicFramePr>
        <p:xfrm>
          <a:off x="1331913" y="3933825"/>
          <a:ext cx="4699000" cy="528638"/>
        </p:xfrm>
        <a:graphic>
          <a:graphicData uri="http://schemas.openxmlformats.org/presentationml/2006/ole">
            <mc:AlternateContent xmlns:mc="http://schemas.openxmlformats.org/markup-compatibility/2006">
              <mc:Choice xmlns:v="urn:schemas-microsoft-com:vml" Requires="v">
                <p:oleObj name="Equation" r:id="rId16" imgW="2184120" imgH="241200" progId="Equation.DSMT4">
                  <p:embed/>
                </p:oleObj>
              </mc:Choice>
              <mc:Fallback>
                <p:oleObj name="Equation" r:id="rId16" imgW="2184120" imgH="241200" progId="Equation.DSMT4">
                  <p:embed/>
                  <p:pic>
                    <p:nvPicPr>
                      <p:cNvPr id="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31913" y="3933825"/>
                        <a:ext cx="4699000" cy="52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2096" name="Rectangle 16">
            <a:extLst>
              <a:ext uri="{FF2B5EF4-FFF2-40B4-BE49-F238E27FC236}">
                <a16:creationId xmlns:a16="http://schemas.microsoft.com/office/drawing/2014/main" id="{9DD9C2DF-0FD0-E1FA-BADC-529D0BD12410}"/>
              </a:ext>
            </a:extLst>
          </p:cNvPr>
          <p:cNvSpPr>
            <a:spLocks noChangeArrowheads="1"/>
          </p:cNvSpPr>
          <p:nvPr/>
        </p:nvSpPr>
        <p:spPr bwMode="auto">
          <a:xfrm>
            <a:off x="755650" y="4652963"/>
            <a:ext cx="1368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进一步</a:t>
            </a:r>
            <a:endParaRPr lang="zh-CN" altLang="en-US" sz="2800" b="1" i="1">
              <a:latin typeface="Times New Roman" panose="02020603050405020304" pitchFamily="18" charset="0"/>
            </a:endParaRPr>
          </a:p>
        </p:txBody>
      </p:sp>
      <p:graphicFrame>
        <p:nvGraphicFramePr>
          <p:cNvPr id="302097" name="Object 11">
            <a:extLst>
              <a:ext uri="{FF2B5EF4-FFF2-40B4-BE49-F238E27FC236}">
                <a16:creationId xmlns:a16="http://schemas.microsoft.com/office/drawing/2014/main" id="{B5B75447-3B23-BE93-D9D8-99A8A9234E2B}"/>
              </a:ext>
            </a:extLst>
          </p:cNvPr>
          <p:cNvGraphicFramePr>
            <a:graphicFrameLocks noChangeAspect="1"/>
          </p:cNvGraphicFramePr>
          <p:nvPr/>
        </p:nvGraphicFramePr>
        <p:xfrm>
          <a:off x="1979613" y="4652963"/>
          <a:ext cx="5819775" cy="557212"/>
        </p:xfrm>
        <a:graphic>
          <a:graphicData uri="http://schemas.openxmlformats.org/presentationml/2006/ole">
            <mc:AlternateContent xmlns:mc="http://schemas.openxmlformats.org/markup-compatibility/2006">
              <mc:Choice xmlns:v="urn:schemas-microsoft-com:vml" Requires="v">
                <p:oleObj name="Equation" r:id="rId18" imgW="2705040" imgH="253800" progId="Equation.DSMT4">
                  <p:embed/>
                </p:oleObj>
              </mc:Choice>
              <mc:Fallback>
                <p:oleObj name="Equation" r:id="rId18" imgW="2705040" imgH="253800" progId="Equation.DSMT4">
                  <p:embed/>
                  <p:pic>
                    <p:nvPicPr>
                      <p:cNvPr id="0" name="Object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79613" y="4652963"/>
                        <a:ext cx="5819775"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2098" name="Rectangle 18">
            <a:extLst>
              <a:ext uri="{FF2B5EF4-FFF2-40B4-BE49-F238E27FC236}">
                <a16:creationId xmlns:a16="http://schemas.microsoft.com/office/drawing/2014/main" id="{04D85D9C-1184-1DB1-07FD-0D4D363E1C85}"/>
              </a:ext>
            </a:extLst>
          </p:cNvPr>
          <p:cNvSpPr>
            <a:spLocks noChangeArrowheads="1"/>
          </p:cNvSpPr>
          <p:nvPr/>
        </p:nvSpPr>
        <p:spPr bwMode="auto">
          <a:xfrm>
            <a:off x="1116013" y="5516563"/>
            <a:ext cx="1295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故</a:t>
            </a:r>
            <a:endParaRPr lang="zh-CN" altLang="en-US" sz="2800" b="1" i="1">
              <a:latin typeface="Times New Roman" panose="02020603050405020304" pitchFamily="18" charset="0"/>
            </a:endParaRPr>
          </a:p>
        </p:txBody>
      </p:sp>
      <p:graphicFrame>
        <p:nvGraphicFramePr>
          <p:cNvPr id="302099" name="Object 12">
            <a:extLst>
              <a:ext uri="{FF2B5EF4-FFF2-40B4-BE49-F238E27FC236}">
                <a16:creationId xmlns:a16="http://schemas.microsoft.com/office/drawing/2014/main" id="{4AB68980-977F-116A-21F2-5A8E8F2954E2}"/>
              </a:ext>
            </a:extLst>
          </p:cNvPr>
          <p:cNvGraphicFramePr>
            <a:graphicFrameLocks noChangeAspect="1"/>
          </p:cNvGraphicFramePr>
          <p:nvPr/>
        </p:nvGraphicFramePr>
        <p:xfrm>
          <a:off x="1979613" y="5300663"/>
          <a:ext cx="5108575" cy="1001712"/>
        </p:xfrm>
        <a:graphic>
          <a:graphicData uri="http://schemas.openxmlformats.org/presentationml/2006/ole">
            <mc:AlternateContent xmlns:mc="http://schemas.openxmlformats.org/markup-compatibility/2006">
              <mc:Choice xmlns:v="urn:schemas-microsoft-com:vml" Requires="v">
                <p:oleObj name="Equation" r:id="rId20" imgW="2374560" imgH="457200" progId="Equation.DSMT4">
                  <p:embed/>
                </p:oleObj>
              </mc:Choice>
              <mc:Fallback>
                <p:oleObj name="Equation" r:id="rId20" imgW="2374560" imgH="457200" progId="Equation.DSMT4">
                  <p:embed/>
                  <p:pic>
                    <p:nvPicPr>
                      <p:cNvPr id="0" name="Object 1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79613" y="5300663"/>
                        <a:ext cx="5108575" cy="1001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48" name="Text Box 20">
            <a:extLst>
              <a:ext uri="{FF2B5EF4-FFF2-40B4-BE49-F238E27FC236}">
                <a16:creationId xmlns:a16="http://schemas.microsoft.com/office/drawing/2014/main" id="{3F0AD52D-A65E-0F69-5AD1-7DEF9F601B7C}"/>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§6  </a:t>
            </a:r>
            <a:r>
              <a:rPr lang="zh-CN" altLang="en-US" sz="3200" b="1">
                <a:solidFill>
                  <a:schemeClr val="accent2"/>
                </a:solidFill>
                <a:latin typeface="宋体" panose="02010600030101010101" pitchFamily="2" charset="-122"/>
              </a:rPr>
              <a:t>重因式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2082"/>
                                        </p:tgtEl>
                                        <p:attrNameLst>
                                          <p:attrName>style.visibility</p:attrName>
                                        </p:attrNameLst>
                                      </p:cBhvr>
                                      <p:to>
                                        <p:strVal val="visible"/>
                                      </p:to>
                                    </p:set>
                                    <p:animEffect transition="in" filter="wipe(left)">
                                      <p:cBhvr>
                                        <p:cTn id="7" dur="500"/>
                                        <p:tgtEl>
                                          <p:spTgt spid="302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2083"/>
                                        </p:tgtEl>
                                        <p:attrNameLst>
                                          <p:attrName>style.visibility</p:attrName>
                                        </p:attrNameLst>
                                      </p:cBhvr>
                                      <p:to>
                                        <p:strVal val="visible"/>
                                      </p:to>
                                    </p:set>
                                    <p:animEffect transition="in" filter="wipe(left)">
                                      <p:cBhvr>
                                        <p:cTn id="12" dur="500"/>
                                        <p:tgtEl>
                                          <p:spTgt spid="3020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2084"/>
                                        </p:tgtEl>
                                        <p:attrNameLst>
                                          <p:attrName>style.visibility</p:attrName>
                                        </p:attrNameLst>
                                      </p:cBhvr>
                                      <p:to>
                                        <p:strVal val="visible"/>
                                      </p:to>
                                    </p:set>
                                    <p:animEffect transition="in" filter="wipe(left)">
                                      <p:cBhvr>
                                        <p:cTn id="17" dur="500"/>
                                        <p:tgtEl>
                                          <p:spTgt spid="3020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2085"/>
                                        </p:tgtEl>
                                        <p:attrNameLst>
                                          <p:attrName>style.visibility</p:attrName>
                                        </p:attrNameLst>
                                      </p:cBhvr>
                                      <p:to>
                                        <p:strVal val="visible"/>
                                      </p:to>
                                    </p:set>
                                    <p:animEffect transition="in" filter="wipe(left)">
                                      <p:cBhvr>
                                        <p:cTn id="22" dur="500"/>
                                        <p:tgtEl>
                                          <p:spTgt spid="302085"/>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302086"/>
                                        </p:tgtEl>
                                        <p:attrNameLst>
                                          <p:attrName>style.visibility</p:attrName>
                                        </p:attrNameLst>
                                      </p:cBhvr>
                                      <p:to>
                                        <p:strVal val="visible"/>
                                      </p:to>
                                    </p:set>
                                    <p:animEffect transition="in" filter="wipe(left)">
                                      <p:cBhvr>
                                        <p:cTn id="26" dur="500"/>
                                        <p:tgtEl>
                                          <p:spTgt spid="302086"/>
                                        </p:tgtEl>
                                      </p:cBhvr>
                                    </p:animEffect>
                                  </p:childTnLst>
                                </p:cTn>
                              </p:par>
                            </p:childTnLst>
                          </p:cTn>
                        </p:par>
                        <p:par>
                          <p:cTn id="27" fill="hold" nodeType="afterGroup">
                            <p:stCondLst>
                              <p:cond delay="1000"/>
                            </p:stCondLst>
                            <p:childTnLst>
                              <p:par>
                                <p:cTn id="28" presetID="22" presetClass="entr" presetSubtype="8" fill="hold" nodeType="afterEffect">
                                  <p:stCondLst>
                                    <p:cond delay="0"/>
                                  </p:stCondLst>
                                  <p:childTnLst>
                                    <p:set>
                                      <p:cBhvr>
                                        <p:cTn id="29" dur="1" fill="hold">
                                          <p:stCondLst>
                                            <p:cond delay="0"/>
                                          </p:stCondLst>
                                        </p:cTn>
                                        <p:tgtEl>
                                          <p:spTgt spid="302087"/>
                                        </p:tgtEl>
                                        <p:attrNameLst>
                                          <p:attrName>style.visibility</p:attrName>
                                        </p:attrNameLst>
                                      </p:cBhvr>
                                      <p:to>
                                        <p:strVal val="visible"/>
                                      </p:to>
                                    </p:set>
                                    <p:animEffect transition="in" filter="wipe(left)">
                                      <p:cBhvr>
                                        <p:cTn id="30" dur="500"/>
                                        <p:tgtEl>
                                          <p:spTgt spid="30208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302088"/>
                                        </p:tgtEl>
                                        <p:attrNameLst>
                                          <p:attrName>style.visibility</p:attrName>
                                        </p:attrNameLst>
                                      </p:cBhvr>
                                      <p:to>
                                        <p:strVal val="visible"/>
                                      </p:to>
                                    </p:set>
                                    <p:animEffect transition="in" filter="wipe(left)">
                                      <p:cBhvr>
                                        <p:cTn id="35" dur="500"/>
                                        <p:tgtEl>
                                          <p:spTgt spid="30208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302089"/>
                                        </p:tgtEl>
                                        <p:attrNameLst>
                                          <p:attrName>style.visibility</p:attrName>
                                        </p:attrNameLst>
                                      </p:cBhvr>
                                      <p:to>
                                        <p:strVal val="visible"/>
                                      </p:to>
                                    </p:set>
                                    <p:animEffect transition="in" filter="wipe(left)">
                                      <p:cBhvr>
                                        <p:cTn id="40" dur="500"/>
                                        <p:tgtEl>
                                          <p:spTgt spid="302089"/>
                                        </p:tgtEl>
                                      </p:cBhvr>
                                    </p:animEffect>
                                  </p:childTnLst>
                                </p:cTn>
                              </p:par>
                            </p:childTnLst>
                          </p:cTn>
                        </p:par>
                        <p:par>
                          <p:cTn id="41" fill="hold" nodeType="afterGroup">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302090"/>
                                        </p:tgtEl>
                                        <p:attrNameLst>
                                          <p:attrName>style.visibility</p:attrName>
                                        </p:attrNameLst>
                                      </p:cBhvr>
                                      <p:to>
                                        <p:strVal val="visible"/>
                                      </p:to>
                                    </p:set>
                                    <p:animEffect transition="in" filter="wipe(left)">
                                      <p:cBhvr>
                                        <p:cTn id="44" dur="500"/>
                                        <p:tgtEl>
                                          <p:spTgt spid="30209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302091"/>
                                        </p:tgtEl>
                                        <p:attrNameLst>
                                          <p:attrName>style.visibility</p:attrName>
                                        </p:attrNameLst>
                                      </p:cBhvr>
                                      <p:to>
                                        <p:strVal val="visible"/>
                                      </p:to>
                                    </p:set>
                                    <p:animEffect transition="in" filter="wipe(left)">
                                      <p:cBhvr>
                                        <p:cTn id="49" dur="500"/>
                                        <p:tgtEl>
                                          <p:spTgt spid="30209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302092"/>
                                        </p:tgtEl>
                                        <p:attrNameLst>
                                          <p:attrName>style.visibility</p:attrName>
                                        </p:attrNameLst>
                                      </p:cBhvr>
                                      <p:to>
                                        <p:strVal val="visible"/>
                                      </p:to>
                                    </p:set>
                                    <p:animEffect transition="in" filter="wipe(left)">
                                      <p:cBhvr>
                                        <p:cTn id="54" dur="500"/>
                                        <p:tgtEl>
                                          <p:spTgt spid="302092"/>
                                        </p:tgtEl>
                                      </p:cBhvr>
                                    </p:animEffect>
                                  </p:childTnLst>
                                </p:cTn>
                              </p:par>
                            </p:childTnLst>
                          </p:cTn>
                        </p:par>
                        <p:par>
                          <p:cTn id="55" fill="hold" nodeType="afterGroup">
                            <p:stCondLst>
                              <p:cond delay="500"/>
                            </p:stCondLst>
                            <p:childTnLst>
                              <p:par>
                                <p:cTn id="56" presetID="22" presetClass="entr" presetSubtype="8" fill="hold" nodeType="afterEffect">
                                  <p:stCondLst>
                                    <p:cond delay="0"/>
                                  </p:stCondLst>
                                  <p:childTnLst>
                                    <p:set>
                                      <p:cBhvr>
                                        <p:cTn id="57" dur="1" fill="hold">
                                          <p:stCondLst>
                                            <p:cond delay="0"/>
                                          </p:stCondLst>
                                        </p:cTn>
                                        <p:tgtEl>
                                          <p:spTgt spid="302093"/>
                                        </p:tgtEl>
                                        <p:attrNameLst>
                                          <p:attrName>style.visibility</p:attrName>
                                        </p:attrNameLst>
                                      </p:cBhvr>
                                      <p:to>
                                        <p:strVal val="visible"/>
                                      </p:to>
                                    </p:set>
                                    <p:animEffect transition="in" filter="wipe(left)">
                                      <p:cBhvr>
                                        <p:cTn id="58" dur="500"/>
                                        <p:tgtEl>
                                          <p:spTgt spid="30209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02094"/>
                                        </p:tgtEl>
                                        <p:attrNameLst>
                                          <p:attrName>style.visibility</p:attrName>
                                        </p:attrNameLst>
                                      </p:cBhvr>
                                      <p:to>
                                        <p:strVal val="visible"/>
                                      </p:to>
                                    </p:set>
                                    <p:animEffect transition="in" filter="wipe(left)">
                                      <p:cBhvr>
                                        <p:cTn id="63" dur="500"/>
                                        <p:tgtEl>
                                          <p:spTgt spid="30209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302095"/>
                                        </p:tgtEl>
                                        <p:attrNameLst>
                                          <p:attrName>style.visibility</p:attrName>
                                        </p:attrNameLst>
                                      </p:cBhvr>
                                      <p:to>
                                        <p:strVal val="visible"/>
                                      </p:to>
                                    </p:set>
                                    <p:animEffect transition="in" filter="wipe(left)">
                                      <p:cBhvr>
                                        <p:cTn id="68" dur="500"/>
                                        <p:tgtEl>
                                          <p:spTgt spid="30209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302096"/>
                                        </p:tgtEl>
                                        <p:attrNameLst>
                                          <p:attrName>style.visibility</p:attrName>
                                        </p:attrNameLst>
                                      </p:cBhvr>
                                      <p:to>
                                        <p:strVal val="visible"/>
                                      </p:to>
                                    </p:set>
                                    <p:animEffect transition="in" filter="wipe(left)">
                                      <p:cBhvr>
                                        <p:cTn id="73" dur="500"/>
                                        <p:tgtEl>
                                          <p:spTgt spid="30209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302097"/>
                                        </p:tgtEl>
                                        <p:attrNameLst>
                                          <p:attrName>style.visibility</p:attrName>
                                        </p:attrNameLst>
                                      </p:cBhvr>
                                      <p:to>
                                        <p:strVal val="visible"/>
                                      </p:to>
                                    </p:set>
                                    <p:animEffect transition="in" filter="wipe(left)">
                                      <p:cBhvr>
                                        <p:cTn id="78" dur="500"/>
                                        <p:tgtEl>
                                          <p:spTgt spid="30209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302098"/>
                                        </p:tgtEl>
                                        <p:attrNameLst>
                                          <p:attrName>style.visibility</p:attrName>
                                        </p:attrNameLst>
                                      </p:cBhvr>
                                      <p:to>
                                        <p:strVal val="visible"/>
                                      </p:to>
                                    </p:set>
                                    <p:animEffect transition="in" filter="wipe(left)">
                                      <p:cBhvr>
                                        <p:cTn id="83" dur="500"/>
                                        <p:tgtEl>
                                          <p:spTgt spid="302098"/>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302099"/>
                                        </p:tgtEl>
                                        <p:attrNameLst>
                                          <p:attrName>style.visibility</p:attrName>
                                        </p:attrNameLst>
                                      </p:cBhvr>
                                      <p:to>
                                        <p:strVal val="visible"/>
                                      </p:to>
                                    </p:set>
                                    <p:animEffect transition="in" filter="wipe(left)">
                                      <p:cBhvr>
                                        <p:cTn id="88" dur="500"/>
                                        <p:tgtEl>
                                          <p:spTgt spid="302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2" grpId="0"/>
      <p:bldP spid="302083" grpId="0"/>
      <p:bldP spid="302086" grpId="0"/>
      <p:bldP spid="302090" grpId="0"/>
      <p:bldP spid="302094" grpId="0"/>
      <p:bldP spid="302096" grpId="0"/>
      <p:bldP spid="30209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 Box 4">
            <a:extLst>
              <a:ext uri="{FF2B5EF4-FFF2-40B4-BE49-F238E27FC236}">
                <a16:creationId xmlns:a16="http://schemas.microsoft.com/office/drawing/2014/main" id="{17B6F284-EF16-B290-E093-F6623851888D}"/>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§2  </a:t>
            </a:r>
            <a:r>
              <a:rPr lang="zh-CN" altLang="en-US" sz="3200" b="1">
                <a:solidFill>
                  <a:schemeClr val="accent2"/>
                </a:solidFill>
                <a:latin typeface="宋体" panose="02010600030101010101" pitchFamily="2" charset="-122"/>
              </a:rPr>
              <a:t>一元多项式</a:t>
            </a:r>
          </a:p>
        </p:txBody>
      </p:sp>
      <p:sp>
        <p:nvSpPr>
          <p:cNvPr id="254981" name="Rectangle 5">
            <a:extLst>
              <a:ext uri="{FF2B5EF4-FFF2-40B4-BE49-F238E27FC236}">
                <a16:creationId xmlns:a16="http://schemas.microsoft.com/office/drawing/2014/main" id="{EBB6BE95-E693-10C0-CA3F-002F585B423A}"/>
              </a:ext>
            </a:extLst>
          </p:cNvPr>
          <p:cNvSpPr>
            <a:spLocks noChangeArrowheads="1"/>
          </p:cNvSpPr>
          <p:nvPr/>
        </p:nvSpPr>
        <p:spPr bwMode="auto">
          <a:xfrm>
            <a:off x="107950" y="765175"/>
            <a:ext cx="5029200" cy="579438"/>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3200" b="1">
                <a:solidFill>
                  <a:srgbClr val="FF6600"/>
                </a:solidFill>
                <a:effectLst>
                  <a:outerShdw blurRad="38100" dist="38100" dir="2700000" algn="tl">
                    <a:srgbClr val="C0C0C0"/>
                  </a:outerShdw>
                </a:effectLst>
                <a:latin typeface="Times New Roman" pitchFamily="18" charset="0"/>
                <a:ea typeface="+mn-ea"/>
              </a:rPr>
              <a:t>一</a:t>
            </a:r>
            <a:r>
              <a:rPr lang="en-US" altLang="zh-CN" sz="3200" b="1">
                <a:solidFill>
                  <a:srgbClr val="FF6600"/>
                </a:solidFill>
                <a:effectLst>
                  <a:outerShdw blurRad="38100" dist="38100" dir="2700000" algn="tl">
                    <a:srgbClr val="C0C0C0"/>
                  </a:outerShdw>
                </a:effectLst>
                <a:latin typeface="Times New Roman" pitchFamily="18" charset="0"/>
                <a:ea typeface="+mn-ea"/>
              </a:rPr>
              <a:t>. </a:t>
            </a:r>
            <a:r>
              <a:rPr lang="zh-CN" altLang="en-US" sz="3200" b="1">
                <a:solidFill>
                  <a:srgbClr val="FF6600"/>
                </a:solidFill>
                <a:effectLst>
                  <a:outerShdw blurRad="38100" dist="38100" dir="2700000" algn="tl">
                    <a:srgbClr val="C0C0C0"/>
                  </a:outerShdw>
                </a:effectLst>
                <a:latin typeface="Times New Roman" pitchFamily="18" charset="0"/>
                <a:ea typeface="+mn-ea"/>
              </a:rPr>
              <a:t>一元多项式的定义</a:t>
            </a:r>
          </a:p>
        </p:txBody>
      </p:sp>
      <p:sp>
        <p:nvSpPr>
          <p:cNvPr id="254983" name="Rectangle 7">
            <a:extLst>
              <a:ext uri="{FF2B5EF4-FFF2-40B4-BE49-F238E27FC236}">
                <a16:creationId xmlns:a16="http://schemas.microsoft.com/office/drawing/2014/main" id="{6DBA00D2-2A53-FD79-CCDD-AA7297D97ECA}"/>
              </a:ext>
            </a:extLst>
          </p:cNvPr>
          <p:cNvSpPr>
            <a:spLocks noChangeArrowheads="1"/>
          </p:cNvSpPr>
          <p:nvPr/>
        </p:nvSpPr>
        <p:spPr bwMode="auto">
          <a:xfrm>
            <a:off x="250825" y="1412875"/>
            <a:ext cx="6573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FF6600"/>
                </a:solidFill>
                <a:latin typeface="Times New Roman" panose="02020603050405020304" pitchFamily="18" charset="0"/>
                <a:cs typeface="Times New Roman" panose="02020603050405020304" pitchFamily="18" charset="0"/>
              </a:rPr>
              <a:t>定义</a:t>
            </a:r>
            <a:r>
              <a:rPr lang="en-US" altLang="zh-CN" sz="2800" b="1">
                <a:solidFill>
                  <a:srgbClr val="FF6600"/>
                </a:solidFill>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设</a:t>
            </a:r>
            <a:r>
              <a:rPr lang="en-US" altLang="zh-CN" sz="2800" b="1" i="1">
                <a:latin typeface="Times New Roman" panose="02020603050405020304" pitchFamily="18" charset="0"/>
                <a:cs typeface="Times New Roman" panose="02020603050405020304" pitchFamily="18" charset="0"/>
              </a:rPr>
              <a:t>n</a:t>
            </a:r>
            <a:r>
              <a:rPr lang="zh-CN" altLang="en-US" sz="2800" b="1">
                <a:latin typeface="Garamond" panose="02020404030301010803" pitchFamily="18" charset="0"/>
              </a:rPr>
              <a:t>是一个非负整数，形式表达式</a:t>
            </a:r>
            <a:r>
              <a:rPr lang="zh-CN" altLang="en-US">
                <a:latin typeface="Garamond" panose="02020404030301010803" pitchFamily="18" charset="0"/>
              </a:rPr>
              <a:t> </a:t>
            </a:r>
            <a:endParaRPr lang="zh-CN" altLang="en-US" sz="3600" b="1" i="1"/>
          </a:p>
        </p:txBody>
      </p:sp>
      <p:graphicFrame>
        <p:nvGraphicFramePr>
          <p:cNvPr id="254984" name="Object 2">
            <a:extLst>
              <a:ext uri="{FF2B5EF4-FFF2-40B4-BE49-F238E27FC236}">
                <a16:creationId xmlns:a16="http://schemas.microsoft.com/office/drawing/2014/main" id="{0A5163CE-A59E-D7AB-B889-28D32032869E}"/>
              </a:ext>
            </a:extLst>
          </p:cNvPr>
          <p:cNvGraphicFramePr>
            <a:graphicFrameLocks noChangeAspect="1"/>
          </p:cNvGraphicFramePr>
          <p:nvPr/>
        </p:nvGraphicFramePr>
        <p:xfrm>
          <a:off x="1403350" y="2060575"/>
          <a:ext cx="5899150" cy="606425"/>
        </p:xfrm>
        <a:graphic>
          <a:graphicData uri="http://schemas.openxmlformats.org/presentationml/2006/ole">
            <mc:AlternateContent xmlns:mc="http://schemas.openxmlformats.org/markup-compatibility/2006">
              <mc:Choice xmlns:v="urn:schemas-microsoft-com:vml" Requires="v">
                <p:oleObj name="Equation" r:id="rId2" imgW="2349360" imgH="241200" progId="Equation.DSMT4">
                  <p:embed/>
                </p:oleObj>
              </mc:Choice>
              <mc:Fallback>
                <p:oleObj name="Equation" r:id="rId2" imgW="2349360" imgH="2412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2060575"/>
                        <a:ext cx="5899150"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0">
            <a:extLst>
              <a:ext uri="{FF2B5EF4-FFF2-40B4-BE49-F238E27FC236}">
                <a16:creationId xmlns:a16="http://schemas.microsoft.com/office/drawing/2014/main" id="{1E4EFF01-D551-9BA7-BE4F-DB0895CD66FF}"/>
              </a:ext>
            </a:extLst>
          </p:cNvPr>
          <p:cNvGrpSpPr>
            <a:grpSpLocks/>
          </p:cNvGrpSpPr>
          <p:nvPr/>
        </p:nvGrpSpPr>
        <p:grpSpPr bwMode="auto">
          <a:xfrm>
            <a:off x="611188" y="2781300"/>
            <a:ext cx="5508625" cy="566738"/>
            <a:chOff x="385" y="1752"/>
            <a:chExt cx="3470" cy="357"/>
          </a:xfrm>
        </p:grpSpPr>
        <p:sp>
          <p:nvSpPr>
            <p:cNvPr id="3088" name="Rectangle 9">
              <a:extLst>
                <a:ext uri="{FF2B5EF4-FFF2-40B4-BE49-F238E27FC236}">
                  <a16:creationId xmlns:a16="http://schemas.microsoft.com/office/drawing/2014/main" id="{D0E70B30-4E80-45D5-7F2E-74A8C1A0373A}"/>
                </a:ext>
              </a:extLst>
            </p:cNvPr>
            <p:cNvSpPr>
              <a:spLocks noChangeArrowheads="1"/>
            </p:cNvSpPr>
            <p:nvPr/>
          </p:nvSpPr>
          <p:spPr bwMode="auto">
            <a:xfrm>
              <a:off x="385" y="1752"/>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cs typeface="Times New Roman" panose="02020603050405020304" pitchFamily="18" charset="0"/>
                </a:rPr>
                <a:t>其中</a:t>
              </a:r>
              <a:endParaRPr lang="zh-CN" altLang="en-US" sz="2800" b="1"/>
            </a:p>
          </p:txBody>
        </p:sp>
        <p:graphicFrame>
          <p:nvGraphicFramePr>
            <p:cNvPr id="3078" name="Object 6">
              <a:extLst>
                <a:ext uri="{FF2B5EF4-FFF2-40B4-BE49-F238E27FC236}">
                  <a16:creationId xmlns:a16="http://schemas.microsoft.com/office/drawing/2014/main" id="{AB6C6F9C-DEFF-BA60-C768-DE2CA781449A}"/>
                </a:ext>
              </a:extLst>
            </p:cNvPr>
            <p:cNvGraphicFramePr>
              <a:graphicFrameLocks noChangeAspect="1"/>
            </p:cNvGraphicFramePr>
            <p:nvPr/>
          </p:nvGraphicFramePr>
          <p:xfrm>
            <a:off x="884" y="1752"/>
            <a:ext cx="1225" cy="356"/>
          </p:xfrm>
          <a:graphic>
            <a:graphicData uri="http://schemas.openxmlformats.org/presentationml/2006/ole">
              <mc:AlternateContent xmlns:mc="http://schemas.openxmlformats.org/markup-compatibility/2006">
                <mc:Choice xmlns:v="urn:schemas-microsoft-com:vml" Requires="v">
                  <p:oleObj name="公式" r:id="rId4" imgW="787320" imgH="228600" progId="Equation.3">
                    <p:embed/>
                  </p:oleObj>
                </mc:Choice>
                <mc:Fallback>
                  <p:oleObj name="公式" r:id="rId4" imgW="787320" imgH="228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4" y="1752"/>
                          <a:ext cx="1225" cy="3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9" name="Rectangle 11">
              <a:extLst>
                <a:ext uri="{FF2B5EF4-FFF2-40B4-BE49-F238E27FC236}">
                  <a16:creationId xmlns:a16="http://schemas.microsoft.com/office/drawing/2014/main" id="{2B01CC2A-E259-F5B9-FCC6-033104DF147C}"/>
                </a:ext>
              </a:extLst>
            </p:cNvPr>
            <p:cNvSpPr>
              <a:spLocks noChangeArrowheads="1"/>
            </p:cNvSpPr>
            <p:nvPr/>
          </p:nvSpPr>
          <p:spPr bwMode="auto">
            <a:xfrm>
              <a:off x="2034" y="1782"/>
              <a:ext cx="18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cs typeface="Times New Roman" panose="02020603050405020304" pitchFamily="18" charset="0"/>
                </a:rPr>
                <a:t>为数域</a:t>
              </a:r>
              <a:r>
                <a:rPr lang="en-US" altLang="zh-CN" sz="2800" b="1" i="1">
                  <a:latin typeface="Times New Roman" panose="02020603050405020304" pitchFamily="18" charset="0"/>
                  <a:cs typeface="Times New Roman" panose="02020603050405020304" pitchFamily="18" charset="0"/>
                </a:rPr>
                <a:t>P</a:t>
              </a:r>
              <a:r>
                <a:rPr lang="zh-CN" altLang="en-US" sz="2800" b="1">
                  <a:latin typeface="Times New Roman" panose="02020603050405020304" pitchFamily="18" charset="0"/>
                  <a:cs typeface="Times New Roman" panose="02020603050405020304" pitchFamily="18" charset="0"/>
                </a:rPr>
                <a:t>中的数，</a:t>
              </a:r>
            </a:p>
          </p:txBody>
        </p:sp>
      </p:grpSp>
      <p:sp>
        <p:nvSpPr>
          <p:cNvPr id="254988" name="Rectangle 12">
            <a:extLst>
              <a:ext uri="{FF2B5EF4-FFF2-40B4-BE49-F238E27FC236}">
                <a16:creationId xmlns:a16="http://schemas.microsoft.com/office/drawing/2014/main" id="{6C166602-A37E-8DE0-86FB-F0707614BD19}"/>
              </a:ext>
            </a:extLst>
          </p:cNvPr>
          <p:cNvSpPr>
            <a:spLocks noChangeArrowheads="1"/>
          </p:cNvSpPr>
          <p:nvPr/>
        </p:nvSpPr>
        <p:spPr bwMode="auto">
          <a:xfrm>
            <a:off x="539750" y="3500438"/>
            <a:ext cx="7129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称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t>为系数</a:t>
            </a:r>
            <a:r>
              <a:rPr lang="zh-CN" altLang="en-US" sz="2800" b="1">
                <a:latin typeface="Times New Roman" panose="02020603050405020304" pitchFamily="18" charset="0"/>
                <a:cs typeface="Times New Roman" panose="02020603050405020304" pitchFamily="18" charset="0"/>
              </a:rPr>
              <a:t>在数域</a:t>
            </a:r>
            <a:r>
              <a:rPr lang="en-US" altLang="zh-CN" sz="2800" b="1" i="1">
                <a:latin typeface="Times New Roman" panose="02020603050405020304" pitchFamily="18" charset="0"/>
                <a:cs typeface="Times New Roman" panose="02020603050405020304" pitchFamily="18" charset="0"/>
              </a:rPr>
              <a:t>P</a:t>
            </a:r>
            <a:r>
              <a:rPr lang="zh-CN" altLang="en-US" sz="2800" b="1">
                <a:latin typeface="Times New Roman" panose="02020603050405020304" pitchFamily="18" charset="0"/>
                <a:cs typeface="Times New Roman" panose="02020603050405020304" pitchFamily="18" charset="0"/>
              </a:rPr>
              <a:t>中的</a:t>
            </a:r>
            <a:r>
              <a:rPr lang="zh-CN" altLang="en-US" sz="2800" b="1">
                <a:solidFill>
                  <a:srgbClr val="CC3300"/>
                </a:solidFill>
                <a:latin typeface="Times New Roman" panose="02020603050405020304" pitchFamily="18" charset="0"/>
                <a:cs typeface="Times New Roman" panose="02020603050405020304" pitchFamily="18" charset="0"/>
              </a:rPr>
              <a:t>一元多项式</a:t>
            </a:r>
            <a:r>
              <a:rPr lang="zh-CN" altLang="en-US" sz="2800" b="1">
                <a:latin typeface="Times New Roman" panose="02020603050405020304" pitchFamily="18" charset="0"/>
                <a:cs typeface="Times New Roman" panose="02020603050405020304" pitchFamily="18" charset="0"/>
              </a:rPr>
              <a:t>，</a:t>
            </a:r>
            <a:endParaRPr lang="zh-CN" altLang="en-US" sz="2800" b="1" i="1">
              <a:latin typeface="Times New Roman" panose="02020603050405020304" pitchFamily="18" charset="0"/>
              <a:cs typeface="Times New Roman" panose="02020603050405020304" pitchFamily="18" charset="0"/>
            </a:endParaRPr>
          </a:p>
        </p:txBody>
      </p:sp>
      <p:sp>
        <p:nvSpPr>
          <p:cNvPr id="254989" name="Rectangle 13">
            <a:extLst>
              <a:ext uri="{FF2B5EF4-FFF2-40B4-BE49-F238E27FC236}">
                <a16:creationId xmlns:a16="http://schemas.microsoft.com/office/drawing/2014/main" id="{3967A6C8-7EF4-78C2-7B64-B84AC2BA8B02}"/>
              </a:ext>
            </a:extLst>
          </p:cNvPr>
          <p:cNvSpPr>
            <a:spLocks noChangeArrowheads="1"/>
          </p:cNvSpPr>
          <p:nvPr/>
        </p:nvSpPr>
        <p:spPr bwMode="auto">
          <a:xfrm>
            <a:off x="1187450" y="4221163"/>
            <a:ext cx="5113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或简称</a:t>
            </a:r>
            <a:r>
              <a:rPr lang="zh-CN" altLang="en-US" sz="2800" b="1">
                <a:solidFill>
                  <a:srgbClr val="CC3300"/>
                </a:solidFill>
              </a:rPr>
              <a:t>为数域</a:t>
            </a:r>
            <a:r>
              <a:rPr lang="en-US" altLang="zh-CN" sz="2800" b="1" i="1">
                <a:solidFill>
                  <a:srgbClr val="CC3300"/>
                </a:solidFill>
                <a:latin typeface="Times New Roman" panose="02020603050405020304" pitchFamily="18" charset="0"/>
              </a:rPr>
              <a:t>P</a:t>
            </a:r>
            <a:r>
              <a:rPr lang="zh-CN" altLang="en-US" sz="2800" b="1">
                <a:solidFill>
                  <a:srgbClr val="CC3300"/>
                </a:solidFill>
                <a:latin typeface="Times New Roman" panose="02020603050405020304" pitchFamily="18" charset="0"/>
                <a:cs typeface="Times New Roman" panose="02020603050405020304" pitchFamily="18" charset="0"/>
              </a:rPr>
              <a:t>上的一元多项式</a:t>
            </a:r>
            <a:r>
              <a:rPr lang="en-US" altLang="zh-CN" sz="2800" b="1">
                <a:latin typeface="Times New Roman" panose="02020603050405020304" pitchFamily="18" charset="0"/>
                <a:cs typeface="Times New Roman" panose="02020603050405020304" pitchFamily="18" charset="0"/>
              </a:rPr>
              <a:t>.</a:t>
            </a:r>
          </a:p>
        </p:txBody>
      </p:sp>
      <p:grpSp>
        <p:nvGrpSpPr>
          <p:cNvPr id="3" name="Group 18">
            <a:extLst>
              <a:ext uri="{FF2B5EF4-FFF2-40B4-BE49-F238E27FC236}">
                <a16:creationId xmlns:a16="http://schemas.microsoft.com/office/drawing/2014/main" id="{89E3F9EE-33FD-2CF6-CF24-C9097F0F982F}"/>
              </a:ext>
            </a:extLst>
          </p:cNvPr>
          <p:cNvGrpSpPr>
            <a:grpSpLocks/>
          </p:cNvGrpSpPr>
          <p:nvPr/>
        </p:nvGrpSpPr>
        <p:grpSpPr bwMode="auto">
          <a:xfrm>
            <a:off x="179388" y="4868863"/>
            <a:ext cx="6783387" cy="646112"/>
            <a:chOff x="68" y="3022"/>
            <a:chExt cx="4273" cy="407"/>
          </a:xfrm>
        </p:grpSpPr>
        <p:sp>
          <p:nvSpPr>
            <p:cNvPr id="3087" name="Rectangle 15">
              <a:extLst>
                <a:ext uri="{FF2B5EF4-FFF2-40B4-BE49-F238E27FC236}">
                  <a16:creationId xmlns:a16="http://schemas.microsoft.com/office/drawing/2014/main" id="{A714FB55-82C7-5F84-F347-BBBB417D21BE}"/>
                </a:ext>
              </a:extLst>
            </p:cNvPr>
            <p:cNvSpPr>
              <a:spLocks noChangeArrowheads="1"/>
            </p:cNvSpPr>
            <p:nvPr/>
          </p:nvSpPr>
          <p:spPr bwMode="auto">
            <a:xfrm>
              <a:off x="68" y="3067"/>
              <a:ext cx="427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FF6600"/>
                  </a:solidFill>
                  <a:latin typeface="Times New Roman" panose="02020603050405020304" pitchFamily="18" charset="0"/>
                  <a:cs typeface="Times New Roman" panose="02020603050405020304" pitchFamily="18" charset="0"/>
                </a:rPr>
                <a:t>注</a:t>
              </a:r>
              <a:r>
                <a:rPr lang="en-US" altLang="zh-CN" sz="2800" b="1">
                  <a:solidFill>
                    <a:srgbClr val="FF6600"/>
                  </a:solidFill>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称         为</a:t>
              </a:r>
              <a:r>
                <a:rPr lang="en-US" altLang="zh-CN" sz="2800" b="1" i="1">
                  <a:latin typeface="Times New Roman" panose="02020603050405020304" pitchFamily="18" charset="0"/>
                  <a:cs typeface="Times New Roman" panose="02020603050405020304" pitchFamily="18" charset="0"/>
                </a:rPr>
                <a:t>f</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x</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的</a:t>
              </a:r>
              <a:r>
                <a:rPr lang="en-US" altLang="zh-CN" sz="2800" b="1" i="1">
                  <a:solidFill>
                    <a:srgbClr val="CC3300"/>
                  </a:solidFill>
                  <a:latin typeface="Times New Roman" panose="02020603050405020304" pitchFamily="18" charset="0"/>
                  <a:cs typeface="Times New Roman" panose="02020603050405020304" pitchFamily="18" charset="0"/>
                </a:rPr>
                <a:t>i</a:t>
              </a:r>
              <a:r>
                <a:rPr lang="zh-CN" altLang="en-US" sz="2800" b="1">
                  <a:solidFill>
                    <a:srgbClr val="CC3300"/>
                  </a:solidFill>
                  <a:latin typeface="Times New Roman" panose="02020603050405020304" pitchFamily="18" charset="0"/>
                  <a:cs typeface="Times New Roman" panose="02020603050405020304" pitchFamily="18" charset="0"/>
                </a:rPr>
                <a:t>次项</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为</a:t>
              </a:r>
              <a:r>
                <a:rPr lang="en-US" altLang="zh-CN" sz="2800" b="1" i="1">
                  <a:solidFill>
                    <a:srgbClr val="CC3300"/>
                  </a:solidFill>
                  <a:latin typeface="Times New Roman" panose="02020603050405020304" pitchFamily="18" charset="0"/>
                  <a:cs typeface="Times New Roman" panose="02020603050405020304" pitchFamily="18" charset="0"/>
                </a:rPr>
                <a:t>i</a:t>
              </a:r>
              <a:r>
                <a:rPr lang="zh-CN" altLang="en-US" sz="2800" b="1">
                  <a:solidFill>
                    <a:srgbClr val="CC3300"/>
                  </a:solidFill>
                  <a:latin typeface="Times New Roman" panose="02020603050405020304" pitchFamily="18" charset="0"/>
                  <a:cs typeface="Times New Roman" panose="02020603050405020304" pitchFamily="18" charset="0"/>
                </a:rPr>
                <a:t>次项系数</a:t>
              </a:r>
              <a:r>
                <a:rPr lang="en-US" altLang="zh-CN" sz="2800" b="1">
                  <a:latin typeface="Times New Roman" panose="02020603050405020304" pitchFamily="18" charset="0"/>
                  <a:cs typeface="Times New Roman" panose="02020603050405020304" pitchFamily="18" charset="0"/>
                </a:rPr>
                <a:t>.</a:t>
              </a:r>
              <a:endParaRPr lang="en-US" altLang="zh-CN" sz="3600" b="1" i="1"/>
            </a:p>
          </p:txBody>
        </p:sp>
        <p:graphicFrame>
          <p:nvGraphicFramePr>
            <p:cNvPr id="3076" name="Object 4">
              <a:extLst>
                <a:ext uri="{FF2B5EF4-FFF2-40B4-BE49-F238E27FC236}">
                  <a16:creationId xmlns:a16="http://schemas.microsoft.com/office/drawing/2014/main" id="{228E37C2-49FB-C904-796F-E44E5ED7BDF1}"/>
                </a:ext>
              </a:extLst>
            </p:cNvPr>
            <p:cNvGraphicFramePr>
              <a:graphicFrameLocks noChangeAspect="1"/>
            </p:cNvGraphicFramePr>
            <p:nvPr/>
          </p:nvGraphicFramePr>
          <p:xfrm>
            <a:off x="884" y="3022"/>
            <a:ext cx="462" cy="382"/>
          </p:xfrm>
          <a:graphic>
            <a:graphicData uri="http://schemas.openxmlformats.org/presentationml/2006/ole">
              <mc:AlternateContent xmlns:mc="http://schemas.openxmlformats.org/markup-compatibility/2006">
                <mc:Choice xmlns:v="urn:schemas-microsoft-com:vml" Requires="v">
                  <p:oleObj name="Equation" r:id="rId6" imgW="291960" imgH="241200" progId="Equation.DSMT4">
                    <p:embed/>
                  </p:oleObj>
                </mc:Choice>
                <mc:Fallback>
                  <p:oleObj name="Equation" r:id="rId6" imgW="291960" imgH="2412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4" y="3022"/>
                          <a:ext cx="462" cy="3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5">
              <a:extLst>
                <a:ext uri="{FF2B5EF4-FFF2-40B4-BE49-F238E27FC236}">
                  <a16:creationId xmlns:a16="http://schemas.microsoft.com/office/drawing/2014/main" id="{292407A5-D02B-08F6-7E8B-5727A92A785B}"/>
                </a:ext>
              </a:extLst>
            </p:cNvPr>
            <p:cNvGraphicFramePr>
              <a:graphicFrameLocks noChangeAspect="1"/>
            </p:cNvGraphicFramePr>
            <p:nvPr/>
          </p:nvGraphicFramePr>
          <p:xfrm>
            <a:off x="2789" y="3067"/>
            <a:ext cx="241" cy="362"/>
          </p:xfrm>
          <a:graphic>
            <a:graphicData uri="http://schemas.openxmlformats.org/presentationml/2006/ole">
              <mc:AlternateContent xmlns:mc="http://schemas.openxmlformats.org/markup-compatibility/2006">
                <mc:Choice xmlns:v="urn:schemas-microsoft-com:vml" Requires="v">
                  <p:oleObj name="Equation" r:id="rId8" imgW="152280" imgH="228600" progId="Equation.DSMT4">
                    <p:embed/>
                  </p:oleObj>
                </mc:Choice>
                <mc:Fallback>
                  <p:oleObj name="Equation" r:id="rId8" imgW="152280" imgH="2286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9" y="3067"/>
                          <a:ext cx="241"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55000" name="Rectangle 24">
            <a:extLst>
              <a:ext uri="{FF2B5EF4-FFF2-40B4-BE49-F238E27FC236}">
                <a16:creationId xmlns:a16="http://schemas.microsoft.com/office/drawing/2014/main" id="{1AD5C043-6560-3C8F-4DC6-3803432F0FD8}"/>
              </a:ext>
            </a:extLst>
          </p:cNvPr>
          <p:cNvSpPr>
            <a:spLocks noChangeArrowheads="1"/>
          </p:cNvSpPr>
          <p:nvPr/>
        </p:nvSpPr>
        <p:spPr bwMode="auto">
          <a:xfrm>
            <a:off x="1187450" y="5659438"/>
            <a:ext cx="4303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特别，   称为</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latin typeface="Times New Roman" panose="02020603050405020304" pitchFamily="18" charset="0"/>
              </a:rPr>
              <a:t>的</a:t>
            </a:r>
            <a:r>
              <a:rPr lang="zh-CN" altLang="en-US" sz="2800" b="1">
                <a:solidFill>
                  <a:srgbClr val="CC3300"/>
                </a:solidFill>
              </a:rPr>
              <a:t>常数项</a:t>
            </a:r>
            <a:r>
              <a:rPr lang="en-US" altLang="zh-CN" sz="2800" b="1">
                <a:latin typeface="Times New Roman" panose="02020603050405020304" pitchFamily="18" charset="0"/>
                <a:cs typeface="Times New Roman" panose="02020603050405020304" pitchFamily="18" charset="0"/>
              </a:rPr>
              <a:t>.</a:t>
            </a:r>
          </a:p>
        </p:txBody>
      </p:sp>
      <p:graphicFrame>
        <p:nvGraphicFramePr>
          <p:cNvPr id="255005" name="Object 3">
            <a:extLst>
              <a:ext uri="{FF2B5EF4-FFF2-40B4-BE49-F238E27FC236}">
                <a16:creationId xmlns:a16="http://schemas.microsoft.com/office/drawing/2014/main" id="{AE26BBFA-9DC3-41AA-8801-FC80FA901278}"/>
              </a:ext>
            </a:extLst>
          </p:cNvPr>
          <p:cNvGraphicFramePr>
            <a:graphicFrameLocks noChangeAspect="1"/>
          </p:cNvGraphicFramePr>
          <p:nvPr/>
        </p:nvGraphicFramePr>
        <p:xfrm>
          <a:off x="2195513" y="5661025"/>
          <a:ext cx="414337" cy="573088"/>
        </p:xfrm>
        <a:graphic>
          <a:graphicData uri="http://schemas.openxmlformats.org/presentationml/2006/ole">
            <mc:AlternateContent xmlns:mc="http://schemas.openxmlformats.org/markup-compatibility/2006">
              <mc:Choice xmlns:v="urn:schemas-microsoft-com:vml" Requires="v">
                <p:oleObj name="Equation" r:id="rId10" imgW="164880" imgH="228600" progId="Equation.DSMT4">
                  <p:embed/>
                </p:oleObj>
              </mc:Choice>
              <mc:Fallback>
                <p:oleObj name="Equation" r:id="rId10" imgW="164880" imgH="228600" progId="Equation.DSMT4">
                  <p:embed/>
                  <p:pic>
                    <p:nvPicPr>
                      <p:cNvPr id="0"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95513" y="5661025"/>
                        <a:ext cx="414337"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4981"/>
                                        </p:tgtEl>
                                        <p:attrNameLst>
                                          <p:attrName>style.visibility</p:attrName>
                                        </p:attrNameLst>
                                      </p:cBhvr>
                                      <p:to>
                                        <p:strVal val="visible"/>
                                      </p:to>
                                    </p:set>
                                    <p:animEffect transition="in" filter="wipe(left)">
                                      <p:cBhvr>
                                        <p:cTn id="7" dur="500"/>
                                        <p:tgtEl>
                                          <p:spTgt spid="2549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4983"/>
                                        </p:tgtEl>
                                        <p:attrNameLst>
                                          <p:attrName>style.visibility</p:attrName>
                                        </p:attrNameLst>
                                      </p:cBhvr>
                                      <p:to>
                                        <p:strVal val="visible"/>
                                      </p:to>
                                    </p:set>
                                    <p:animEffect transition="in" filter="wipe(left)">
                                      <p:cBhvr>
                                        <p:cTn id="12" dur="500"/>
                                        <p:tgtEl>
                                          <p:spTgt spid="254983"/>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54984"/>
                                        </p:tgtEl>
                                        <p:attrNameLst>
                                          <p:attrName>style.visibility</p:attrName>
                                        </p:attrNameLst>
                                      </p:cBhvr>
                                      <p:to>
                                        <p:strVal val="visible"/>
                                      </p:to>
                                    </p:set>
                                    <p:animEffect transition="in" filter="wipe(left)">
                                      <p:cBhvr>
                                        <p:cTn id="16" dur="500"/>
                                        <p:tgtEl>
                                          <p:spTgt spid="25498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4988"/>
                                        </p:tgtEl>
                                        <p:attrNameLst>
                                          <p:attrName>style.visibility</p:attrName>
                                        </p:attrNameLst>
                                      </p:cBhvr>
                                      <p:to>
                                        <p:strVal val="visible"/>
                                      </p:to>
                                    </p:set>
                                    <p:animEffect transition="in" filter="wipe(left)">
                                      <p:cBhvr>
                                        <p:cTn id="26" dur="500"/>
                                        <p:tgtEl>
                                          <p:spTgt spid="254988"/>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54989"/>
                                        </p:tgtEl>
                                        <p:attrNameLst>
                                          <p:attrName>style.visibility</p:attrName>
                                        </p:attrNameLst>
                                      </p:cBhvr>
                                      <p:to>
                                        <p:strVal val="visible"/>
                                      </p:to>
                                    </p:set>
                                    <p:animEffect transition="in" filter="wipe(left)">
                                      <p:cBhvr>
                                        <p:cTn id="30" dur="500"/>
                                        <p:tgtEl>
                                          <p:spTgt spid="25498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55000"/>
                                        </p:tgtEl>
                                        <p:attrNameLst>
                                          <p:attrName>style.visibility</p:attrName>
                                        </p:attrNameLst>
                                      </p:cBhvr>
                                      <p:to>
                                        <p:strVal val="visible"/>
                                      </p:to>
                                    </p:set>
                                    <p:animEffect transition="in" filter="wipe(left)">
                                      <p:cBhvr>
                                        <p:cTn id="40" dur="500"/>
                                        <p:tgtEl>
                                          <p:spTgt spid="255000"/>
                                        </p:tgtEl>
                                      </p:cBhvr>
                                    </p:animEffect>
                                  </p:childTnLst>
                                </p:cTn>
                              </p:par>
                            </p:childTnLst>
                          </p:cTn>
                        </p:par>
                        <p:par>
                          <p:cTn id="41" fill="hold" nodeType="afterGroup">
                            <p:stCondLst>
                              <p:cond delay="500"/>
                            </p:stCondLst>
                            <p:childTnLst>
                              <p:par>
                                <p:cTn id="42" presetID="22" presetClass="entr" presetSubtype="8" fill="hold" nodeType="afterEffect">
                                  <p:stCondLst>
                                    <p:cond delay="0"/>
                                  </p:stCondLst>
                                  <p:childTnLst>
                                    <p:set>
                                      <p:cBhvr>
                                        <p:cTn id="43" dur="1" fill="hold">
                                          <p:stCondLst>
                                            <p:cond delay="0"/>
                                          </p:stCondLst>
                                        </p:cTn>
                                        <p:tgtEl>
                                          <p:spTgt spid="255005"/>
                                        </p:tgtEl>
                                        <p:attrNameLst>
                                          <p:attrName>style.visibility</p:attrName>
                                        </p:attrNameLst>
                                      </p:cBhvr>
                                      <p:to>
                                        <p:strVal val="visible"/>
                                      </p:to>
                                    </p:set>
                                    <p:animEffect transition="in" filter="wipe(left)">
                                      <p:cBhvr>
                                        <p:cTn id="44" dur="500"/>
                                        <p:tgtEl>
                                          <p:spTgt spid="255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1" grpId="0"/>
      <p:bldP spid="254983" grpId="0"/>
      <p:bldP spid="254988" grpId="0"/>
      <p:bldP spid="254989" grpId="0"/>
      <p:bldP spid="25500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9F91E109-F6F8-E920-82AF-42F348632A25}"/>
              </a:ext>
            </a:extLst>
          </p:cNvPr>
          <p:cNvGrpSpPr>
            <a:grpSpLocks/>
          </p:cNvGrpSpPr>
          <p:nvPr/>
        </p:nvGrpSpPr>
        <p:grpSpPr bwMode="auto">
          <a:xfrm>
            <a:off x="0" y="3573463"/>
            <a:ext cx="8316913" cy="1206500"/>
            <a:chOff x="0" y="2750"/>
            <a:chExt cx="5239" cy="760"/>
          </a:xfrm>
        </p:grpSpPr>
        <p:sp>
          <p:nvSpPr>
            <p:cNvPr id="303107" name="Rectangle 3">
              <a:extLst>
                <a:ext uri="{FF2B5EF4-FFF2-40B4-BE49-F238E27FC236}">
                  <a16:creationId xmlns:a16="http://schemas.microsoft.com/office/drawing/2014/main" id="{FBA419D0-EA2C-A7AA-EDD7-1813B365716B}"/>
                </a:ext>
              </a:extLst>
            </p:cNvPr>
            <p:cNvSpPr>
              <a:spLocks noChangeArrowheads="1"/>
            </p:cNvSpPr>
            <p:nvPr/>
          </p:nvSpPr>
          <p:spPr bwMode="auto">
            <a:xfrm>
              <a:off x="0" y="2750"/>
              <a:ext cx="1860" cy="327"/>
            </a:xfrm>
            <a:prstGeom prst="rect">
              <a:avLst/>
            </a:prstGeom>
            <a:noFill/>
            <a:ln w="9525">
              <a:noFill/>
              <a:miter lim="800000"/>
              <a:headEnd/>
              <a:tailEnd/>
            </a:ln>
            <a:effectLst/>
          </p:spPr>
          <p:txBody>
            <a:bodyPr anchor="ctr">
              <a:spAutoFit/>
            </a:bodyPr>
            <a:lstStyle/>
            <a:p>
              <a:pPr fontAlgn="auto">
                <a:spcBef>
                  <a:spcPct val="20000"/>
                </a:spcBef>
                <a:spcAft>
                  <a:spcPts val="0"/>
                </a:spcAft>
                <a:defRPr/>
              </a:pPr>
              <a:r>
                <a:rPr lang="zh-CN" altLang="en-US" sz="2800" b="1">
                  <a:solidFill>
                    <a:schemeClr val="accent2"/>
                  </a:solidFill>
                  <a:effectLst>
                    <a:outerShdw blurRad="38100" dist="38100" dir="2700000" algn="tl">
                      <a:srgbClr val="C0C0C0"/>
                    </a:outerShdw>
                  </a:effectLst>
                  <a:latin typeface="Times New Roman" pitchFamily="18" charset="0"/>
                  <a:ea typeface="+mn-ea"/>
                </a:rPr>
                <a:t>例</a:t>
              </a:r>
              <a:r>
                <a:rPr lang="en-US" altLang="zh-CN" sz="2800" b="1">
                  <a:solidFill>
                    <a:schemeClr val="accent2"/>
                  </a:solidFill>
                  <a:effectLst>
                    <a:outerShdw blurRad="38100" dist="38100" dir="2700000" algn="tl">
                      <a:srgbClr val="C0C0C0"/>
                    </a:outerShdw>
                  </a:effectLst>
                  <a:latin typeface="Times New Roman" pitchFamily="18" charset="0"/>
                  <a:ea typeface="+mn-ea"/>
                </a:rPr>
                <a:t>2  </a:t>
              </a:r>
              <a:r>
                <a:rPr lang="zh-CN" altLang="en-US" sz="2800" b="1">
                  <a:effectLst>
                    <a:outerShdw blurRad="38100" dist="38100" dir="2700000" algn="tl">
                      <a:srgbClr val="C0C0C0"/>
                    </a:outerShdw>
                  </a:effectLst>
                  <a:latin typeface="Times New Roman" pitchFamily="18" charset="0"/>
                  <a:ea typeface="+mn-ea"/>
                </a:rPr>
                <a:t>证明若</a:t>
              </a:r>
            </a:p>
          </p:txBody>
        </p:sp>
        <p:sp>
          <p:nvSpPr>
            <p:cNvPr id="303108" name="Rectangle 4">
              <a:extLst>
                <a:ext uri="{FF2B5EF4-FFF2-40B4-BE49-F238E27FC236}">
                  <a16:creationId xmlns:a16="http://schemas.microsoft.com/office/drawing/2014/main" id="{1741FED1-56B4-EA28-59E0-3CD1B4DEE3EA}"/>
                </a:ext>
              </a:extLst>
            </p:cNvPr>
            <p:cNvSpPr>
              <a:spLocks noChangeArrowheads="1"/>
            </p:cNvSpPr>
            <p:nvPr/>
          </p:nvSpPr>
          <p:spPr bwMode="auto">
            <a:xfrm>
              <a:off x="3379" y="2783"/>
              <a:ext cx="1860" cy="327"/>
            </a:xfrm>
            <a:prstGeom prst="rect">
              <a:avLst/>
            </a:prstGeom>
            <a:noFill/>
            <a:ln w="9525">
              <a:noFill/>
              <a:miter lim="800000"/>
              <a:headEnd/>
              <a:tailEnd/>
            </a:ln>
            <a:effectLst/>
          </p:spPr>
          <p:txBody>
            <a:bodyPr anchor="ctr">
              <a:spAutoFit/>
            </a:bodyPr>
            <a:lstStyle/>
            <a:p>
              <a:pPr fontAlgn="auto">
                <a:spcBef>
                  <a:spcPct val="20000"/>
                </a:spcBef>
                <a:spcAft>
                  <a:spcPts val="0"/>
                </a:spcAft>
                <a:defRPr/>
              </a:pPr>
              <a:r>
                <a:rPr lang="zh-CN" altLang="en-US" sz="2800" b="1">
                  <a:effectLst>
                    <a:outerShdw blurRad="38100" dist="38100" dir="2700000" algn="tl">
                      <a:srgbClr val="C0C0C0"/>
                    </a:outerShdw>
                  </a:effectLst>
                  <a:latin typeface="Times New Roman" pitchFamily="18" charset="0"/>
                  <a:ea typeface="+mn-ea"/>
                </a:rPr>
                <a:t>有</a:t>
              </a:r>
              <a:r>
                <a:rPr lang="en-US" altLang="zh-CN" sz="2800" b="1" i="1">
                  <a:effectLst>
                    <a:outerShdw blurRad="38100" dist="38100" dir="2700000" algn="tl">
                      <a:srgbClr val="C0C0C0"/>
                    </a:outerShdw>
                  </a:effectLst>
                  <a:latin typeface="Times New Roman" pitchFamily="18" charset="0"/>
                  <a:ea typeface="+mn-ea"/>
                </a:rPr>
                <a:t>n</a:t>
              </a:r>
              <a:r>
                <a:rPr lang="zh-CN" altLang="en-US" sz="2800" b="1">
                  <a:effectLst>
                    <a:outerShdw blurRad="38100" dist="38100" dir="2700000" algn="tl">
                      <a:srgbClr val="C0C0C0"/>
                    </a:outerShdw>
                  </a:effectLst>
                  <a:latin typeface="Times New Roman" pitchFamily="18" charset="0"/>
                  <a:ea typeface="+mn-ea"/>
                </a:rPr>
                <a:t>重因式，</a:t>
              </a:r>
            </a:p>
          </p:txBody>
        </p:sp>
        <p:grpSp>
          <p:nvGrpSpPr>
            <p:cNvPr id="49164" name="Group 5">
              <a:extLst>
                <a:ext uri="{FF2B5EF4-FFF2-40B4-BE49-F238E27FC236}">
                  <a16:creationId xmlns:a16="http://schemas.microsoft.com/office/drawing/2014/main" id="{00BC483C-4DB2-999B-6924-E2241C5A0C57}"/>
                </a:ext>
              </a:extLst>
            </p:cNvPr>
            <p:cNvGrpSpPr>
              <a:grpSpLocks/>
            </p:cNvGrpSpPr>
            <p:nvPr/>
          </p:nvGrpSpPr>
          <p:grpSpPr bwMode="auto">
            <a:xfrm>
              <a:off x="817" y="2750"/>
              <a:ext cx="3629" cy="760"/>
              <a:chOff x="930" y="572"/>
              <a:chExt cx="3629" cy="760"/>
            </a:xfrm>
          </p:grpSpPr>
          <p:graphicFrame>
            <p:nvGraphicFramePr>
              <p:cNvPr id="49155" name="Object 3">
                <a:extLst>
                  <a:ext uri="{FF2B5EF4-FFF2-40B4-BE49-F238E27FC236}">
                    <a16:creationId xmlns:a16="http://schemas.microsoft.com/office/drawing/2014/main" id="{653CF92D-2858-AF86-0E69-117F576E4BF9}"/>
                  </a:ext>
                </a:extLst>
              </p:cNvPr>
              <p:cNvGraphicFramePr>
                <a:graphicFrameLocks noChangeAspect="1"/>
              </p:cNvGraphicFramePr>
              <p:nvPr/>
            </p:nvGraphicFramePr>
            <p:xfrm>
              <a:off x="1338" y="572"/>
              <a:ext cx="1222" cy="334"/>
            </p:xfrm>
            <a:graphic>
              <a:graphicData uri="http://schemas.openxmlformats.org/presentationml/2006/ole">
                <mc:AlternateContent xmlns:mc="http://schemas.openxmlformats.org/markup-compatibility/2006">
                  <mc:Choice xmlns:v="urn:schemas-microsoft-com:vml" Requires="v">
                    <p:oleObj name="Equation" r:id="rId2" imgW="901440" imgH="241200" progId="Equation.DSMT4">
                      <p:embed/>
                    </p:oleObj>
                  </mc:Choice>
                  <mc:Fallback>
                    <p:oleObj name="Equation" r:id="rId2" imgW="901440" imgH="2412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 y="572"/>
                            <a:ext cx="1222" cy="3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3111" name="Rectangle 7">
                <a:extLst>
                  <a:ext uri="{FF2B5EF4-FFF2-40B4-BE49-F238E27FC236}">
                    <a16:creationId xmlns:a16="http://schemas.microsoft.com/office/drawing/2014/main" id="{04C7C906-EB92-C0E9-9C22-631912C8A92A}"/>
                  </a:ext>
                </a:extLst>
              </p:cNvPr>
              <p:cNvSpPr>
                <a:spLocks noChangeArrowheads="1"/>
              </p:cNvSpPr>
              <p:nvPr/>
            </p:nvSpPr>
            <p:spPr bwMode="auto">
              <a:xfrm>
                <a:off x="2699" y="572"/>
                <a:ext cx="1860" cy="327"/>
              </a:xfrm>
              <a:prstGeom prst="rect">
                <a:avLst/>
              </a:prstGeom>
              <a:noFill/>
              <a:ln w="9525">
                <a:noFill/>
                <a:miter lim="800000"/>
                <a:headEnd/>
                <a:tailEnd/>
              </a:ln>
              <a:effectLst/>
            </p:spPr>
            <p:txBody>
              <a:bodyPr anchor="ctr">
                <a:spAutoFit/>
              </a:bodyPr>
              <a:lstStyle/>
              <a:p>
                <a:pPr fontAlgn="auto">
                  <a:spcBef>
                    <a:spcPct val="20000"/>
                  </a:spcBef>
                  <a:spcAft>
                    <a:spcPts val="0"/>
                  </a:spcAft>
                  <a:defRPr/>
                </a:pPr>
                <a:r>
                  <a:rPr lang="zh-CN" altLang="en-US" sz="2800" b="1">
                    <a:effectLst>
                      <a:outerShdw blurRad="38100" dist="38100" dir="2700000" algn="tl">
                        <a:srgbClr val="C0C0C0"/>
                      </a:outerShdw>
                    </a:effectLst>
                    <a:latin typeface="Times New Roman" pitchFamily="18" charset="0"/>
                    <a:ea typeface="+mn-ea"/>
                  </a:rPr>
                  <a:t>则</a:t>
                </a:r>
              </a:p>
            </p:txBody>
          </p:sp>
          <p:graphicFrame>
            <p:nvGraphicFramePr>
              <p:cNvPr id="49156" name="Object 4">
                <a:extLst>
                  <a:ext uri="{FF2B5EF4-FFF2-40B4-BE49-F238E27FC236}">
                    <a16:creationId xmlns:a16="http://schemas.microsoft.com/office/drawing/2014/main" id="{6D8E146D-FA2B-84DA-1009-DB69149B0C0C}"/>
                  </a:ext>
                </a:extLst>
              </p:cNvPr>
              <p:cNvGraphicFramePr>
                <a:graphicFrameLocks noChangeAspect="1"/>
              </p:cNvGraphicFramePr>
              <p:nvPr/>
            </p:nvGraphicFramePr>
            <p:xfrm>
              <a:off x="2925" y="618"/>
              <a:ext cx="499" cy="281"/>
            </p:xfrm>
            <a:graphic>
              <a:graphicData uri="http://schemas.openxmlformats.org/presentationml/2006/ole">
                <mc:AlternateContent xmlns:mc="http://schemas.openxmlformats.org/markup-compatibility/2006">
                  <mc:Choice xmlns:v="urn:schemas-microsoft-com:vml" Requires="v">
                    <p:oleObj name="Equation" r:id="rId4" imgW="368280" imgH="203040" progId="Equation.DSMT4">
                      <p:embed/>
                    </p:oleObj>
                  </mc:Choice>
                  <mc:Fallback>
                    <p:oleObj name="Equation" r:id="rId4" imgW="368280" imgH="2030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5" y="618"/>
                            <a:ext cx="499"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7" name="Object 5">
                <a:extLst>
                  <a:ext uri="{FF2B5EF4-FFF2-40B4-BE49-F238E27FC236}">
                    <a16:creationId xmlns:a16="http://schemas.microsoft.com/office/drawing/2014/main" id="{450B7BA6-5FDE-7AAB-1D0D-D4D1FABEF1A2}"/>
                  </a:ext>
                </a:extLst>
              </p:cNvPr>
              <p:cNvGraphicFramePr>
                <a:graphicFrameLocks noChangeAspect="1"/>
              </p:cNvGraphicFramePr>
              <p:nvPr/>
            </p:nvGraphicFramePr>
            <p:xfrm>
              <a:off x="1474" y="981"/>
              <a:ext cx="1204" cy="351"/>
            </p:xfrm>
            <a:graphic>
              <a:graphicData uri="http://schemas.openxmlformats.org/presentationml/2006/ole">
                <mc:AlternateContent xmlns:mc="http://schemas.openxmlformats.org/markup-compatibility/2006">
                  <mc:Choice xmlns:v="urn:schemas-microsoft-com:vml" Requires="v">
                    <p:oleObj name="Equation" r:id="rId6" imgW="888840" imgH="253800" progId="Equation.DSMT4">
                      <p:embed/>
                    </p:oleObj>
                  </mc:Choice>
                  <mc:Fallback>
                    <p:oleObj name="Equation" r:id="rId6" imgW="888840" imgH="2538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4" y="981"/>
                            <a:ext cx="1204" cy="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3114" name="Rectangle 10">
                <a:extLst>
                  <a:ext uri="{FF2B5EF4-FFF2-40B4-BE49-F238E27FC236}">
                    <a16:creationId xmlns:a16="http://schemas.microsoft.com/office/drawing/2014/main" id="{5E958089-05F1-CF9C-ED4B-3CF8C101C8E3}"/>
                  </a:ext>
                </a:extLst>
              </p:cNvPr>
              <p:cNvSpPr>
                <a:spLocks noChangeArrowheads="1"/>
              </p:cNvSpPr>
              <p:nvPr/>
            </p:nvSpPr>
            <p:spPr bwMode="auto">
              <a:xfrm>
                <a:off x="930" y="981"/>
                <a:ext cx="564" cy="327"/>
              </a:xfrm>
              <a:prstGeom prst="rect">
                <a:avLst/>
              </a:prstGeom>
              <a:noFill/>
              <a:ln w="9525" algn="ctr">
                <a:noFill/>
                <a:miter lim="800000"/>
                <a:headEnd/>
                <a:tailEnd/>
              </a:ln>
              <a:effectLst/>
            </p:spPr>
            <p:txBody>
              <a:bodyPr wrap="none">
                <a:spAutoFit/>
              </a:bodyPr>
              <a:lstStyle/>
              <a:p>
                <a:pPr fontAlgn="auto">
                  <a:spcBef>
                    <a:spcPct val="20000"/>
                  </a:spcBef>
                  <a:spcAft>
                    <a:spcPts val="0"/>
                  </a:spcAft>
                  <a:defRPr/>
                </a:pPr>
                <a:r>
                  <a:rPr lang="zh-CN" altLang="en-US" sz="2800" b="1">
                    <a:effectLst>
                      <a:outerShdw blurRad="38100" dist="38100" dir="2700000" algn="tl">
                        <a:srgbClr val="C0C0C0"/>
                      </a:outerShdw>
                    </a:effectLst>
                    <a:latin typeface="+mn-lt"/>
                    <a:ea typeface="+mn-ea"/>
                  </a:rPr>
                  <a:t>其中</a:t>
                </a:r>
              </a:p>
            </p:txBody>
          </p:sp>
        </p:grpSp>
      </p:grpSp>
      <p:sp>
        <p:nvSpPr>
          <p:cNvPr id="303115" name="Rectangle 11">
            <a:extLst>
              <a:ext uri="{FF2B5EF4-FFF2-40B4-BE49-F238E27FC236}">
                <a16:creationId xmlns:a16="http://schemas.microsoft.com/office/drawing/2014/main" id="{41A52D66-5E41-79D4-2B6B-1AC85198E750}"/>
              </a:ext>
            </a:extLst>
          </p:cNvPr>
          <p:cNvSpPr>
            <a:spLocks noChangeArrowheads="1"/>
          </p:cNvSpPr>
          <p:nvPr/>
        </p:nvSpPr>
        <p:spPr bwMode="auto">
          <a:xfrm>
            <a:off x="107950" y="1125538"/>
            <a:ext cx="2087563" cy="519112"/>
          </a:xfrm>
          <a:prstGeom prst="rect">
            <a:avLst/>
          </a:prstGeom>
          <a:noFill/>
          <a:ln w="9525">
            <a:noFill/>
            <a:miter lim="800000"/>
            <a:headEnd/>
            <a:tailEnd/>
          </a:ln>
          <a:effectLst/>
        </p:spPr>
        <p:txBody>
          <a:bodyPr>
            <a:spAutoFit/>
          </a:bodyPr>
          <a:lstStyle/>
          <a:p>
            <a:pPr fontAlgn="auto">
              <a:spcBef>
                <a:spcPts val="0"/>
              </a:spcBef>
              <a:spcAft>
                <a:spcPts val="0"/>
              </a:spcAft>
              <a:defRPr/>
            </a:pPr>
            <a:r>
              <a:rPr lang="zh-CN" altLang="en-US" sz="2800" b="1">
                <a:solidFill>
                  <a:srgbClr val="FF6600"/>
                </a:solidFill>
                <a:effectLst>
                  <a:outerShdw blurRad="38100" dist="38100" dir="2700000" algn="tl">
                    <a:srgbClr val="C0C0C0"/>
                  </a:outerShdw>
                </a:effectLst>
                <a:latin typeface="Times New Roman" pitchFamily="18" charset="0"/>
                <a:ea typeface="+mn-ea"/>
              </a:rPr>
              <a:t>注  </a:t>
            </a:r>
            <a:r>
              <a:rPr lang="zh-CN" altLang="en-US" sz="2800" b="1">
                <a:effectLst>
                  <a:outerShdw blurRad="38100" dist="38100" dir="2700000" algn="tl">
                    <a:srgbClr val="C0C0C0"/>
                  </a:outerShdw>
                </a:effectLst>
                <a:latin typeface="Times New Roman" pitchFamily="18" charset="0"/>
                <a:ea typeface="+mn-ea"/>
              </a:rPr>
              <a:t>多项式</a:t>
            </a:r>
          </a:p>
        </p:txBody>
      </p:sp>
      <p:graphicFrame>
        <p:nvGraphicFramePr>
          <p:cNvPr id="303116" name="Object 2">
            <a:extLst>
              <a:ext uri="{FF2B5EF4-FFF2-40B4-BE49-F238E27FC236}">
                <a16:creationId xmlns:a16="http://schemas.microsoft.com/office/drawing/2014/main" id="{59A663F5-0EF5-8302-CCE4-7C0F573CBF10}"/>
              </a:ext>
            </a:extLst>
          </p:cNvPr>
          <p:cNvGraphicFramePr>
            <a:graphicFrameLocks noChangeAspect="1"/>
          </p:cNvGraphicFramePr>
          <p:nvPr/>
        </p:nvGraphicFramePr>
        <p:xfrm>
          <a:off x="1835150" y="865188"/>
          <a:ext cx="5108575" cy="1001712"/>
        </p:xfrm>
        <a:graphic>
          <a:graphicData uri="http://schemas.openxmlformats.org/presentationml/2006/ole">
            <mc:AlternateContent xmlns:mc="http://schemas.openxmlformats.org/markup-compatibility/2006">
              <mc:Choice xmlns:v="urn:schemas-microsoft-com:vml" Requires="v">
                <p:oleObj name="Equation" r:id="rId8" imgW="2374560" imgH="457200" progId="Equation.DSMT4">
                  <p:embed/>
                </p:oleObj>
              </mc:Choice>
              <mc:Fallback>
                <p:oleObj name="Equation" r:id="rId8" imgW="2374560" imgH="457200" progId="Equation.DSMT4">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5150" y="865188"/>
                        <a:ext cx="5108575" cy="1001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3117" name="Rectangle 13">
            <a:extLst>
              <a:ext uri="{FF2B5EF4-FFF2-40B4-BE49-F238E27FC236}">
                <a16:creationId xmlns:a16="http://schemas.microsoft.com/office/drawing/2014/main" id="{D79202AC-AE81-C1FF-D6BE-A63114754165}"/>
              </a:ext>
            </a:extLst>
          </p:cNvPr>
          <p:cNvSpPr>
            <a:spLocks noChangeArrowheads="1"/>
          </p:cNvSpPr>
          <p:nvPr/>
        </p:nvSpPr>
        <p:spPr bwMode="auto">
          <a:xfrm>
            <a:off x="179388" y="1989138"/>
            <a:ext cx="8496300" cy="946150"/>
          </a:xfrm>
          <a:prstGeom prst="rect">
            <a:avLst/>
          </a:prstGeom>
          <a:noFill/>
          <a:ln w="9525">
            <a:noFill/>
            <a:miter lim="800000"/>
            <a:headEnd/>
            <a:tailEnd/>
          </a:ln>
          <a:effectLst/>
        </p:spPr>
        <p:txBody>
          <a:bodyPr>
            <a:spAutoFit/>
          </a:bodyPr>
          <a:lstStyle/>
          <a:p>
            <a:pPr fontAlgn="auto">
              <a:spcBef>
                <a:spcPts val="0"/>
              </a:spcBef>
              <a:spcAft>
                <a:spcPts val="0"/>
              </a:spcAft>
              <a:defRPr/>
            </a:pPr>
            <a:r>
              <a:rPr lang="en-US" altLang="zh-CN" sz="2800" b="1">
                <a:effectLst>
                  <a:outerShdw blurRad="38100" dist="38100" dir="2700000" algn="tl">
                    <a:srgbClr val="C0C0C0"/>
                  </a:outerShdw>
                </a:effectLst>
                <a:latin typeface="Times New Roman" pitchFamily="18" charset="0"/>
                <a:ea typeface="+mn-ea"/>
              </a:rPr>
              <a:t>     </a:t>
            </a:r>
            <a:r>
              <a:rPr lang="zh-CN" altLang="en-US" sz="2800" b="1">
                <a:effectLst>
                  <a:outerShdw blurRad="38100" dist="38100" dir="2700000" algn="tl">
                    <a:srgbClr val="C0C0C0"/>
                  </a:outerShdw>
                </a:effectLst>
                <a:latin typeface="Times New Roman" pitchFamily="18" charset="0"/>
                <a:ea typeface="+mn-ea"/>
              </a:rPr>
              <a:t>是一个没有重因式的多项式，它与</a:t>
            </a:r>
            <a:r>
              <a:rPr lang="en-US" altLang="zh-CN" sz="2800" b="1" i="1">
                <a:effectLst>
                  <a:outerShdw blurRad="38100" dist="38100" dir="2700000" algn="tl">
                    <a:srgbClr val="C0C0C0"/>
                  </a:outerShdw>
                </a:effectLst>
                <a:latin typeface="Times New Roman" pitchFamily="18" charset="0"/>
                <a:ea typeface="+mn-ea"/>
              </a:rPr>
              <a:t>f</a:t>
            </a:r>
            <a:r>
              <a:rPr lang="en-US" altLang="zh-CN" sz="2800" b="1">
                <a:effectLst>
                  <a:outerShdw blurRad="38100" dist="38100" dir="2700000" algn="tl">
                    <a:srgbClr val="C0C0C0"/>
                  </a:outerShdw>
                </a:effectLst>
                <a:latin typeface="Times New Roman" pitchFamily="18" charset="0"/>
                <a:ea typeface="+mn-ea"/>
              </a:rPr>
              <a:t>(</a:t>
            </a:r>
            <a:r>
              <a:rPr lang="en-US" altLang="zh-CN" sz="2800" b="1" i="1">
                <a:effectLst>
                  <a:outerShdw blurRad="38100" dist="38100" dir="2700000" algn="tl">
                    <a:srgbClr val="C0C0C0"/>
                  </a:outerShdw>
                </a:effectLst>
                <a:latin typeface="Times New Roman" pitchFamily="18" charset="0"/>
                <a:ea typeface="+mn-ea"/>
              </a:rPr>
              <a:t>x</a:t>
            </a:r>
            <a:r>
              <a:rPr lang="en-US" altLang="zh-CN" sz="2800" b="1">
                <a:effectLst>
                  <a:outerShdw blurRad="38100" dist="38100" dir="2700000" algn="tl">
                    <a:srgbClr val="C0C0C0"/>
                  </a:outerShdw>
                </a:effectLst>
                <a:latin typeface="Times New Roman" pitchFamily="18" charset="0"/>
                <a:ea typeface="+mn-ea"/>
              </a:rPr>
              <a:t>)</a:t>
            </a:r>
            <a:r>
              <a:rPr lang="zh-CN" altLang="en-US" sz="2800" b="1">
                <a:effectLst>
                  <a:outerShdw blurRad="38100" dist="38100" dir="2700000" algn="tl">
                    <a:srgbClr val="C0C0C0"/>
                  </a:outerShdw>
                </a:effectLst>
                <a:latin typeface="Times New Roman" pitchFamily="18" charset="0"/>
                <a:ea typeface="+mn-ea"/>
              </a:rPr>
              <a:t>有相同的不可约因式</a:t>
            </a:r>
            <a:r>
              <a:rPr lang="en-US" altLang="zh-CN" sz="2800" b="1">
                <a:effectLst>
                  <a:outerShdw blurRad="38100" dist="38100" dir="2700000" algn="tl">
                    <a:srgbClr val="C0C0C0"/>
                  </a:outerShdw>
                </a:effectLst>
                <a:latin typeface="Times New Roman" pitchFamily="18" charset="0"/>
                <a:ea typeface="+mn-ea"/>
              </a:rPr>
              <a:t>.</a:t>
            </a:r>
          </a:p>
        </p:txBody>
      </p:sp>
      <p:sp>
        <p:nvSpPr>
          <p:cNvPr id="49161" name="Text Box 14">
            <a:extLst>
              <a:ext uri="{FF2B5EF4-FFF2-40B4-BE49-F238E27FC236}">
                <a16:creationId xmlns:a16="http://schemas.microsoft.com/office/drawing/2014/main" id="{374C1BEC-6B3D-DA26-ECC6-FB301FD8AD18}"/>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§6  </a:t>
            </a:r>
            <a:r>
              <a:rPr lang="zh-CN" altLang="en-US" sz="3200" b="1">
                <a:solidFill>
                  <a:schemeClr val="accent2"/>
                </a:solidFill>
                <a:latin typeface="宋体" panose="02010600030101010101" pitchFamily="2" charset="-122"/>
              </a:rPr>
              <a:t>重因式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3115"/>
                                        </p:tgtEl>
                                        <p:attrNameLst>
                                          <p:attrName>style.visibility</p:attrName>
                                        </p:attrNameLst>
                                      </p:cBhvr>
                                      <p:to>
                                        <p:strVal val="visible"/>
                                      </p:to>
                                    </p:set>
                                    <p:animEffect transition="in" filter="wipe(left)">
                                      <p:cBhvr>
                                        <p:cTn id="7" dur="500"/>
                                        <p:tgtEl>
                                          <p:spTgt spid="30311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03116"/>
                                        </p:tgtEl>
                                        <p:attrNameLst>
                                          <p:attrName>style.visibility</p:attrName>
                                        </p:attrNameLst>
                                      </p:cBhvr>
                                      <p:to>
                                        <p:strVal val="visible"/>
                                      </p:to>
                                    </p:set>
                                    <p:animEffect transition="in" filter="wipe(left)">
                                      <p:cBhvr>
                                        <p:cTn id="11" dur="500"/>
                                        <p:tgtEl>
                                          <p:spTgt spid="303116"/>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3117"/>
                                        </p:tgtEl>
                                        <p:attrNameLst>
                                          <p:attrName>style.visibility</p:attrName>
                                        </p:attrNameLst>
                                      </p:cBhvr>
                                      <p:to>
                                        <p:strVal val="visible"/>
                                      </p:to>
                                    </p:set>
                                    <p:animEffect transition="in" filter="wipe(left)">
                                      <p:cBhvr>
                                        <p:cTn id="15" dur="500"/>
                                        <p:tgtEl>
                                          <p:spTgt spid="30311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15" grpId="0"/>
      <p:bldP spid="30311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a:extLst>
              <a:ext uri="{FF2B5EF4-FFF2-40B4-BE49-F238E27FC236}">
                <a16:creationId xmlns:a16="http://schemas.microsoft.com/office/drawing/2014/main" id="{4AA58300-9952-9007-6846-757777AC1C3F}"/>
              </a:ext>
            </a:extLst>
          </p:cNvPr>
          <p:cNvSpPr>
            <a:spLocks noChangeArrowheads="1"/>
          </p:cNvSpPr>
          <p:nvPr/>
        </p:nvSpPr>
        <p:spPr bwMode="auto">
          <a:xfrm>
            <a:off x="107950" y="765175"/>
            <a:ext cx="5029200" cy="579438"/>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3200" b="1">
                <a:solidFill>
                  <a:srgbClr val="FF6600"/>
                </a:solidFill>
                <a:effectLst>
                  <a:outerShdw blurRad="38100" dist="38100" dir="2700000" algn="tl">
                    <a:srgbClr val="C0C0C0"/>
                  </a:outerShdw>
                </a:effectLst>
                <a:latin typeface="Times New Roman" pitchFamily="18" charset="0"/>
                <a:ea typeface="+mn-ea"/>
              </a:rPr>
              <a:t>一</a:t>
            </a:r>
            <a:r>
              <a:rPr lang="en-US" altLang="zh-CN" sz="3200" b="1">
                <a:solidFill>
                  <a:srgbClr val="FF6600"/>
                </a:solidFill>
                <a:effectLst>
                  <a:outerShdw blurRad="38100" dist="38100" dir="2700000" algn="tl">
                    <a:srgbClr val="C0C0C0"/>
                  </a:outerShdw>
                </a:effectLst>
                <a:latin typeface="Times New Roman" pitchFamily="18" charset="0"/>
                <a:ea typeface="+mn-ea"/>
              </a:rPr>
              <a:t>. </a:t>
            </a:r>
            <a:r>
              <a:rPr lang="zh-CN" altLang="en-US" sz="3200" b="1">
                <a:solidFill>
                  <a:srgbClr val="FF6600"/>
                </a:solidFill>
                <a:effectLst>
                  <a:outerShdw blurRad="38100" dist="38100" dir="2700000" algn="tl">
                    <a:srgbClr val="C0C0C0"/>
                  </a:outerShdw>
                </a:effectLst>
                <a:latin typeface="Times New Roman" pitchFamily="18" charset="0"/>
                <a:ea typeface="+mn-ea"/>
              </a:rPr>
              <a:t>多项式函数</a:t>
            </a:r>
          </a:p>
        </p:txBody>
      </p:sp>
      <p:sp>
        <p:nvSpPr>
          <p:cNvPr id="50185" name="Text Box 3">
            <a:extLst>
              <a:ext uri="{FF2B5EF4-FFF2-40B4-BE49-F238E27FC236}">
                <a16:creationId xmlns:a16="http://schemas.microsoft.com/office/drawing/2014/main" id="{CE5D25E4-4235-1AFC-DFF9-F0E69ADD1505}"/>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§7  </a:t>
            </a:r>
            <a:r>
              <a:rPr lang="zh-CN" altLang="en-US" sz="3200" b="1">
                <a:solidFill>
                  <a:schemeClr val="accent2"/>
                </a:solidFill>
                <a:latin typeface="宋体" panose="02010600030101010101" pitchFamily="2" charset="-122"/>
              </a:rPr>
              <a:t>多项式函数</a:t>
            </a:r>
          </a:p>
        </p:txBody>
      </p:sp>
      <p:graphicFrame>
        <p:nvGraphicFramePr>
          <p:cNvPr id="304132" name="Object 2">
            <a:extLst>
              <a:ext uri="{FF2B5EF4-FFF2-40B4-BE49-F238E27FC236}">
                <a16:creationId xmlns:a16="http://schemas.microsoft.com/office/drawing/2014/main" id="{20080C1C-224A-B3F9-0B22-7317CF70FF4F}"/>
              </a:ext>
            </a:extLst>
          </p:cNvPr>
          <p:cNvGraphicFramePr>
            <a:graphicFrameLocks noChangeAspect="1"/>
          </p:cNvGraphicFramePr>
          <p:nvPr/>
        </p:nvGraphicFramePr>
        <p:xfrm>
          <a:off x="1763713" y="1484313"/>
          <a:ext cx="6054725" cy="527050"/>
        </p:xfrm>
        <a:graphic>
          <a:graphicData uri="http://schemas.openxmlformats.org/presentationml/2006/ole">
            <mc:AlternateContent xmlns:mc="http://schemas.openxmlformats.org/markup-compatibility/2006">
              <mc:Choice xmlns:v="urn:schemas-microsoft-com:vml" Requires="v">
                <p:oleObj name="Equation" r:id="rId2" imgW="2819160" imgH="241200" progId="Equation.DSMT4">
                  <p:embed/>
                </p:oleObj>
              </mc:Choice>
              <mc:Fallback>
                <p:oleObj name="Equation" r:id="rId2" imgW="2819160" imgH="2412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1484313"/>
                        <a:ext cx="605472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4133" name="Rectangle 5">
            <a:extLst>
              <a:ext uri="{FF2B5EF4-FFF2-40B4-BE49-F238E27FC236}">
                <a16:creationId xmlns:a16="http://schemas.microsoft.com/office/drawing/2014/main" id="{91EF7C37-5A87-2B15-3F00-587CED375FEB}"/>
              </a:ext>
            </a:extLst>
          </p:cNvPr>
          <p:cNvSpPr>
            <a:spLocks noChangeArrowheads="1"/>
          </p:cNvSpPr>
          <p:nvPr/>
        </p:nvSpPr>
        <p:spPr bwMode="auto">
          <a:xfrm>
            <a:off x="1835150" y="2205038"/>
            <a:ext cx="647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称</a:t>
            </a:r>
          </a:p>
        </p:txBody>
      </p:sp>
      <p:graphicFrame>
        <p:nvGraphicFramePr>
          <p:cNvPr id="304134" name="Object 3">
            <a:extLst>
              <a:ext uri="{FF2B5EF4-FFF2-40B4-BE49-F238E27FC236}">
                <a16:creationId xmlns:a16="http://schemas.microsoft.com/office/drawing/2014/main" id="{5EE90AEF-E2A1-5BD2-72D3-2916056AABB4}"/>
              </a:ext>
            </a:extLst>
          </p:cNvPr>
          <p:cNvGraphicFramePr>
            <a:graphicFrameLocks noChangeAspect="1"/>
          </p:cNvGraphicFramePr>
          <p:nvPr/>
        </p:nvGraphicFramePr>
        <p:xfrm>
          <a:off x="827088" y="2276475"/>
          <a:ext cx="952500" cy="442913"/>
        </p:xfrm>
        <a:graphic>
          <a:graphicData uri="http://schemas.openxmlformats.org/presentationml/2006/ole">
            <mc:AlternateContent xmlns:mc="http://schemas.openxmlformats.org/markup-compatibility/2006">
              <mc:Choice xmlns:v="urn:schemas-microsoft-com:vml" Requires="v">
                <p:oleObj name="Equation" r:id="rId4" imgW="444240" imgH="203040" progId="Equation.DSMT4">
                  <p:embed/>
                </p:oleObj>
              </mc:Choice>
              <mc:Fallback>
                <p:oleObj name="Equation" r:id="rId4" imgW="444240" imgH="20304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2276475"/>
                        <a:ext cx="95250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4135" name="Rectangle 7">
            <a:extLst>
              <a:ext uri="{FF2B5EF4-FFF2-40B4-BE49-F238E27FC236}">
                <a16:creationId xmlns:a16="http://schemas.microsoft.com/office/drawing/2014/main" id="{EB922FF4-F2B0-294B-6868-CE48AD2D496E}"/>
              </a:ext>
            </a:extLst>
          </p:cNvPr>
          <p:cNvSpPr>
            <a:spLocks noChangeArrowheads="1"/>
          </p:cNvSpPr>
          <p:nvPr/>
        </p:nvSpPr>
        <p:spPr bwMode="auto">
          <a:xfrm>
            <a:off x="179388" y="1484313"/>
            <a:ext cx="5545137"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rgbClr val="FF6600"/>
                </a:solidFill>
                <a:effectLst>
                  <a:outerShdw blurRad="38100" dist="38100" dir="2700000" algn="tl">
                    <a:srgbClr val="C0C0C0"/>
                  </a:outerShdw>
                </a:effectLst>
                <a:latin typeface="Times New Roman" pitchFamily="18" charset="0"/>
                <a:ea typeface="+mn-ea"/>
              </a:rPr>
              <a:t>1.</a:t>
            </a:r>
            <a:r>
              <a:rPr lang="zh-CN" altLang="en-US" sz="2800" b="1">
                <a:solidFill>
                  <a:srgbClr val="FF6600"/>
                </a:solidFill>
                <a:effectLst>
                  <a:outerShdw blurRad="38100" dist="38100" dir="2700000" algn="tl">
                    <a:srgbClr val="C0C0C0"/>
                  </a:outerShdw>
                </a:effectLst>
                <a:latin typeface="Times New Roman" pitchFamily="18" charset="0"/>
                <a:ea typeface="+mn-ea"/>
              </a:rPr>
              <a:t>定义  </a:t>
            </a:r>
            <a:r>
              <a:rPr lang="zh-CN" altLang="en-US" sz="2800" b="1">
                <a:effectLst>
                  <a:outerShdw blurRad="38100" dist="38100" dir="2700000" algn="tl">
                    <a:srgbClr val="C0C0C0"/>
                  </a:outerShdw>
                </a:effectLst>
                <a:latin typeface="Times New Roman" pitchFamily="18" charset="0"/>
                <a:ea typeface="+mn-ea"/>
              </a:rPr>
              <a:t>设</a:t>
            </a:r>
          </a:p>
        </p:txBody>
      </p:sp>
      <p:graphicFrame>
        <p:nvGraphicFramePr>
          <p:cNvPr id="304136" name="Object 4">
            <a:extLst>
              <a:ext uri="{FF2B5EF4-FFF2-40B4-BE49-F238E27FC236}">
                <a16:creationId xmlns:a16="http://schemas.microsoft.com/office/drawing/2014/main" id="{F28AD74E-EA0E-6155-EF02-782ED0C1DA47}"/>
              </a:ext>
            </a:extLst>
          </p:cNvPr>
          <p:cNvGraphicFramePr>
            <a:graphicFrameLocks noChangeAspect="1"/>
          </p:cNvGraphicFramePr>
          <p:nvPr/>
        </p:nvGraphicFramePr>
        <p:xfrm>
          <a:off x="2411413" y="2276475"/>
          <a:ext cx="5045075" cy="527050"/>
        </p:xfrm>
        <a:graphic>
          <a:graphicData uri="http://schemas.openxmlformats.org/presentationml/2006/ole">
            <mc:AlternateContent xmlns:mc="http://schemas.openxmlformats.org/markup-compatibility/2006">
              <mc:Choice xmlns:v="urn:schemas-microsoft-com:vml" Requires="v">
                <p:oleObj name="Equation" r:id="rId6" imgW="2349360" imgH="241200" progId="Equation.DSMT4">
                  <p:embed/>
                </p:oleObj>
              </mc:Choice>
              <mc:Fallback>
                <p:oleObj name="Equation" r:id="rId6" imgW="2349360" imgH="2412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413" y="2276475"/>
                        <a:ext cx="504507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a:extLst>
              <a:ext uri="{FF2B5EF4-FFF2-40B4-BE49-F238E27FC236}">
                <a16:creationId xmlns:a16="http://schemas.microsoft.com/office/drawing/2014/main" id="{0DA4C06E-4AD8-DF36-AD9E-B8204CE473FC}"/>
              </a:ext>
            </a:extLst>
          </p:cNvPr>
          <p:cNvGrpSpPr>
            <a:grpSpLocks/>
          </p:cNvGrpSpPr>
          <p:nvPr/>
        </p:nvGrpSpPr>
        <p:grpSpPr bwMode="auto">
          <a:xfrm>
            <a:off x="1042988" y="2924175"/>
            <a:ext cx="3744912" cy="519113"/>
            <a:chOff x="431" y="1979"/>
            <a:chExt cx="2359" cy="327"/>
          </a:xfrm>
        </p:grpSpPr>
        <p:sp>
          <p:nvSpPr>
            <p:cNvPr id="50195" name="Rectangle 10">
              <a:extLst>
                <a:ext uri="{FF2B5EF4-FFF2-40B4-BE49-F238E27FC236}">
                  <a16:creationId xmlns:a16="http://schemas.microsoft.com/office/drawing/2014/main" id="{96218E13-3DDD-4826-A86A-F908E46D4809}"/>
                </a:ext>
              </a:extLst>
            </p:cNvPr>
            <p:cNvSpPr>
              <a:spLocks noChangeArrowheads="1"/>
            </p:cNvSpPr>
            <p:nvPr/>
          </p:nvSpPr>
          <p:spPr bwMode="auto">
            <a:xfrm>
              <a:off x="431" y="1979"/>
              <a:ext cx="235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为</a:t>
              </a:r>
              <a:r>
                <a:rPr lang="zh-CN" altLang="en-US" sz="2800" b="1">
                  <a:solidFill>
                    <a:srgbClr val="800000"/>
                  </a:solidFill>
                  <a:latin typeface="Garamond" panose="02020404030301010803" pitchFamily="18" charset="0"/>
                </a:rPr>
                <a:t>当           时</a:t>
              </a:r>
              <a:r>
                <a:rPr lang="en-US" altLang="zh-CN" sz="2800" b="1" i="1">
                  <a:solidFill>
                    <a:srgbClr val="800000"/>
                  </a:solidFill>
                  <a:latin typeface="Times New Roman" panose="02020603050405020304" pitchFamily="18" charset="0"/>
                </a:rPr>
                <a:t>f</a:t>
              </a:r>
              <a:r>
                <a:rPr lang="en-US" altLang="zh-CN" sz="2800" b="1">
                  <a:solidFill>
                    <a:srgbClr val="800000"/>
                  </a:solidFill>
                  <a:latin typeface="Times New Roman" panose="02020603050405020304" pitchFamily="18" charset="0"/>
                </a:rPr>
                <a:t>(</a:t>
              </a:r>
              <a:r>
                <a:rPr lang="en-US" altLang="zh-CN" sz="2800" b="1" i="1">
                  <a:solidFill>
                    <a:srgbClr val="800000"/>
                  </a:solidFill>
                  <a:latin typeface="Times New Roman" panose="02020603050405020304" pitchFamily="18" charset="0"/>
                </a:rPr>
                <a:t>x</a:t>
              </a:r>
              <a:r>
                <a:rPr lang="en-US" altLang="zh-CN" sz="2800" b="1">
                  <a:solidFill>
                    <a:srgbClr val="800000"/>
                  </a:solidFill>
                  <a:latin typeface="Times New Roman" panose="02020603050405020304" pitchFamily="18" charset="0"/>
                </a:rPr>
                <a:t>)</a:t>
              </a:r>
              <a:r>
                <a:rPr lang="zh-CN" altLang="en-US" sz="2800" b="1">
                  <a:solidFill>
                    <a:srgbClr val="800000"/>
                  </a:solidFill>
                  <a:latin typeface="Garamond" panose="02020404030301010803" pitchFamily="18" charset="0"/>
                </a:rPr>
                <a:t>的值</a:t>
              </a:r>
              <a:r>
                <a:rPr lang="en-US" altLang="zh-CN" sz="2800" b="1" i="1">
                  <a:latin typeface="Times New Roman" panose="02020603050405020304" pitchFamily="18" charset="0"/>
                </a:rPr>
                <a:t>.</a:t>
              </a:r>
            </a:p>
          </p:txBody>
        </p:sp>
        <p:graphicFrame>
          <p:nvGraphicFramePr>
            <p:cNvPr id="50183" name="Object 7">
              <a:extLst>
                <a:ext uri="{FF2B5EF4-FFF2-40B4-BE49-F238E27FC236}">
                  <a16:creationId xmlns:a16="http://schemas.microsoft.com/office/drawing/2014/main" id="{FB2D0FF3-E81F-08A5-9487-798A65AB3493}"/>
                </a:ext>
              </a:extLst>
            </p:cNvPr>
            <p:cNvGraphicFramePr>
              <a:graphicFrameLocks noChangeAspect="1"/>
            </p:cNvGraphicFramePr>
            <p:nvPr/>
          </p:nvGraphicFramePr>
          <p:xfrm>
            <a:off x="976" y="2079"/>
            <a:ext cx="549" cy="192"/>
          </p:xfrm>
          <a:graphic>
            <a:graphicData uri="http://schemas.openxmlformats.org/presentationml/2006/ole">
              <mc:AlternateContent xmlns:mc="http://schemas.openxmlformats.org/markup-compatibility/2006">
                <mc:Choice xmlns:v="urn:schemas-microsoft-com:vml" Requires="v">
                  <p:oleObj name="Equation" r:id="rId8" imgW="406080" imgH="139680" progId="Equation.DSMT4">
                    <p:embed/>
                  </p:oleObj>
                </mc:Choice>
                <mc:Fallback>
                  <p:oleObj name="Equation" r:id="rId8" imgW="406080" imgH="13968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6" y="2079"/>
                          <a:ext cx="549"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04140" name="Rectangle 12">
            <a:extLst>
              <a:ext uri="{FF2B5EF4-FFF2-40B4-BE49-F238E27FC236}">
                <a16:creationId xmlns:a16="http://schemas.microsoft.com/office/drawing/2014/main" id="{7978F236-B32F-F937-AB0E-332A5355E18A}"/>
              </a:ext>
            </a:extLst>
          </p:cNvPr>
          <p:cNvSpPr>
            <a:spLocks noChangeArrowheads="1"/>
          </p:cNvSpPr>
          <p:nvPr/>
        </p:nvSpPr>
        <p:spPr bwMode="auto">
          <a:xfrm>
            <a:off x="1260475" y="3644900"/>
            <a:ext cx="6192838"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i="1">
                <a:effectLst>
                  <a:outerShdw blurRad="38100" dist="38100" dir="2700000" algn="tl">
                    <a:srgbClr val="C0C0C0"/>
                  </a:outerShdw>
                </a:effectLst>
                <a:latin typeface="Times New Roman" pitchFamily="18" charset="0"/>
                <a:ea typeface="+mn-ea"/>
              </a:rPr>
              <a:t> f</a:t>
            </a:r>
            <a:r>
              <a:rPr lang="en-US" altLang="zh-CN" sz="2800" b="1">
                <a:effectLst>
                  <a:outerShdw blurRad="38100" dist="38100" dir="2700000" algn="tl">
                    <a:srgbClr val="C0C0C0"/>
                  </a:outerShdw>
                </a:effectLst>
                <a:latin typeface="Times New Roman" pitchFamily="18" charset="0"/>
                <a:ea typeface="+mn-ea"/>
              </a:rPr>
              <a:t>(0) </a:t>
            </a:r>
            <a:r>
              <a:rPr lang="zh-CN" altLang="en-US" sz="2800" b="1">
                <a:effectLst>
                  <a:outerShdw blurRad="38100" dist="38100" dir="2700000" algn="tl">
                    <a:srgbClr val="C0C0C0"/>
                  </a:outerShdw>
                </a:effectLst>
                <a:latin typeface="Times New Roman" pitchFamily="18" charset="0"/>
                <a:ea typeface="+mn-ea"/>
              </a:rPr>
              <a:t>为 </a:t>
            </a:r>
            <a:r>
              <a:rPr lang="en-US" altLang="zh-CN" sz="2800" b="1" i="1">
                <a:effectLst>
                  <a:outerShdw blurRad="38100" dist="38100" dir="2700000" algn="tl">
                    <a:srgbClr val="C0C0C0"/>
                  </a:outerShdw>
                </a:effectLst>
                <a:latin typeface="Times New Roman" pitchFamily="18" charset="0"/>
                <a:ea typeface="+mn-ea"/>
              </a:rPr>
              <a:t>f</a:t>
            </a:r>
            <a:r>
              <a:rPr lang="en-US" altLang="zh-CN" sz="2800" b="1">
                <a:effectLst>
                  <a:outerShdw blurRad="38100" dist="38100" dir="2700000" algn="tl">
                    <a:srgbClr val="C0C0C0"/>
                  </a:outerShdw>
                </a:effectLst>
                <a:latin typeface="Times New Roman" pitchFamily="18" charset="0"/>
                <a:ea typeface="+mn-ea"/>
              </a:rPr>
              <a:t>(</a:t>
            </a:r>
            <a:r>
              <a:rPr lang="en-US" altLang="zh-CN" sz="2800" b="1" i="1">
                <a:effectLst>
                  <a:outerShdw blurRad="38100" dist="38100" dir="2700000" algn="tl">
                    <a:srgbClr val="C0C0C0"/>
                  </a:outerShdw>
                </a:effectLst>
                <a:latin typeface="Times New Roman" pitchFamily="18" charset="0"/>
                <a:ea typeface="+mn-ea"/>
              </a:rPr>
              <a:t>x</a:t>
            </a:r>
            <a:r>
              <a:rPr lang="en-US" altLang="zh-CN" sz="2800" b="1">
                <a:effectLst>
                  <a:outerShdw blurRad="38100" dist="38100" dir="2700000" algn="tl">
                    <a:srgbClr val="C0C0C0"/>
                  </a:outerShdw>
                </a:effectLst>
                <a:latin typeface="Times New Roman" pitchFamily="18" charset="0"/>
                <a:ea typeface="+mn-ea"/>
              </a:rPr>
              <a:t>)</a:t>
            </a:r>
            <a:r>
              <a:rPr lang="zh-CN" altLang="en-US" sz="2800" b="1">
                <a:effectLst>
                  <a:outerShdw blurRad="38100" dist="38100" dir="2700000" algn="tl">
                    <a:srgbClr val="C0C0C0"/>
                  </a:outerShdw>
                </a:effectLst>
                <a:latin typeface="Times New Roman" pitchFamily="18" charset="0"/>
                <a:ea typeface="+mn-ea"/>
              </a:rPr>
              <a:t>的常数项</a:t>
            </a:r>
            <a:r>
              <a:rPr lang="en-US" altLang="zh-CN" sz="2800" b="1">
                <a:effectLst>
                  <a:outerShdw blurRad="38100" dist="38100" dir="2700000" algn="tl">
                    <a:srgbClr val="C0C0C0"/>
                  </a:outerShdw>
                </a:effectLst>
                <a:latin typeface="Times New Roman" pitchFamily="18" charset="0"/>
                <a:ea typeface="+mn-ea"/>
              </a:rPr>
              <a:t>.</a:t>
            </a:r>
            <a:endParaRPr lang="en-US" altLang="zh-CN" sz="2800" b="1">
              <a:solidFill>
                <a:srgbClr val="CC3300"/>
              </a:solidFill>
              <a:effectLst>
                <a:outerShdw blurRad="38100" dist="38100" dir="2700000" algn="tl">
                  <a:srgbClr val="C0C0C0"/>
                </a:outerShdw>
              </a:effectLst>
              <a:latin typeface="Times New Roman" pitchFamily="18" charset="0"/>
              <a:ea typeface="+mn-ea"/>
            </a:endParaRPr>
          </a:p>
        </p:txBody>
      </p:sp>
      <p:sp>
        <p:nvSpPr>
          <p:cNvPr id="304141" name="Rectangle 13">
            <a:extLst>
              <a:ext uri="{FF2B5EF4-FFF2-40B4-BE49-F238E27FC236}">
                <a16:creationId xmlns:a16="http://schemas.microsoft.com/office/drawing/2014/main" id="{767D5537-953F-5D97-897D-2F9491C2C0BA}"/>
              </a:ext>
            </a:extLst>
          </p:cNvPr>
          <p:cNvSpPr>
            <a:spLocks noChangeArrowheads="1"/>
          </p:cNvSpPr>
          <p:nvPr/>
        </p:nvSpPr>
        <p:spPr bwMode="auto">
          <a:xfrm>
            <a:off x="179388" y="3644900"/>
            <a:ext cx="1871662"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rgbClr val="FF6600"/>
                </a:solidFill>
                <a:effectLst>
                  <a:outerShdw blurRad="38100" dist="38100" dir="2700000" algn="tl">
                    <a:srgbClr val="C0C0C0"/>
                  </a:outerShdw>
                </a:effectLst>
                <a:latin typeface="Times New Roman" pitchFamily="18" charset="0"/>
                <a:ea typeface="+mn-ea"/>
              </a:rPr>
              <a:t>注   </a:t>
            </a:r>
            <a:r>
              <a:rPr lang="en-US" altLang="zh-CN" sz="2800" b="1">
                <a:solidFill>
                  <a:schemeClr val="accent2"/>
                </a:solidFill>
                <a:effectLst>
                  <a:outerShdw blurRad="38100" dist="38100" dir="2700000" algn="tl">
                    <a:srgbClr val="C0C0C0"/>
                  </a:outerShdw>
                </a:effectLst>
                <a:latin typeface="Times New Roman" pitchFamily="18" charset="0"/>
                <a:ea typeface="+mn-ea"/>
              </a:rPr>
              <a:t>1.</a:t>
            </a:r>
            <a:r>
              <a:rPr lang="en-US" altLang="zh-CN" sz="2800" b="1">
                <a:effectLst>
                  <a:outerShdw blurRad="38100" dist="38100" dir="2700000" algn="tl">
                    <a:srgbClr val="C0C0C0"/>
                  </a:outerShdw>
                </a:effectLst>
                <a:latin typeface="Times New Roman" pitchFamily="18" charset="0"/>
                <a:ea typeface="+mn-ea"/>
              </a:rPr>
              <a:t> </a:t>
            </a:r>
          </a:p>
        </p:txBody>
      </p:sp>
      <p:sp>
        <p:nvSpPr>
          <p:cNvPr id="304142" name="Rectangle 14">
            <a:extLst>
              <a:ext uri="{FF2B5EF4-FFF2-40B4-BE49-F238E27FC236}">
                <a16:creationId xmlns:a16="http://schemas.microsoft.com/office/drawing/2014/main" id="{B8EF435E-67F1-96D3-FA76-2E100EF27224}"/>
              </a:ext>
            </a:extLst>
          </p:cNvPr>
          <p:cNvSpPr>
            <a:spLocks noChangeArrowheads="1"/>
          </p:cNvSpPr>
          <p:nvPr/>
        </p:nvSpPr>
        <p:spPr bwMode="auto">
          <a:xfrm>
            <a:off x="1331913" y="4437063"/>
            <a:ext cx="6769100"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i="1">
                <a:effectLst>
                  <a:outerShdw blurRad="38100" dist="38100" dir="2700000" algn="tl">
                    <a:srgbClr val="C0C0C0"/>
                  </a:outerShdw>
                </a:effectLst>
                <a:latin typeface="Times New Roman" pitchFamily="18" charset="0"/>
                <a:ea typeface="+mn-ea"/>
              </a:rPr>
              <a:t> f</a:t>
            </a:r>
            <a:r>
              <a:rPr lang="en-US" altLang="zh-CN" sz="2800" b="1">
                <a:effectLst>
                  <a:outerShdw blurRad="38100" dist="38100" dir="2700000" algn="tl">
                    <a:srgbClr val="C0C0C0"/>
                  </a:outerShdw>
                </a:effectLst>
                <a:latin typeface="Times New Roman" pitchFamily="18" charset="0"/>
                <a:ea typeface="+mn-ea"/>
              </a:rPr>
              <a:t>(1) </a:t>
            </a:r>
            <a:r>
              <a:rPr lang="zh-CN" altLang="en-US" sz="2800" b="1">
                <a:effectLst>
                  <a:outerShdw blurRad="38100" dist="38100" dir="2700000" algn="tl">
                    <a:srgbClr val="C0C0C0"/>
                  </a:outerShdw>
                </a:effectLst>
                <a:latin typeface="Times New Roman" pitchFamily="18" charset="0"/>
                <a:ea typeface="+mn-ea"/>
              </a:rPr>
              <a:t>为 </a:t>
            </a:r>
            <a:r>
              <a:rPr lang="en-US" altLang="zh-CN" sz="2800" b="1" i="1">
                <a:effectLst>
                  <a:outerShdw blurRad="38100" dist="38100" dir="2700000" algn="tl">
                    <a:srgbClr val="C0C0C0"/>
                  </a:outerShdw>
                </a:effectLst>
                <a:latin typeface="Times New Roman" pitchFamily="18" charset="0"/>
                <a:ea typeface="+mn-ea"/>
              </a:rPr>
              <a:t>f</a:t>
            </a:r>
            <a:r>
              <a:rPr lang="en-US" altLang="zh-CN" sz="2800" b="1">
                <a:effectLst>
                  <a:outerShdw blurRad="38100" dist="38100" dir="2700000" algn="tl">
                    <a:srgbClr val="C0C0C0"/>
                  </a:outerShdw>
                </a:effectLst>
                <a:latin typeface="Times New Roman" pitchFamily="18" charset="0"/>
                <a:ea typeface="+mn-ea"/>
              </a:rPr>
              <a:t>(</a:t>
            </a:r>
            <a:r>
              <a:rPr lang="en-US" altLang="zh-CN" sz="2800" b="1" i="1">
                <a:effectLst>
                  <a:outerShdw blurRad="38100" dist="38100" dir="2700000" algn="tl">
                    <a:srgbClr val="C0C0C0"/>
                  </a:outerShdw>
                </a:effectLst>
                <a:latin typeface="Times New Roman" pitchFamily="18" charset="0"/>
                <a:ea typeface="+mn-ea"/>
              </a:rPr>
              <a:t>x</a:t>
            </a:r>
            <a:r>
              <a:rPr lang="en-US" altLang="zh-CN" sz="2800" b="1">
                <a:effectLst>
                  <a:outerShdw blurRad="38100" dist="38100" dir="2700000" algn="tl">
                    <a:srgbClr val="C0C0C0"/>
                  </a:outerShdw>
                </a:effectLst>
                <a:latin typeface="Times New Roman" pitchFamily="18" charset="0"/>
                <a:ea typeface="+mn-ea"/>
              </a:rPr>
              <a:t>)</a:t>
            </a:r>
            <a:r>
              <a:rPr lang="zh-CN" altLang="en-US" sz="2800" b="1">
                <a:effectLst>
                  <a:outerShdw blurRad="38100" dist="38100" dir="2700000" algn="tl">
                    <a:srgbClr val="C0C0C0"/>
                  </a:outerShdw>
                </a:effectLst>
                <a:latin typeface="Times New Roman" pitchFamily="18" charset="0"/>
                <a:ea typeface="+mn-ea"/>
              </a:rPr>
              <a:t>的所有系数之和</a:t>
            </a:r>
            <a:endParaRPr lang="zh-CN" altLang="en-US" sz="2800" b="1">
              <a:solidFill>
                <a:srgbClr val="CC3300"/>
              </a:solidFill>
              <a:effectLst>
                <a:outerShdw blurRad="38100" dist="38100" dir="2700000" algn="tl">
                  <a:srgbClr val="C0C0C0"/>
                </a:outerShdw>
              </a:effectLst>
              <a:latin typeface="Times New Roman" pitchFamily="18" charset="0"/>
              <a:ea typeface="+mn-ea"/>
            </a:endParaRPr>
          </a:p>
        </p:txBody>
      </p:sp>
      <p:sp>
        <p:nvSpPr>
          <p:cNvPr id="304143" name="Rectangle 15">
            <a:extLst>
              <a:ext uri="{FF2B5EF4-FFF2-40B4-BE49-F238E27FC236}">
                <a16:creationId xmlns:a16="http://schemas.microsoft.com/office/drawing/2014/main" id="{FD544717-1E8E-D788-1A13-B99BF68D2949}"/>
              </a:ext>
            </a:extLst>
          </p:cNvPr>
          <p:cNvSpPr>
            <a:spLocks noChangeArrowheads="1"/>
          </p:cNvSpPr>
          <p:nvPr/>
        </p:nvSpPr>
        <p:spPr bwMode="auto">
          <a:xfrm>
            <a:off x="827088" y="4437063"/>
            <a:ext cx="1871662"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chemeClr val="accent2"/>
                </a:solidFill>
                <a:effectLst>
                  <a:outerShdw blurRad="38100" dist="38100" dir="2700000" algn="tl">
                    <a:srgbClr val="C0C0C0"/>
                  </a:outerShdw>
                </a:effectLst>
                <a:latin typeface="Times New Roman" pitchFamily="18" charset="0"/>
                <a:ea typeface="+mn-ea"/>
              </a:rPr>
              <a:t>2.</a:t>
            </a:r>
            <a:r>
              <a:rPr lang="en-US" altLang="zh-CN" sz="2800" b="1">
                <a:effectLst>
                  <a:outerShdw blurRad="38100" dist="38100" dir="2700000" algn="tl">
                    <a:srgbClr val="C0C0C0"/>
                  </a:outerShdw>
                </a:effectLst>
                <a:latin typeface="Times New Roman" pitchFamily="18" charset="0"/>
                <a:ea typeface="+mn-ea"/>
              </a:rPr>
              <a:t> </a:t>
            </a:r>
          </a:p>
        </p:txBody>
      </p:sp>
      <p:sp>
        <p:nvSpPr>
          <p:cNvPr id="304144" name="Rectangle 16">
            <a:extLst>
              <a:ext uri="{FF2B5EF4-FFF2-40B4-BE49-F238E27FC236}">
                <a16:creationId xmlns:a16="http://schemas.microsoft.com/office/drawing/2014/main" id="{BF98F08C-2809-44B6-545C-0ADC550C3AAE}"/>
              </a:ext>
            </a:extLst>
          </p:cNvPr>
          <p:cNvSpPr>
            <a:spLocks noChangeArrowheads="1"/>
          </p:cNvSpPr>
          <p:nvPr/>
        </p:nvSpPr>
        <p:spPr bwMode="auto">
          <a:xfrm>
            <a:off x="971550" y="5805488"/>
            <a:ext cx="47196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latin typeface="Times New Roman" panose="02020603050405020304" pitchFamily="18" charset="0"/>
                <a:cs typeface="Times New Roman" panose="02020603050405020304" pitchFamily="18" charset="0"/>
              </a:rPr>
              <a:t>求</a:t>
            </a:r>
            <a:r>
              <a:rPr lang="en-US" altLang="zh-CN" sz="2800" b="1" i="1">
                <a:latin typeface="Times New Roman" panose="02020603050405020304" pitchFamily="18" charset="0"/>
                <a:cs typeface="Times New Roman" panose="02020603050405020304" pitchFamily="18" charset="0"/>
              </a:rPr>
              <a:t>f</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x</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的展开式中各项系数和</a:t>
            </a:r>
            <a:r>
              <a:rPr lang="en-US" altLang="zh-CN" sz="2800" b="1">
                <a:latin typeface="Times New Roman" panose="02020603050405020304" pitchFamily="18" charset="0"/>
                <a:cs typeface="Times New Roman" panose="02020603050405020304" pitchFamily="18" charset="0"/>
              </a:rPr>
              <a:t>.</a:t>
            </a:r>
          </a:p>
        </p:txBody>
      </p:sp>
      <p:graphicFrame>
        <p:nvGraphicFramePr>
          <p:cNvPr id="304145" name="Object 5">
            <a:extLst>
              <a:ext uri="{FF2B5EF4-FFF2-40B4-BE49-F238E27FC236}">
                <a16:creationId xmlns:a16="http://schemas.microsoft.com/office/drawing/2014/main" id="{30A16BCC-1111-68DD-CDE2-8F0BF26875AD}"/>
              </a:ext>
            </a:extLst>
          </p:cNvPr>
          <p:cNvGraphicFramePr>
            <a:graphicFrameLocks noChangeAspect="1"/>
          </p:cNvGraphicFramePr>
          <p:nvPr/>
        </p:nvGraphicFramePr>
        <p:xfrm>
          <a:off x="1476375" y="5157788"/>
          <a:ext cx="6865938" cy="554037"/>
        </p:xfrm>
        <a:graphic>
          <a:graphicData uri="http://schemas.openxmlformats.org/presentationml/2006/ole">
            <mc:AlternateContent xmlns:mc="http://schemas.openxmlformats.org/markup-compatibility/2006">
              <mc:Choice xmlns:v="urn:schemas-microsoft-com:vml" Requires="v">
                <p:oleObj name="Equation" r:id="rId10" imgW="3504960" imgH="279360" progId="Equation.DSMT4">
                  <p:embed/>
                </p:oleObj>
              </mc:Choice>
              <mc:Fallback>
                <p:oleObj name="Equation" r:id="rId10" imgW="3504960" imgH="279360"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6375" y="5157788"/>
                        <a:ext cx="6865938"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4146" name="Rectangle 18">
            <a:extLst>
              <a:ext uri="{FF2B5EF4-FFF2-40B4-BE49-F238E27FC236}">
                <a16:creationId xmlns:a16="http://schemas.microsoft.com/office/drawing/2014/main" id="{69641955-16D5-EDCC-7902-5186BD1C161B}"/>
              </a:ext>
            </a:extLst>
          </p:cNvPr>
          <p:cNvSpPr>
            <a:spLocks noChangeArrowheads="1"/>
          </p:cNvSpPr>
          <p:nvPr/>
        </p:nvSpPr>
        <p:spPr bwMode="auto">
          <a:xfrm>
            <a:off x="107950" y="5157788"/>
            <a:ext cx="1428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chemeClr val="accent2"/>
                </a:solidFill>
                <a:latin typeface="Times New Roman" panose="02020603050405020304" pitchFamily="18" charset="0"/>
                <a:cs typeface="Times New Roman" panose="02020603050405020304" pitchFamily="18" charset="0"/>
              </a:rPr>
              <a:t>例</a:t>
            </a:r>
            <a:r>
              <a:rPr lang="en-US" altLang="zh-CN" sz="2800" b="1">
                <a:solidFill>
                  <a:schemeClr val="accent2"/>
                </a:solidFill>
                <a:latin typeface="Times New Roman" panose="02020603050405020304" pitchFamily="18" charset="0"/>
                <a:cs typeface="Times New Roman" panose="02020603050405020304" pitchFamily="18" charset="0"/>
              </a:rPr>
              <a:t>1</a:t>
            </a:r>
            <a:r>
              <a:rPr lang="zh-CN" altLang="en-US" sz="2800" b="1">
                <a:latin typeface="Times New Roman" panose="02020603050405020304" pitchFamily="18" charset="0"/>
                <a:cs typeface="Times New Roman" panose="02020603050405020304" pitchFamily="18" charset="0"/>
              </a:rPr>
              <a:t>已知</a:t>
            </a:r>
          </a:p>
        </p:txBody>
      </p:sp>
      <p:graphicFrame>
        <p:nvGraphicFramePr>
          <p:cNvPr id="304147" name="Object 6">
            <a:extLst>
              <a:ext uri="{FF2B5EF4-FFF2-40B4-BE49-F238E27FC236}">
                <a16:creationId xmlns:a16="http://schemas.microsoft.com/office/drawing/2014/main" id="{229A284C-C9E0-29D3-1176-68AA6FB028DC}"/>
              </a:ext>
            </a:extLst>
          </p:cNvPr>
          <p:cNvGraphicFramePr>
            <a:graphicFrameLocks noChangeAspect="1"/>
          </p:cNvGraphicFramePr>
          <p:nvPr/>
        </p:nvGraphicFramePr>
        <p:xfrm>
          <a:off x="5651500" y="4437063"/>
          <a:ext cx="3027363" cy="500062"/>
        </p:xfrm>
        <a:graphic>
          <a:graphicData uri="http://schemas.openxmlformats.org/presentationml/2006/ole">
            <mc:AlternateContent xmlns:mc="http://schemas.openxmlformats.org/markup-compatibility/2006">
              <mc:Choice xmlns:v="urn:schemas-microsoft-com:vml" Requires="v">
                <p:oleObj name="Equation" r:id="rId12" imgW="1409400" imgH="228600" progId="Equation.DSMT4">
                  <p:embed/>
                </p:oleObj>
              </mc:Choice>
              <mc:Fallback>
                <p:oleObj name="Equation" r:id="rId12" imgW="1409400" imgH="228600" progId="Equation.DSMT4">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51500" y="4437063"/>
                        <a:ext cx="3027363"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4130"/>
                                        </p:tgtEl>
                                        <p:attrNameLst>
                                          <p:attrName>style.visibility</p:attrName>
                                        </p:attrNameLst>
                                      </p:cBhvr>
                                      <p:to>
                                        <p:strVal val="visible"/>
                                      </p:to>
                                    </p:set>
                                    <p:animEffect transition="in" filter="wipe(left)">
                                      <p:cBhvr>
                                        <p:cTn id="7" dur="500"/>
                                        <p:tgtEl>
                                          <p:spTgt spid="3041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4135"/>
                                        </p:tgtEl>
                                        <p:attrNameLst>
                                          <p:attrName>style.visibility</p:attrName>
                                        </p:attrNameLst>
                                      </p:cBhvr>
                                      <p:to>
                                        <p:strVal val="visible"/>
                                      </p:to>
                                    </p:set>
                                    <p:animEffect transition="in" filter="wipe(left)">
                                      <p:cBhvr>
                                        <p:cTn id="12" dur="500"/>
                                        <p:tgtEl>
                                          <p:spTgt spid="304135"/>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304132"/>
                                        </p:tgtEl>
                                        <p:attrNameLst>
                                          <p:attrName>style.visibility</p:attrName>
                                        </p:attrNameLst>
                                      </p:cBhvr>
                                      <p:to>
                                        <p:strVal val="visible"/>
                                      </p:to>
                                    </p:set>
                                    <p:animEffect transition="in" filter="wipe(left)">
                                      <p:cBhvr>
                                        <p:cTn id="16" dur="500"/>
                                        <p:tgtEl>
                                          <p:spTgt spid="30413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04134"/>
                                        </p:tgtEl>
                                        <p:attrNameLst>
                                          <p:attrName>style.visibility</p:attrName>
                                        </p:attrNameLst>
                                      </p:cBhvr>
                                      <p:to>
                                        <p:strVal val="visible"/>
                                      </p:to>
                                    </p:set>
                                    <p:animEffect transition="in" filter="wipe(left)">
                                      <p:cBhvr>
                                        <p:cTn id="21" dur="500"/>
                                        <p:tgtEl>
                                          <p:spTgt spid="30413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04133"/>
                                        </p:tgtEl>
                                        <p:attrNameLst>
                                          <p:attrName>style.visibility</p:attrName>
                                        </p:attrNameLst>
                                      </p:cBhvr>
                                      <p:to>
                                        <p:strVal val="visible"/>
                                      </p:to>
                                    </p:set>
                                    <p:animEffect transition="in" filter="wipe(left)">
                                      <p:cBhvr>
                                        <p:cTn id="26" dur="500"/>
                                        <p:tgtEl>
                                          <p:spTgt spid="304133"/>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304136"/>
                                        </p:tgtEl>
                                        <p:attrNameLst>
                                          <p:attrName>style.visibility</p:attrName>
                                        </p:attrNameLst>
                                      </p:cBhvr>
                                      <p:to>
                                        <p:strVal val="visible"/>
                                      </p:to>
                                    </p:set>
                                    <p:animEffect transition="in" filter="wipe(left)">
                                      <p:cBhvr>
                                        <p:cTn id="30" dur="500"/>
                                        <p:tgtEl>
                                          <p:spTgt spid="30413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04141"/>
                                        </p:tgtEl>
                                        <p:attrNameLst>
                                          <p:attrName>style.visibility</p:attrName>
                                        </p:attrNameLst>
                                      </p:cBhvr>
                                      <p:to>
                                        <p:strVal val="visible"/>
                                      </p:to>
                                    </p:set>
                                    <p:animEffect transition="in" filter="wipe(left)">
                                      <p:cBhvr>
                                        <p:cTn id="40" dur="500"/>
                                        <p:tgtEl>
                                          <p:spTgt spid="304141"/>
                                        </p:tgtEl>
                                      </p:cBhvr>
                                    </p:animEffect>
                                  </p:childTnLst>
                                </p:cTn>
                              </p:par>
                            </p:childTnLst>
                          </p:cTn>
                        </p:par>
                        <p:par>
                          <p:cTn id="41" fill="hold" nodeType="afterGroup">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304140"/>
                                        </p:tgtEl>
                                        <p:attrNameLst>
                                          <p:attrName>style.visibility</p:attrName>
                                        </p:attrNameLst>
                                      </p:cBhvr>
                                      <p:to>
                                        <p:strVal val="visible"/>
                                      </p:to>
                                    </p:set>
                                    <p:animEffect transition="in" filter="wipe(left)">
                                      <p:cBhvr>
                                        <p:cTn id="44" dur="500"/>
                                        <p:tgtEl>
                                          <p:spTgt spid="30414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04143"/>
                                        </p:tgtEl>
                                        <p:attrNameLst>
                                          <p:attrName>style.visibility</p:attrName>
                                        </p:attrNameLst>
                                      </p:cBhvr>
                                      <p:to>
                                        <p:strVal val="visible"/>
                                      </p:to>
                                    </p:set>
                                    <p:animEffect transition="in" filter="wipe(left)">
                                      <p:cBhvr>
                                        <p:cTn id="49" dur="500"/>
                                        <p:tgtEl>
                                          <p:spTgt spid="304143"/>
                                        </p:tgtEl>
                                      </p:cBhvr>
                                    </p:animEffect>
                                  </p:childTnLst>
                                </p:cTn>
                              </p:par>
                            </p:childTnLst>
                          </p:cTn>
                        </p:par>
                        <p:par>
                          <p:cTn id="50" fill="hold" nodeType="afterGroup">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304142"/>
                                        </p:tgtEl>
                                        <p:attrNameLst>
                                          <p:attrName>style.visibility</p:attrName>
                                        </p:attrNameLst>
                                      </p:cBhvr>
                                      <p:to>
                                        <p:strVal val="visible"/>
                                      </p:to>
                                    </p:set>
                                    <p:animEffect transition="in" filter="wipe(left)">
                                      <p:cBhvr>
                                        <p:cTn id="53" dur="500"/>
                                        <p:tgtEl>
                                          <p:spTgt spid="304142"/>
                                        </p:tgtEl>
                                      </p:cBhvr>
                                    </p:animEffect>
                                  </p:childTnLst>
                                </p:cTn>
                              </p:par>
                            </p:childTnLst>
                          </p:cTn>
                        </p:par>
                        <p:par>
                          <p:cTn id="54" fill="hold" nodeType="afterGroup">
                            <p:stCondLst>
                              <p:cond delay="1000"/>
                            </p:stCondLst>
                            <p:childTnLst>
                              <p:par>
                                <p:cTn id="55" presetID="22" presetClass="entr" presetSubtype="8" fill="hold" nodeType="afterEffect">
                                  <p:stCondLst>
                                    <p:cond delay="0"/>
                                  </p:stCondLst>
                                  <p:childTnLst>
                                    <p:set>
                                      <p:cBhvr>
                                        <p:cTn id="56" dur="1" fill="hold">
                                          <p:stCondLst>
                                            <p:cond delay="0"/>
                                          </p:stCondLst>
                                        </p:cTn>
                                        <p:tgtEl>
                                          <p:spTgt spid="304147"/>
                                        </p:tgtEl>
                                        <p:attrNameLst>
                                          <p:attrName>style.visibility</p:attrName>
                                        </p:attrNameLst>
                                      </p:cBhvr>
                                      <p:to>
                                        <p:strVal val="visible"/>
                                      </p:to>
                                    </p:set>
                                    <p:animEffect transition="in" filter="wipe(left)">
                                      <p:cBhvr>
                                        <p:cTn id="57" dur="500"/>
                                        <p:tgtEl>
                                          <p:spTgt spid="30414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04146"/>
                                        </p:tgtEl>
                                        <p:attrNameLst>
                                          <p:attrName>style.visibility</p:attrName>
                                        </p:attrNameLst>
                                      </p:cBhvr>
                                      <p:to>
                                        <p:strVal val="visible"/>
                                      </p:to>
                                    </p:set>
                                    <p:animEffect transition="in" filter="wipe(left)">
                                      <p:cBhvr>
                                        <p:cTn id="62" dur="500"/>
                                        <p:tgtEl>
                                          <p:spTgt spid="304146"/>
                                        </p:tgtEl>
                                      </p:cBhvr>
                                    </p:animEffect>
                                  </p:childTnLst>
                                </p:cTn>
                              </p:par>
                            </p:childTnLst>
                          </p:cTn>
                        </p:par>
                        <p:par>
                          <p:cTn id="63" fill="hold" nodeType="afterGroup">
                            <p:stCondLst>
                              <p:cond delay="500"/>
                            </p:stCondLst>
                            <p:childTnLst>
                              <p:par>
                                <p:cTn id="64" presetID="22" presetClass="entr" presetSubtype="8" fill="hold" nodeType="afterEffect">
                                  <p:stCondLst>
                                    <p:cond delay="0"/>
                                  </p:stCondLst>
                                  <p:childTnLst>
                                    <p:set>
                                      <p:cBhvr>
                                        <p:cTn id="65" dur="1" fill="hold">
                                          <p:stCondLst>
                                            <p:cond delay="0"/>
                                          </p:stCondLst>
                                        </p:cTn>
                                        <p:tgtEl>
                                          <p:spTgt spid="304145"/>
                                        </p:tgtEl>
                                        <p:attrNameLst>
                                          <p:attrName>style.visibility</p:attrName>
                                        </p:attrNameLst>
                                      </p:cBhvr>
                                      <p:to>
                                        <p:strVal val="visible"/>
                                      </p:to>
                                    </p:set>
                                    <p:animEffect transition="in" filter="wipe(left)">
                                      <p:cBhvr>
                                        <p:cTn id="66" dur="500"/>
                                        <p:tgtEl>
                                          <p:spTgt spid="304145"/>
                                        </p:tgtEl>
                                      </p:cBhvr>
                                    </p:animEffect>
                                  </p:childTnLst>
                                </p:cTn>
                              </p:par>
                            </p:childTnLst>
                          </p:cTn>
                        </p:par>
                        <p:par>
                          <p:cTn id="67" fill="hold" nodeType="afterGroup">
                            <p:stCondLst>
                              <p:cond delay="1000"/>
                            </p:stCondLst>
                            <p:childTnLst>
                              <p:par>
                                <p:cTn id="68" presetID="22" presetClass="entr" presetSubtype="8" fill="hold" grpId="0" nodeType="afterEffect">
                                  <p:stCondLst>
                                    <p:cond delay="0"/>
                                  </p:stCondLst>
                                  <p:childTnLst>
                                    <p:set>
                                      <p:cBhvr>
                                        <p:cTn id="69" dur="1" fill="hold">
                                          <p:stCondLst>
                                            <p:cond delay="0"/>
                                          </p:stCondLst>
                                        </p:cTn>
                                        <p:tgtEl>
                                          <p:spTgt spid="304144"/>
                                        </p:tgtEl>
                                        <p:attrNameLst>
                                          <p:attrName>style.visibility</p:attrName>
                                        </p:attrNameLst>
                                      </p:cBhvr>
                                      <p:to>
                                        <p:strVal val="visible"/>
                                      </p:to>
                                    </p:set>
                                    <p:animEffect transition="in" filter="wipe(left)">
                                      <p:cBhvr>
                                        <p:cTn id="70" dur="500"/>
                                        <p:tgtEl>
                                          <p:spTgt spid="304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0" grpId="0"/>
      <p:bldP spid="304133" grpId="0"/>
      <p:bldP spid="304135" grpId="0"/>
      <p:bldP spid="304140" grpId="0"/>
      <p:bldP spid="304141" grpId="0"/>
      <p:bldP spid="304142" grpId="0"/>
      <p:bldP spid="304143" grpId="0"/>
      <p:bldP spid="304144" grpId="0"/>
      <p:bldP spid="30414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418C1FD2-AF21-BFA4-F6F2-56385B1BF60C}"/>
              </a:ext>
            </a:extLst>
          </p:cNvPr>
          <p:cNvSpPr>
            <a:spLocks noChangeArrowheads="1"/>
          </p:cNvSpPr>
          <p:nvPr/>
        </p:nvSpPr>
        <p:spPr bwMode="auto">
          <a:xfrm>
            <a:off x="323850" y="908050"/>
            <a:ext cx="1873250"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chemeClr val="accent2"/>
                </a:solidFill>
                <a:effectLst>
                  <a:outerShdw blurRad="38100" dist="38100" dir="2700000" algn="tl">
                    <a:srgbClr val="C0C0C0"/>
                  </a:outerShdw>
                </a:effectLst>
                <a:latin typeface="Times New Roman" pitchFamily="18" charset="0"/>
                <a:ea typeface="+mn-ea"/>
              </a:rPr>
              <a:t>3. </a:t>
            </a:r>
            <a:r>
              <a:rPr lang="en-US" altLang="zh-CN" sz="2800" b="1">
                <a:solidFill>
                  <a:srgbClr val="FF6600"/>
                </a:solidFill>
                <a:effectLst>
                  <a:outerShdw blurRad="38100" dist="38100" dir="2700000" algn="tl">
                    <a:srgbClr val="C0C0C0"/>
                  </a:outerShdw>
                </a:effectLst>
                <a:latin typeface="Times New Roman" pitchFamily="18" charset="0"/>
                <a:ea typeface="+mn-ea"/>
              </a:rPr>
              <a:t>  </a:t>
            </a:r>
            <a:r>
              <a:rPr lang="zh-CN" altLang="en-US" sz="2800" b="1">
                <a:solidFill>
                  <a:schemeClr val="tx2"/>
                </a:solidFill>
                <a:effectLst>
                  <a:outerShdw blurRad="38100" dist="38100" dir="2700000" algn="tl">
                    <a:srgbClr val="C0C0C0"/>
                  </a:outerShdw>
                </a:effectLst>
                <a:latin typeface="Times New Roman" pitchFamily="18" charset="0"/>
                <a:ea typeface="+mn-ea"/>
              </a:rPr>
              <a:t>设</a:t>
            </a:r>
          </a:p>
        </p:txBody>
      </p:sp>
      <p:graphicFrame>
        <p:nvGraphicFramePr>
          <p:cNvPr id="305155" name="Object 2">
            <a:extLst>
              <a:ext uri="{FF2B5EF4-FFF2-40B4-BE49-F238E27FC236}">
                <a16:creationId xmlns:a16="http://schemas.microsoft.com/office/drawing/2014/main" id="{235CA835-1C3E-875D-BE46-E39878E609F6}"/>
              </a:ext>
            </a:extLst>
          </p:cNvPr>
          <p:cNvGraphicFramePr>
            <a:graphicFrameLocks noChangeAspect="1"/>
          </p:cNvGraphicFramePr>
          <p:nvPr/>
        </p:nvGraphicFramePr>
        <p:xfrm>
          <a:off x="1331913" y="908050"/>
          <a:ext cx="6194425" cy="530225"/>
        </p:xfrm>
        <a:graphic>
          <a:graphicData uri="http://schemas.openxmlformats.org/presentationml/2006/ole">
            <mc:AlternateContent xmlns:mc="http://schemas.openxmlformats.org/markup-compatibility/2006">
              <mc:Choice xmlns:v="urn:schemas-microsoft-com:vml" Requires="v">
                <p:oleObj name="Equation" r:id="rId2" imgW="2882880" imgH="241200" progId="Equation.DSMT4">
                  <p:embed/>
                </p:oleObj>
              </mc:Choice>
              <mc:Fallback>
                <p:oleObj name="Equation" r:id="rId2" imgW="2882880" imgH="2412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908050"/>
                        <a:ext cx="6194425"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5156" name="Rectangle 4">
            <a:extLst>
              <a:ext uri="{FF2B5EF4-FFF2-40B4-BE49-F238E27FC236}">
                <a16:creationId xmlns:a16="http://schemas.microsoft.com/office/drawing/2014/main" id="{E7D1877F-6BA6-4CA4-15FA-BA7376FA2E7F}"/>
              </a:ext>
            </a:extLst>
          </p:cNvPr>
          <p:cNvSpPr>
            <a:spLocks noChangeArrowheads="1"/>
          </p:cNvSpPr>
          <p:nvPr/>
        </p:nvSpPr>
        <p:spPr bwMode="auto">
          <a:xfrm>
            <a:off x="755650" y="1557338"/>
            <a:ext cx="720725"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则</a:t>
            </a:r>
          </a:p>
        </p:txBody>
      </p:sp>
      <p:graphicFrame>
        <p:nvGraphicFramePr>
          <p:cNvPr id="305157" name="Object 3">
            <a:extLst>
              <a:ext uri="{FF2B5EF4-FFF2-40B4-BE49-F238E27FC236}">
                <a16:creationId xmlns:a16="http://schemas.microsoft.com/office/drawing/2014/main" id="{84AE0471-A47C-C92A-91C4-2C39303F60FB}"/>
              </a:ext>
            </a:extLst>
          </p:cNvPr>
          <p:cNvGraphicFramePr>
            <a:graphicFrameLocks noChangeAspect="1"/>
          </p:cNvGraphicFramePr>
          <p:nvPr/>
        </p:nvGraphicFramePr>
        <p:xfrm>
          <a:off x="1331913" y="1628775"/>
          <a:ext cx="3438525" cy="557213"/>
        </p:xfrm>
        <a:graphic>
          <a:graphicData uri="http://schemas.openxmlformats.org/presentationml/2006/ole">
            <mc:AlternateContent xmlns:mc="http://schemas.openxmlformats.org/markup-compatibility/2006">
              <mc:Choice xmlns:v="urn:schemas-microsoft-com:vml" Requires="v">
                <p:oleObj name="Equation" r:id="rId4" imgW="1600200" imgH="253800" progId="Equation.DSMT4">
                  <p:embed/>
                </p:oleObj>
              </mc:Choice>
              <mc:Fallback>
                <p:oleObj name="Equation" r:id="rId4" imgW="1600200" imgH="2538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1628775"/>
                        <a:ext cx="3438525" cy="557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5158" name="Object 4">
            <a:extLst>
              <a:ext uri="{FF2B5EF4-FFF2-40B4-BE49-F238E27FC236}">
                <a16:creationId xmlns:a16="http://schemas.microsoft.com/office/drawing/2014/main" id="{4E45E581-E437-2B94-FF99-3D6E4C2CDF3C}"/>
              </a:ext>
            </a:extLst>
          </p:cNvPr>
          <p:cNvGraphicFramePr>
            <a:graphicFrameLocks noChangeAspect="1"/>
          </p:cNvGraphicFramePr>
          <p:nvPr/>
        </p:nvGraphicFramePr>
        <p:xfrm>
          <a:off x="1258888" y="2276475"/>
          <a:ext cx="4092575" cy="557213"/>
        </p:xfrm>
        <a:graphic>
          <a:graphicData uri="http://schemas.openxmlformats.org/presentationml/2006/ole">
            <mc:AlternateContent xmlns:mc="http://schemas.openxmlformats.org/markup-compatibility/2006">
              <mc:Choice xmlns:v="urn:schemas-microsoft-com:vml" Requires="v">
                <p:oleObj name="Equation" r:id="rId6" imgW="1904760" imgH="253800" progId="Equation.DSMT4">
                  <p:embed/>
                </p:oleObj>
              </mc:Choice>
              <mc:Fallback>
                <p:oleObj name="Equation" r:id="rId6" imgW="1904760" imgH="2538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8888" y="2276475"/>
                        <a:ext cx="4092575" cy="557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5159" name="Object 5">
            <a:extLst>
              <a:ext uri="{FF2B5EF4-FFF2-40B4-BE49-F238E27FC236}">
                <a16:creationId xmlns:a16="http://schemas.microsoft.com/office/drawing/2014/main" id="{C92A745D-008B-43FF-E4C3-4B37B3AD3905}"/>
              </a:ext>
            </a:extLst>
          </p:cNvPr>
          <p:cNvGraphicFramePr>
            <a:graphicFrameLocks noChangeAspect="1"/>
          </p:cNvGraphicFramePr>
          <p:nvPr/>
        </p:nvGraphicFramePr>
        <p:xfrm>
          <a:off x="1187450" y="2924175"/>
          <a:ext cx="4773613" cy="557213"/>
        </p:xfrm>
        <a:graphic>
          <a:graphicData uri="http://schemas.openxmlformats.org/presentationml/2006/ole">
            <mc:AlternateContent xmlns:mc="http://schemas.openxmlformats.org/markup-compatibility/2006">
              <mc:Choice xmlns:v="urn:schemas-microsoft-com:vml" Requires="v">
                <p:oleObj name="Equation" r:id="rId8" imgW="2222280" imgH="253800" progId="Equation.DSMT4">
                  <p:embed/>
                </p:oleObj>
              </mc:Choice>
              <mc:Fallback>
                <p:oleObj name="Equation" r:id="rId8" imgW="2222280" imgH="2538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7450" y="2924175"/>
                        <a:ext cx="4773613" cy="557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5160" name="Object 6">
            <a:extLst>
              <a:ext uri="{FF2B5EF4-FFF2-40B4-BE49-F238E27FC236}">
                <a16:creationId xmlns:a16="http://schemas.microsoft.com/office/drawing/2014/main" id="{29C24F58-5FD8-2614-B77B-49B6D5B0BEBB}"/>
              </a:ext>
            </a:extLst>
          </p:cNvPr>
          <p:cNvGraphicFramePr>
            <a:graphicFrameLocks noChangeAspect="1"/>
          </p:cNvGraphicFramePr>
          <p:nvPr/>
        </p:nvGraphicFramePr>
        <p:xfrm>
          <a:off x="1403350" y="3573463"/>
          <a:ext cx="1336675" cy="222250"/>
        </p:xfrm>
        <a:graphic>
          <a:graphicData uri="http://schemas.openxmlformats.org/presentationml/2006/ole">
            <mc:AlternateContent xmlns:mc="http://schemas.openxmlformats.org/markup-compatibility/2006">
              <mc:Choice xmlns:v="urn:schemas-microsoft-com:vml" Requires="v">
                <p:oleObj name="Equation" r:id="rId10" imgW="622080" imgH="101520" progId="Equation.DSMT4">
                  <p:embed/>
                </p:oleObj>
              </mc:Choice>
              <mc:Fallback>
                <p:oleObj name="Equation" r:id="rId10" imgW="622080" imgH="10152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03350" y="3573463"/>
                        <a:ext cx="1336675" cy="222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5161" name="Object 7">
            <a:extLst>
              <a:ext uri="{FF2B5EF4-FFF2-40B4-BE49-F238E27FC236}">
                <a16:creationId xmlns:a16="http://schemas.microsoft.com/office/drawing/2014/main" id="{A361D233-1BED-176F-EE80-62BACE2D4F03}"/>
              </a:ext>
            </a:extLst>
          </p:cNvPr>
          <p:cNvGraphicFramePr>
            <a:graphicFrameLocks noChangeAspect="1"/>
          </p:cNvGraphicFramePr>
          <p:nvPr/>
        </p:nvGraphicFramePr>
        <p:xfrm>
          <a:off x="1187450" y="3860800"/>
          <a:ext cx="5046663" cy="612775"/>
        </p:xfrm>
        <a:graphic>
          <a:graphicData uri="http://schemas.openxmlformats.org/presentationml/2006/ole">
            <mc:AlternateContent xmlns:mc="http://schemas.openxmlformats.org/markup-compatibility/2006">
              <mc:Choice xmlns:v="urn:schemas-microsoft-com:vml" Requires="v">
                <p:oleObj name="Equation" r:id="rId12" imgW="2349360" imgH="279360" progId="Equation.DSMT4">
                  <p:embed/>
                </p:oleObj>
              </mc:Choice>
              <mc:Fallback>
                <p:oleObj name="Equation" r:id="rId12" imgW="2349360" imgH="27936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87450" y="3860800"/>
                        <a:ext cx="5046663"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5162" name="Object 8">
            <a:extLst>
              <a:ext uri="{FF2B5EF4-FFF2-40B4-BE49-F238E27FC236}">
                <a16:creationId xmlns:a16="http://schemas.microsoft.com/office/drawing/2014/main" id="{85342477-59E8-8672-4396-1FEBA1FEB784}"/>
              </a:ext>
            </a:extLst>
          </p:cNvPr>
          <p:cNvGraphicFramePr>
            <a:graphicFrameLocks noChangeAspect="1"/>
          </p:cNvGraphicFramePr>
          <p:nvPr/>
        </p:nvGraphicFramePr>
        <p:xfrm>
          <a:off x="1187450" y="5013325"/>
          <a:ext cx="4500563" cy="612775"/>
        </p:xfrm>
        <a:graphic>
          <a:graphicData uri="http://schemas.openxmlformats.org/presentationml/2006/ole">
            <mc:AlternateContent xmlns:mc="http://schemas.openxmlformats.org/markup-compatibility/2006">
              <mc:Choice xmlns:v="urn:schemas-microsoft-com:vml" Requires="v">
                <p:oleObj name="Equation" r:id="rId14" imgW="2095200" imgH="279360" progId="Equation.DSMT4">
                  <p:embed/>
                </p:oleObj>
              </mc:Choice>
              <mc:Fallback>
                <p:oleObj name="Equation" r:id="rId14" imgW="2095200" imgH="27936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87450" y="5013325"/>
                        <a:ext cx="4500563"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5163" name="Object 9">
            <a:extLst>
              <a:ext uri="{FF2B5EF4-FFF2-40B4-BE49-F238E27FC236}">
                <a16:creationId xmlns:a16="http://schemas.microsoft.com/office/drawing/2014/main" id="{5778B126-DD68-5B21-BE3C-428FE6D1CEE5}"/>
              </a:ext>
            </a:extLst>
          </p:cNvPr>
          <p:cNvGraphicFramePr>
            <a:graphicFrameLocks noChangeAspect="1"/>
          </p:cNvGraphicFramePr>
          <p:nvPr/>
        </p:nvGraphicFramePr>
        <p:xfrm>
          <a:off x="1403350" y="4652963"/>
          <a:ext cx="1336675" cy="222250"/>
        </p:xfrm>
        <a:graphic>
          <a:graphicData uri="http://schemas.openxmlformats.org/presentationml/2006/ole">
            <mc:AlternateContent xmlns:mc="http://schemas.openxmlformats.org/markup-compatibility/2006">
              <mc:Choice xmlns:v="urn:schemas-microsoft-com:vml" Requires="v">
                <p:oleObj name="Equation" r:id="rId16" imgW="622080" imgH="101520" progId="Equation.DSMT4">
                  <p:embed/>
                </p:oleObj>
              </mc:Choice>
              <mc:Fallback>
                <p:oleObj name="Equation" r:id="rId16" imgW="622080" imgH="101520" progId="Equation.DSMT4">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03350" y="4652963"/>
                        <a:ext cx="1336675" cy="222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5164" name="Object 10">
            <a:extLst>
              <a:ext uri="{FF2B5EF4-FFF2-40B4-BE49-F238E27FC236}">
                <a16:creationId xmlns:a16="http://schemas.microsoft.com/office/drawing/2014/main" id="{C2EFF81B-C6D3-FDCB-D8DA-88458EEE476A}"/>
              </a:ext>
            </a:extLst>
          </p:cNvPr>
          <p:cNvGraphicFramePr>
            <a:graphicFrameLocks noChangeAspect="1"/>
          </p:cNvGraphicFramePr>
          <p:nvPr/>
        </p:nvGraphicFramePr>
        <p:xfrm>
          <a:off x="1258888" y="5734050"/>
          <a:ext cx="1855787" cy="500063"/>
        </p:xfrm>
        <a:graphic>
          <a:graphicData uri="http://schemas.openxmlformats.org/presentationml/2006/ole">
            <mc:AlternateContent xmlns:mc="http://schemas.openxmlformats.org/markup-compatibility/2006">
              <mc:Choice xmlns:v="urn:schemas-microsoft-com:vml" Requires="v">
                <p:oleObj name="Equation" r:id="rId18" imgW="863280" imgH="228600" progId="Equation.DSMT4">
                  <p:embed/>
                </p:oleObj>
              </mc:Choice>
              <mc:Fallback>
                <p:oleObj name="Equation" r:id="rId18" imgW="863280" imgH="228600" progId="Equation.DSMT4">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58888" y="5734050"/>
                        <a:ext cx="1855787"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3" name="Text Box 13">
            <a:extLst>
              <a:ext uri="{FF2B5EF4-FFF2-40B4-BE49-F238E27FC236}">
                <a16:creationId xmlns:a16="http://schemas.microsoft.com/office/drawing/2014/main" id="{1664855A-C366-2577-A08F-7E244F5F6A50}"/>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§7  </a:t>
            </a:r>
            <a:r>
              <a:rPr lang="zh-CN" altLang="en-US" sz="3200" b="1">
                <a:solidFill>
                  <a:schemeClr val="accent2"/>
                </a:solidFill>
                <a:latin typeface="宋体" panose="02010600030101010101" pitchFamily="2" charset="-122"/>
              </a:rPr>
              <a:t>多项式函数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5154"/>
                                        </p:tgtEl>
                                        <p:attrNameLst>
                                          <p:attrName>style.visibility</p:attrName>
                                        </p:attrNameLst>
                                      </p:cBhvr>
                                      <p:to>
                                        <p:strVal val="visible"/>
                                      </p:to>
                                    </p:set>
                                    <p:animEffect transition="in" filter="wipe(left)">
                                      <p:cBhvr>
                                        <p:cTn id="7" dur="500"/>
                                        <p:tgtEl>
                                          <p:spTgt spid="30515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05155"/>
                                        </p:tgtEl>
                                        <p:attrNameLst>
                                          <p:attrName>style.visibility</p:attrName>
                                        </p:attrNameLst>
                                      </p:cBhvr>
                                      <p:to>
                                        <p:strVal val="visible"/>
                                      </p:to>
                                    </p:set>
                                    <p:animEffect transition="in" filter="wipe(left)">
                                      <p:cBhvr>
                                        <p:cTn id="11" dur="500"/>
                                        <p:tgtEl>
                                          <p:spTgt spid="30515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05156"/>
                                        </p:tgtEl>
                                        <p:attrNameLst>
                                          <p:attrName>style.visibility</p:attrName>
                                        </p:attrNameLst>
                                      </p:cBhvr>
                                      <p:to>
                                        <p:strVal val="visible"/>
                                      </p:to>
                                    </p:set>
                                    <p:animEffect transition="in" filter="wipe(left)">
                                      <p:cBhvr>
                                        <p:cTn id="16" dur="500"/>
                                        <p:tgtEl>
                                          <p:spTgt spid="305156"/>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305157"/>
                                        </p:tgtEl>
                                        <p:attrNameLst>
                                          <p:attrName>style.visibility</p:attrName>
                                        </p:attrNameLst>
                                      </p:cBhvr>
                                      <p:to>
                                        <p:strVal val="visible"/>
                                      </p:to>
                                    </p:set>
                                    <p:animEffect transition="in" filter="wipe(left)">
                                      <p:cBhvr>
                                        <p:cTn id="20" dur="500"/>
                                        <p:tgtEl>
                                          <p:spTgt spid="30515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305158"/>
                                        </p:tgtEl>
                                        <p:attrNameLst>
                                          <p:attrName>style.visibility</p:attrName>
                                        </p:attrNameLst>
                                      </p:cBhvr>
                                      <p:to>
                                        <p:strVal val="visible"/>
                                      </p:to>
                                    </p:set>
                                    <p:animEffect transition="in" filter="wipe(left)">
                                      <p:cBhvr>
                                        <p:cTn id="25" dur="500"/>
                                        <p:tgtEl>
                                          <p:spTgt spid="30515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305159"/>
                                        </p:tgtEl>
                                        <p:attrNameLst>
                                          <p:attrName>style.visibility</p:attrName>
                                        </p:attrNameLst>
                                      </p:cBhvr>
                                      <p:to>
                                        <p:strVal val="visible"/>
                                      </p:to>
                                    </p:set>
                                    <p:animEffect transition="in" filter="wipe(left)">
                                      <p:cBhvr>
                                        <p:cTn id="30" dur="500"/>
                                        <p:tgtEl>
                                          <p:spTgt spid="30515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305160"/>
                                        </p:tgtEl>
                                        <p:attrNameLst>
                                          <p:attrName>style.visibility</p:attrName>
                                        </p:attrNameLst>
                                      </p:cBhvr>
                                      <p:to>
                                        <p:strVal val="visible"/>
                                      </p:to>
                                    </p:set>
                                    <p:animEffect transition="in" filter="wipe(left)">
                                      <p:cBhvr>
                                        <p:cTn id="35" dur="500"/>
                                        <p:tgtEl>
                                          <p:spTgt spid="30516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305161"/>
                                        </p:tgtEl>
                                        <p:attrNameLst>
                                          <p:attrName>style.visibility</p:attrName>
                                        </p:attrNameLst>
                                      </p:cBhvr>
                                      <p:to>
                                        <p:strVal val="visible"/>
                                      </p:to>
                                    </p:set>
                                    <p:animEffect transition="in" filter="wipe(left)">
                                      <p:cBhvr>
                                        <p:cTn id="40" dur="500"/>
                                        <p:tgtEl>
                                          <p:spTgt spid="30516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305163"/>
                                        </p:tgtEl>
                                        <p:attrNameLst>
                                          <p:attrName>style.visibility</p:attrName>
                                        </p:attrNameLst>
                                      </p:cBhvr>
                                      <p:to>
                                        <p:strVal val="visible"/>
                                      </p:to>
                                    </p:set>
                                    <p:animEffect transition="in" filter="wipe(left)">
                                      <p:cBhvr>
                                        <p:cTn id="45" dur="500"/>
                                        <p:tgtEl>
                                          <p:spTgt spid="30516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305162"/>
                                        </p:tgtEl>
                                        <p:attrNameLst>
                                          <p:attrName>style.visibility</p:attrName>
                                        </p:attrNameLst>
                                      </p:cBhvr>
                                      <p:to>
                                        <p:strVal val="visible"/>
                                      </p:to>
                                    </p:set>
                                    <p:animEffect transition="in" filter="wipe(left)">
                                      <p:cBhvr>
                                        <p:cTn id="50" dur="500"/>
                                        <p:tgtEl>
                                          <p:spTgt spid="30516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305164"/>
                                        </p:tgtEl>
                                        <p:attrNameLst>
                                          <p:attrName>style.visibility</p:attrName>
                                        </p:attrNameLst>
                                      </p:cBhvr>
                                      <p:to>
                                        <p:strVal val="visible"/>
                                      </p:to>
                                    </p:set>
                                    <p:animEffect transition="in" filter="wipe(left)">
                                      <p:cBhvr>
                                        <p:cTn id="55" dur="500"/>
                                        <p:tgtEl>
                                          <p:spTgt spid="305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4" grpId="0"/>
      <p:bldP spid="30515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a:extLst>
              <a:ext uri="{FF2B5EF4-FFF2-40B4-BE49-F238E27FC236}">
                <a16:creationId xmlns:a16="http://schemas.microsoft.com/office/drawing/2014/main" id="{7BBD6C2C-ED5C-0404-71F9-27E134B68D7A}"/>
              </a:ext>
            </a:extLst>
          </p:cNvPr>
          <p:cNvSpPr>
            <a:spLocks noChangeArrowheads="1"/>
          </p:cNvSpPr>
          <p:nvPr/>
        </p:nvSpPr>
        <p:spPr bwMode="auto">
          <a:xfrm>
            <a:off x="1331913" y="2278063"/>
            <a:ext cx="5111750" cy="519112"/>
          </a:xfrm>
          <a:prstGeom prst="rect">
            <a:avLst/>
          </a:prstGeom>
          <a:noFill/>
          <a:ln w="9525">
            <a:noFill/>
            <a:miter lim="800000"/>
            <a:headEnd/>
            <a:tailEnd/>
          </a:ln>
          <a:effectLst/>
        </p:spPr>
        <p:txBody>
          <a:bodyPr anchor="ctr">
            <a:spAutoFit/>
          </a:bodyPr>
          <a:lstStyle/>
          <a:p>
            <a:pPr fontAlgn="auto">
              <a:spcBef>
                <a:spcPct val="20000"/>
              </a:spcBef>
              <a:spcAft>
                <a:spcPts val="0"/>
              </a:spcAft>
              <a:defRPr/>
            </a:pPr>
            <a:r>
              <a:rPr lang="en-US" altLang="zh-CN" sz="2800" b="1" i="1">
                <a:latin typeface="Times New Roman" pitchFamily="18" charset="0"/>
                <a:ea typeface="+mn-ea"/>
              </a:rPr>
              <a:t> f</a:t>
            </a:r>
            <a:r>
              <a:rPr lang="en-US" altLang="zh-CN" sz="2800" b="1">
                <a:latin typeface="Times New Roman" pitchFamily="18" charset="0"/>
                <a:ea typeface="+mn-ea"/>
              </a:rPr>
              <a:t>(</a:t>
            </a:r>
            <a:r>
              <a:rPr lang="en-US" altLang="zh-CN" sz="2800" b="1" i="1">
                <a:latin typeface="Times New Roman" pitchFamily="18" charset="0"/>
                <a:ea typeface="+mn-ea"/>
              </a:rPr>
              <a:t>x</a:t>
            </a:r>
            <a:r>
              <a:rPr lang="en-US" altLang="zh-CN" sz="2800" b="1">
                <a:latin typeface="Times New Roman" pitchFamily="18" charset="0"/>
                <a:ea typeface="+mn-ea"/>
              </a:rPr>
              <a:t>)</a:t>
            </a:r>
            <a:r>
              <a:rPr lang="zh-CN" altLang="en-US" sz="2800" b="1">
                <a:latin typeface="Times New Roman" pitchFamily="18" charset="0"/>
                <a:ea typeface="+mn-ea"/>
              </a:rPr>
              <a:t>称作</a:t>
            </a:r>
            <a:r>
              <a:rPr lang="en-US" altLang="zh-CN" sz="2800" b="1" i="1">
                <a:latin typeface="Times New Roman" pitchFamily="18" charset="0"/>
                <a:ea typeface="+mn-ea"/>
              </a:rPr>
              <a:t>P</a:t>
            </a:r>
            <a:r>
              <a:rPr lang="zh-CN" altLang="en-US" sz="2800" b="1">
                <a:latin typeface="Times New Roman" pitchFamily="18" charset="0"/>
                <a:ea typeface="+mn-ea"/>
              </a:rPr>
              <a:t>上</a:t>
            </a:r>
            <a:r>
              <a:rPr lang="zh-CN" altLang="en-US" sz="2800" b="1">
                <a:latin typeface="Garamond" pitchFamily="18" charset="0"/>
                <a:ea typeface="+mn-ea"/>
              </a:rPr>
              <a:t>的</a:t>
            </a:r>
            <a:r>
              <a:rPr lang="zh-CN" altLang="en-US" sz="2800" b="1">
                <a:solidFill>
                  <a:srgbClr val="CC3300"/>
                </a:solidFill>
                <a:latin typeface="Garamond" pitchFamily="18" charset="0"/>
                <a:ea typeface="+mn-ea"/>
              </a:rPr>
              <a:t>多项式函数</a:t>
            </a:r>
            <a:r>
              <a:rPr lang="en-US" altLang="zh-CN" sz="2800" b="1">
                <a:solidFill>
                  <a:schemeClr val="tx2"/>
                </a:solidFill>
                <a:effectLst>
                  <a:outerShdw blurRad="38100" dist="38100" dir="2700000" algn="tl">
                    <a:srgbClr val="C0C0C0"/>
                  </a:outerShdw>
                </a:effectLst>
                <a:latin typeface="Times New Roman" pitchFamily="18" charset="0"/>
                <a:ea typeface="+mn-ea"/>
              </a:rPr>
              <a:t>.</a:t>
            </a:r>
            <a:endParaRPr lang="en-US" altLang="zh-CN" sz="2800" b="1">
              <a:effectLst>
                <a:outerShdw blurRad="38100" dist="38100" dir="2700000" algn="tl">
                  <a:srgbClr val="C0C0C0"/>
                </a:outerShdw>
              </a:effectLst>
              <a:latin typeface="Times New Roman" pitchFamily="18" charset="0"/>
              <a:ea typeface="+mn-ea"/>
            </a:endParaRPr>
          </a:p>
        </p:txBody>
      </p:sp>
      <p:graphicFrame>
        <p:nvGraphicFramePr>
          <p:cNvPr id="306179" name="Object 2">
            <a:extLst>
              <a:ext uri="{FF2B5EF4-FFF2-40B4-BE49-F238E27FC236}">
                <a16:creationId xmlns:a16="http://schemas.microsoft.com/office/drawing/2014/main" id="{3CEA001D-4414-D872-6447-790F97193DA7}"/>
              </a:ext>
            </a:extLst>
          </p:cNvPr>
          <p:cNvGraphicFramePr>
            <a:graphicFrameLocks noChangeAspect="1"/>
          </p:cNvGraphicFramePr>
          <p:nvPr/>
        </p:nvGraphicFramePr>
        <p:xfrm>
          <a:off x="1908175" y="1628775"/>
          <a:ext cx="3844925" cy="471488"/>
        </p:xfrm>
        <a:graphic>
          <a:graphicData uri="http://schemas.openxmlformats.org/presentationml/2006/ole">
            <mc:AlternateContent xmlns:mc="http://schemas.openxmlformats.org/markup-compatibility/2006">
              <mc:Choice xmlns:v="urn:schemas-microsoft-com:vml" Requires="v">
                <p:oleObj name="Equation" r:id="rId2" imgW="1790640" imgH="215640" progId="Equation.DSMT4">
                  <p:embed/>
                </p:oleObj>
              </mc:Choice>
              <mc:Fallback>
                <p:oleObj name="Equation" r:id="rId2" imgW="1790640" imgH="21564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1628775"/>
                        <a:ext cx="3844925"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6180" name="Rectangle 4">
            <a:extLst>
              <a:ext uri="{FF2B5EF4-FFF2-40B4-BE49-F238E27FC236}">
                <a16:creationId xmlns:a16="http://schemas.microsoft.com/office/drawing/2014/main" id="{3C35EF08-6848-9951-9EEB-E2FE9D70F8D1}"/>
              </a:ext>
            </a:extLst>
          </p:cNvPr>
          <p:cNvSpPr>
            <a:spLocks noChangeArrowheads="1"/>
          </p:cNvSpPr>
          <p:nvPr/>
        </p:nvSpPr>
        <p:spPr bwMode="auto">
          <a:xfrm>
            <a:off x="107950" y="836613"/>
            <a:ext cx="7561263"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rgbClr val="FF6600"/>
                </a:solidFill>
                <a:effectLst>
                  <a:outerShdw blurRad="38100" dist="38100" dir="2700000" algn="tl">
                    <a:srgbClr val="C0C0C0"/>
                  </a:outerShdw>
                </a:effectLst>
                <a:latin typeface="Times New Roman" pitchFamily="18" charset="0"/>
                <a:ea typeface="+mn-ea"/>
              </a:rPr>
              <a:t>2.</a:t>
            </a:r>
            <a:r>
              <a:rPr lang="zh-CN" altLang="en-US" sz="2800" b="1">
                <a:solidFill>
                  <a:srgbClr val="FF6600"/>
                </a:solidFill>
                <a:effectLst>
                  <a:outerShdw blurRad="38100" dist="38100" dir="2700000" algn="tl">
                    <a:srgbClr val="C0C0C0"/>
                  </a:outerShdw>
                </a:effectLst>
                <a:latin typeface="Times New Roman" pitchFamily="18" charset="0"/>
                <a:ea typeface="+mn-ea"/>
              </a:rPr>
              <a:t>定义  </a:t>
            </a:r>
            <a:r>
              <a:rPr lang="zh-CN" altLang="en-US" sz="2800" b="1">
                <a:effectLst>
                  <a:outerShdw blurRad="38100" dist="38100" dir="2700000" algn="tl">
                    <a:srgbClr val="C0C0C0"/>
                  </a:outerShdw>
                </a:effectLst>
                <a:latin typeface="Times New Roman" pitchFamily="18" charset="0"/>
                <a:ea typeface="+mn-ea"/>
              </a:rPr>
              <a:t>多项式</a:t>
            </a:r>
            <a:r>
              <a:rPr lang="en-US" altLang="zh-CN" sz="2800" b="1" i="1">
                <a:effectLst>
                  <a:outerShdw blurRad="38100" dist="38100" dir="2700000" algn="tl">
                    <a:srgbClr val="C0C0C0"/>
                  </a:outerShdw>
                </a:effectLst>
                <a:latin typeface="Times New Roman" pitchFamily="18" charset="0"/>
                <a:ea typeface="+mn-ea"/>
              </a:rPr>
              <a:t>f</a:t>
            </a:r>
            <a:r>
              <a:rPr lang="en-US" altLang="zh-CN" sz="2800" b="1">
                <a:effectLst>
                  <a:outerShdw blurRad="38100" dist="38100" dir="2700000" algn="tl">
                    <a:srgbClr val="C0C0C0"/>
                  </a:outerShdw>
                </a:effectLst>
                <a:latin typeface="Times New Roman" pitchFamily="18" charset="0"/>
                <a:ea typeface="+mn-ea"/>
              </a:rPr>
              <a:t>(</a:t>
            </a:r>
            <a:r>
              <a:rPr lang="en-US" altLang="zh-CN" sz="2800" b="1" i="1">
                <a:effectLst>
                  <a:outerShdw blurRad="38100" dist="38100" dir="2700000" algn="tl">
                    <a:srgbClr val="C0C0C0"/>
                  </a:outerShdw>
                </a:effectLst>
                <a:latin typeface="Times New Roman" pitchFamily="18" charset="0"/>
                <a:ea typeface="+mn-ea"/>
              </a:rPr>
              <a:t>x</a:t>
            </a:r>
            <a:r>
              <a:rPr lang="en-US" altLang="zh-CN" sz="2800" b="1">
                <a:effectLst>
                  <a:outerShdw blurRad="38100" dist="38100" dir="2700000" algn="tl">
                    <a:srgbClr val="C0C0C0"/>
                  </a:outerShdw>
                </a:effectLst>
                <a:latin typeface="Times New Roman" pitchFamily="18" charset="0"/>
                <a:ea typeface="+mn-ea"/>
              </a:rPr>
              <a:t>)</a:t>
            </a:r>
            <a:r>
              <a:rPr lang="zh-CN" altLang="en-US" sz="2800" b="1">
                <a:effectLst>
                  <a:outerShdw blurRad="38100" dist="38100" dir="2700000" algn="tl">
                    <a:srgbClr val="C0C0C0"/>
                  </a:outerShdw>
                </a:effectLst>
                <a:latin typeface="Times New Roman" pitchFamily="18" charset="0"/>
                <a:ea typeface="+mn-ea"/>
              </a:rPr>
              <a:t>定义了数域</a:t>
            </a:r>
            <a:r>
              <a:rPr lang="en-US" altLang="zh-CN" sz="2800" b="1" i="1">
                <a:effectLst>
                  <a:outerShdw blurRad="38100" dist="38100" dir="2700000" algn="tl">
                    <a:srgbClr val="C0C0C0"/>
                  </a:outerShdw>
                </a:effectLst>
                <a:latin typeface="Times New Roman" pitchFamily="18" charset="0"/>
                <a:ea typeface="+mn-ea"/>
              </a:rPr>
              <a:t>P</a:t>
            </a:r>
            <a:r>
              <a:rPr lang="zh-CN" altLang="en-US" sz="2800" b="1">
                <a:effectLst>
                  <a:outerShdw blurRad="38100" dist="38100" dir="2700000" algn="tl">
                    <a:srgbClr val="C0C0C0"/>
                  </a:outerShdw>
                </a:effectLst>
                <a:latin typeface="Times New Roman" pitchFamily="18" charset="0"/>
                <a:ea typeface="+mn-ea"/>
              </a:rPr>
              <a:t>上的函数</a:t>
            </a:r>
            <a:r>
              <a:rPr lang="en-US" altLang="zh-CN" sz="2800" b="1">
                <a:effectLst>
                  <a:outerShdw blurRad="38100" dist="38100" dir="2700000" algn="tl">
                    <a:srgbClr val="C0C0C0"/>
                  </a:outerShdw>
                </a:effectLst>
                <a:latin typeface="Times New Roman" pitchFamily="18" charset="0"/>
                <a:ea typeface="+mn-ea"/>
              </a:rPr>
              <a:t>:</a:t>
            </a:r>
            <a:r>
              <a:rPr lang="en-US" altLang="zh-CN">
                <a:latin typeface="+mn-lt"/>
                <a:ea typeface="+mn-ea"/>
              </a:rPr>
              <a:t> </a:t>
            </a:r>
          </a:p>
        </p:txBody>
      </p:sp>
      <p:sp>
        <p:nvSpPr>
          <p:cNvPr id="306181" name="Rectangle 5">
            <a:extLst>
              <a:ext uri="{FF2B5EF4-FFF2-40B4-BE49-F238E27FC236}">
                <a16:creationId xmlns:a16="http://schemas.microsoft.com/office/drawing/2014/main" id="{4E2ADCCB-593D-C0EF-179B-BCE6E83F6C4A}"/>
              </a:ext>
            </a:extLst>
          </p:cNvPr>
          <p:cNvSpPr>
            <a:spLocks noChangeArrowheads="1"/>
          </p:cNvSpPr>
          <p:nvPr/>
        </p:nvSpPr>
        <p:spPr bwMode="auto">
          <a:xfrm>
            <a:off x="973138" y="5589588"/>
            <a:ext cx="66246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称      </a:t>
            </a:r>
            <a:r>
              <a:rPr lang="zh-CN" altLang="en-US" sz="2800" b="1">
                <a:latin typeface="Times New Roman" panose="02020603050405020304" pitchFamily="18" charset="0"/>
              </a:rPr>
              <a:t>为多项式函数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latin typeface="Garamond" panose="02020404030301010803" pitchFamily="18" charset="0"/>
              </a:rPr>
              <a:t>的</a:t>
            </a:r>
            <a:r>
              <a:rPr lang="zh-CN" altLang="en-US" sz="2800" b="1">
                <a:latin typeface="Times New Roman" panose="02020603050405020304" pitchFamily="18" charset="0"/>
              </a:rPr>
              <a:t>一个</a:t>
            </a:r>
            <a:r>
              <a:rPr lang="zh-CN" altLang="en-US" sz="2800" b="1">
                <a:solidFill>
                  <a:srgbClr val="CC3300"/>
                </a:solidFill>
                <a:latin typeface="Times New Roman" panose="02020603050405020304" pitchFamily="18" charset="0"/>
              </a:rPr>
              <a:t>根</a:t>
            </a:r>
            <a:r>
              <a:rPr lang="zh-CN" altLang="en-US" sz="2800" b="1">
                <a:latin typeface="Times New Roman" panose="02020603050405020304" pitchFamily="18" charset="0"/>
              </a:rPr>
              <a:t>或</a:t>
            </a:r>
            <a:r>
              <a:rPr lang="zh-CN" altLang="en-US" sz="2800" b="1">
                <a:solidFill>
                  <a:srgbClr val="CC3300"/>
                </a:solidFill>
                <a:latin typeface="Times New Roman" panose="02020603050405020304" pitchFamily="18" charset="0"/>
              </a:rPr>
              <a:t>零点</a:t>
            </a:r>
            <a:r>
              <a:rPr lang="en-US" altLang="zh-CN" sz="2800" b="1">
                <a:latin typeface="Times New Roman" panose="02020603050405020304" pitchFamily="18" charset="0"/>
              </a:rPr>
              <a:t>.</a:t>
            </a:r>
          </a:p>
        </p:txBody>
      </p:sp>
      <p:graphicFrame>
        <p:nvGraphicFramePr>
          <p:cNvPr id="306182" name="Object 3">
            <a:extLst>
              <a:ext uri="{FF2B5EF4-FFF2-40B4-BE49-F238E27FC236}">
                <a16:creationId xmlns:a16="http://schemas.microsoft.com/office/drawing/2014/main" id="{DA6E52A2-3B36-0E64-AA62-420733DF6962}"/>
              </a:ext>
            </a:extLst>
          </p:cNvPr>
          <p:cNvGraphicFramePr>
            <a:graphicFrameLocks noChangeAspect="1"/>
          </p:cNvGraphicFramePr>
          <p:nvPr/>
        </p:nvGraphicFramePr>
        <p:xfrm>
          <a:off x="2700338" y="5013325"/>
          <a:ext cx="871537" cy="306388"/>
        </p:xfrm>
        <a:graphic>
          <a:graphicData uri="http://schemas.openxmlformats.org/presentationml/2006/ole">
            <mc:AlternateContent xmlns:mc="http://schemas.openxmlformats.org/markup-compatibility/2006">
              <mc:Choice xmlns:v="urn:schemas-microsoft-com:vml" Requires="v">
                <p:oleObj name="Equation" r:id="rId4" imgW="406080" imgH="139680" progId="Equation.DSMT4">
                  <p:embed/>
                </p:oleObj>
              </mc:Choice>
              <mc:Fallback>
                <p:oleObj name="Equation" r:id="rId4" imgW="406080" imgH="13968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5013325"/>
                        <a:ext cx="871537"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6183" name="Rectangle 7">
            <a:extLst>
              <a:ext uri="{FF2B5EF4-FFF2-40B4-BE49-F238E27FC236}">
                <a16:creationId xmlns:a16="http://schemas.microsoft.com/office/drawing/2014/main" id="{5DAD40A2-EDF1-AC3D-A3B5-AFCFD0E66A50}"/>
              </a:ext>
            </a:extLst>
          </p:cNvPr>
          <p:cNvSpPr>
            <a:spLocks noChangeArrowheads="1"/>
          </p:cNvSpPr>
          <p:nvPr/>
        </p:nvSpPr>
        <p:spPr bwMode="auto">
          <a:xfrm>
            <a:off x="3492500" y="4868863"/>
            <a:ext cx="1871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pPr>
            <a:r>
              <a:rPr lang="zh-CN" altLang="en-US" sz="2800" b="1">
                <a:latin typeface="Garamond" panose="02020404030301010803" pitchFamily="18" charset="0"/>
              </a:rPr>
              <a:t>的值</a:t>
            </a:r>
          </a:p>
        </p:txBody>
      </p:sp>
      <p:sp>
        <p:nvSpPr>
          <p:cNvPr id="306184" name="Rectangle 8">
            <a:extLst>
              <a:ext uri="{FF2B5EF4-FFF2-40B4-BE49-F238E27FC236}">
                <a16:creationId xmlns:a16="http://schemas.microsoft.com/office/drawing/2014/main" id="{876F4DE8-AD05-59DC-8D01-490E60632BBF}"/>
              </a:ext>
            </a:extLst>
          </p:cNvPr>
          <p:cNvSpPr>
            <a:spLocks noChangeArrowheads="1"/>
          </p:cNvSpPr>
          <p:nvPr/>
        </p:nvSpPr>
        <p:spPr bwMode="auto">
          <a:xfrm>
            <a:off x="107950" y="4868863"/>
            <a:ext cx="3457575"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rgbClr val="FF6600"/>
                </a:solidFill>
                <a:effectLst>
                  <a:outerShdw blurRad="38100" dist="38100" dir="2700000" algn="tl">
                    <a:srgbClr val="C0C0C0"/>
                  </a:outerShdw>
                </a:effectLst>
                <a:latin typeface="Times New Roman" pitchFamily="18" charset="0"/>
                <a:ea typeface="+mn-ea"/>
              </a:rPr>
              <a:t>3.</a:t>
            </a:r>
            <a:r>
              <a:rPr lang="zh-CN" altLang="en-US" sz="2800" b="1">
                <a:solidFill>
                  <a:srgbClr val="FF6600"/>
                </a:solidFill>
                <a:effectLst>
                  <a:outerShdw blurRad="38100" dist="38100" dir="2700000" algn="tl">
                    <a:srgbClr val="C0C0C0"/>
                  </a:outerShdw>
                </a:effectLst>
                <a:latin typeface="Times New Roman" pitchFamily="18" charset="0"/>
                <a:ea typeface="+mn-ea"/>
              </a:rPr>
              <a:t>定义 </a:t>
            </a:r>
            <a:r>
              <a:rPr lang="zh-CN" altLang="en-US" sz="2800" b="1">
                <a:effectLst>
                  <a:outerShdw blurRad="38100" dist="38100" dir="2700000" algn="tl">
                    <a:srgbClr val="C0C0C0"/>
                  </a:outerShdw>
                </a:effectLst>
                <a:latin typeface="Times New Roman" pitchFamily="18" charset="0"/>
                <a:ea typeface="+mn-ea"/>
              </a:rPr>
              <a:t>若 </a:t>
            </a:r>
            <a:r>
              <a:rPr lang="en-US" altLang="zh-CN" sz="2800" b="1" i="1">
                <a:effectLst>
                  <a:outerShdw blurRad="38100" dist="38100" dir="2700000" algn="tl">
                    <a:srgbClr val="C0C0C0"/>
                  </a:outerShdw>
                </a:effectLst>
                <a:latin typeface="Times New Roman" pitchFamily="18" charset="0"/>
                <a:ea typeface="+mn-ea"/>
              </a:rPr>
              <a:t>f</a:t>
            </a:r>
            <a:r>
              <a:rPr lang="en-US" altLang="zh-CN" sz="2800" b="1">
                <a:effectLst>
                  <a:outerShdw blurRad="38100" dist="38100" dir="2700000" algn="tl">
                    <a:srgbClr val="C0C0C0"/>
                  </a:outerShdw>
                </a:effectLst>
                <a:latin typeface="Times New Roman" pitchFamily="18" charset="0"/>
                <a:ea typeface="+mn-ea"/>
              </a:rPr>
              <a:t>(</a:t>
            </a:r>
            <a:r>
              <a:rPr lang="en-US" altLang="zh-CN" sz="2800" b="1" i="1">
                <a:effectLst>
                  <a:outerShdw blurRad="38100" dist="38100" dir="2700000" algn="tl">
                    <a:srgbClr val="C0C0C0"/>
                  </a:outerShdw>
                </a:effectLst>
                <a:latin typeface="Times New Roman" pitchFamily="18" charset="0"/>
                <a:ea typeface="+mn-ea"/>
              </a:rPr>
              <a:t>x</a:t>
            </a:r>
            <a:r>
              <a:rPr lang="en-US" altLang="zh-CN" sz="2800" b="1">
                <a:effectLst>
                  <a:outerShdw blurRad="38100" dist="38100" dir="2700000" algn="tl">
                    <a:srgbClr val="C0C0C0"/>
                  </a:outerShdw>
                </a:effectLst>
                <a:latin typeface="Times New Roman" pitchFamily="18" charset="0"/>
                <a:ea typeface="+mn-ea"/>
              </a:rPr>
              <a:t>) </a:t>
            </a:r>
            <a:r>
              <a:rPr lang="zh-CN" altLang="en-US" sz="2800" b="1">
                <a:effectLst>
                  <a:outerShdw blurRad="38100" dist="38100" dir="2700000" algn="tl">
                    <a:srgbClr val="C0C0C0"/>
                  </a:outerShdw>
                </a:effectLst>
                <a:latin typeface="Times New Roman" pitchFamily="18" charset="0"/>
                <a:ea typeface="+mn-ea"/>
              </a:rPr>
              <a:t>在</a:t>
            </a:r>
          </a:p>
        </p:txBody>
      </p:sp>
      <p:graphicFrame>
        <p:nvGraphicFramePr>
          <p:cNvPr id="306185" name="Object 4">
            <a:extLst>
              <a:ext uri="{FF2B5EF4-FFF2-40B4-BE49-F238E27FC236}">
                <a16:creationId xmlns:a16="http://schemas.microsoft.com/office/drawing/2014/main" id="{8512B99A-F992-D039-FD3A-046E2FFD5378}"/>
              </a:ext>
            </a:extLst>
          </p:cNvPr>
          <p:cNvGraphicFramePr>
            <a:graphicFrameLocks noChangeAspect="1"/>
          </p:cNvGraphicFramePr>
          <p:nvPr/>
        </p:nvGraphicFramePr>
        <p:xfrm>
          <a:off x="4284663" y="4941888"/>
          <a:ext cx="1392237" cy="444500"/>
        </p:xfrm>
        <a:graphic>
          <a:graphicData uri="http://schemas.openxmlformats.org/presentationml/2006/ole">
            <mc:AlternateContent xmlns:mc="http://schemas.openxmlformats.org/markup-compatibility/2006">
              <mc:Choice xmlns:v="urn:schemas-microsoft-com:vml" Requires="v">
                <p:oleObj name="Equation" r:id="rId6" imgW="647640" imgH="203040" progId="Equation.DSMT4">
                  <p:embed/>
                </p:oleObj>
              </mc:Choice>
              <mc:Fallback>
                <p:oleObj name="Equation" r:id="rId6" imgW="647640" imgH="20304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4663" y="4941888"/>
                        <a:ext cx="1392237"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6186" name="Object 5">
            <a:extLst>
              <a:ext uri="{FF2B5EF4-FFF2-40B4-BE49-F238E27FC236}">
                <a16:creationId xmlns:a16="http://schemas.microsoft.com/office/drawing/2014/main" id="{EA7EF975-1C28-9B11-4C6D-7D12203E0626}"/>
              </a:ext>
            </a:extLst>
          </p:cNvPr>
          <p:cNvGraphicFramePr>
            <a:graphicFrameLocks noChangeAspect="1"/>
          </p:cNvGraphicFramePr>
          <p:nvPr/>
        </p:nvGraphicFramePr>
        <p:xfrm>
          <a:off x="1549400" y="5732463"/>
          <a:ext cx="327025" cy="306387"/>
        </p:xfrm>
        <a:graphic>
          <a:graphicData uri="http://schemas.openxmlformats.org/presentationml/2006/ole">
            <mc:AlternateContent xmlns:mc="http://schemas.openxmlformats.org/markup-compatibility/2006">
              <mc:Choice xmlns:v="urn:schemas-microsoft-com:vml" Requires="v">
                <p:oleObj name="Equation" r:id="rId8" imgW="152280" imgH="139680" progId="Equation.DSMT4">
                  <p:embed/>
                </p:oleObj>
              </mc:Choice>
              <mc:Fallback>
                <p:oleObj name="Equation" r:id="rId8" imgW="152280" imgH="13968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9400" y="5732463"/>
                        <a:ext cx="327025" cy="3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6187" name="Rectangle 11">
            <a:extLst>
              <a:ext uri="{FF2B5EF4-FFF2-40B4-BE49-F238E27FC236}">
                <a16:creationId xmlns:a16="http://schemas.microsoft.com/office/drawing/2014/main" id="{18CC2A30-7E54-8FD7-B5F1-B5DEEF750AE1}"/>
              </a:ext>
            </a:extLst>
          </p:cNvPr>
          <p:cNvSpPr>
            <a:spLocks noChangeArrowheads="1"/>
          </p:cNvSpPr>
          <p:nvPr/>
        </p:nvSpPr>
        <p:spPr bwMode="auto">
          <a:xfrm>
            <a:off x="179388" y="3141663"/>
            <a:ext cx="1296987"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rgbClr val="FF6600"/>
                </a:solidFill>
                <a:effectLst>
                  <a:outerShdw blurRad="38100" dist="38100" dir="2700000" algn="tl">
                    <a:srgbClr val="C0C0C0"/>
                  </a:outerShdw>
                </a:effectLst>
                <a:latin typeface="Times New Roman" pitchFamily="18" charset="0"/>
                <a:ea typeface="+mn-ea"/>
              </a:rPr>
              <a:t>注  </a:t>
            </a:r>
            <a:r>
              <a:rPr lang="zh-CN" altLang="en-US" sz="2800" b="1">
                <a:effectLst>
                  <a:outerShdw blurRad="38100" dist="38100" dir="2700000" algn="tl">
                    <a:srgbClr val="C0C0C0"/>
                  </a:outerShdw>
                </a:effectLst>
                <a:latin typeface="Times New Roman" pitchFamily="18" charset="0"/>
                <a:ea typeface="+mn-ea"/>
              </a:rPr>
              <a:t>若</a:t>
            </a:r>
            <a:r>
              <a:rPr lang="zh-CN" altLang="en-US">
                <a:latin typeface="+mn-lt"/>
                <a:ea typeface="+mn-ea"/>
              </a:rPr>
              <a:t> </a:t>
            </a:r>
          </a:p>
        </p:txBody>
      </p:sp>
      <p:graphicFrame>
        <p:nvGraphicFramePr>
          <p:cNvPr id="306188" name="Object 6">
            <a:extLst>
              <a:ext uri="{FF2B5EF4-FFF2-40B4-BE49-F238E27FC236}">
                <a16:creationId xmlns:a16="http://schemas.microsoft.com/office/drawing/2014/main" id="{91574DD7-7D9F-ED11-7E4F-104492825CFD}"/>
              </a:ext>
            </a:extLst>
          </p:cNvPr>
          <p:cNvGraphicFramePr>
            <a:graphicFrameLocks noChangeAspect="1"/>
          </p:cNvGraphicFramePr>
          <p:nvPr/>
        </p:nvGraphicFramePr>
        <p:xfrm>
          <a:off x="1331913" y="3213100"/>
          <a:ext cx="5999162" cy="500063"/>
        </p:xfrm>
        <a:graphic>
          <a:graphicData uri="http://schemas.openxmlformats.org/presentationml/2006/ole">
            <mc:AlternateContent xmlns:mc="http://schemas.openxmlformats.org/markup-compatibility/2006">
              <mc:Choice xmlns:v="urn:schemas-microsoft-com:vml" Requires="v">
                <p:oleObj name="Equation" r:id="rId10" imgW="2793960" imgH="228600" progId="Equation.DSMT4">
                  <p:embed/>
                </p:oleObj>
              </mc:Choice>
              <mc:Fallback>
                <p:oleObj name="Equation" r:id="rId10" imgW="2793960" imgH="2286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1913" y="3213100"/>
                        <a:ext cx="5999162"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6189" name="Rectangle 13">
            <a:extLst>
              <a:ext uri="{FF2B5EF4-FFF2-40B4-BE49-F238E27FC236}">
                <a16:creationId xmlns:a16="http://schemas.microsoft.com/office/drawing/2014/main" id="{2EFCC6B5-53C1-CA68-8A3D-4A0DEE05F978}"/>
              </a:ext>
            </a:extLst>
          </p:cNvPr>
          <p:cNvSpPr>
            <a:spLocks noChangeArrowheads="1"/>
          </p:cNvSpPr>
          <p:nvPr/>
        </p:nvSpPr>
        <p:spPr bwMode="auto">
          <a:xfrm>
            <a:off x="684213" y="3933825"/>
            <a:ext cx="1296987"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则</a:t>
            </a:r>
            <a:r>
              <a:rPr lang="zh-CN" altLang="en-US">
                <a:latin typeface="+mn-lt"/>
                <a:ea typeface="+mn-ea"/>
              </a:rPr>
              <a:t> </a:t>
            </a:r>
          </a:p>
        </p:txBody>
      </p:sp>
      <p:graphicFrame>
        <p:nvGraphicFramePr>
          <p:cNvPr id="306190" name="Object 7">
            <a:extLst>
              <a:ext uri="{FF2B5EF4-FFF2-40B4-BE49-F238E27FC236}">
                <a16:creationId xmlns:a16="http://schemas.microsoft.com/office/drawing/2014/main" id="{83F55395-9B67-F15A-4FCC-CAD904DEA8BB}"/>
              </a:ext>
            </a:extLst>
          </p:cNvPr>
          <p:cNvGraphicFramePr>
            <a:graphicFrameLocks noChangeAspect="1"/>
          </p:cNvGraphicFramePr>
          <p:nvPr/>
        </p:nvGraphicFramePr>
        <p:xfrm>
          <a:off x="1290638" y="4005263"/>
          <a:ext cx="6081712" cy="500062"/>
        </p:xfrm>
        <a:graphic>
          <a:graphicData uri="http://schemas.openxmlformats.org/presentationml/2006/ole">
            <mc:AlternateContent xmlns:mc="http://schemas.openxmlformats.org/markup-compatibility/2006">
              <mc:Choice xmlns:v="urn:schemas-microsoft-com:vml" Requires="v">
                <p:oleObj name="Equation" r:id="rId12" imgW="2831760" imgH="228600" progId="Equation.DSMT4">
                  <p:embed/>
                </p:oleObj>
              </mc:Choice>
              <mc:Fallback>
                <p:oleObj name="Equation" r:id="rId12" imgW="2831760" imgH="22860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90638" y="4005263"/>
                        <a:ext cx="6081712"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9" name="Text Box 15">
            <a:extLst>
              <a:ext uri="{FF2B5EF4-FFF2-40B4-BE49-F238E27FC236}">
                <a16:creationId xmlns:a16="http://schemas.microsoft.com/office/drawing/2014/main" id="{90D67D85-8AAA-3FE1-D58A-4D373DA42E1D}"/>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§7  </a:t>
            </a:r>
            <a:r>
              <a:rPr lang="zh-CN" altLang="en-US" sz="3200" b="1">
                <a:solidFill>
                  <a:schemeClr val="accent2"/>
                </a:solidFill>
                <a:latin typeface="宋体" panose="02010600030101010101" pitchFamily="2" charset="-122"/>
              </a:rPr>
              <a:t>多项式函数</a:t>
            </a:r>
          </a:p>
        </p:txBody>
      </p:sp>
      <mc:AlternateContent xmlns:mc="http://schemas.openxmlformats.org/markup-compatibility/2006" xmlns:p14="http://schemas.microsoft.com/office/powerpoint/2010/main">
        <mc:Choice Requires="p14">
          <p:contentPart p14:bwMode="auto" r:id="rId14">
            <p14:nvContentPartPr>
              <p14:cNvPr id="2" name="墨迹 1">
                <a:extLst>
                  <a:ext uri="{FF2B5EF4-FFF2-40B4-BE49-F238E27FC236}">
                    <a16:creationId xmlns:a16="http://schemas.microsoft.com/office/drawing/2014/main" id="{A33405A6-7D32-C446-1507-C412A8CCE07B}"/>
                  </a:ext>
                </a:extLst>
              </p14:cNvPr>
              <p14:cNvContentPartPr/>
              <p14:nvPr/>
            </p14:nvContentPartPr>
            <p14:xfrm>
              <a:off x="5895704" y="8895725"/>
              <a:ext cx="8640" cy="59760"/>
            </p14:xfrm>
          </p:contentPart>
        </mc:Choice>
        <mc:Fallback xmlns="">
          <p:pic>
            <p:nvPicPr>
              <p:cNvPr id="2" name="墨迹 1">
                <a:extLst>
                  <a:ext uri="{FF2B5EF4-FFF2-40B4-BE49-F238E27FC236}">
                    <a16:creationId xmlns:a16="http://schemas.microsoft.com/office/drawing/2014/main" id="{A33405A6-7D32-C446-1507-C412A8CCE07B}"/>
                  </a:ext>
                </a:extLst>
              </p:cNvPr>
              <p:cNvPicPr/>
              <p:nvPr/>
            </p:nvPicPr>
            <p:blipFill>
              <a:blip r:embed="rId15"/>
              <a:stretch>
                <a:fillRect/>
              </a:stretch>
            </p:blipFill>
            <p:spPr>
              <a:xfrm>
                <a:off x="5886704" y="8887085"/>
                <a:ext cx="26280" cy="7740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6180"/>
                                        </p:tgtEl>
                                        <p:attrNameLst>
                                          <p:attrName>style.visibility</p:attrName>
                                        </p:attrNameLst>
                                      </p:cBhvr>
                                      <p:to>
                                        <p:strVal val="visible"/>
                                      </p:to>
                                    </p:set>
                                    <p:animEffect transition="in" filter="wipe(left)">
                                      <p:cBhvr>
                                        <p:cTn id="7" dur="500"/>
                                        <p:tgtEl>
                                          <p:spTgt spid="30618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06179"/>
                                        </p:tgtEl>
                                        <p:attrNameLst>
                                          <p:attrName>style.visibility</p:attrName>
                                        </p:attrNameLst>
                                      </p:cBhvr>
                                      <p:to>
                                        <p:strVal val="visible"/>
                                      </p:to>
                                    </p:set>
                                    <p:animEffect transition="in" filter="wipe(left)">
                                      <p:cBhvr>
                                        <p:cTn id="11" dur="500"/>
                                        <p:tgtEl>
                                          <p:spTgt spid="30617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06178"/>
                                        </p:tgtEl>
                                        <p:attrNameLst>
                                          <p:attrName>style.visibility</p:attrName>
                                        </p:attrNameLst>
                                      </p:cBhvr>
                                      <p:to>
                                        <p:strVal val="visible"/>
                                      </p:to>
                                    </p:set>
                                    <p:animEffect transition="in" filter="wipe(left)">
                                      <p:cBhvr>
                                        <p:cTn id="16" dur="500"/>
                                        <p:tgtEl>
                                          <p:spTgt spid="30617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06187"/>
                                        </p:tgtEl>
                                        <p:attrNameLst>
                                          <p:attrName>style.visibility</p:attrName>
                                        </p:attrNameLst>
                                      </p:cBhvr>
                                      <p:to>
                                        <p:strVal val="visible"/>
                                      </p:to>
                                    </p:set>
                                    <p:animEffect transition="in" filter="wipe(left)">
                                      <p:cBhvr>
                                        <p:cTn id="21" dur="500"/>
                                        <p:tgtEl>
                                          <p:spTgt spid="306187"/>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306188"/>
                                        </p:tgtEl>
                                        <p:attrNameLst>
                                          <p:attrName>style.visibility</p:attrName>
                                        </p:attrNameLst>
                                      </p:cBhvr>
                                      <p:to>
                                        <p:strVal val="visible"/>
                                      </p:to>
                                    </p:set>
                                    <p:animEffect transition="in" filter="wipe(left)">
                                      <p:cBhvr>
                                        <p:cTn id="25" dur="500"/>
                                        <p:tgtEl>
                                          <p:spTgt spid="30618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06189"/>
                                        </p:tgtEl>
                                        <p:attrNameLst>
                                          <p:attrName>style.visibility</p:attrName>
                                        </p:attrNameLst>
                                      </p:cBhvr>
                                      <p:to>
                                        <p:strVal val="visible"/>
                                      </p:to>
                                    </p:set>
                                    <p:animEffect transition="in" filter="wipe(left)">
                                      <p:cBhvr>
                                        <p:cTn id="30" dur="500"/>
                                        <p:tgtEl>
                                          <p:spTgt spid="306189"/>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306190"/>
                                        </p:tgtEl>
                                        <p:attrNameLst>
                                          <p:attrName>style.visibility</p:attrName>
                                        </p:attrNameLst>
                                      </p:cBhvr>
                                      <p:to>
                                        <p:strVal val="visible"/>
                                      </p:to>
                                    </p:set>
                                    <p:animEffect transition="in" filter="wipe(left)">
                                      <p:cBhvr>
                                        <p:cTn id="34" dur="500"/>
                                        <p:tgtEl>
                                          <p:spTgt spid="30619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06184"/>
                                        </p:tgtEl>
                                        <p:attrNameLst>
                                          <p:attrName>style.visibility</p:attrName>
                                        </p:attrNameLst>
                                      </p:cBhvr>
                                      <p:to>
                                        <p:strVal val="visible"/>
                                      </p:to>
                                    </p:set>
                                    <p:animEffect transition="in" filter="wipe(left)">
                                      <p:cBhvr>
                                        <p:cTn id="39" dur="500"/>
                                        <p:tgtEl>
                                          <p:spTgt spid="306184"/>
                                        </p:tgtEl>
                                      </p:cBhvr>
                                    </p:animEffect>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306182"/>
                                        </p:tgtEl>
                                        <p:attrNameLst>
                                          <p:attrName>style.visibility</p:attrName>
                                        </p:attrNameLst>
                                      </p:cBhvr>
                                      <p:to>
                                        <p:strVal val="visible"/>
                                      </p:to>
                                    </p:set>
                                    <p:animEffect transition="in" filter="wipe(left)">
                                      <p:cBhvr>
                                        <p:cTn id="43" dur="500"/>
                                        <p:tgtEl>
                                          <p:spTgt spid="306182"/>
                                        </p:tgtEl>
                                      </p:cBhvr>
                                    </p:animEffect>
                                  </p:childTnLst>
                                </p:cTn>
                              </p:par>
                            </p:childTnLst>
                          </p:cTn>
                        </p:par>
                        <p:par>
                          <p:cTn id="44" fill="hold" nodeType="afterGroup">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306183"/>
                                        </p:tgtEl>
                                        <p:attrNameLst>
                                          <p:attrName>style.visibility</p:attrName>
                                        </p:attrNameLst>
                                      </p:cBhvr>
                                      <p:to>
                                        <p:strVal val="visible"/>
                                      </p:to>
                                    </p:set>
                                    <p:animEffect transition="in" filter="wipe(left)">
                                      <p:cBhvr>
                                        <p:cTn id="47" dur="500"/>
                                        <p:tgtEl>
                                          <p:spTgt spid="306183"/>
                                        </p:tgtEl>
                                      </p:cBhvr>
                                    </p:animEffect>
                                  </p:childTnLst>
                                </p:cTn>
                              </p:par>
                            </p:childTnLst>
                          </p:cTn>
                        </p:par>
                        <p:par>
                          <p:cTn id="48" fill="hold" nodeType="afterGroup">
                            <p:stCondLst>
                              <p:cond delay="1500"/>
                            </p:stCondLst>
                            <p:childTnLst>
                              <p:par>
                                <p:cTn id="49" presetID="22" presetClass="entr" presetSubtype="8" fill="hold" nodeType="afterEffect">
                                  <p:stCondLst>
                                    <p:cond delay="0"/>
                                  </p:stCondLst>
                                  <p:childTnLst>
                                    <p:set>
                                      <p:cBhvr>
                                        <p:cTn id="50" dur="1" fill="hold">
                                          <p:stCondLst>
                                            <p:cond delay="0"/>
                                          </p:stCondLst>
                                        </p:cTn>
                                        <p:tgtEl>
                                          <p:spTgt spid="306185"/>
                                        </p:tgtEl>
                                        <p:attrNameLst>
                                          <p:attrName>style.visibility</p:attrName>
                                        </p:attrNameLst>
                                      </p:cBhvr>
                                      <p:to>
                                        <p:strVal val="visible"/>
                                      </p:to>
                                    </p:set>
                                    <p:animEffect transition="in" filter="wipe(left)">
                                      <p:cBhvr>
                                        <p:cTn id="51" dur="500"/>
                                        <p:tgtEl>
                                          <p:spTgt spid="30618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06181"/>
                                        </p:tgtEl>
                                        <p:attrNameLst>
                                          <p:attrName>style.visibility</p:attrName>
                                        </p:attrNameLst>
                                      </p:cBhvr>
                                      <p:to>
                                        <p:strVal val="visible"/>
                                      </p:to>
                                    </p:set>
                                    <p:animEffect transition="in" filter="wipe(left)">
                                      <p:cBhvr>
                                        <p:cTn id="56" dur="500"/>
                                        <p:tgtEl>
                                          <p:spTgt spid="306181"/>
                                        </p:tgtEl>
                                      </p:cBhvr>
                                    </p:animEffect>
                                  </p:childTnLst>
                                </p:cTn>
                              </p:par>
                              <p:par>
                                <p:cTn id="57" presetID="22" presetClass="entr" presetSubtype="8" fill="hold" nodeType="withEffect">
                                  <p:stCondLst>
                                    <p:cond delay="0"/>
                                  </p:stCondLst>
                                  <p:childTnLst>
                                    <p:set>
                                      <p:cBhvr>
                                        <p:cTn id="58" dur="1" fill="hold">
                                          <p:stCondLst>
                                            <p:cond delay="0"/>
                                          </p:stCondLst>
                                        </p:cTn>
                                        <p:tgtEl>
                                          <p:spTgt spid="306186"/>
                                        </p:tgtEl>
                                        <p:attrNameLst>
                                          <p:attrName>style.visibility</p:attrName>
                                        </p:attrNameLst>
                                      </p:cBhvr>
                                      <p:to>
                                        <p:strVal val="visible"/>
                                      </p:to>
                                    </p:set>
                                    <p:animEffect transition="in" filter="wipe(left)">
                                      <p:cBhvr>
                                        <p:cTn id="59" dur="500"/>
                                        <p:tgtEl>
                                          <p:spTgt spid="306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8" grpId="0"/>
      <p:bldP spid="306180" grpId="0"/>
      <p:bldP spid="306181" grpId="0"/>
      <p:bldP spid="306183" grpId="0"/>
      <p:bldP spid="306184" grpId="0"/>
      <p:bldP spid="306187" grpId="0"/>
      <p:bldP spid="30618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a:extLst>
              <a:ext uri="{FF2B5EF4-FFF2-40B4-BE49-F238E27FC236}">
                <a16:creationId xmlns:a16="http://schemas.microsoft.com/office/drawing/2014/main" id="{BCD28937-5D78-2C13-8D93-80729E1EF1E0}"/>
              </a:ext>
            </a:extLst>
          </p:cNvPr>
          <p:cNvSpPr>
            <a:spLocks noChangeArrowheads="1"/>
          </p:cNvSpPr>
          <p:nvPr/>
        </p:nvSpPr>
        <p:spPr bwMode="auto">
          <a:xfrm>
            <a:off x="179388" y="692150"/>
            <a:ext cx="5029200" cy="579438"/>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3200" b="1">
                <a:solidFill>
                  <a:srgbClr val="FF6600"/>
                </a:solidFill>
                <a:effectLst>
                  <a:outerShdw blurRad="38100" dist="38100" dir="2700000" algn="tl">
                    <a:srgbClr val="C0C0C0"/>
                  </a:outerShdw>
                </a:effectLst>
                <a:latin typeface="Times New Roman" pitchFamily="18" charset="0"/>
                <a:ea typeface="+mn-ea"/>
              </a:rPr>
              <a:t>二</a:t>
            </a:r>
            <a:r>
              <a:rPr lang="en-US" altLang="zh-CN" sz="3200" b="1">
                <a:solidFill>
                  <a:srgbClr val="FF6600"/>
                </a:solidFill>
                <a:effectLst>
                  <a:outerShdw blurRad="38100" dist="38100" dir="2700000" algn="tl">
                    <a:srgbClr val="C0C0C0"/>
                  </a:outerShdw>
                </a:effectLst>
                <a:latin typeface="Times New Roman" pitchFamily="18" charset="0"/>
                <a:ea typeface="+mn-ea"/>
              </a:rPr>
              <a:t>. </a:t>
            </a:r>
            <a:r>
              <a:rPr lang="zh-CN" altLang="en-US" sz="3200" b="1">
                <a:solidFill>
                  <a:srgbClr val="FF6600"/>
                </a:solidFill>
                <a:effectLst>
                  <a:outerShdw blurRad="38100" dist="38100" dir="2700000" algn="tl">
                    <a:srgbClr val="C0C0C0"/>
                  </a:outerShdw>
                </a:effectLst>
                <a:latin typeface="Times New Roman" pitchFamily="18" charset="0"/>
                <a:ea typeface="+mn-ea"/>
              </a:rPr>
              <a:t>余数定理与综合除法</a:t>
            </a:r>
          </a:p>
        </p:txBody>
      </p:sp>
      <p:sp>
        <p:nvSpPr>
          <p:cNvPr id="307203" name="Rectangle 3">
            <a:extLst>
              <a:ext uri="{FF2B5EF4-FFF2-40B4-BE49-F238E27FC236}">
                <a16:creationId xmlns:a16="http://schemas.microsoft.com/office/drawing/2014/main" id="{F1E793C5-8335-7319-CA1E-E844B6C4BA3F}"/>
              </a:ext>
            </a:extLst>
          </p:cNvPr>
          <p:cNvSpPr>
            <a:spLocks noChangeArrowheads="1"/>
          </p:cNvSpPr>
          <p:nvPr/>
        </p:nvSpPr>
        <p:spPr bwMode="auto">
          <a:xfrm>
            <a:off x="179388" y="1484313"/>
            <a:ext cx="8713787" cy="946150"/>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rgbClr val="FF6600"/>
                </a:solidFill>
                <a:effectLst>
                  <a:outerShdw blurRad="38100" dist="38100" dir="2700000" algn="tl">
                    <a:srgbClr val="C0C0C0"/>
                  </a:outerShdw>
                </a:effectLst>
                <a:latin typeface="Times New Roman" pitchFamily="18" charset="0"/>
                <a:ea typeface="+mn-ea"/>
              </a:rPr>
              <a:t>1.</a:t>
            </a:r>
            <a:r>
              <a:rPr lang="zh-CN" altLang="en-US" sz="2800" b="1">
                <a:solidFill>
                  <a:srgbClr val="FF6600"/>
                </a:solidFill>
                <a:effectLst>
                  <a:outerShdw blurRad="38100" dist="38100" dir="2700000" algn="tl">
                    <a:srgbClr val="C0C0C0"/>
                  </a:outerShdw>
                </a:effectLst>
                <a:latin typeface="Times New Roman" pitchFamily="18" charset="0"/>
                <a:ea typeface="+mn-ea"/>
              </a:rPr>
              <a:t>余数定理 </a:t>
            </a:r>
            <a:r>
              <a:rPr lang="zh-CN" altLang="en-US" sz="2800" b="1">
                <a:solidFill>
                  <a:schemeClr val="tx2"/>
                </a:solidFill>
                <a:effectLst>
                  <a:outerShdw blurRad="38100" dist="38100" dir="2700000" algn="tl">
                    <a:srgbClr val="C0C0C0"/>
                  </a:outerShdw>
                </a:effectLst>
                <a:latin typeface="Times New Roman" pitchFamily="18" charset="0"/>
                <a:ea typeface="+mn-ea"/>
              </a:rPr>
              <a:t>用一次多项式</a:t>
            </a:r>
            <a:r>
              <a:rPr lang="zh-CN" altLang="en-US" sz="2800" b="1" i="1">
                <a:solidFill>
                  <a:schemeClr val="tx2"/>
                </a:solidFill>
                <a:effectLst>
                  <a:outerShdw blurRad="38100" dist="38100" dir="2700000" algn="tl">
                    <a:srgbClr val="C0C0C0"/>
                  </a:outerShdw>
                </a:effectLst>
                <a:latin typeface="Times New Roman" pitchFamily="18" charset="0"/>
                <a:ea typeface="+mn-ea"/>
              </a:rPr>
              <a:t>          </a:t>
            </a:r>
            <a:r>
              <a:rPr lang="zh-CN" altLang="en-US" sz="2800" b="1">
                <a:solidFill>
                  <a:schemeClr val="tx2"/>
                </a:solidFill>
                <a:effectLst>
                  <a:outerShdw blurRad="38100" dist="38100" dir="2700000" algn="tl">
                    <a:srgbClr val="C0C0C0"/>
                  </a:outerShdw>
                </a:effectLst>
                <a:latin typeface="Times New Roman" pitchFamily="18" charset="0"/>
                <a:ea typeface="+mn-ea"/>
              </a:rPr>
              <a:t>去除多项式          </a:t>
            </a:r>
            <a:r>
              <a:rPr lang="en-US" altLang="zh-CN" sz="2800" b="1">
                <a:solidFill>
                  <a:schemeClr val="tx2"/>
                </a:solidFill>
                <a:effectLst>
                  <a:outerShdw blurRad="38100" dist="38100" dir="2700000" algn="tl">
                    <a:srgbClr val="C0C0C0"/>
                  </a:outerShdw>
                </a:effectLst>
                <a:latin typeface="Times New Roman" pitchFamily="18" charset="0"/>
                <a:ea typeface="+mn-ea"/>
              </a:rPr>
              <a:t>,</a:t>
            </a:r>
            <a:r>
              <a:rPr lang="zh-CN" altLang="en-US" sz="2800" b="1">
                <a:solidFill>
                  <a:schemeClr val="tx2"/>
                </a:solidFill>
                <a:effectLst>
                  <a:outerShdw blurRad="38100" dist="38100" dir="2700000" algn="tl">
                    <a:srgbClr val="C0C0C0"/>
                  </a:outerShdw>
                </a:effectLst>
                <a:latin typeface="Times New Roman" pitchFamily="18" charset="0"/>
                <a:ea typeface="+mn-ea"/>
              </a:rPr>
              <a:t>所得</a:t>
            </a:r>
          </a:p>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        的余式是一个常数，这个常数等于函数值</a:t>
            </a:r>
          </a:p>
        </p:txBody>
      </p:sp>
      <p:graphicFrame>
        <p:nvGraphicFramePr>
          <p:cNvPr id="307204" name="Object 2">
            <a:extLst>
              <a:ext uri="{FF2B5EF4-FFF2-40B4-BE49-F238E27FC236}">
                <a16:creationId xmlns:a16="http://schemas.microsoft.com/office/drawing/2014/main" id="{AD7ECB33-8ED0-DBC2-16F6-48F79B24AD49}"/>
              </a:ext>
            </a:extLst>
          </p:cNvPr>
          <p:cNvGraphicFramePr>
            <a:graphicFrameLocks noChangeAspect="1"/>
          </p:cNvGraphicFramePr>
          <p:nvPr/>
        </p:nvGraphicFramePr>
        <p:xfrm>
          <a:off x="7380288" y="1973263"/>
          <a:ext cx="873125" cy="446087"/>
        </p:xfrm>
        <a:graphic>
          <a:graphicData uri="http://schemas.openxmlformats.org/presentationml/2006/ole">
            <mc:AlternateContent xmlns:mc="http://schemas.openxmlformats.org/markup-compatibility/2006">
              <mc:Choice xmlns:v="urn:schemas-microsoft-com:vml" Requires="v">
                <p:oleObj name="Equation" r:id="rId2" imgW="406080" imgH="203040" progId="Equation.DSMT4">
                  <p:embed/>
                </p:oleObj>
              </mc:Choice>
              <mc:Fallback>
                <p:oleObj name="Equation" r:id="rId2" imgW="406080" imgH="20304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1973263"/>
                        <a:ext cx="873125"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05" name="Object 3">
            <a:extLst>
              <a:ext uri="{FF2B5EF4-FFF2-40B4-BE49-F238E27FC236}">
                <a16:creationId xmlns:a16="http://schemas.microsoft.com/office/drawing/2014/main" id="{DBD61F24-FB69-2B68-AB60-B9290B0D2477}"/>
              </a:ext>
            </a:extLst>
          </p:cNvPr>
          <p:cNvGraphicFramePr>
            <a:graphicFrameLocks noChangeAspect="1"/>
          </p:cNvGraphicFramePr>
          <p:nvPr/>
        </p:nvGraphicFramePr>
        <p:xfrm>
          <a:off x="6877050" y="1557338"/>
          <a:ext cx="792163" cy="446087"/>
        </p:xfrm>
        <a:graphic>
          <a:graphicData uri="http://schemas.openxmlformats.org/presentationml/2006/ole">
            <mc:AlternateContent xmlns:mc="http://schemas.openxmlformats.org/markup-compatibility/2006">
              <mc:Choice xmlns:v="urn:schemas-microsoft-com:vml" Requires="v">
                <p:oleObj name="Equation" r:id="rId4" imgW="368280" imgH="203040" progId="Equation.DSMT4">
                  <p:embed/>
                </p:oleObj>
              </mc:Choice>
              <mc:Fallback>
                <p:oleObj name="Equation" r:id="rId4" imgW="368280" imgH="20304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7050" y="1557338"/>
                        <a:ext cx="792163"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06" name="Rectangle 6">
            <a:extLst>
              <a:ext uri="{FF2B5EF4-FFF2-40B4-BE49-F238E27FC236}">
                <a16:creationId xmlns:a16="http://schemas.microsoft.com/office/drawing/2014/main" id="{726C320B-6886-C07D-DA3F-99097E3BEC37}"/>
              </a:ext>
            </a:extLst>
          </p:cNvPr>
          <p:cNvSpPr>
            <a:spLocks noChangeArrowheads="1"/>
          </p:cNvSpPr>
          <p:nvPr/>
        </p:nvSpPr>
        <p:spPr bwMode="auto">
          <a:xfrm>
            <a:off x="1187450" y="4005263"/>
            <a:ext cx="638175" cy="519112"/>
          </a:xfrm>
          <a:prstGeom prst="rect">
            <a:avLst/>
          </a:prstGeom>
          <a:noFill/>
          <a:ln w="9525">
            <a:noFill/>
            <a:miter lim="800000"/>
            <a:headEnd/>
            <a:tailEnd/>
          </a:ln>
          <a:effectLst/>
        </p:spPr>
        <p:txBody>
          <a:bodyPr wrap="none" anchor="ct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若</a:t>
            </a:r>
            <a:r>
              <a:rPr lang="zh-CN" altLang="en-US" sz="2800">
                <a:latin typeface="+mn-lt"/>
                <a:ea typeface="+mn-ea"/>
              </a:rPr>
              <a:t> </a:t>
            </a:r>
          </a:p>
        </p:txBody>
      </p:sp>
      <p:sp>
        <p:nvSpPr>
          <p:cNvPr id="307207" name="Rectangle 7">
            <a:extLst>
              <a:ext uri="{FF2B5EF4-FFF2-40B4-BE49-F238E27FC236}">
                <a16:creationId xmlns:a16="http://schemas.microsoft.com/office/drawing/2014/main" id="{F5D35749-3338-2C86-E230-F6D9597EED76}"/>
              </a:ext>
            </a:extLst>
          </p:cNvPr>
          <p:cNvSpPr>
            <a:spLocks noChangeArrowheads="1"/>
          </p:cNvSpPr>
          <p:nvPr/>
        </p:nvSpPr>
        <p:spPr bwMode="auto">
          <a:xfrm>
            <a:off x="2051050" y="4005263"/>
            <a:ext cx="4033838" cy="519112"/>
          </a:xfrm>
          <a:prstGeom prst="rect">
            <a:avLst/>
          </a:prstGeom>
          <a:noFill/>
          <a:ln w="9525">
            <a:noFill/>
            <a:miter lim="800000"/>
            <a:headEnd/>
            <a:tailEnd/>
          </a:ln>
          <a:effectLst/>
        </p:spPr>
        <p:txBody>
          <a:bodyP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是 </a:t>
            </a:r>
            <a:r>
              <a:rPr lang="en-US" altLang="zh-CN" sz="2800" b="1" i="1">
                <a:solidFill>
                  <a:schemeClr val="tx2"/>
                </a:solidFill>
                <a:effectLst>
                  <a:outerShdw blurRad="38100" dist="38100" dir="2700000" algn="tl">
                    <a:srgbClr val="C0C0C0"/>
                  </a:outerShdw>
                </a:effectLst>
                <a:latin typeface="Times New Roman" pitchFamily="18" charset="0"/>
                <a:ea typeface="+mn-ea"/>
              </a:rPr>
              <a:t>f</a:t>
            </a:r>
            <a:r>
              <a:rPr lang="en-US" altLang="zh-CN" sz="2800" b="1">
                <a:solidFill>
                  <a:schemeClr val="tx2"/>
                </a:solidFill>
                <a:effectLst>
                  <a:outerShdw blurRad="38100" dist="38100" dir="2700000" algn="tl">
                    <a:srgbClr val="C0C0C0"/>
                  </a:outerShdw>
                </a:effectLst>
                <a:latin typeface="Times New Roman" pitchFamily="18" charset="0"/>
                <a:ea typeface="+mn-ea"/>
              </a:rPr>
              <a:t>(</a:t>
            </a:r>
            <a:r>
              <a:rPr lang="en-US" altLang="zh-CN" sz="2800" b="1" i="1">
                <a:solidFill>
                  <a:schemeClr val="tx2"/>
                </a:solidFill>
                <a:effectLst>
                  <a:outerShdw blurRad="38100" dist="38100" dir="2700000" algn="tl">
                    <a:srgbClr val="C0C0C0"/>
                  </a:outerShdw>
                </a:effectLst>
                <a:latin typeface="Times New Roman" pitchFamily="18" charset="0"/>
                <a:ea typeface="+mn-ea"/>
              </a:rPr>
              <a:t>x</a:t>
            </a:r>
            <a:r>
              <a:rPr lang="en-US" altLang="zh-CN" sz="2800" b="1">
                <a:solidFill>
                  <a:schemeClr val="tx2"/>
                </a:solidFill>
                <a:effectLst>
                  <a:outerShdw blurRad="38100" dist="38100" dir="2700000" algn="tl">
                    <a:srgbClr val="C0C0C0"/>
                  </a:outerShdw>
                </a:effectLst>
                <a:latin typeface="Times New Roman" pitchFamily="18" charset="0"/>
                <a:ea typeface="+mn-ea"/>
              </a:rPr>
              <a:t>)</a:t>
            </a:r>
            <a:r>
              <a:rPr lang="en-US" altLang="zh-CN" sz="2800">
                <a:latin typeface="+mn-lt"/>
                <a:ea typeface="+mn-ea"/>
              </a:rPr>
              <a:t> </a:t>
            </a:r>
            <a:r>
              <a:rPr lang="zh-CN" altLang="en-US" sz="2800" b="1">
                <a:solidFill>
                  <a:schemeClr val="tx2"/>
                </a:solidFill>
                <a:effectLst>
                  <a:outerShdw blurRad="38100" dist="38100" dir="2700000" algn="tl">
                    <a:srgbClr val="C0C0C0"/>
                  </a:outerShdw>
                </a:effectLst>
                <a:latin typeface="Times New Roman" pitchFamily="18" charset="0"/>
                <a:ea typeface="+mn-ea"/>
              </a:rPr>
              <a:t>的根</a:t>
            </a:r>
          </a:p>
        </p:txBody>
      </p:sp>
      <p:sp>
        <p:nvSpPr>
          <p:cNvPr id="307208" name="Rectangle 8">
            <a:extLst>
              <a:ext uri="{FF2B5EF4-FFF2-40B4-BE49-F238E27FC236}">
                <a16:creationId xmlns:a16="http://schemas.microsoft.com/office/drawing/2014/main" id="{9FB20A7B-8216-CE82-228B-733CBB9B39EC}"/>
              </a:ext>
            </a:extLst>
          </p:cNvPr>
          <p:cNvSpPr>
            <a:spLocks noChangeArrowheads="1"/>
          </p:cNvSpPr>
          <p:nvPr/>
        </p:nvSpPr>
        <p:spPr bwMode="auto">
          <a:xfrm>
            <a:off x="179388" y="3357563"/>
            <a:ext cx="7345362"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rgbClr val="FF6600"/>
                </a:solidFill>
                <a:effectLst>
                  <a:outerShdw blurRad="38100" dist="38100" dir="2700000" algn="tl">
                    <a:srgbClr val="C0C0C0"/>
                  </a:outerShdw>
                </a:effectLst>
                <a:latin typeface="Times New Roman" pitchFamily="18" charset="0"/>
                <a:ea typeface="+mn-ea"/>
              </a:rPr>
              <a:t>2.</a:t>
            </a:r>
            <a:r>
              <a:rPr lang="zh-CN" altLang="en-US" sz="2800" b="1">
                <a:solidFill>
                  <a:srgbClr val="FF6600"/>
                </a:solidFill>
                <a:effectLst>
                  <a:outerShdw blurRad="38100" dist="38100" dir="2700000" algn="tl">
                    <a:srgbClr val="C0C0C0"/>
                  </a:outerShdw>
                </a:effectLst>
                <a:latin typeface="Times New Roman" pitchFamily="18" charset="0"/>
                <a:ea typeface="+mn-ea"/>
              </a:rPr>
              <a:t>推论</a:t>
            </a:r>
            <a:r>
              <a:rPr lang="en-US" altLang="zh-CN" sz="2800" b="1">
                <a:solidFill>
                  <a:srgbClr val="FF6600"/>
                </a:solidFill>
                <a:effectLst>
                  <a:outerShdw blurRad="38100" dist="38100" dir="2700000" algn="tl">
                    <a:srgbClr val="C0C0C0"/>
                  </a:outerShdw>
                </a:effectLst>
                <a:latin typeface="Times New Roman" pitchFamily="18" charset="0"/>
                <a:ea typeface="+mn-ea"/>
              </a:rPr>
              <a:t>(</a:t>
            </a:r>
            <a:r>
              <a:rPr lang="zh-CN" altLang="en-US" sz="2800" b="1">
                <a:solidFill>
                  <a:srgbClr val="FF6600"/>
                </a:solidFill>
                <a:effectLst>
                  <a:outerShdw blurRad="38100" dist="38100" dir="2700000" algn="tl">
                    <a:srgbClr val="C0C0C0"/>
                  </a:outerShdw>
                </a:effectLst>
                <a:latin typeface="Times New Roman" pitchFamily="18" charset="0"/>
                <a:ea typeface="+mn-ea"/>
              </a:rPr>
              <a:t>根与一次因式的关系</a:t>
            </a:r>
            <a:r>
              <a:rPr lang="en-US" altLang="zh-CN" sz="2800" b="1">
                <a:solidFill>
                  <a:srgbClr val="FF6600"/>
                </a:solidFill>
                <a:effectLst>
                  <a:outerShdw blurRad="38100" dist="38100" dir="2700000" algn="tl">
                    <a:srgbClr val="C0C0C0"/>
                  </a:outerShdw>
                </a:effectLst>
                <a:latin typeface="Times New Roman" pitchFamily="18" charset="0"/>
                <a:ea typeface="+mn-ea"/>
              </a:rPr>
              <a:t>)</a:t>
            </a:r>
            <a:endParaRPr lang="en-US" altLang="zh-CN" sz="2800" b="1">
              <a:solidFill>
                <a:schemeClr val="tx2"/>
              </a:solidFill>
              <a:effectLst>
                <a:outerShdw blurRad="38100" dist="38100" dir="2700000" algn="tl">
                  <a:srgbClr val="C0C0C0"/>
                </a:outerShdw>
              </a:effectLst>
              <a:latin typeface="Times New Roman" pitchFamily="18" charset="0"/>
              <a:ea typeface="+mn-ea"/>
            </a:endParaRPr>
          </a:p>
        </p:txBody>
      </p:sp>
      <p:graphicFrame>
        <p:nvGraphicFramePr>
          <p:cNvPr id="307209" name="Object 4">
            <a:extLst>
              <a:ext uri="{FF2B5EF4-FFF2-40B4-BE49-F238E27FC236}">
                <a16:creationId xmlns:a16="http://schemas.microsoft.com/office/drawing/2014/main" id="{DF9B6407-4967-35DA-3D83-4FB822140EC3}"/>
              </a:ext>
            </a:extLst>
          </p:cNvPr>
          <p:cNvGraphicFramePr>
            <a:graphicFrameLocks noChangeAspect="1"/>
          </p:cNvGraphicFramePr>
          <p:nvPr/>
        </p:nvGraphicFramePr>
        <p:xfrm>
          <a:off x="1692275" y="4149725"/>
          <a:ext cx="327025" cy="306388"/>
        </p:xfrm>
        <a:graphic>
          <a:graphicData uri="http://schemas.openxmlformats.org/presentationml/2006/ole">
            <mc:AlternateContent xmlns:mc="http://schemas.openxmlformats.org/markup-compatibility/2006">
              <mc:Choice xmlns:v="urn:schemas-microsoft-com:vml" Requires="v">
                <p:oleObj name="Equation" r:id="rId6" imgW="152280" imgH="139680" progId="Equation.DSMT4">
                  <p:embed/>
                </p:oleObj>
              </mc:Choice>
              <mc:Fallback>
                <p:oleObj name="Equation" r:id="rId6" imgW="152280" imgH="13968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2275" y="4149725"/>
                        <a:ext cx="327025"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10" name="Object 5">
            <a:extLst>
              <a:ext uri="{FF2B5EF4-FFF2-40B4-BE49-F238E27FC236}">
                <a16:creationId xmlns:a16="http://schemas.microsoft.com/office/drawing/2014/main" id="{65BC9111-FBD0-DAB4-D0CA-C01547067114}"/>
              </a:ext>
            </a:extLst>
          </p:cNvPr>
          <p:cNvGraphicFramePr>
            <a:graphicFrameLocks noChangeAspect="1"/>
          </p:cNvGraphicFramePr>
          <p:nvPr/>
        </p:nvGraphicFramePr>
        <p:xfrm>
          <a:off x="4211638" y="1628775"/>
          <a:ext cx="819150" cy="306388"/>
        </p:xfrm>
        <a:graphic>
          <a:graphicData uri="http://schemas.openxmlformats.org/presentationml/2006/ole">
            <mc:AlternateContent xmlns:mc="http://schemas.openxmlformats.org/markup-compatibility/2006">
              <mc:Choice xmlns:v="urn:schemas-microsoft-com:vml" Requires="v">
                <p:oleObj name="Equation" r:id="rId8" imgW="380880" imgH="139680" progId="Equation.DSMT4">
                  <p:embed/>
                </p:oleObj>
              </mc:Choice>
              <mc:Fallback>
                <p:oleObj name="Equation" r:id="rId8" imgW="380880" imgH="13968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11638" y="1628775"/>
                        <a:ext cx="819150"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11" name="Rectangle 11">
            <a:extLst>
              <a:ext uri="{FF2B5EF4-FFF2-40B4-BE49-F238E27FC236}">
                <a16:creationId xmlns:a16="http://schemas.microsoft.com/office/drawing/2014/main" id="{FB7B61E7-88FF-BB72-AD69-C3F97F464BF3}"/>
              </a:ext>
            </a:extLst>
          </p:cNvPr>
          <p:cNvSpPr>
            <a:spLocks noChangeArrowheads="1"/>
          </p:cNvSpPr>
          <p:nvPr/>
        </p:nvSpPr>
        <p:spPr bwMode="auto">
          <a:xfrm>
            <a:off x="179388" y="4941888"/>
            <a:ext cx="2520950"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chemeClr val="accent2"/>
                </a:solidFill>
                <a:effectLst>
                  <a:outerShdw blurRad="38100" dist="38100" dir="2700000" algn="tl">
                    <a:srgbClr val="C0C0C0"/>
                  </a:outerShdw>
                </a:effectLst>
                <a:latin typeface="Times New Roman" pitchFamily="18" charset="0"/>
                <a:ea typeface="+mn-ea"/>
              </a:rPr>
              <a:t>例</a:t>
            </a:r>
            <a:r>
              <a:rPr lang="en-US" altLang="zh-CN" sz="2800" b="1">
                <a:solidFill>
                  <a:schemeClr val="accent2"/>
                </a:solidFill>
                <a:effectLst>
                  <a:outerShdw blurRad="38100" dist="38100" dir="2700000" algn="tl">
                    <a:srgbClr val="C0C0C0"/>
                  </a:outerShdw>
                </a:effectLst>
                <a:latin typeface="Times New Roman" pitchFamily="18" charset="0"/>
                <a:ea typeface="+mn-ea"/>
              </a:rPr>
              <a:t>2</a:t>
            </a:r>
            <a:r>
              <a:rPr lang="en-US" altLang="zh-CN" sz="2800" b="1">
                <a:solidFill>
                  <a:schemeClr val="tx2"/>
                </a:solidFill>
                <a:effectLst>
                  <a:outerShdw blurRad="38100" dist="38100" dir="2700000" algn="tl">
                    <a:srgbClr val="C0C0C0"/>
                  </a:outerShdw>
                </a:effectLst>
                <a:latin typeface="Times New Roman" pitchFamily="18" charset="0"/>
                <a:ea typeface="+mn-ea"/>
              </a:rPr>
              <a:t>  </a:t>
            </a:r>
            <a:r>
              <a:rPr lang="zh-CN" altLang="en-US" sz="2800" b="1">
                <a:solidFill>
                  <a:schemeClr val="tx2"/>
                </a:solidFill>
                <a:effectLst>
                  <a:outerShdw blurRad="38100" dist="38100" dir="2700000" algn="tl">
                    <a:srgbClr val="C0C0C0"/>
                  </a:outerShdw>
                </a:effectLst>
                <a:latin typeface="Times New Roman" pitchFamily="18" charset="0"/>
                <a:ea typeface="+mn-ea"/>
              </a:rPr>
              <a:t>证明：若</a:t>
            </a:r>
          </a:p>
        </p:txBody>
      </p:sp>
      <p:sp>
        <p:nvSpPr>
          <p:cNvPr id="307212" name="Rectangle 12">
            <a:extLst>
              <a:ext uri="{FF2B5EF4-FFF2-40B4-BE49-F238E27FC236}">
                <a16:creationId xmlns:a16="http://schemas.microsoft.com/office/drawing/2014/main" id="{76DAC1ED-F3AB-65F9-C2F5-FE3A806FBE34}"/>
              </a:ext>
            </a:extLst>
          </p:cNvPr>
          <p:cNvSpPr>
            <a:spLocks noChangeArrowheads="1"/>
          </p:cNvSpPr>
          <p:nvPr/>
        </p:nvSpPr>
        <p:spPr bwMode="auto">
          <a:xfrm>
            <a:off x="1692275" y="4940300"/>
            <a:ext cx="282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a:t> </a:t>
            </a:r>
          </a:p>
        </p:txBody>
      </p:sp>
      <p:sp>
        <p:nvSpPr>
          <p:cNvPr id="307213" name="Rectangle 13">
            <a:extLst>
              <a:ext uri="{FF2B5EF4-FFF2-40B4-BE49-F238E27FC236}">
                <a16:creationId xmlns:a16="http://schemas.microsoft.com/office/drawing/2014/main" id="{68E14332-A7F1-3A00-78C0-DD2299AEE06B}"/>
              </a:ext>
            </a:extLst>
          </p:cNvPr>
          <p:cNvSpPr>
            <a:spLocks noChangeArrowheads="1"/>
          </p:cNvSpPr>
          <p:nvPr/>
        </p:nvSpPr>
        <p:spPr bwMode="auto">
          <a:xfrm>
            <a:off x="4787900" y="4941888"/>
            <a:ext cx="2305050" cy="519112"/>
          </a:xfrm>
          <a:prstGeom prst="rect">
            <a:avLst/>
          </a:prstGeom>
          <a:noFill/>
          <a:ln w="9525">
            <a:noFill/>
            <a:miter lim="800000"/>
            <a:headEnd/>
            <a:tailEnd/>
          </a:ln>
          <a:effectLst/>
        </p:spPr>
        <p:txBody>
          <a:bodyP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则</a:t>
            </a:r>
            <a:endParaRPr lang="zh-CN" altLang="en-US" sz="2800">
              <a:latin typeface="+mn-lt"/>
              <a:ea typeface="+mn-ea"/>
            </a:endParaRPr>
          </a:p>
        </p:txBody>
      </p:sp>
      <p:graphicFrame>
        <p:nvGraphicFramePr>
          <p:cNvPr id="307214" name="Object 6">
            <a:extLst>
              <a:ext uri="{FF2B5EF4-FFF2-40B4-BE49-F238E27FC236}">
                <a16:creationId xmlns:a16="http://schemas.microsoft.com/office/drawing/2014/main" id="{FB9F53F9-E09E-F476-373B-8B1CC6A65A2F}"/>
              </a:ext>
            </a:extLst>
          </p:cNvPr>
          <p:cNvGraphicFramePr>
            <a:graphicFrameLocks noChangeAspect="1"/>
          </p:cNvGraphicFramePr>
          <p:nvPr/>
        </p:nvGraphicFramePr>
        <p:xfrm>
          <a:off x="2484438" y="4941888"/>
          <a:ext cx="2190750" cy="528637"/>
        </p:xfrm>
        <a:graphic>
          <a:graphicData uri="http://schemas.openxmlformats.org/presentationml/2006/ole">
            <mc:AlternateContent xmlns:mc="http://schemas.openxmlformats.org/markup-compatibility/2006">
              <mc:Choice xmlns:v="urn:schemas-microsoft-com:vml" Requires="v">
                <p:oleObj name="Equation" r:id="rId10" imgW="1002960" imgH="241200" progId="Equation.DSMT4">
                  <p:embed/>
                </p:oleObj>
              </mc:Choice>
              <mc:Fallback>
                <p:oleObj name="Equation" r:id="rId10" imgW="1002960" imgH="2412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84438" y="4941888"/>
                        <a:ext cx="2190750"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15" name="Object 7">
            <a:extLst>
              <a:ext uri="{FF2B5EF4-FFF2-40B4-BE49-F238E27FC236}">
                <a16:creationId xmlns:a16="http://schemas.microsoft.com/office/drawing/2014/main" id="{063BE835-7A09-8B74-30F2-D3A4673EE837}"/>
              </a:ext>
            </a:extLst>
          </p:cNvPr>
          <p:cNvGraphicFramePr>
            <a:graphicFrameLocks noChangeAspect="1"/>
          </p:cNvGraphicFramePr>
          <p:nvPr/>
        </p:nvGraphicFramePr>
        <p:xfrm>
          <a:off x="3995738" y="4076700"/>
          <a:ext cx="2460625" cy="446088"/>
        </p:xfrm>
        <a:graphic>
          <a:graphicData uri="http://schemas.openxmlformats.org/presentationml/2006/ole">
            <mc:AlternateContent xmlns:mc="http://schemas.openxmlformats.org/markup-compatibility/2006">
              <mc:Choice xmlns:v="urn:schemas-microsoft-com:vml" Requires="v">
                <p:oleObj name="Equation" r:id="rId12" imgW="1130040" imgH="203040" progId="Equation.DSMT4">
                  <p:embed/>
                </p:oleObj>
              </mc:Choice>
              <mc:Fallback>
                <p:oleObj name="Equation" r:id="rId12" imgW="1130040" imgH="20304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95738" y="4076700"/>
                        <a:ext cx="2460625"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16" name="Rectangle 16">
            <a:extLst>
              <a:ext uri="{FF2B5EF4-FFF2-40B4-BE49-F238E27FC236}">
                <a16:creationId xmlns:a16="http://schemas.microsoft.com/office/drawing/2014/main" id="{FC050A9D-DA0B-F922-1926-1661704983AC}"/>
              </a:ext>
            </a:extLst>
          </p:cNvPr>
          <p:cNvSpPr>
            <a:spLocks noChangeArrowheads="1"/>
          </p:cNvSpPr>
          <p:nvPr/>
        </p:nvSpPr>
        <p:spPr bwMode="auto">
          <a:xfrm>
            <a:off x="1187450" y="2636838"/>
            <a:ext cx="935038" cy="519112"/>
          </a:xfrm>
          <a:prstGeom prst="rect">
            <a:avLst/>
          </a:prstGeom>
          <a:noFill/>
          <a:ln w="9525">
            <a:noFill/>
            <a:miter lim="800000"/>
            <a:headEnd/>
            <a:tailEnd/>
          </a:ln>
          <a:effectLst/>
        </p:spPr>
        <p:txBody>
          <a:bodyP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即</a:t>
            </a:r>
            <a:endParaRPr lang="zh-CN" altLang="en-US" sz="2800">
              <a:latin typeface="+mn-lt"/>
              <a:ea typeface="+mn-ea"/>
            </a:endParaRPr>
          </a:p>
        </p:txBody>
      </p:sp>
      <p:graphicFrame>
        <p:nvGraphicFramePr>
          <p:cNvPr id="307217" name="Object 8">
            <a:extLst>
              <a:ext uri="{FF2B5EF4-FFF2-40B4-BE49-F238E27FC236}">
                <a16:creationId xmlns:a16="http://schemas.microsoft.com/office/drawing/2014/main" id="{7FE2D2B4-0543-2A55-11E8-BABE13F80F75}"/>
              </a:ext>
            </a:extLst>
          </p:cNvPr>
          <p:cNvGraphicFramePr>
            <a:graphicFrameLocks noChangeAspect="1"/>
          </p:cNvGraphicFramePr>
          <p:nvPr/>
        </p:nvGraphicFramePr>
        <p:xfrm>
          <a:off x="1692275" y="2708275"/>
          <a:ext cx="3817938" cy="446088"/>
        </p:xfrm>
        <a:graphic>
          <a:graphicData uri="http://schemas.openxmlformats.org/presentationml/2006/ole">
            <mc:AlternateContent xmlns:mc="http://schemas.openxmlformats.org/markup-compatibility/2006">
              <mc:Choice xmlns:v="urn:schemas-microsoft-com:vml" Requires="v">
                <p:oleObj name="Equation" r:id="rId14" imgW="1752480" imgH="203040" progId="Equation.DSMT4">
                  <p:embed/>
                </p:oleObj>
              </mc:Choice>
              <mc:Fallback>
                <p:oleObj name="Equation" r:id="rId14" imgW="1752480" imgH="20304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92275" y="2708275"/>
                        <a:ext cx="3817938"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18" name="Object 9">
            <a:extLst>
              <a:ext uri="{FF2B5EF4-FFF2-40B4-BE49-F238E27FC236}">
                <a16:creationId xmlns:a16="http://schemas.microsoft.com/office/drawing/2014/main" id="{68BA906C-4407-CB6F-DC3E-D860D0668068}"/>
              </a:ext>
            </a:extLst>
          </p:cNvPr>
          <p:cNvGraphicFramePr>
            <a:graphicFrameLocks noChangeAspect="1"/>
          </p:cNvGraphicFramePr>
          <p:nvPr/>
        </p:nvGraphicFramePr>
        <p:xfrm>
          <a:off x="5292725" y="4941888"/>
          <a:ext cx="2328863" cy="528637"/>
        </p:xfrm>
        <a:graphic>
          <a:graphicData uri="http://schemas.openxmlformats.org/presentationml/2006/ole">
            <mc:AlternateContent xmlns:mc="http://schemas.openxmlformats.org/markup-compatibility/2006">
              <mc:Choice xmlns:v="urn:schemas-microsoft-com:vml" Requires="v">
                <p:oleObj name="Equation" r:id="rId16" imgW="1066680" imgH="241200" progId="Equation.DSMT4">
                  <p:embed/>
                </p:oleObj>
              </mc:Choice>
              <mc:Fallback>
                <p:oleObj name="Equation" r:id="rId16" imgW="1066680" imgH="241200" progId="Equation.DSMT4">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92725" y="4941888"/>
                        <a:ext cx="2328863"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7" name="Text Box 19">
            <a:extLst>
              <a:ext uri="{FF2B5EF4-FFF2-40B4-BE49-F238E27FC236}">
                <a16:creationId xmlns:a16="http://schemas.microsoft.com/office/drawing/2014/main" id="{E2FF7B23-F04F-64F2-C906-D1CBD0D8B1D3}"/>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§7  </a:t>
            </a:r>
            <a:r>
              <a:rPr lang="zh-CN" altLang="en-US" sz="3200" b="1">
                <a:solidFill>
                  <a:schemeClr val="accent2"/>
                </a:solidFill>
                <a:latin typeface="宋体" panose="02010600030101010101" pitchFamily="2" charset="-122"/>
              </a:rPr>
              <a:t>多项式函数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7202"/>
                                        </p:tgtEl>
                                        <p:attrNameLst>
                                          <p:attrName>style.visibility</p:attrName>
                                        </p:attrNameLst>
                                      </p:cBhvr>
                                      <p:to>
                                        <p:strVal val="visible"/>
                                      </p:to>
                                    </p:set>
                                    <p:animEffect transition="in" filter="wipe(left)">
                                      <p:cBhvr>
                                        <p:cTn id="7" dur="500"/>
                                        <p:tgtEl>
                                          <p:spTgt spid="307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03"/>
                                        </p:tgtEl>
                                        <p:attrNameLst>
                                          <p:attrName>style.visibility</p:attrName>
                                        </p:attrNameLst>
                                      </p:cBhvr>
                                      <p:to>
                                        <p:strVal val="visible"/>
                                      </p:to>
                                    </p:set>
                                    <p:animEffect transition="in" filter="wipe(left)">
                                      <p:cBhvr>
                                        <p:cTn id="12" dur="500"/>
                                        <p:tgtEl>
                                          <p:spTgt spid="307203"/>
                                        </p:tgtEl>
                                      </p:cBhvr>
                                    </p:animEffect>
                                  </p:childTnLst>
                                </p:cTn>
                              </p:par>
                              <p:par>
                                <p:cTn id="13" presetID="22" presetClass="entr" presetSubtype="8" fill="hold" nodeType="withEffect">
                                  <p:stCondLst>
                                    <p:cond delay="0"/>
                                  </p:stCondLst>
                                  <p:childTnLst>
                                    <p:set>
                                      <p:cBhvr>
                                        <p:cTn id="14" dur="1" fill="hold">
                                          <p:stCondLst>
                                            <p:cond delay="0"/>
                                          </p:stCondLst>
                                        </p:cTn>
                                        <p:tgtEl>
                                          <p:spTgt spid="307210"/>
                                        </p:tgtEl>
                                        <p:attrNameLst>
                                          <p:attrName>style.visibility</p:attrName>
                                        </p:attrNameLst>
                                      </p:cBhvr>
                                      <p:to>
                                        <p:strVal val="visible"/>
                                      </p:to>
                                    </p:set>
                                    <p:animEffect transition="in" filter="wipe(left)">
                                      <p:cBhvr>
                                        <p:cTn id="15" dur="500"/>
                                        <p:tgtEl>
                                          <p:spTgt spid="307210"/>
                                        </p:tgtEl>
                                      </p:cBhvr>
                                    </p:animEffect>
                                  </p:childTnLst>
                                </p:cTn>
                              </p:par>
                              <p:par>
                                <p:cTn id="16" presetID="22" presetClass="entr" presetSubtype="8" fill="hold" nodeType="withEffect">
                                  <p:stCondLst>
                                    <p:cond delay="0"/>
                                  </p:stCondLst>
                                  <p:childTnLst>
                                    <p:set>
                                      <p:cBhvr>
                                        <p:cTn id="17" dur="1" fill="hold">
                                          <p:stCondLst>
                                            <p:cond delay="0"/>
                                          </p:stCondLst>
                                        </p:cTn>
                                        <p:tgtEl>
                                          <p:spTgt spid="307205"/>
                                        </p:tgtEl>
                                        <p:attrNameLst>
                                          <p:attrName>style.visibility</p:attrName>
                                        </p:attrNameLst>
                                      </p:cBhvr>
                                      <p:to>
                                        <p:strVal val="visible"/>
                                      </p:to>
                                    </p:set>
                                    <p:animEffect transition="in" filter="wipe(left)">
                                      <p:cBhvr>
                                        <p:cTn id="18" dur="500"/>
                                        <p:tgtEl>
                                          <p:spTgt spid="307205"/>
                                        </p:tgtEl>
                                      </p:cBhvr>
                                    </p:animEffect>
                                  </p:childTnLst>
                                </p:cTn>
                              </p:par>
                            </p:childTnLst>
                          </p:cTn>
                        </p:par>
                        <p:par>
                          <p:cTn id="19" fill="hold" nodeType="afterGroup">
                            <p:stCondLst>
                              <p:cond delay="500"/>
                            </p:stCondLst>
                            <p:childTnLst>
                              <p:par>
                                <p:cTn id="20" presetID="22" presetClass="entr" presetSubtype="8" fill="hold" nodeType="afterEffect">
                                  <p:stCondLst>
                                    <p:cond delay="0"/>
                                  </p:stCondLst>
                                  <p:childTnLst>
                                    <p:set>
                                      <p:cBhvr>
                                        <p:cTn id="21" dur="1" fill="hold">
                                          <p:stCondLst>
                                            <p:cond delay="0"/>
                                          </p:stCondLst>
                                        </p:cTn>
                                        <p:tgtEl>
                                          <p:spTgt spid="307204"/>
                                        </p:tgtEl>
                                        <p:attrNameLst>
                                          <p:attrName>style.visibility</p:attrName>
                                        </p:attrNameLst>
                                      </p:cBhvr>
                                      <p:to>
                                        <p:strVal val="visible"/>
                                      </p:to>
                                    </p:set>
                                    <p:animEffect transition="in" filter="wipe(left)">
                                      <p:cBhvr>
                                        <p:cTn id="22" dur="500"/>
                                        <p:tgtEl>
                                          <p:spTgt spid="3072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7216"/>
                                        </p:tgtEl>
                                        <p:attrNameLst>
                                          <p:attrName>style.visibility</p:attrName>
                                        </p:attrNameLst>
                                      </p:cBhvr>
                                      <p:to>
                                        <p:strVal val="visible"/>
                                      </p:to>
                                    </p:set>
                                    <p:animEffect transition="in" filter="wipe(left)">
                                      <p:cBhvr>
                                        <p:cTn id="27" dur="500"/>
                                        <p:tgtEl>
                                          <p:spTgt spid="307216"/>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307217"/>
                                        </p:tgtEl>
                                        <p:attrNameLst>
                                          <p:attrName>style.visibility</p:attrName>
                                        </p:attrNameLst>
                                      </p:cBhvr>
                                      <p:to>
                                        <p:strVal val="visible"/>
                                      </p:to>
                                    </p:set>
                                    <p:animEffect transition="in" filter="wipe(left)">
                                      <p:cBhvr>
                                        <p:cTn id="31" dur="500"/>
                                        <p:tgtEl>
                                          <p:spTgt spid="30721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07208"/>
                                        </p:tgtEl>
                                        <p:attrNameLst>
                                          <p:attrName>style.visibility</p:attrName>
                                        </p:attrNameLst>
                                      </p:cBhvr>
                                      <p:to>
                                        <p:strVal val="visible"/>
                                      </p:to>
                                    </p:set>
                                    <p:animEffect transition="in" filter="wipe(left)">
                                      <p:cBhvr>
                                        <p:cTn id="36" dur="500"/>
                                        <p:tgtEl>
                                          <p:spTgt spid="30720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07206"/>
                                        </p:tgtEl>
                                        <p:attrNameLst>
                                          <p:attrName>style.visibility</p:attrName>
                                        </p:attrNameLst>
                                      </p:cBhvr>
                                      <p:to>
                                        <p:strVal val="visible"/>
                                      </p:to>
                                    </p:set>
                                    <p:animEffect transition="in" filter="wipe(left)">
                                      <p:cBhvr>
                                        <p:cTn id="41" dur="500"/>
                                        <p:tgtEl>
                                          <p:spTgt spid="307206"/>
                                        </p:tgtEl>
                                      </p:cBhvr>
                                    </p:animEffect>
                                  </p:childTnLst>
                                </p:cTn>
                              </p:par>
                            </p:childTnLst>
                          </p:cTn>
                        </p:par>
                        <p:par>
                          <p:cTn id="42" fill="hold" nodeType="afterGroup">
                            <p:stCondLst>
                              <p:cond delay="500"/>
                            </p:stCondLst>
                            <p:childTnLst>
                              <p:par>
                                <p:cTn id="43" presetID="22" presetClass="entr" presetSubtype="8" fill="hold" nodeType="afterEffect">
                                  <p:stCondLst>
                                    <p:cond delay="0"/>
                                  </p:stCondLst>
                                  <p:childTnLst>
                                    <p:set>
                                      <p:cBhvr>
                                        <p:cTn id="44" dur="1" fill="hold">
                                          <p:stCondLst>
                                            <p:cond delay="0"/>
                                          </p:stCondLst>
                                        </p:cTn>
                                        <p:tgtEl>
                                          <p:spTgt spid="307209"/>
                                        </p:tgtEl>
                                        <p:attrNameLst>
                                          <p:attrName>style.visibility</p:attrName>
                                        </p:attrNameLst>
                                      </p:cBhvr>
                                      <p:to>
                                        <p:strVal val="visible"/>
                                      </p:to>
                                    </p:set>
                                    <p:animEffect transition="in" filter="wipe(left)">
                                      <p:cBhvr>
                                        <p:cTn id="45" dur="500"/>
                                        <p:tgtEl>
                                          <p:spTgt spid="307209"/>
                                        </p:tgtEl>
                                      </p:cBhvr>
                                    </p:animEffect>
                                  </p:childTnLst>
                                </p:cTn>
                              </p:par>
                            </p:childTnLst>
                          </p:cTn>
                        </p:par>
                        <p:par>
                          <p:cTn id="46" fill="hold" nodeType="afterGroup">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307207"/>
                                        </p:tgtEl>
                                        <p:attrNameLst>
                                          <p:attrName>style.visibility</p:attrName>
                                        </p:attrNameLst>
                                      </p:cBhvr>
                                      <p:to>
                                        <p:strVal val="visible"/>
                                      </p:to>
                                    </p:set>
                                    <p:animEffect transition="in" filter="wipe(left)">
                                      <p:cBhvr>
                                        <p:cTn id="49" dur="500"/>
                                        <p:tgtEl>
                                          <p:spTgt spid="30720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307215"/>
                                        </p:tgtEl>
                                        <p:attrNameLst>
                                          <p:attrName>style.visibility</p:attrName>
                                        </p:attrNameLst>
                                      </p:cBhvr>
                                      <p:to>
                                        <p:strVal val="visible"/>
                                      </p:to>
                                    </p:set>
                                    <p:animEffect transition="in" filter="wipe(left)">
                                      <p:cBhvr>
                                        <p:cTn id="54" dur="500"/>
                                        <p:tgtEl>
                                          <p:spTgt spid="30721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07211"/>
                                        </p:tgtEl>
                                        <p:attrNameLst>
                                          <p:attrName>style.visibility</p:attrName>
                                        </p:attrNameLst>
                                      </p:cBhvr>
                                      <p:to>
                                        <p:strVal val="visible"/>
                                      </p:to>
                                    </p:set>
                                    <p:animEffect transition="in" filter="wipe(left)">
                                      <p:cBhvr>
                                        <p:cTn id="59" dur="500"/>
                                        <p:tgtEl>
                                          <p:spTgt spid="307211"/>
                                        </p:tgtEl>
                                      </p:cBhvr>
                                    </p:animEffect>
                                  </p:childTnLst>
                                </p:cTn>
                              </p:par>
                            </p:childTnLst>
                          </p:cTn>
                        </p:par>
                        <p:par>
                          <p:cTn id="60" fill="hold" nodeType="afterGroup">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307212"/>
                                        </p:tgtEl>
                                        <p:attrNameLst>
                                          <p:attrName>style.visibility</p:attrName>
                                        </p:attrNameLst>
                                      </p:cBhvr>
                                      <p:to>
                                        <p:strVal val="visible"/>
                                      </p:to>
                                    </p:set>
                                    <p:animEffect transition="in" filter="wipe(left)">
                                      <p:cBhvr>
                                        <p:cTn id="63" dur="500"/>
                                        <p:tgtEl>
                                          <p:spTgt spid="307212"/>
                                        </p:tgtEl>
                                      </p:cBhvr>
                                    </p:animEffect>
                                  </p:childTnLst>
                                </p:cTn>
                              </p:par>
                            </p:childTnLst>
                          </p:cTn>
                        </p:par>
                        <p:par>
                          <p:cTn id="64" fill="hold" nodeType="afterGroup">
                            <p:stCondLst>
                              <p:cond delay="1000"/>
                            </p:stCondLst>
                            <p:childTnLst>
                              <p:par>
                                <p:cTn id="65" presetID="22" presetClass="entr" presetSubtype="8" fill="hold" nodeType="afterEffect">
                                  <p:stCondLst>
                                    <p:cond delay="0"/>
                                  </p:stCondLst>
                                  <p:childTnLst>
                                    <p:set>
                                      <p:cBhvr>
                                        <p:cTn id="66" dur="1" fill="hold">
                                          <p:stCondLst>
                                            <p:cond delay="0"/>
                                          </p:stCondLst>
                                        </p:cTn>
                                        <p:tgtEl>
                                          <p:spTgt spid="307214"/>
                                        </p:tgtEl>
                                        <p:attrNameLst>
                                          <p:attrName>style.visibility</p:attrName>
                                        </p:attrNameLst>
                                      </p:cBhvr>
                                      <p:to>
                                        <p:strVal val="visible"/>
                                      </p:to>
                                    </p:set>
                                    <p:animEffect transition="in" filter="wipe(left)">
                                      <p:cBhvr>
                                        <p:cTn id="67" dur="500"/>
                                        <p:tgtEl>
                                          <p:spTgt spid="307214"/>
                                        </p:tgtEl>
                                      </p:cBhvr>
                                    </p:animEffect>
                                  </p:childTnLst>
                                </p:cTn>
                              </p:par>
                            </p:childTnLst>
                          </p:cTn>
                        </p:par>
                        <p:par>
                          <p:cTn id="68" fill="hold" nodeType="afterGroup">
                            <p:stCondLst>
                              <p:cond delay="1500"/>
                            </p:stCondLst>
                            <p:childTnLst>
                              <p:par>
                                <p:cTn id="69" presetID="22" presetClass="entr" presetSubtype="8" fill="hold" grpId="0" nodeType="afterEffect">
                                  <p:stCondLst>
                                    <p:cond delay="0"/>
                                  </p:stCondLst>
                                  <p:childTnLst>
                                    <p:set>
                                      <p:cBhvr>
                                        <p:cTn id="70" dur="1" fill="hold">
                                          <p:stCondLst>
                                            <p:cond delay="0"/>
                                          </p:stCondLst>
                                        </p:cTn>
                                        <p:tgtEl>
                                          <p:spTgt spid="307213"/>
                                        </p:tgtEl>
                                        <p:attrNameLst>
                                          <p:attrName>style.visibility</p:attrName>
                                        </p:attrNameLst>
                                      </p:cBhvr>
                                      <p:to>
                                        <p:strVal val="visible"/>
                                      </p:to>
                                    </p:set>
                                    <p:animEffect transition="in" filter="wipe(left)">
                                      <p:cBhvr>
                                        <p:cTn id="71" dur="500"/>
                                        <p:tgtEl>
                                          <p:spTgt spid="307213"/>
                                        </p:tgtEl>
                                      </p:cBhvr>
                                    </p:animEffect>
                                  </p:childTnLst>
                                </p:cTn>
                              </p:par>
                            </p:childTnLst>
                          </p:cTn>
                        </p:par>
                        <p:par>
                          <p:cTn id="72" fill="hold" nodeType="afterGroup">
                            <p:stCondLst>
                              <p:cond delay="2000"/>
                            </p:stCondLst>
                            <p:childTnLst>
                              <p:par>
                                <p:cTn id="73" presetID="22" presetClass="entr" presetSubtype="8" fill="hold" nodeType="afterEffect">
                                  <p:stCondLst>
                                    <p:cond delay="0"/>
                                  </p:stCondLst>
                                  <p:childTnLst>
                                    <p:set>
                                      <p:cBhvr>
                                        <p:cTn id="74" dur="1" fill="hold">
                                          <p:stCondLst>
                                            <p:cond delay="0"/>
                                          </p:stCondLst>
                                        </p:cTn>
                                        <p:tgtEl>
                                          <p:spTgt spid="307218"/>
                                        </p:tgtEl>
                                        <p:attrNameLst>
                                          <p:attrName>style.visibility</p:attrName>
                                        </p:attrNameLst>
                                      </p:cBhvr>
                                      <p:to>
                                        <p:strVal val="visible"/>
                                      </p:to>
                                    </p:set>
                                    <p:animEffect transition="in" filter="wipe(left)">
                                      <p:cBhvr>
                                        <p:cTn id="75" dur="500"/>
                                        <p:tgtEl>
                                          <p:spTgt spid="307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2" grpId="0"/>
      <p:bldP spid="307203" grpId="0"/>
      <p:bldP spid="307206" grpId="0"/>
      <p:bldP spid="307207" grpId="0"/>
      <p:bldP spid="307208" grpId="0"/>
      <p:bldP spid="307211" grpId="0"/>
      <p:bldP spid="307212" grpId="0"/>
      <p:bldP spid="307213" grpId="0"/>
      <p:bldP spid="30721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a:extLst>
              <a:ext uri="{FF2B5EF4-FFF2-40B4-BE49-F238E27FC236}">
                <a16:creationId xmlns:a16="http://schemas.microsoft.com/office/drawing/2014/main" id="{638884F6-3A20-DB93-9EF6-21179924ECAA}"/>
              </a:ext>
            </a:extLst>
          </p:cNvPr>
          <p:cNvSpPr>
            <a:spLocks noChangeArrowheads="1"/>
          </p:cNvSpPr>
          <p:nvPr/>
        </p:nvSpPr>
        <p:spPr bwMode="auto">
          <a:xfrm>
            <a:off x="250825" y="3933825"/>
            <a:ext cx="1657350"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易算得</a:t>
            </a:r>
          </a:p>
        </p:txBody>
      </p:sp>
      <p:graphicFrame>
        <p:nvGraphicFramePr>
          <p:cNvPr id="308227" name="Object 2">
            <a:extLst>
              <a:ext uri="{FF2B5EF4-FFF2-40B4-BE49-F238E27FC236}">
                <a16:creationId xmlns:a16="http://schemas.microsoft.com/office/drawing/2014/main" id="{1AF9F6BB-B682-6839-B9FF-22927693C95B}"/>
              </a:ext>
            </a:extLst>
          </p:cNvPr>
          <p:cNvGraphicFramePr>
            <a:graphicFrameLocks noChangeAspect="1"/>
          </p:cNvGraphicFramePr>
          <p:nvPr/>
        </p:nvGraphicFramePr>
        <p:xfrm>
          <a:off x="1331913" y="2060575"/>
          <a:ext cx="5381625" cy="530225"/>
        </p:xfrm>
        <a:graphic>
          <a:graphicData uri="http://schemas.openxmlformats.org/presentationml/2006/ole">
            <mc:AlternateContent xmlns:mc="http://schemas.openxmlformats.org/markup-compatibility/2006">
              <mc:Choice xmlns:v="urn:schemas-microsoft-com:vml" Requires="v">
                <p:oleObj name="Equation" r:id="rId2" imgW="2501640" imgH="241200" progId="Equation.DSMT4">
                  <p:embed/>
                </p:oleObj>
              </mc:Choice>
              <mc:Fallback>
                <p:oleObj name="Equation" r:id="rId2" imgW="2501640" imgH="2412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2060575"/>
                        <a:ext cx="5381625"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228" name="Object 3">
            <a:extLst>
              <a:ext uri="{FF2B5EF4-FFF2-40B4-BE49-F238E27FC236}">
                <a16:creationId xmlns:a16="http://schemas.microsoft.com/office/drawing/2014/main" id="{C76F632E-843F-62F2-E26E-BC92419E1F27}"/>
              </a:ext>
            </a:extLst>
          </p:cNvPr>
          <p:cNvGraphicFramePr>
            <a:graphicFrameLocks noChangeAspect="1"/>
          </p:cNvGraphicFramePr>
          <p:nvPr/>
        </p:nvGraphicFramePr>
        <p:xfrm>
          <a:off x="1547813" y="2708275"/>
          <a:ext cx="2487612" cy="3594100"/>
        </p:xfrm>
        <a:graphic>
          <a:graphicData uri="http://schemas.openxmlformats.org/presentationml/2006/ole">
            <mc:AlternateContent xmlns:mc="http://schemas.openxmlformats.org/markup-compatibility/2006">
              <mc:Choice xmlns:v="urn:schemas-microsoft-com:vml" Requires="v">
                <p:oleObj name="Equation" r:id="rId4" imgW="1155600" imgH="1638000" progId="Equation.DSMT4">
                  <p:embed/>
                </p:oleObj>
              </mc:Choice>
              <mc:Fallback>
                <p:oleObj name="Equation" r:id="rId4" imgW="1155600" imgH="16380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2708275"/>
                        <a:ext cx="2487612" cy="359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229" name="Rectangle 5">
            <a:extLst>
              <a:ext uri="{FF2B5EF4-FFF2-40B4-BE49-F238E27FC236}">
                <a16:creationId xmlns:a16="http://schemas.microsoft.com/office/drawing/2014/main" id="{79779C5C-2C17-E32F-5736-57AC5E2B39B5}"/>
              </a:ext>
            </a:extLst>
          </p:cNvPr>
          <p:cNvSpPr>
            <a:spLocks noChangeArrowheads="1"/>
          </p:cNvSpPr>
          <p:nvPr/>
        </p:nvSpPr>
        <p:spPr bwMode="auto">
          <a:xfrm>
            <a:off x="179388" y="836613"/>
            <a:ext cx="3887787"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rgbClr val="FF6600"/>
                </a:solidFill>
                <a:effectLst>
                  <a:outerShdw blurRad="38100" dist="38100" dir="2700000" algn="tl">
                    <a:srgbClr val="C0C0C0"/>
                  </a:outerShdw>
                </a:effectLst>
                <a:latin typeface="Times New Roman" pitchFamily="18" charset="0"/>
                <a:ea typeface="+mn-ea"/>
              </a:rPr>
              <a:t>3</a:t>
            </a:r>
            <a:r>
              <a:rPr lang="zh-CN" altLang="en-US" sz="2800" b="1">
                <a:solidFill>
                  <a:srgbClr val="FF6600"/>
                </a:solidFill>
                <a:effectLst>
                  <a:outerShdw blurRad="38100" dist="38100" dir="2700000" algn="tl">
                    <a:srgbClr val="C0C0C0"/>
                  </a:outerShdw>
                </a:effectLst>
                <a:latin typeface="Times New Roman" pitchFamily="18" charset="0"/>
                <a:ea typeface="+mn-ea"/>
              </a:rPr>
              <a:t>综合除法  </a:t>
            </a:r>
            <a:r>
              <a:rPr lang="zh-CN" altLang="en-US" sz="2800" b="1">
                <a:effectLst>
                  <a:outerShdw blurRad="38100" dist="38100" dir="2700000" algn="tl">
                    <a:srgbClr val="C0C0C0"/>
                  </a:outerShdw>
                </a:effectLst>
                <a:latin typeface="Times New Roman" pitchFamily="18" charset="0"/>
                <a:ea typeface="+mn-ea"/>
              </a:rPr>
              <a:t>设</a:t>
            </a:r>
          </a:p>
        </p:txBody>
      </p:sp>
      <p:sp>
        <p:nvSpPr>
          <p:cNvPr id="308230" name="Rectangle 6">
            <a:extLst>
              <a:ext uri="{FF2B5EF4-FFF2-40B4-BE49-F238E27FC236}">
                <a16:creationId xmlns:a16="http://schemas.microsoft.com/office/drawing/2014/main" id="{9D5E219A-8A2C-EF9E-EC52-718C9BA65022}"/>
              </a:ext>
            </a:extLst>
          </p:cNvPr>
          <p:cNvSpPr>
            <a:spLocks noChangeArrowheads="1"/>
          </p:cNvSpPr>
          <p:nvPr/>
        </p:nvSpPr>
        <p:spPr bwMode="auto">
          <a:xfrm>
            <a:off x="611188" y="1412875"/>
            <a:ext cx="541337" cy="519113"/>
          </a:xfrm>
          <a:prstGeom prst="rect">
            <a:avLst/>
          </a:prstGeom>
          <a:noFill/>
          <a:ln w="9525" algn="ctr">
            <a:noFill/>
            <a:miter lim="800000"/>
            <a:headEnd/>
            <a:tailEnd/>
          </a:ln>
          <a:effectLst/>
        </p:spPr>
        <p:txBody>
          <a:bodyPr wrap="none">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且</a:t>
            </a:r>
          </a:p>
        </p:txBody>
      </p:sp>
      <p:graphicFrame>
        <p:nvGraphicFramePr>
          <p:cNvPr id="308231" name="Object 4">
            <a:extLst>
              <a:ext uri="{FF2B5EF4-FFF2-40B4-BE49-F238E27FC236}">
                <a16:creationId xmlns:a16="http://schemas.microsoft.com/office/drawing/2014/main" id="{2316239D-A27D-2F55-06B0-0333C0F6B4AA}"/>
              </a:ext>
            </a:extLst>
          </p:cNvPr>
          <p:cNvGraphicFramePr>
            <a:graphicFrameLocks noChangeAspect="1"/>
          </p:cNvGraphicFramePr>
          <p:nvPr/>
        </p:nvGraphicFramePr>
        <p:xfrm>
          <a:off x="1331913" y="1484313"/>
          <a:ext cx="5102225" cy="474662"/>
        </p:xfrm>
        <a:graphic>
          <a:graphicData uri="http://schemas.openxmlformats.org/presentationml/2006/ole">
            <mc:AlternateContent xmlns:mc="http://schemas.openxmlformats.org/markup-compatibility/2006">
              <mc:Choice xmlns:v="urn:schemas-microsoft-com:vml" Requires="v">
                <p:oleObj name="Equation" r:id="rId6" imgW="2336760" imgH="215640" progId="Equation.DSMT4">
                  <p:embed/>
                </p:oleObj>
              </mc:Choice>
              <mc:Fallback>
                <p:oleObj name="Equation" r:id="rId6" imgW="2336760" imgH="21564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1484313"/>
                        <a:ext cx="5102225"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232" name="Object 5">
            <a:extLst>
              <a:ext uri="{FF2B5EF4-FFF2-40B4-BE49-F238E27FC236}">
                <a16:creationId xmlns:a16="http://schemas.microsoft.com/office/drawing/2014/main" id="{8BBBF1F0-9328-BAC5-76C9-D3F2FF727B74}"/>
              </a:ext>
            </a:extLst>
          </p:cNvPr>
          <p:cNvGraphicFramePr>
            <a:graphicFrameLocks noChangeAspect="1"/>
          </p:cNvGraphicFramePr>
          <p:nvPr/>
        </p:nvGraphicFramePr>
        <p:xfrm>
          <a:off x="4535488" y="3930650"/>
          <a:ext cx="442912" cy="306388"/>
        </p:xfrm>
        <a:graphic>
          <a:graphicData uri="http://schemas.openxmlformats.org/presentationml/2006/ole">
            <mc:AlternateContent xmlns:mc="http://schemas.openxmlformats.org/markup-compatibility/2006">
              <mc:Choice xmlns:v="urn:schemas-microsoft-com:vml" Requires="v">
                <p:oleObj name="Equation" r:id="rId8" imgW="203040" imgH="139680" progId="Equation.DSMT4">
                  <p:embed/>
                </p:oleObj>
              </mc:Choice>
              <mc:Fallback>
                <p:oleObj name="Equation" r:id="rId8" imgW="203040" imgH="13968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5488" y="3930650"/>
                        <a:ext cx="442912"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233" name="Object 6">
            <a:extLst>
              <a:ext uri="{FF2B5EF4-FFF2-40B4-BE49-F238E27FC236}">
                <a16:creationId xmlns:a16="http://schemas.microsoft.com/office/drawing/2014/main" id="{3CF9D10B-2484-D25B-E630-AA909BC32F14}"/>
              </a:ext>
            </a:extLst>
          </p:cNvPr>
          <p:cNvGraphicFramePr>
            <a:graphicFrameLocks noChangeAspect="1"/>
          </p:cNvGraphicFramePr>
          <p:nvPr/>
        </p:nvGraphicFramePr>
        <p:xfrm>
          <a:off x="2411413" y="836613"/>
          <a:ext cx="6194425" cy="530225"/>
        </p:xfrm>
        <a:graphic>
          <a:graphicData uri="http://schemas.openxmlformats.org/presentationml/2006/ole">
            <mc:AlternateContent xmlns:mc="http://schemas.openxmlformats.org/markup-compatibility/2006">
              <mc:Choice xmlns:v="urn:schemas-microsoft-com:vml" Requires="v">
                <p:oleObj name="Equation" r:id="rId10" imgW="2882880" imgH="241200" progId="Equation.DSMT4">
                  <p:embed/>
                </p:oleObj>
              </mc:Choice>
              <mc:Fallback>
                <p:oleObj name="Equation" r:id="rId10" imgW="2882880" imgH="2412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11413" y="836613"/>
                        <a:ext cx="6194425"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234" name="Object 7">
            <a:extLst>
              <a:ext uri="{FF2B5EF4-FFF2-40B4-BE49-F238E27FC236}">
                <a16:creationId xmlns:a16="http://schemas.microsoft.com/office/drawing/2014/main" id="{6549536E-7A60-C071-A4CC-7AA70C8653FE}"/>
              </a:ext>
            </a:extLst>
          </p:cNvPr>
          <p:cNvGraphicFramePr>
            <a:graphicFrameLocks noChangeAspect="1"/>
          </p:cNvGraphicFramePr>
          <p:nvPr/>
        </p:nvGraphicFramePr>
        <p:xfrm>
          <a:off x="5364163" y="2708275"/>
          <a:ext cx="2487612" cy="3594100"/>
        </p:xfrm>
        <a:graphic>
          <a:graphicData uri="http://schemas.openxmlformats.org/presentationml/2006/ole">
            <mc:AlternateContent xmlns:mc="http://schemas.openxmlformats.org/markup-compatibility/2006">
              <mc:Choice xmlns:v="urn:schemas-microsoft-com:vml" Requires="v">
                <p:oleObj name="Equation" r:id="rId12" imgW="1155600" imgH="1638000" progId="Equation.DSMT4">
                  <p:embed/>
                </p:oleObj>
              </mc:Choice>
              <mc:Fallback>
                <p:oleObj name="Equation" r:id="rId12" imgW="1155600" imgH="163800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64163" y="2708275"/>
                        <a:ext cx="2487612" cy="359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83" name="Text Box 11">
            <a:extLst>
              <a:ext uri="{FF2B5EF4-FFF2-40B4-BE49-F238E27FC236}">
                <a16:creationId xmlns:a16="http://schemas.microsoft.com/office/drawing/2014/main" id="{3A8D4666-006E-C163-B6D0-4354AB9B94AB}"/>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§7  </a:t>
            </a:r>
            <a:r>
              <a:rPr lang="zh-CN" altLang="en-US" sz="3200" b="1">
                <a:solidFill>
                  <a:schemeClr val="accent2"/>
                </a:solidFill>
                <a:latin typeface="宋体" panose="02010600030101010101" pitchFamily="2" charset="-122"/>
              </a:rPr>
              <a:t>多项式函数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8229"/>
                                        </p:tgtEl>
                                        <p:attrNameLst>
                                          <p:attrName>style.visibility</p:attrName>
                                        </p:attrNameLst>
                                      </p:cBhvr>
                                      <p:to>
                                        <p:strVal val="visible"/>
                                      </p:to>
                                    </p:set>
                                    <p:animEffect transition="in" filter="wipe(left)">
                                      <p:cBhvr>
                                        <p:cTn id="7" dur="500"/>
                                        <p:tgtEl>
                                          <p:spTgt spid="30822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08233"/>
                                        </p:tgtEl>
                                        <p:attrNameLst>
                                          <p:attrName>style.visibility</p:attrName>
                                        </p:attrNameLst>
                                      </p:cBhvr>
                                      <p:to>
                                        <p:strVal val="visible"/>
                                      </p:to>
                                    </p:set>
                                    <p:animEffect transition="in" filter="wipe(left)">
                                      <p:cBhvr>
                                        <p:cTn id="11" dur="500"/>
                                        <p:tgtEl>
                                          <p:spTgt spid="308233"/>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8230"/>
                                        </p:tgtEl>
                                        <p:attrNameLst>
                                          <p:attrName>style.visibility</p:attrName>
                                        </p:attrNameLst>
                                      </p:cBhvr>
                                      <p:to>
                                        <p:strVal val="visible"/>
                                      </p:to>
                                    </p:set>
                                    <p:animEffect transition="in" filter="wipe(left)">
                                      <p:cBhvr>
                                        <p:cTn id="15" dur="500"/>
                                        <p:tgtEl>
                                          <p:spTgt spid="30823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08231"/>
                                        </p:tgtEl>
                                        <p:attrNameLst>
                                          <p:attrName>style.visibility</p:attrName>
                                        </p:attrNameLst>
                                      </p:cBhvr>
                                      <p:to>
                                        <p:strVal val="visible"/>
                                      </p:to>
                                    </p:set>
                                    <p:animEffect transition="in" filter="wipe(left)">
                                      <p:cBhvr>
                                        <p:cTn id="20" dur="500"/>
                                        <p:tgtEl>
                                          <p:spTgt spid="30823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308227"/>
                                        </p:tgtEl>
                                        <p:attrNameLst>
                                          <p:attrName>style.visibility</p:attrName>
                                        </p:attrNameLst>
                                      </p:cBhvr>
                                      <p:to>
                                        <p:strVal val="visible"/>
                                      </p:to>
                                    </p:set>
                                    <p:animEffect transition="in" filter="wipe(left)">
                                      <p:cBhvr>
                                        <p:cTn id="25" dur="500"/>
                                        <p:tgtEl>
                                          <p:spTgt spid="3082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08226"/>
                                        </p:tgtEl>
                                        <p:attrNameLst>
                                          <p:attrName>style.visibility</p:attrName>
                                        </p:attrNameLst>
                                      </p:cBhvr>
                                      <p:to>
                                        <p:strVal val="visible"/>
                                      </p:to>
                                    </p:set>
                                    <p:animEffect transition="in" filter="wipe(left)">
                                      <p:cBhvr>
                                        <p:cTn id="30" dur="500"/>
                                        <p:tgtEl>
                                          <p:spTgt spid="30822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308228"/>
                                        </p:tgtEl>
                                        <p:attrNameLst>
                                          <p:attrName>style.visibility</p:attrName>
                                        </p:attrNameLst>
                                      </p:cBhvr>
                                      <p:to>
                                        <p:strVal val="visible"/>
                                      </p:to>
                                    </p:set>
                                    <p:animEffect transition="in" filter="wipe(left)">
                                      <p:cBhvr>
                                        <p:cTn id="35" dur="500"/>
                                        <p:tgtEl>
                                          <p:spTgt spid="30822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308232"/>
                                        </p:tgtEl>
                                        <p:attrNameLst>
                                          <p:attrName>style.visibility</p:attrName>
                                        </p:attrNameLst>
                                      </p:cBhvr>
                                      <p:to>
                                        <p:strVal val="visible"/>
                                      </p:to>
                                    </p:set>
                                    <p:animEffect transition="in" filter="wipe(left)">
                                      <p:cBhvr>
                                        <p:cTn id="40" dur="500"/>
                                        <p:tgtEl>
                                          <p:spTgt spid="30823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308234"/>
                                        </p:tgtEl>
                                        <p:attrNameLst>
                                          <p:attrName>style.visibility</p:attrName>
                                        </p:attrNameLst>
                                      </p:cBhvr>
                                      <p:to>
                                        <p:strVal val="visible"/>
                                      </p:to>
                                    </p:set>
                                    <p:animEffect transition="in" filter="wipe(left)">
                                      <p:cBhvr>
                                        <p:cTn id="45" dur="500"/>
                                        <p:tgtEl>
                                          <p:spTgt spid="308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6" grpId="0"/>
      <p:bldP spid="308229" grpId="0"/>
      <p:bldP spid="30823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a:extLst>
              <a:ext uri="{FF2B5EF4-FFF2-40B4-BE49-F238E27FC236}">
                <a16:creationId xmlns:a16="http://schemas.microsoft.com/office/drawing/2014/main" id="{9B2C43BA-9010-4DE9-3C94-D6D40731127E}"/>
              </a:ext>
            </a:extLst>
          </p:cNvPr>
          <p:cNvSpPr>
            <a:spLocks noChangeArrowheads="1"/>
          </p:cNvSpPr>
          <p:nvPr/>
        </p:nvSpPr>
        <p:spPr bwMode="auto">
          <a:xfrm>
            <a:off x="0" y="3141663"/>
            <a:ext cx="2952750" cy="519112"/>
          </a:xfrm>
          <a:prstGeom prst="rect">
            <a:avLst/>
          </a:prstGeom>
          <a:noFill/>
          <a:ln w="9525">
            <a:noFill/>
            <a:miter lim="800000"/>
            <a:headEnd/>
            <a:tailEnd/>
          </a:ln>
          <a:effectLst/>
        </p:spPr>
        <p:txBody>
          <a:bodyPr anchor="ctr">
            <a:spAutoFit/>
          </a:bodyPr>
          <a:lstStyle/>
          <a:p>
            <a:pPr fontAlgn="auto">
              <a:spcBef>
                <a:spcPct val="20000"/>
              </a:spcBef>
              <a:spcAft>
                <a:spcPts val="0"/>
              </a:spcAft>
              <a:defRPr/>
            </a:pPr>
            <a:r>
              <a:rPr lang="zh-CN" altLang="en-US" sz="2800" b="1">
                <a:solidFill>
                  <a:schemeClr val="accent2"/>
                </a:solidFill>
                <a:effectLst>
                  <a:outerShdw blurRad="38100" dist="38100" dir="2700000" algn="tl">
                    <a:srgbClr val="C0C0C0"/>
                  </a:outerShdw>
                </a:effectLst>
                <a:latin typeface="Times New Roman" pitchFamily="18" charset="0"/>
                <a:ea typeface="+mn-ea"/>
              </a:rPr>
              <a:t>例</a:t>
            </a:r>
            <a:r>
              <a:rPr lang="en-US" altLang="zh-CN" sz="2800" b="1">
                <a:solidFill>
                  <a:schemeClr val="accent2"/>
                </a:solidFill>
                <a:effectLst>
                  <a:outerShdw blurRad="38100" dist="38100" dir="2700000" algn="tl">
                    <a:srgbClr val="C0C0C0"/>
                  </a:outerShdw>
                </a:effectLst>
                <a:latin typeface="Times New Roman" pitchFamily="18" charset="0"/>
                <a:ea typeface="+mn-ea"/>
              </a:rPr>
              <a:t>3  </a:t>
            </a:r>
            <a:r>
              <a:rPr lang="zh-CN" altLang="en-US" sz="2800" b="1">
                <a:effectLst>
                  <a:outerShdw blurRad="38100" dist="38100" dir="2700000" algn="tl">
                    <a:srgbClr val="C0C0C0"/>
                  </a:outerShdw>
                </a:effectLst>
                <a:latin typeface="Times New Roman" pitchFamily="18" charset="0"/>
                <a:ea typeface="+mn-ea"/>
              </a:rPr>
              <a:t>求用</a:t>
            </a:r>
          </a:p>
        </p:txBody>
      </p:sp>
      <p:sp>
        <p:nvSpPr>
          <p:cNvPr id="309251" name="Rectangle 3">
            <a:extLst>
              <a:ext uri="{FF2B5EF4-FFF2-40B4-BE49-F238E27FC236}">
                <a16:creationId xmlns:a16="http://schemas.microsoft.com/office/drawing/2014/main" id="{AB0EA0B7-76E7-8AC0-DC17-D07DE534BD45}"/>
              </a:ext>
            </a:extLst>
          </p:cNvPr>
          <p:cNvSpPr>
            <a:spLocks noChangeArrowheads="1"/>
          </p:cNvSpPr>
          <p:nvPr/>
        </p:nvSpPr>
        <p:spPr bwMode="auto">
          <a:xfrm>
            <a:off x="5364163" y="3860800"/>
            <a:ext cx="2952750" cy="519113"/>
          </a:xfrm>
          <a:prstGeom prst="rect">
            <a:avLst/>
          </a:prstGeom>
          <a:noFill/>
          <a:ln w="9525">
            <a:noFill/>
            <a:miter lim="800000"/>
            <a:headEnd/>
            <a:tailEnd/>
          </a:ln>
          <a:effectLst/>
        </p:spPr>
        <p:txBody>
          <a:bodyPr anchor="ctr">
            <a:spAutoFit/>
          </a:bodyPr>
          <a:lstStyle/>
          <a:p>
            <a:pPr fontAlgn="auto">
              <a:spcBef>
                <a:spcPct val="20000"/>
              </a:spcBef>
              <a:spcAft>
                <a:spcPts val="0"/>
              </a:spcAft>
              <a:defRPr/>
            </a:pPr>
            <a:r>
              <a:rPr lang="zh-CN" altLang="en-US" sz="2800" b="1">
                <a:effectLst>
                  <a:outerShdw blurRad="38100" dist="38100" dir="2700000" algn="tl">
                    <a:srgbClr val="C0C0C0"/>
                  </a:outerShdw>
                </a:effectLst>
                <a:latin typeface="Times New Roman" pitchFamily="18" charset="0"/>
                <a:ea typeface="+mn-ea"/>
              </a:rPr>
              <a:t>的方幂和</a:t>
            </a:r>
            <a:r>
              <a:rPr lang="en-US" altLang="zh-CN" sz="2800" b="1">
                <a:effectLst>
                  <a:outerShdw blurRad="38100" dist="38100" dir="2700000" algn="tl">
                    <a:srgbClr val="C0C0C0"/>
                  </a:outerShdw>
                </a:effectLst>
                <a:latin typeface="Times New Roman" pitchFamily="18" charset="0"/>
                <a:ea typeface="+mn-ea"/>
              </a:rPr>
              <a:t>.</a:t>
            </a:r>
          </a:p>
        </p:txBody>
      </p:sp>
      <p:graphicFrame>
        <p:nvGraphicFramePr>
          <p:cNvPr id="309252" name="Object 2">
            <a:extLst>
              <a:ext uri="{FF2B5EF4-FFF2-40B4-BE49-F238E27FC236}">
                <a16:creationId xmlns:a16="http://schemas.microsoft.com/office/drawing/2014/main" id="{338A7B3D-100E-4D97-C3C7-10B59611F47B}"/>
              </a:ext>
            </a:extLst>
          </p:cNvPr>
          <p:cNvGraphicFramePr>
            <a:graphicFrameLocks noChangeAspect="1"/>
          </p:cNvGraphicFramePr>
          <p:nvPr/>
        </p:nvGraphicFramePr>
        <p:xfrm>
          <a:off x="1547813" y="3213100"/>
          <a:ext cx="765175" cy="390525"/>
        </p:xfrm>
        <a:graphic>
          <a:graphicData uri="http://schemas.openxmlformats.org/presentationml/2006/ole">
            <mc:AlternateContent xmlns:mc="http://schemas.openxmlformats.org/markup-compatibility/2006">
              <mc:Choice xmlns:v="urn:schemas-microsoft-com:vml" Requires="v">
                <p:oleObj name="Equation" r:id="rId2" imgW="355320" imgH="177480" progId="Equation.DSMT4">
                  <p:embed/>
                </p:oleObj>
              </mc:Choice>
              <mc:Fallback>
                <p:oleObj name="Equation" r:id="rId2" imgW="355320" imgH="17748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3213100"/>
                        <a:ext cx="76517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253" name="Rectangle 5">
            <a:extLst>
              <a:ext uri="{FF2B5EF4-FFF2-40B4-BE49-F238E27FC236}">
                <a16:creationId xmlns:a16="http://schemas.microsoft.com/office/drawing/2014/main" id="{BB20FE11-A16E-33A4-D8E4-5C3FEE31E5FE}"/>
              </a:ext>
            </a:extLst>
          </p:cNvPr>
          <p:cNvSpPr>
            <a:spLocks noChangeArrowheads="1"/>
          </p:cNvSpPr>
          <p:nvPr/>
        </p:nvSpPr>
        <p:spPr bwMode="auto">
          <a:xfrm>
            <a:off x="2195513" y="3087688"/>
            <a:ext cx="936625" cy="519112"/>
          </a:xfrm>
          <a:prstGeom prst="rect">
            <a:avLst/>
          </a:prstGeom>
          <a:noFill/>
          <a:ln w="9525">
            <a:noFill/>
            <a:miter lim="800000"/>
            <a:headEnd/>
            <a:tailEnd/>
          </a:ln>
          <a:effectLst/>
        </p:spPr>
        <p:txBody>
          <a:bodyPr anchor="ctr">
            <a:spAutoFit/>
          </a:bodyPr>
          <a:lstStyle/>
          <a:p>
            <a:pPr fontAlgn="auto">
              <a:spcBef>
                <a:spcPct val="20000"/>
              </a:spcBef>
              <a:spcAft>
                <a:spcPts val="0"/>
              </a:spcAft>
              <a:defRPr/>
            </a:pPr>
            <a:r>
              <a:rPr lang="zh-CN" altLang="en-US" sz="2800" b="1">
                <a:effectLst>
                  <a:outerShdw blurRad="38100" dist="38100" dir="2700000" algn="tl">
                    <a:srgbClr val="C0C0C0"/>
                  </a:outerShdw>
                </a:effectLst>
                <a:latin typeface="Times New Roman" pitchFamily="18" charset="0"/>
                <a:ea typeface="+mn-ea"/>
              </a:rPr>
              <a:t>去除</a:t>
            </a:r>
          </a:p>
        </p:txBody>
      </p:sp>
      <p:graphicFrame>
        <p:nvGraphicFramePr>
          <p:cNvPr id="309254" name="Object 3">
            <a:extLst>
              <a:ext uri="{FF2B5EF4-FFF2-40B4-BE49-F238E27FC236}">
                <a16:creationId xmlns:a16="http://schemas.microsoft.com/office/drawing/2014/main" id="{6A1386EF-3ADC-6A97-0A96-600C1207CB9F}"/>
              </a:ext>
            </a:extLst>
          </p:cNvPr>
          <p:cNvGraphicFramePr>
            <a:graphicFrameLocks noChangeAspect="1"/>
          </p:cNvGraphicFramePr>
          <p:nvPr/>
        </p:nvGraphicFramePr>
        <p:xfrm>
          <a:off x="2916238" y="3141663"/>
          <a:ext cx="3224212" cy="501650"/>
        </p:xfrm>
        <a:graphic>
          <a:graphicData uri="http://schemas.openxmlformats.org/presentationml/2006/ole">
            <mc:AlternateContent xmlns:mc="http://schemas.openxmlformats.org/markup-compatibility/2006">
              <mc:Choice xmlns:v="urn:schemas-microsoft-com:vml" Requires="v">
                <p:oleObj name="Equation" r:id="rId4" imgW="1498320" imgH="228600" progId="Equation.DSMT4">
                  <p:embed/>
                </p:oleObj>
              </mc:Choice>
              <mc:Fallback>
                <p:oleObj name="Equation" r:id="rId4" imgW="1498320" imgH="22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6238" y="3141663"/>
                        <a:ext cx="3224212"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255" name="Rectangle 7">
            <a:extLst>
              <a:ext uri="{FF2B5EF4-FFF2-40B4-BE49-F238E27FC236}">
                <a16:creationId xmlns:a16="http://schemas.microsoft.com/office/drawing/2014/main" id="{9051A40B-2728-FD88-055F-6CF99D6A513F}"/>
              </a:ext>
            </a:extLst>
          </p:cNvPr>
          <p:cNvSpPr>
            <a:spLocks noChangeArrowheads="1"/>
          </p:cNvSpPr>
          <p:nvPr/>
        </p:nvSpPr>
        <p:spPr bwMode="auto">
          <a:xfrm>
            <a:off x="3419475" y="3860800"/>
            <a:ext cx="1255713" cy="519113"/>
          </a:xfrm>
          <a:prstGeom prst="rect">
            <a:avLst/>
          </a:prstGeom>
          <a:noFill/>
          <a:ln w="9525" algn="ctr">
            <a:noFill/>
            <a:miter lim="800000"/>
            <a:headEnd/>
            <a:tailEnd/>
          </a:ln>
          <a:effectLst/>
        </p:spPr>
        <p:txBody>
          <a:bodyPr wrap="none">
            <a:spAutoFit/>
          </a:bodyPr>
          <a:lstStyle/>
          <a:p>
            <a:pPr fontAlgn="auto">
              <a:spcBef>
                <a:spcPct val="20000"/>
              </a:spcBef>
              <a:spcAft>
                <a:spcPts val="0"/>
              </a:spcAft>
              <a:defRPr/>
            </a:pPr>
            <a:r>
              <a:rPr lang="zh-CN" altLang="en-US" sz="2800" b="1">
                <a:effectLst>
                  <a:outerShdw blurRad="38100" dist="38100" dir="2700000" algn="tl">
                    <a:srgbClr val="C0C0C0"/>
                  </a:outerShdw>
                </a:effectLst>
                <a:latin typeface="+mn-lt"/>
                <a:ea typeface="+mn-ea"/>
              </a:rPr>
              <a:t>表示成</a:t>
            </a:r>
          </a:p>
        </p:txBody>
      </p:sp>
      <p:sp>
        <p:nvSpPr>
          <p:cNvPr id="309256" name="Rectangle 8">
            <a:extLst>
              <a:ext uri="{FF2B5EF4-FFF2-40B4-BE49-F238E27FC236}">
                <a16:creationId xmlns:a16="http://schemas.microsoft.com/office/drawing/2014/main" id="{3D592276-56A9-777C-4EF9-1AC7F9C1D338}"/>
              </a:ext>
            </a:extLst>
          </p:cNvPr>
          <p:cNvSpPr>
            <a:spLocks noChangeArrowheads="1"/>
          </p:cNvSpPr>
          <p:nvPr/>
        </p:nvSpPr>
        <p:spPr bwMode="auto">
          <a:xfrm>
            <a:off x="107950" y="1125538"/>
            <a:ext cx="2087563" cy="519112"/>
          </a:xfrm>
          <a:prstGeom prst="rect">
            <a:avLst/>
          </a:prstGeom>
          <a:noFill/>
          <a:ln w="9525">
            <a:noFill/>
            <a:miter lim="800000"/>
            <a:headEnd/>
            <a:tailEnd/>
          </a:ln>
          <a:effectLst/>
        </p:spPr>
        <p:txBody>
          <a:bodyPr>
            <a:spAutoFit/>
          </a:bodyPr>
          <a:lstStyle/>
          <a:p>
            <a:pPr fontAlgn="auto">
              <a:spcBef>
                <a:spcPts val="0"/>
              </a:spcBef>
              <a:spcAft>
                <a:spcPts val="0"/>
              </a:spcAft>
              <a:defRPr/>
            </a:pPr>
            <a:r>
              <a:rPr lang="zh-CN" altLang="en-US" sz="2800" b="1">
                <a:solidFill>
                  <a:srgbClr val="FF6600"/>
                </a:solidFill>
                <a:effectLst>
                  <a:outerShdw blurRad="38100" dist="38100" dir="2700000" algn="tl">
                    <a:srgbClr val="C0C0C0"/>
                  </a:outerShdw>
                </a:effectLst>
                <a:latin typeface="Times New Roman" pitchFamily="18" charset="0"/>
                <a:ea typeface="+mn-ea"/>
              </a:rPr>
              <a:t>算法</a:t>
            </a:r>
            <a:endParaRPr lang="zh-CN" altLang="en-US" sz="2800" b="1">
              <a:effectLst>
                <a:outerShdw blurRad="38100" dist="38100" dir="2700000" algn="tl">
                  <a:srgbClr val="C0C0C0"/>
                </a:outerShdw>
              </a:effectLst>
              <a:latin typeface="Times New Roman" pitchFamily="18" charset="0"/>
              <a:ea typeface="+mn-ea"/>
            </a:endParaRPr>
          </a:p>
        </p:txBody>
      </p:sp>
      <p:graphicFrame>
        <p:nvGraphicFramePr>
          <p:cNvPr id="309257" name="Object 4">
            <a:extLst>
              <a:ext uri="{FF2B5EF4-FFF2-40B4-BE49-F238E27FC236}">
                <a16:creationId xmlns:a16="http://schemas.microsoft.com/office/drawing/2014/main" id="{19C9F121-D68E-666E-E5D9-E4BDB70CDE92}"/>
              </a:ext>
            </a:extLst>
          </p:cNvPr>
          <p:cNvGraphicFramePr>
            <a:graphicFrameLocks noChangeAspect="1"/>
          </p:cNvGraphicFramePr>
          <p:nvPr/>
        </p:nvGraphicFramePr>
        <p:xfrm>
          <a:off x="1187450" y="1125538"/>
          <a:ext cx="5326063" cy="974725"/>
        </p:xfrm>
        <a:graphic>
          <a:graphicData uri="http://schemas.openxmlformats.org/presentationml/2006/ole">
            <mc:AlternateContent xmlns:mc="http://schemas.openxmlformats.org/markup-compatibility/2006">
              <mc:Choice xmlns:v="urn:schemas-microsoft-com:vml" Requires="v">
                <p:oleObj name="Equation" r:id="rId6" imgW="2476440" imgH="444240" progId="Equation.DSMT4">
                  <p:embed/>
                </p:oleObj>
              </mc:Choice>
              <mc:Fallback>
                <p:oleObj name="Equation" r:id="rId6" imgW="2476440" imgH="44424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1125538"/>
                        <a:ext cx="5326063"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258" name="Line 10">
            <a:extLst>
              <a:ext uri="{FF2B5EF4-FFF2-40B4-BE49-F238E27FC236}">
                <a16:creationId xmlns:a16="http://schemas.microsoft.com/office/drawing/2014/main" id="{21BCC34B-D4EE-366D-BE40-86FD939FBD1E}"/>
              </a:ext>
            </a:extLst>
          </p:cNvPr>
          <p:cNvSpPr>
            <a:spLocks noChangeShapeType="1"/>
          </p:cNvSpPr>
          <p:nvPr/>
        </p:nvSpPr>
        <p:spPr bwMode="auto">
          <a:xfrm>
            <a:off x="827088" y="2133600"/>
            <a:ext cx="640873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09259" name="Object 5">
            <a:extLst>
              <a:ext uri="{FF2B5EF4-FFF2-40B4-BE49-F238E27FC236}">
                <a16:creationId xmlns:a16="http://schemas.microsoft.com/office/drawing/2014/main" id="{2DBEAB47-9978-D387-455B-8069C893EF48}"/>
              </a:ext>
            </a:extLst>
          </p:cNvPr>
          <p:cNvGraphicFramePr>
            <a:graphicFrameLocks noChangeAspect="1"/>
          </p:cNvGraphicFramePr>
          <p:nvPr/>
        </p:nvGraphicFramePr>
        <p:xfrm>
          <a:off x="1908175" y="2205038"/>
          <a:ext cx="546100" cy="501650"/>
        </p:xfrm>
        <a:graphic>
          <a:graphicData uri="http://schemas.openxmlformats.org/presentationml/2006/ole">
            <mc:AlternateContent xmlns:mc="http://schemas.openxmlformats.org/markup-compatibility/2006">
              <mc:Choice xmlns:v="urn:schemas-microsoft-com:vml" Requires="v">
                <p:oleObj name="Equation" r:id="rId8" imgW="253800" imgH="228600" progId="Equation.DSMT4">
                  <p:embed/>
                </p:oleObj>
              </mc:Choice>
              <mc:Fallback>
                <p:oleObj name="Equation" r:id="rId8" imgW="253800" imgH="2286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8175" y="2205038"/>
                        <a:ext cx="5461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260" name="Object 6">
            <a:extLst>
              <a:ext uri="{FF2B5EF4-FFF2-40B4-BE49-F238E27FC236}">
                <a16:creationId xmlns:a16="http://schemas.microsoft.com/office/drawing/2014/main" id="{5AB25BB9-A7E3-5DA5-BD4C-88C93ED25F86}"/>
              </a:ext>
            </a:extLst>
          </p:cNvPr>
          <p:cNvGraphicFramePr>
            <a:graphicFrameLocks noChangeAspect="1"/>
          </p:cNvGraphicFramePr>
          <p:nvPr/>
        </p:nvGraphicFramePr>
        <p:xfrm>
          <a:off x="2700338" y="1700213"/>
          <a:ext cx="711200" cy="501650"/>
        </p:xfrm>
        <a:graphic>
          <a:graphicData uri="http://schemas.openxmlformats.org/presentationml/2006/ole">
            <mc:AlternateContent xmlns:mc="http://schemas.openxmlformats.org/markup-compatibility/2006">
              <mc:Choice xmlns:v="urn:schemas-microsoft-com:vml" Requires="v">
                <p:oleObj name="Equation" r:id="rId10" imgW="330120" imgH="228600" progId="Equation.DSMT4">
                  <p:embed/>
                </p:oleObj>
              </mc:Choice>
              <mc:Fallback>
                <p:oleObj name="Equation" r:id="rId10" imgW="330120" imgH="2286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0338" y="1700213"/>
                        <a:ext cx="7112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261" name="Object 7">
            <a:extLst>
              <a:ext uri="{FF2B5EF4-FFF2-40B4-BE49-F238E27FC236}">
                <a16:creationId xmlns:a16="http://schemas.microsoft.com/office/drawing/2014/main" id="{AA2A3FDD-9517-7831-B6AB-A04AD6C63E7F}"/>
              </a:ext>
            </a:extLst>
          </p:cNvPr>
          <p:cNvGraphicFramePr>
            <a:graphicFrameLocks noChangeAspect="1"/>
          </p:cNvGraphicFramePr>
          <p:nvPr/>
        </p:nvGraphicFramePr>
        <p:xfrm>
          <a:off x="2700338" y="2205038"/>
          <a:ext cx="573087" cy="501650"/>
        </p:xfrm>
        <a:graphic>
          <a:graphicData uri="http://schemas.openxmlformats.org/presentationml/2006/ole">
            <mc:AlternateContent xmlns:mc="http://schemas.openxmlformats.org/markup-compatibility/2006">
              <mc:Choice xmlns:v="urn:schemas-microsoft-com:vml" Requires="v">
                <p:oleObj name="Equation" r:id="rId12" imgW="266400" imgH="228600" progId="Equation.DSMT4">
                  <p:embed/>
                </p:oleObj>
              </mc:Choice>
              <mc:Fallback>
                <p:oleObj name="Equation" r:id="rId12" imgW="266400" imgH="22860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00338" y="2205038"/>
                        <a:ext cx="573087"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262" name="Object 8">
            <a:extLst>
              <a:ext uri="{FF2B5EF4-FFF2-40B4-BE49-F238E27FC236}">
                <a16:creationId xmlns:a16="http://schemas.microsoft.com/office/drawing/2014/main" id="{917E4E87-80DE-BE37-51DF-FAAA1AF9589D}"/>
              </a:ext>
            </a:extLst>
          </p:cNvPr>
          <p:cNvGraphicFramePr>
            <a:graphicFrameLocks noChangeAspect="1"/>
          </p:cNvGraphicFramePr>
          <p:nvPr/>
        </p:nvGraphicFramePr>
        <p:xfrm>
          <a:off x="3492500" y="1704975"/>
          <a:ext cx="711200" cy="501650"/>
        </p:xfrm>
        <a:graphic>
          <a:graphicData uri="http://schemas.openxmlformats.org/presentationml/2006/ole">
            <mc:AlternateContent xmlns:mc="http://schemas.openxmlformats.org/markup-compatibility/2006">
              <mc:Choice xmlns:v="urn:schemas-microsoft-com:vml" Requires="v">
                <p:oleObj name="Equation" r:id="rId14" imgW="330120" imgH="228600" progId="Equation.DSMT4">
                  <p:embed/>
                </p:oleObj>
              </mc:Choice>
              <mc:Fallback>
                <p:oleObj name="Equation" r:id="rId14" imgW="330120" imgH="22860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92500" y="1704975"/>
                        <a:ext cx="7112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263" name="Object 9">
            <a:extLst>
              <a:ext uri="{FF2B5EF4-FFF2-40B4-BE49-F238E27FC236}">
                <a16:creationId xmlns:a16="http://schemas.microsoft.com/office/drawing/2014/main" id="{6ACF248A-B8C0-FCCF-B52A-8A732639DB5F}"/>
              </a:ext>
            </a:extLst>
          </p:cNvPr>
          <p:cNvGraphicFramePr>
            <a:graphicFrameLocks noChangeAspect="1"/>
          </p:cNvGraphicFramePr>
          <p:nvPr/>
        </p:nvGraphicFramePr>
        <p:xfrm>
          <a:off x="4356100" y="1844675"/>
          <a:ext cx="382588" cy="222250"/>
        </p:xfrm>
        <a:graphic>
          <a:graphicData uri="http://schemas.openxmlformats.org/presentationml/2006/ole">
            <mc:AlternateContent xmlns:mc="http://schemas.openxmlformats.org/markup-compatibility/2006">
              <mc:Choice xmlns:v="urn:schemas-microsoft-com:vml" Requires="v">
                <p:oleObj name="Equation" r:id="rId16" imgW="177480" imgH="101520" progId="Equation.DSMT4">
                  <p:embed/>
                </p:oleObj>
              </mc:Choice>
              <mc:Fallback>
                <p:oleObj name="Equation" r:id="rId16" imgW="177480" imgH="101520" progId="Equation.DSMT4">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56100" y="1844675"/>
                        <a:ext cx="382588" cy="222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264" name="Object 10">
            <a:extLst>
              <a:ext uri="{FF2B5EF4-FFF2-40B4-BE49-F238E27FC236}">
                <a16:creationId xmlns:a16="http://schemas.microsoft.com/office/drawing/2014/main" id="{7765D668-B310-5DC9-B558-EDF76B9C6442}"/>
              </a:ext>
            </a:extLst>
          </p:cNvPr>
          <p:cNvGraphicFramePr>
            <a:graphicFrameLocks noChangeAspect="1"/>
          </p:cNvGraphicFramePr>
          <p:nvPr/>
        </p:nvGraphicFramePr>
        <p:xfrm>
          <a:off x="4787900" y="1700213"/>
          <a:ext cx="492125" cy="501650"/>
        </p:xfrm>
        <a:graphic>
          <a:graphicData uri="http://schemas.openxmlformats.org/presentationml/2006/ole">
            <mc:AlternateContent xmlns:mc="http://schemas.openxmlformats.org/markup-compatibility/2006">
              <mc:Choice xmlns:v="urn:schemas-microsoft-com:vml" Requires="v">
                <p:oleObj name="Equation" r:id="rId18" imgW="228600" imgH="228600" progId="Equation.DSMT4">
                  <p:embed/>
                </p:oleObj>
              </mc:Choice>
              <mc:Fallback>
                <p:oleObj name="Equation" r:id="rId18" imgW="228600" imgH="228600" progId="Equation.DSMT4">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87900" y="1700213"/>
                        <a:ext cx="492125"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265" name="Object 11">
            <a:extLst>
              <a:ext uri="{FF2B5EF4-FFF2-40B4-BE49-F238E27FC236}">
                <a16:creationId xmlns:a16="http://schemas.microsoft.com/office/drawing/2014/main" id="{B517A3A5-B56C-B758-8FEC-66631ED4D521}"/>
              </a:ext>
            </a:extLst>
          </p:cNvPr>
          <p:cNvGraphicFramePr>
            <a:graphicFrameLocks noChangeAspect="1"/>
          </p:cNvGraphicFramePr>
          <p:nvPr/>
        </p:nvGraphicFramePr>
        <p:xfrm>
          <a:off x="5435600" y="1700213"/>
          <a:ext cx="465138" cy="501650"/>
        </p:xfrm>
        <a:graphic>
          <a:graphicData uri="http://schemas.openxmlformats.org/presentationml/2006/ole">
            <mc:AlternateContent xmlns:mc="http://schemas.openxmlformats.org/markup-compatibility/2006">
              <mc:Choice xmlns:v="urn:schemas-microsoft-com:vml" Requires="v">
                <p:oleObj name="Equation" r:id="rId20" imgW="215640" imgH="228600" progId="Equation.DSMT4">
                  <p:embed/>
                </p:oleObj>
              </mc:Choice>
              <mc:Fallback>
                <p:oleObj name="Equation" r:id="rId20" imgW="215640" imgH="228600" progId="Equation.DSMT4">
                  <p:embed/>
                  <p:pic>
                    <p:nvPicPr>
                      <p:cNvPr id="0" name="Object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435600" y="1700213"/>
                        <a:ext cx="465138"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266" name="Object 12">
            <a:extLst>
              <a:ext uri="{FF2B5EF4-FFF2-40B4-BE49-F238E27FC236}">
                <a16:creationId xmlns:a16="http://schemas.microsoft.com/office/drawing/2014/main" id="{85CA551E-ED7B-AB56-D071-9262F34C4773}"/>
              </a:ext>
            </a:extLst>
          </p:cNvPr>
          <p:cNvGraphicFramePr>
            <a:graphicFrameLocks noChangeAspect="1"/>
          </p:cNvGraphicFramePr>
          <p:nvPr/>
        </p:nvGraphicFramePr>
        <p:xfrm>
          <a:off x="6084888" y="1700213"/>
          <a:ext cx="492125" cy="501650"/>
        </p:xfrm>
        <a:graphic>
          <a:graphicData uri="http://schemas.openxmlformats.org/presentationml/2006/ole">
            <mc:AlternateContent xmlns:mc="http://schemas.openxmlformats.org/markup-compatibility/2006">
              <mc:Choice xmlns:v="urn:schemas-microsoft-com:vml" Requires="v">
                <p:oleObj name="Equation" r:id="rId22" imgW="228600" imgH="228600" progId="Equation.DSMT4">
                  <p:embed/>
                </p:oleObj>
              </mc:Choice>
              <mc:Fallback>
                <p:oleObj name="Equation" r:id="rId22" imgW="228600" imgH="228600" progId="Equation.DSMT4">
                  <p:embed/>
                  <p:pic>
                    <p:nvPicPr>
                      <p:cNvPr id="0" name="Object 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084888" y="1700213"/>
                        <a:ext cx="492125"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267" name="Object 13">
            <a:extLst>
              <a:ext uri="{FF2B5EF4-FFF2-40B4-BE49-F238E27FC236}">
                <a16:creationId xmlns:a16="http://schemas.microsoft.com/office/drawing/2014/main" id="{0ADB0592-5FEC-11DD-5752-068EADFF45A4}"/>
              </a:ext>
            </a:extLst>
          </p:cNvPr>
          <p:cNvGraphicFramePr>
            <a:graphicFrameLocks noChangeAspect="1"/>
          </p:cNvGraphicFramePr>
          <p:nvPr/>
        </p:nvGraphicFramePr>
        <p:xfrm>
          <a:off x="3563938" y="2205038"/>
          <a:ext cx="573087" cy="501650"/>
        </p:xfrm>
        <a:graphic>
          <a:graphicData uri="http://schemas.openxmlformats.org/presentationml/2006/ole">
            <mc:AlternateContent xmlns:mc="http://schemas.openxmlformats.org/markup-compatibility/2006">
              <mc:Choice xmlns:v="urn:schemas-microsoft-com:vml" Requires="v">
                <p:oleObj name="Equation" r:id="rId24" imgW="266400" imgH="228600" progId="Equation.DSMT4">
                  <p:embed/>
                </p:oleObj>
              </mc:Choice>
              <mc:Fallback>
                <p:oleObj name="Equation" r:id="rId24" imgW="266400" imgH="228600" progId="Equation.DSMT4">
                  <p:embed/>
                  <p:pic>
                    <p:nvPicPr>
                      <p:cNvPr id="0" name="Object 1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563938" y="2205038"/>
                        <a:ext cx="573087"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268" name="Object 14">
            <a:extLst>
              <a:ext uri="{FF2B5EF4-FFF2-40B4-BE49-F238E27FC236}">
                <a16:creationId xmlns:a16="http://schemas.microsoft.com/office/drawing/2014/main" id="{2B4D7E90-E629-19C9-6EBA-FDB57458E98B}"/>
              </a:ext>
            </a:extLst>
          </p:cNvPr>
          <p:cNvGraphicFramePr>
            <a:graphicFrameLocks noChangeAspect="1"/>
          </p:cNvGraphicFramePr>
          <p:nvPr/>
        </p:nvGraphicFramePr>
        <p:xfrm>
          <a:off x="4284663" y="2486025"/>
          <a:ext cx="381000" cy="222250"/>
        </p:xfrm>
        <a:graphic>
          <a:graphicData uri="http://schemas.openxmlformats.org/presentationml/2006/ole">
            <mc:AlternateContent xmlns:mc="http://schemas.openxmlformats.org/markup-compatibility/2006">
              <mc:Choice xmlns:v="urn:schemas-microsoft-com:vml" Requires="v">
                <p:oleObj name="Equation" r:id="rId26" imgW="177480" imgH="101520" progId="Equation.DSMT4">
                  <p:embed/>
                </p:oleObj>
              </mc:Choice>
              <mc:Fallback>
                <p:oleObj name="Equation" r:id="rId26" imgW="177480" imgH="101520" progId="Equation.DSMT4">
                  <p:embed/>
                  <p:pic>
                    <p:nvPicPr>
                      <p:cNvPr id="0" name="Object 1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284663" y="2486025"/>
                        <a:ext cx="381000" cy="222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269" name="Object 15">
            <a:extLst>
              <a:ext uri="{FF2B5EF4-FFF2-40B4-BE49-F238E27FC236}">
                <a16:creationId xmlns:a16="http://schemas.microsoft.com/office/drawing/2014/main" id="{9AE59B50-F9EE-FE0E-41B1-620A8E9B14CC}"/>
              </a:ext>
            </a:extLst>
          </p:cNvPr>
          <p:cNvGraphicFramePr>
            <a:graphicFrameLocks noChangeAspect="1"/>
          </p:cNvGraphicFramePr>
          <p:nvPr/>
        </p:nvGraphicFramePr>
        <p:xfrm>
          <a:off x="4932363" y="2205038"/>
          <a:ext cx="327025" cy="501650"/>
        </p:xfrm>
        <a:graphic>
          <a:graphicData uri="http://schemas.openxmlformats.org/presentationml/2006/ole">
            <mc:AlternateContent xmlns:mc="http://schemas.openxmlformats.org/markup-compatibility/2006">
              <mc:Choice xmlns:v="urn:schemas-microsoft-com:vml" Requires="v">
                <p:oleObj name="Equation" r:id="rId28" imgW="152280" imgH="228600" progId="Equation.DSMT4">
                  <p:embed/>
                </p:oleObj>
              </mc:Choice>
              <mc:Fallback>
                <p:oleObj name="Equation" r:id="rId28" imgW="152280" imgH="228600" progId="Equation.DSMT4">
                  <p:embed/>
                  <p:pic>
                    <p:nvPicPr>
                      <p:cNvPr id="0" name="Object 1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932363" y="2205038"/>
                        <a:ext cx="327025"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270" name="Object 16">
            <a:extLst>
              <a:ext uri="{FF2B5EF4-FFF2-40B4-BE49-F238E27FC236}">
                <a16:creationId xmlns:a16="http://schemas.microsoft.com/office/drawing/2014/main" id="{6C3028C6-661F-6DB8-16F0-3CD70AD14C87}"/>
              </a:ext>
            </a:extLst>
          </p:cNvPr>
          <p:cNvGraphicFramePr>
            <a:graphicFrameLocks noChangeAspect="1"/>
          </p:cNvGraphicFramePr>
          <p:nvPr/>
        </p:nvGraphicFramePr>
        <p:xfrm>
          <a:off x="5580063" y="2205038"/>
          <a:ext cx="354012" cy="501650"/>
        </p:xfrm>
        <a:graphic>
          <a:graphicData uri="http://schemas.openxmlformats.org/presentationml/2006/ole">
            <mc:AlternateContent xmlns:mc="http://schemas.openxmlformats.org/markup-compatibility/2006">
              <mc:Choice xmlns:v="urn:schemas-microsoft-com:vml" Requires="v">
                <p:oleObj name="Equation" r:id="rId30" imgW="164880" imgH="228600" progId="Equation.DSMT4">
                  <p:embed/>
                </p:oleObj>
              </mc:Choice>
              <mc:Fallback>
                <p:oleObj name="Equation" r:id="rId30" imgW="164880" imgH="228600" progId="Equation.DSMT4">
                  <p:embed/>
                  <p:pic>
                    <p:nvPicPr>
                      <p:cNvPr id="0" name="Object 1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580063" y="2205038"/>
                        <a:ext cx="354012"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271" name="Object 17">
            <a:extLst>
              <a:ext uri="{FF2B5EF4-FFF2-40B4-BE49-F238E27FC236}">
                <a16:creationId xmlns:a16="http://schemas.microsoft.com/office/drawing/2014/main" id="{76A375DF-59FE-726D-93E6-EE0C92DC22A5}"/>
              </a:ext>
            </a:extLst>
          </p:cNvPr>
          <p:cNvGraphicFramePr>
            <a:graphicFrameLocks noChangeAspect="1"/>
          </p:cNvGraphicFramePr>
          <p:nvPr/>
        </p:nvGraphicFramePr>
        <p:xfrm>
          <a:off x="6227763" y="2276475"/>
          <a:ext cx="246062" cy="277813"/>
        </p:xfrm>
        <a:graphic>
          <a:graphicData uri="http://schemas.openxmlformats.org/presentationml/2006/ole">
            <mc:AlternateContent xmlns:mc="http://schemas.openxmlformats.org/markup-compatibility/2006">
              <mc:Choice xmlns:v="urn:schemas-microsoft-com:vml" Requires="v">
                <p:oleObj name="Equation" r:id="rId32" imgW="114120" imgH="126720" progId="Equation.DSMT4">
                  <p:embed/>
                </p:oleObj>
              </mc:Choice>
              <mc:Fallback>
                <p:oleObj name="Equation" r:id="rId32" imgW="114120" imgH="126720" progId="Equation.DSMT4">
                  <p:embed/>
                  <p:pic>
                    <p:nvPicPr>
                      <p:cNvPr id="0" name="Object 1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227763" y="2276475"/>
                        <a:ext cx="246062" cy="27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272" name="Rectangle 24">
            <a:extLst>
              <a:ext uri="{FF2B5EF4-FFF2-40B4-BE49-F238E27FC236}">
                <a16:creationId xmlns:a16="http://schemas.microsoft.com/office/drawing/2014/main" id="{FD6530AE-6CB0-A2B4-6D8D-FEF9590E610F}"/>
              </a:ext>
            </a:extLst>
          </p:cNvPr>
          <p:cNvSpPr>
            <a:spLocks noChangeArrowheads="1"/>
          </p:cNvSpPr>
          <p:nvPr/>
        </p:nvSpPr>
        <p:spPr bwMode="auto">
          <a:xfrm>
            <a:off x="0" y="3860800"/>
            <a:ext cx="3492500" cy="519113"/>
          </a:xfrm>
          <a:prstGeom prst="rect">
            <a:avLst/>
          </a:prstGeom>
          <a:noFill/>
          <a:ln w="9525">
            <a:noFill/>
            <a:miter lim="800000"/>
            <a:headEnd/>
            <a:tailEnd/>
          </a:ln>
          <a:effectLst/>
        </p:spPr>
        <p:txBody>
          <a:bodyPr anchor="ctr">
            <a:spAutoFit/>
          </a:bodyPr>
          <a:lstStyle/>
          <a:p>
            <a:pPr fontAlgn="auto">
              <a:spcBef>
                <a:spcPct val="20000"/>
              </a:spcBef>
              <a:spcAft>
                <a:spcPts val="0"/>
              </a:spcAft>
              <a:defRPr/>
            </a:pPr>
            <a:r>
              <a:rPr lang="zh-CN" altLang="en-US" sz="2800" b="1">
                <a:solidFill>
                  <a:schemeClr val="accent2"/>
                </a:solidFill>
                <a:effectLst>
                  <a:outerShdw blurRad="38100" dist="38100" dir="2700000" algn="tl">
                    <a:srgbClr val="C0C0C0"/>
                  </a:outerShdw>
                </a:effectLst>
                <a:latin typeface="Times New Roman" pitchFamily="18" charset="0"/>
                <a:ea typeface="+mn-ea"/>
              </a:rPr>
              <a:t>例</a:t>
            </a:r>
            <a:r>
              <a:rPr lang="en-US" altLang="zh-CN" sz="2800" b="1">
                <a:solidFill>
                  <a:schemeClr val="accent2"/>
                </a:solidFill>
                <a:effectLst>
                  <a:outerShdw blurRad="38100" dist="38100" dir="2700000" algn="tl">
                    <a:srgbClr val="C0C0C0"/>
                  </a:outerShdw>
                </a:effectLst>
                <a:latin typeface="Times New Roman" pitchFamily="18" charset="0"/>
                <a:ea typeface="+mn-ea"/>
              </a:rPr>
              <a:t>4  </a:t>
            </a:r>
            <a:r>
              <a:rPr lang="zh-CN" altLang="en-US" sz="2800" b="1">
                <a:effectLst>
                  <a:outerShdw blurRad="38100" dist="38100" dir="2700000" algn="tl">
                    <a:srgbClr val="C0C0C0"/>
                  </a:outerShdw>
                </a:effectLst>
                <a:latin typeface="Times New Roman" pitchFamily="18" charset="0"/>
                <a:ea typeface="+mn-ea"/>
              </a:rPr>
              <a:t>用综合除法把</a:t>
            </a:r>
          </a:p>
        </p:txBody>
      </p:sp>
      <p:graphicFrame>
        <p:nvGraphicFramePr>
          <p:cNvPr id="309273" name="Object 18">
            <a:extLst>
              <a:ext uri="{FF2B5EF4-FFF2-40B4-BE49-F238E27FC236}">
                <a16:creationId xmlns:a16="http://schemas.microsoft.com/office/drawing/2014/main" id="{8E7EFBDE-5761-1B06-9B82-76BE0BBC01FA}"/>
              </a:ext>
            </a:extLst>
          </p:cNvPr>
          <p:cNvGraphicFramePr>
            <a:graphicFrameLocks noChangeAspect="1"/>
          </p:cNvGraphicFramePr>
          <p:nvPr/>
        </p:nvGraphicFramePr>
        <p:xfrm>
          <a:off x="2987675" y="3860800"/>
          <a:ext cx="411163" cy="446088"/>
        </p:xfrm>
        <a:graphic>
          <a:graphicData uri="http://schemas.openxmlformats.org/presentationml/2006/ole">
            <mc:AlternateContent xmlns:mc="http://schemas.openxmlformats.org/markup-compatibility/2006">
              <mc:Choice xmlns:v="urn:schemas-microsoft-com:vml" Requires="v">
                <p:oleObj name="Equation" r:id="rId34" imgW="190440" imgH="203040" progId="Equation.DSMT4">
                  <p:embed/>
                </p:oleObj>
              </mc:Choice>
              <mc:Fallback>
                <p:oleObj name="Equation" r:id="rId34" imgW="190440" imgH="203040" progId="Equation.DSMT4">
                  <p:embed/>
                  <p:pic>
                    <p:nvPicPr>
                      <p:cNvPr id="0" name="Object 1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987675" y="3860800"/>
                        <a:ext cx="411163"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274" name="Object 19">
            <a:extLst>
              <a:ext uri="{FF2B5EF4-FFF2-40B4-BE49-F238E27FC236}">
                <a16:creationId xmlns:a16="http://schemas.microsoft.com/office/drawing/2014/main" id="{6562EB19-6D72-DF4F-BCCB-D82C0B003F00}"/>
              </a:ext>
            </a:extLst>
          </p:cNvPr>
          <p:cNvGraphicFramePr>
            <a:graphicFrameLocks noChangeAspect="1"/>
          </p:cNvGraphicFramePr>
          <p:nvPr/>
        </p:nvGraphicFramePr>
        <p:xfrm>
          <a:off x="4643438" y="3933825"/>
          <a:ext cx="736600" cy="390525"/>
        </p:xfrm>
        <a:graphic>
          <a:graphicData uri="http://schemas.openxmlformats.org/presentationml/2006/ole">
            <mc:AlternateContent xmlns:mc="http://schemas.openxmlformats.org/markup-compatibility/2006">
              <mc:Choice xmlns:v="urn:schemas-microsoft-com:vml" Requires="v">
                <p:oleObj name="Equation" r:id="rId36" imgW="342720" imgH="177480" progId="Equation.DSMT4">
                  <p:embed/>
                </p:oleObj>
              </mc:Choice>
              <mc:Fallback>
                <p:oleObj name="Equation" r:id="rId36" imgW="342720" imgH="177480" progId="Equation.DSMT4">
                  <p:embed/>
                  <p:pic>
                    <p:nvPicPr>
                      <p:cNvPr id="0" name="Object 19"/>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643438" y="3933825"/>
                        <a:ext cx="7366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275" name="Rectangle 27">
            <a:extLst>
              <a:ext uri="{FF2B5EF4-FFF2-40B4-BE49-F238E27FC236}">
                <a16:creationId xmlns:a16="http://schemas.microsoft.com/office/drawing/2014/main" id="{7D6F5249-59D0-2A5F-9DA1-43D45C806057}"/>
              </a:ext>
            </a:extLst>
          </p:cNvPr>
          <p:cNvSpPr>
            <a:spLocks noChangeArrowheads="1"/>
          </p:cNvSpPr>
          <p:nvPr/>
        </p:nvSpPr>
        <p:spPr bwMode="auto">
          <a:xfrm>
            <a:off x="6011863" y="3068638"/>
            <a:ext cx="2952750" cy="519112"/>
          </a:xfrm>
          <a:prstGeom prst="rect">
            <a:avLst/>
          </a:prstGeom>
          <a:noFill/>
          <a:ln w="9525">
            <a:noFill/>
            <a:miter lim="800000"/>
            <a:headEnd/>
            <a:tailEnd/>
          </a:ln>
          <a:effectLst/>
        </p:spPr>
        <p:txBody>
          <a:bodyPr anchor="ctr">
            <a:spAutoFit/>
          </a:bodyPr>
          <a:lstStyle/>
          <a:p>
            <a:pPr fontAlgn="auto">
              <a:spcBef>
                <a:spcPct val="20000"/>
              </a:spcBef>
              <a:spcAft>
                <a:spcPts val="0"/>
              </a:spcAft>
              <a:defRPr/>
            </a:pPr>
            <a:r>
              <a:rPr lang="zh-CN" altLang="en-US" sz="2800" b="1">
                <a:effectLst>
                  <a:outerShdw blurRad="38100" dist="38100" dir="2700000" algn="tl">
                    <a:srgbClr val="C0C0C0"/>
                  </a:outerShdw>
                </a:effectLst>
                <a:latin typeface="Times New Roman" pitchFamily="18" charset="0"/>
                <a:ea typeface="+mn-ea"/>
              </a:rPr>
              <a:t>的商式和余式</a:t>
            </a:r>
            <a:r>
              <a:rPr lang="en-US" altLang="zh-CN" sz="2800" b="1">
                <a:effectLst>
                  <a:outerShdw blurRad="38100" dist="38100" dir="2700000" algn="tl">
                    <a:srgbClr val="C0C0C0"/>
                  </a:outerShdw>
                </a:effectLst>
                <a:latin typeface="Times New Roman" pitchFamily="18" charset="0"/>
                <a:ea typeface="+mn-ea"/>
              </a:rPr>
              <a:t>.</a:t>
            </a:r>
          </a:p>
        </p:txBody>
      </p:sp>
      <p:sp>
        <p:nvSpPr>
          <p:cNvPr id="309276" name="Rectangle 28">
            <a:extLst>
              <a:ext uri="{FF2B5EF4-FFF2-40B4-BE49-F238E27FC236}">
                <a16:creationId xmlns:a16="http://schemas.microsoft.com/office/drawing/2014/main" id="{447DB935-7AA9-15B4-B0F2-D9C3BB4CC3CA}"/>
              </a:ext>
            </a:extLst>
          </p:cNvPr>
          <p:cNvSpPr>
            <a:spLocks noChangeArrowheads="1"/>
          </p:cNvSpPr>
          <p:nvPr/>
        </p:nvSpPr>
        <p:spPr bwMode="auto">
          <a:xfrm>
            <a:off x="107950" y="4581525"/>
            <a:ext cx="7326313" cy="946150"/>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zh-CN" altLang="en-US" sz="2800" b="1">
                <a:solidFill>
                  <a:srgbClr val="FF6600"/>
                </a:solidFill>
                <a:effectLst>
                  <a:outerShdw blurRad="38100" dist="38100" dir="2700000" algn="tl">
                    <a:srgbClr val="C0C0C0"/>
                  </a:outerShdw>
                </a:effectLst>
                <a:latin typeface="Times New Roman" pitchFamily="18" charset="0"/>
                <a:ea typeface="+mn-ea"/>
              </a:rPr>
              <a:t>注</a:t>
            </a:r>
            <a:r>
              <a:rPr lang="en-US" altLang="zh-CN" sz="2800" b="1">
                <a:solidFill>
                  <a:schemeClr val="accent2"/>
                </a:solidFill>
                <a:effectLst>
                  <a:outerShdw blurRad="38100" dist="38100" dir="2700000" algn="tl">
                    <a:srgbClr val="C0C0C0"/>
                  </a:outerShdw>
                </a:effectLst>
                <a:latin typeface="Times New Roman" pitchFamily="18" charset="0"/>
                <a:ea typeface="+mn-ea"/>
              </a:rPr>
              <a:t>1.</a:t>
            </a:r>
            <a:r>
              <a:rPr lang="en-US" altLang="zh-CN" sz="2800" b="1">
                <a:solidFill>
                  <a:srgbClr val="FF6600"/>
                </a:solidFill>
                <a:effectLst>
                  <a:outerShdw blurRad="38100" dist="38100" dir="2700000" algn="tl">
                    <a:srgbClr val="C0C0C0"/>
                  </a:outerShdw>
                </a:effectLst>
                <a:latin typeface="Times New Roman" pitchFamily="18" charset="0"/>
                <a:ea typeface="+mn-ea"/>
              </a:rPr>
              <a:t> </a:t>
            </a:r>
            <a:r>
              <a:rPr lang="zh-CN" altLang="en-US" sz="2800" b="1">
                <a:solidFill>
                  <a:schemeClr val="tx2"/>
                </a:solidFill>
                <a:effectLst>
                  <a:outerShdw blurRad="38100" dist="38100" dir="2700000" algn="tl">
                    <a:srgbClr val="C0C0C0"/>
                  </a:outerShdw>
                </a:effectLst>
                <a:latin typeface="Times New Roman" pitchFamily="18" charset="0"/>
                <a:ea typeface="+mn-ea"/>
              </a:rPr>
              <a:t>利用综合除法时多项式系数按降幂排列，</a:t>
            </a:r>
          </a:p>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        有缺项时必须补上零</a:t>
            </a:r>
            <a:r>
              <a:rPr lang="en-US" altLang="zh-CN" sz="2800" b="1">
                <a:solidFill>
                  <a:schemeClr val="tx2"/>
                </a:solidFill>
                <a:effectLst>
                  <a:outerShdw blurRad="38100" dist="38100" dir="2700000" algn="tl">
                    <a:srgbClr val="C0C0C0"/>
                  </a:outerShdw>
                </a:effectLst>
                <a:latin typeface="Times New Roman" pitchFamily="18" charset="0"/>
                <a:ea typeface="+mn-ea"/>
              </a:rPr>
              <a:t>.</a:t>
            </a:r>
          </a:p>
        </p:txBody>
      </p:sp>
      <p:sp>
        <p:nvSpPr>
          <p:cNvPr id="309277" name="Rectangle 29">
            <a:extLst>
              <a:ext uri="{FF2B5EF4-FFF2-40B4-BE49-F238E27FC236}">
                <a16:creationId xmlns:a16="http://schemas.microsoft.com/office/drawing/2014/main" id="{24871680-7726-5508-1F20-86D193C623E3}"/>
              </a:ext>
            </a:extLst>
          </p:cNvPr>
          <p:cNvSpPr>
            <a:spLocks noChangeArrowheads="1"/>
          </p:cNvSpPr>
          <p:nvPr/>
        </p:nvSpPr>
        <p:spPr bwMode="auto">
          <a:xfrm>
            <a:off x="468313" y="5589588"/>
            <a:ext cx="6624637" cy="519112"/>
          </a:xfrm>
          <a:prstGeom prst="rect">
            <a:avLst/>
          </a:prstGeom>
          <a:noFill/>
          <a:ln w="9525">
            <a:noFill/>
            <a:miter lim="800000"/>
            <a:headEnd/>
            <a:tailEnd/>
          </a:ln>
          <a:effectLst/>
        </p:spPr>
        <p:txBody>
          <a:bodyPr>
            <a:spAutoFit/>
          </a:bodyPr>
          <a:lstStyle/>
          <a:p>
            <a:pPr fontAlgn="auto">
              <a:spcBef>
                <a:spcPts val="0"/>
              </a:spcBef>
              <a:spcAft>
                <a:spcPts val="0"/>
              </a:spcAft>
              <a:defRPr/>
            </a:pPr>
            <a:r>
              <a:rPr lang="en-US" altLang="zh-CN" sz="2800" b="1">
                <a:solidFill>
                  <a:schemeClr val="accent2"/>
                </a:solidFill>
                <a:effectLst>
                  <a:outerShdw blurRad="38100" dist="38100" dir="2700000" algn="tl">
                    <a:srgbClr val="C0C0C0"/>
                  </a:outerShdw>
                </a:effectLst>
                <a:latin typeface="Times New Roman" pitchFamily="18" charset="0"/>
                <a:ea typeface="+mn-ea"/>
              </a:rPr>
              <a:t>2. </a:t>
            </a:r>
            <a:r>
              <a:rPr lang="zh-CN" altLang="en-US" sz="2800" b="1">
                <a:solidFill>
                  <a:schemeClr val="tx2"/>
                </a:solidFill>
                <a:effectLst>
                  <a:outerShdw blurRad="38100" dist="38100" dir="2700000" algn="tl">
                    <a:srgbClr val="C0C0C0"/>
                  </a:outerShdw>
                </a:effectLst>
                <a:latin typeface="Times New Roman" pitchFamily="18" charset="0"/>
                <a:ea typeface="+mn-ea"/>
              </a:rPr>
              <a:t>若除式为</a:t>
            </a:r>
            <a:r>
              <a:rPr lang="en-US" altLang="zh-CN" sz="2800" b="1" i="1">
                <a:solidFill>
                  <a:schemeClr val="tx2"/>
                </a:solidFill>
                <a:effectLst>
                  <a:outerShdw blurRad="38100" dist="38100" dir="2700000" algn="tl">
                    <a:srgbClr val="C0C0C0"/>
                  </a:outerShdw>
                </a:effectLst>
                <a:latin typeface="Times New Roman" pitchFamily="18" charset="0"/>
                <a:ea typeface="+mn-ea"/>
              </a:rPr>
              <a:t>x</a:t>
            </a:r>
            <a:r>
              <a:rPr lang="en-US" altLang="zh-CN" sz="2800" b="1">
                <a:solidFill>
                  <a:schemeClr val="tx2"/>
                </a:solidFill>
                <a:effectLst>
                  <a:outerShdw blurRad="38100" dist="38100" dir="2700000" algn="tl">
                    <a:srgbClr val="C0C0C0"/>
                  </a:outerShdw>
                </a:effectLst>
                <a:latin typeface="Times New Roman" pitchFamily="18" charset="0"/>
                <a:ea typeface="+mn-ea"/>
              </a:rPr>
              <a:t>+</a:t>
            </a:r>
            <a:r>
              <a:rPr lang="en-US" altLang="zh-CN" sz="2800" b="1" i="1">
                <a:solidFill>
                  <a:schemeClr val="tx2"/>
                </a:solidFill>
                <a:effectLst>
                  <a:outerShdw blurRad="38100" dist="38100" dir="2700000" algn="tl">
                    <a:srgbClr val="C0C0C0"/>
                  </a:outerShdw>
                </a:effectLst>
                <a:latin typeface="Times New Roman" pitchFamily="18" charset="0"/>
                <a:ea typeface="+mn-ea"/>
              </a:rPr>
              <a:t>b</a:t>
            </a:r>
            <a:r>
              <a:rPr lang="zh-CN" altLang="en-US" sz="2800" b="1">
                <a:solidFill>
                  <a:schemeClr val="tx2"/>
                </a:solidFill>
                <a:effectLst>
                  <a:outerShdw blurRad="38100" dist="38100" dir="2700000" algn="tl">
                    <a:srgbClr val="C0C0C0"/>
                  </a:outerShdw>
                </a:effectLst>
                <a:latin typeface="Times New Roman" pitchFamily="18" charset="0"/>
                <a:ea typeface="+mn-ea"/>
              </a:rPr>
              <a:t>则变成</a:t>
            </a:r>
            <a:r>
              <a:rPr lang="en-US" altLang="zh-CN" sz="2800" b="1" i="1">
                <a:solidFill>
                  <a:schemeClr val="tx2"/>
                </a:solidFill>
                <a:effectLst>
                  <a:outerShdw blurRad="38100" dist="38100" dir="2700000" algn="tl">
                    <a:srgbClr val="C0C0C0"/>
                  </a:outerShdw>
                </a:effectLst>
                <a:latin typeface="Times New Roman" pitchFamily="18" charset="0"/>
                <a:ea typeface="+mn-ea"/>
              </a:rPr>
              <a:t>x</a:t>
            </a:r>
            <a:r>
              <a:rPr lang="en-US" altLang="zh-CN" sz="2800" b="1">
                <a:solidFill>
                  <a:schemeClr val="tx2"/>
                </a:solidFill>
                <a:effectLst>
                  <a:outerShdw blurRad="38100" dist="38100" dir="2700000" algn="tl">
                    <a:srgbClr val="C0C0C0"/>
                  </a:outerShdw>
                </a:effectLst>
                <a:latin typeface="Times New Roman" pitchFamily="18" charset="0"/>
                <a:ea typeface="+mn-ea"/>
              </a:rPr>
              <a:t>-</a:t>
            </a:r>
            <a:r>
              <a:rPr lang="en-US" altLang="zh-CN" sz="2800" b="1" i="1">
                <a:solidFill>
                  <a:schemeClr val="tx2"/>
                </a:solidFill>
                <a:effectLst>
                  <a:outerShdw blurRad="38100" dist="38100" dir="2700000" algn="tl">
                    <a:srgbClr val="C0C0C0"/>
                  </a:outerShdw>
                </a:effectLst>
                <a:latin typeface="Times New Roman" pitchFamily="18" charset="0"/>
                <a:ea typeface="+mn-ea"/>
              </a:rPr>
              <a:t> </a:t>
            </a:r>
            <a:r>
              <a:rPr lang="en-US" altLang="zh-CN" sz="2800" b="1">
                <a:solidFill>
                  <a:schemeClr val="tx2"/>
                </a:solidFill>
                <a:effectLst>
                  <a:outerShdw blurRad="38100" dist="38100" dir="2700000" algn="tl">
                    <a:srgbClr val="C0C0C0"/>
                  </a:outerShdw>
                </a:effectLst>
                <a:latin typeface="Times New Roman" pitchFamily="18" charset="0"/>
                <a:ea typeface="+mn-ea"/>
              </a:rPr>
              <a:t>(-</a:t>
            </a:r>
            <a:r>
              <a:rPr lang="en-US" altLang="zh-CN" sz="2800" b="1" i="1">
                <a:solidFill>
                  <a:schemeClr val="tx2"/>
                </a:solidFill>
                <a:effectLst>
                  <a:outerShdw blurRad="38100" dist="38100" dir="2700000" algn="tl">
                    <a:srgbClr val="C0C0C0"/>
                  </a:outerShdw>
                </a:effectLst>
                <a:latin typeface="Times New Roman" pitchFamily="18" charset="0"/>
                <a:ea typeface="+mn-ea"/>
              </a:rPr>
              <a:t>b</a:t>
            </a:r>
            <a:r>
              <a:rPr lang="en-US" altLang="zh-CN" sz="2800" b="1">
                <a:solidFill>
                  <a:schemeClr val="tx2"/>
                </a:solidFill>
                <a:effectLst>
                  <a:outerShdw blurRad="38100" dist="38100" dir="2700000" algn="tl">
                    <a:srgbClr val="C0C0C0"/>
                  </a:outerShdw>
                </a:effectLst>
                <a:latin typeface="Times New Roman" pitchFamily="18" charset="0"/>
                <a:ea typeface="+mn-ea"/>
              </a:rPr>
              <a:t>).</a:t>
            </a:r>
          </a:p>
        </p:txBody>
      </p:sp>
      <p:sp>
        <p:nvSpPr>
          <p:cNvPr id="55326" name="Text Box 30">
            <a:extLst>
              <a:ext uri="{FF2B5EF4-FFF2-40B4-BE49-F238E27FC236}">
                <a16:creationId xmlns:a16="http://schemas.microsoft.com/office/drawing/2014/main" id="{55E9AB2B-E767-CDCC-2200-8CA024C977D5}"/>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§7  </a:t>
            </a:r>
            <a:r>
              <a:rPr lang="zh-CN" altLang="en-US" sz="3200" b="1">
                <a:solidFill>
                  <a:schemeClr val="accent2"/>
                </a:solidFill>
                <a:latin typeface="宋体" panose="02010600030101010101" pitchFamily="2" charset="-122"/>
              </a:rPr>
              <a:t>多项式函数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9256"/>
                                        </p:tgtEl>
                                        <p:attrNameLst>
                                          <p:attrName>style.visibility</p:attrName>
                                        </p:attrNameLst>
                                      </p:cBhvr>
                                      <p:to>
                                        <p:strVal val="visible"/>
                                      </p:to>
                                    </p:set>
                                    <p:animEffect transition="in" filter="wipe(left)">
                                      <p:cBhvr>
                                        <p:cTn id="7" dur="500"/>
                                        <p:tgtEl>
                                          <p:spTgt spid="3092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9257"/>
                                        </p:tgtEl>
                                        <p:attrNameLst>
                                          <p:attrName>style.visibility</p:attrName>
                                        </p:attrNameLst>
                                      </p:cBhvr>
                                      <p:to>
                                        <p:strVal val="visible"/>
                                      </p:to>
                                    </p:set>
                                    <p:animEffect transition="in" filter="wipe(left)">
                                      <p:cBhvr>
                                        <p:cTn id="12" dur="500"/>
                                        <p:tgtEl>
                                          <p:spTgt spid="309257"/>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309258"/>
                                        </p:tgtEl>
                                        <p:attrNameLst>
                                          <p:attrName>style.visibility</p:attrName>
                                        </p:attrNameLst>
                                      </p:cBhvr>
                                      <p:to>
                                        <p:strVal val="visible"/>
                                      </p:to>
                                    </p:set>
                                    <p:animEffect transition="in" filter="wipe(left)">
                                      <p:cBhvr>
                                        <p:cTn id="16" dur="500"/>
                                        <p:tgtEl>
                                          <p:spTgt spid="30925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09259"/>
                                        </p:tgtEl>
                                        <p:attrNameLst>
                                          <p:attrName>style.visibility</p:attrName>
                                        </p:attrNameLst>
                                      </p:cBhvr>
                                      <p:to>
                                        <p:strVal val="visible"/>
                                      </p:to>
                                    </p:set>
                                    <p:animEffect transition="in" filter="wipe(left)">
                                      <p:cBhvr>
                                        <p:cTn id="21" dur="500"/>
                                        <p:tgtEl>
                                          <p:spTgt spid="30925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09260"/>
                                        </p:tgtEl>
                                        <p:attrNameLst>
                                          <p:attrName>style.visibility</p:attrName>
                                        </p:attrNameLst>
                                      </p:cBhvr>
                                      <p:to>
                                        <p:strVal val="visible"/>
                                      </p:to>
                                    </p:set>
                                    <p:animEffect transition="in" filter="wipe(left)">
                                      <p:cBhvr>
                                        <p:cTn id="26" dur="500"/>
                                        <p:tgtEl>
                                          <p:spTgt spid="30926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309261"/>
                                        </p:tgtEl>
                                        <p:attrNameLst>
                                          <p:attrName>style.visibility</p:attrName>
                                        </p:attrNameLst>
                                      </p:cBhvr>
                                      <p:to>
                                        <p:strVal val="visible"/>
                                      </p:to>
                                    </p:set>
                                    <p:animEffect transition="in" filter="wipe(left)">
                                      <p:cBhvr>
                                        <p:cTn id="31" dur="500"/>
                                        <p:tgtEl>
                                          <p:spTgt spid="30926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09262"/>
                                        </p:tgtEl>
                                        <p:attrNameLst>
                                          <p:attrName>style.visibility</p:attrName>
                                        </p:attrNameLst>
                                      </p:cBhvr>
                                      <p:to>
                                        <p:strVal val="visible"/>
                                      </p:to>
                                    </p:set>
                                    <p:animEffect transition="in" filter="wipe(left)">
                                      <p:cBhvr>
                                        <p:cTn id="36" dur="500"/>
                                        <p:tgtEl>
                                          <p:spTgt spid="30926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309267"/>
                                        </p:tgtEl>
                                        <p:attrNameLst>
                                          <p:attrName>style.visibility</p:attrName>
                                        </p:attrNameLst>
                                      </p:cBhvr>
                                      <p:to>
                                        <p:strVal val="visible"/>
                                      </p:to>
                                    </p:set>
                                    <p:animEffect transition="in" filter="wipe(left)">
                                      <p:cBhvr>
                                        <p:cTn id="41" dur="500"/>
                                        <p:tgtEl>
                                          <p:spTgt spid="30926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309263"/>
                                        </p:tgtEl>
                                        <p:attrNameLst>
                                          <p:attrName>style.visibility</p:attrName>
                                        </p:attrNameLst>
                                      </p:cBhvr>
                                      <p:to>
                                        <p:strVal val="visible"/>
                                      </p:to>
                                    </p:set>
                                    <p:animEffect transition="in" filter="wipe(left)">
                                      <p:cBhvr>
                                        <p:cTn id="46" dur="500"/>
                                        <p:tgtEl>
                                          <p:spTgt spid="309263"/>
                                        </p:tgtEl>
                                      </p:cBhvr>
                                    </p:animEffect>
                                  </p:childTnLst>
                                </p:cTn>
                              </p:par>
                            </p:childTnLst>
                          </p:cTn>
                        </p:par>
                        <p:par>
                          <p:cTn id="47" fill="hold" nodeType="afterGroup">
                            <p:stCondLst>
                              <p:cond delay="500"/>
                            </p:stCondLst>
                            <p:childTnLst>
                              <p:par>
                                <p:cTn id="48" presetID="22" presetClass="entr" presetSubtype="8" fill="hold" nodeType="afterEffect">
                                  <p:stCondLst>
                                    <p:cond delay="0"/>
                                  </p:stCondLst>
                                  <p:childTnLst>
                                    <p:set>
                                      <p:cBhvr>
                                        <p:cTn id="49" dur="1" fill="hold">
                                          <p:stCondLst>
                                            <p:cond delay="0"/>
                                          </p:stCondLst>
                                        </p:cTn>
                                        <p:tgtEl>
                                          <p:spTgt spid="309268"/>
                                        </p:tgtEl>
                                        <p:attrNameLst>
                                          <p:attrName>style.visibility</p:attrName>
                                        </p:attrNameLst>
                                      </p:cBhvr>
                                      <p:to>
                                        <p:strVal val="visible"/>
                                      </p:to>
                                    </p:set>
                                    <p:animEffect transition="in" filter="wipe(left)">
                                      <p:cBhvr>
                                        <p:cTn id="50" dur="500"/>
                                        <p:tgtEl>
                                          <p:spTgt spid="30926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309264"/>
                                        </p:tgtEl>
                                        <p:attrNameLst>
                                          <p:attrName>style.visibility</p:attrName>
                                        </p:attrNameLst>
                                      </p:cBhvr>
                                      <p:to>
                                        <p:strVal val="visible"/>
                                      </p:to>
                                    </p:set>
                                    <p:animEffect transition="in" filter="wipe(left)">
                                      <p:cBhvr>
                                        <p:cTn id="55" dur="500"/>
                                        <p:tgtEl>
                                          <p:spTgt spid="30926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309269"/>
                                        </p:tgtEl>
                                        <p:attrNameLst>
                                          <p:attrName>style.visibility</p:attrName>
                                        </p:attrNameLst>
                                      </p:cBhvr>
                                      <p:to>
                                        <p:strVal val="visible"/>
                                      </p:to>
                                    </p:set>
                                    <p:animEffect transition="in" filter="wipe(left)">
                                      <p:cBhvr>
                                        <p:cTn id="60" dur="500"/>
                                        <p:tgtEl>
                                          <p:spTgt spid="30926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309265"/>
                                        </p:tgtEl>
                                        <p:attrNameLst>
                                          <p:attrName>style.visibility</p:attrName>
                                        </p:attrNameLst>
                                      </p:cBhvr>
                                      <p:to>
                                        <p:strVal val="visible"/>
                                      </p:to>
                                    </p:set>
                                    <p:animEffect transition="in" filter="wipe(left)">
                                      <p:cBhvr>
                                        <p:cTn id="65" dur="500"/>
                                        <p:tgtEl>
                                          <p:spTgt spid="30926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309270"/>
                                        </p:tgtEl>
                                        <p:attrNameLst>
                                          <p:attrName>style.visibility</p:attrName>
                                        </p:attrNameLst>
                                      </p:cBhvr>
                                      <p:to>
                                        <p:strVal val="visible"/>
                                      </p:to>
                                    </p:set>
                                    <p:animEffect transition="in" filter="wipe(left)">
                                      <p:cBhvr>
                                        <p:cTn id="70" dur="500"/>
                                        <p:tgtEl>
                                          <p:spTgt spid="30927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309266"/>
                                        </p:tgtEl>
                                        <p:attrNameLst>
                                          <p:attrName>style.visibility</p:attrName>
                                        </p:attrNameLst>
                                      </p:cBhvr>
                                      <p:to>
                                        <p:strVal val="visible"/>
                                      </p:to>
                                    </p:set>
                                    <p:animEffect transition="in" filter="wipe(left)">
                                      <p:cBhvr>
                                        <p:cTn id="75" dur="500"/>
                                        <p:tgtEl>
                                          <p:spTgt spid="30926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309271"/>
                                        </p:tgtEl>
                                        <p:attrNameLst>
                                          <p:attrName>style.visibility</p:attrName>
                                        </p:attrNameLst>
                                      </p:cBhvr>
                                      <p:to>
                                        <p:strVal val="visible"/>
                                      </p:to>
                                    </p:set>
                                    <p:animEffect transition="in" filter="wipe(left)">
                                      <p:cBhvr>
                                        <p:cTn id="80" dur="500"/>
                                        <p:tgtEl>
                                          <p:spTgt spid="309271"/>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09250"/>
                                        </p:tgtEl>
                                        <p:attrNameLst>
                                          <p:attrName>style.visibility</p:attrName>
                                        </p:attrNameLst>
                                      </p:cBhvr>
                                      <p:to>
                                        <p:strVal val="visible"/>
                                      </p:to>
                                    </p:set>
                                    <p:animEffect transition="in" filter="wipe(left)">
                                      <p:cBhvr>
                                        <p:cTn id="85" dur="500"/>
                                        <p:tgtEl>
                                          <p:spTgt spid="309250"/>
                                        </p:tgtEl>
                                      </p:cBhvr>
                                    </p:animEffect>
                                  </p:childTnLst>
                                </p:cTn>
                              </p:par>
                            </p:childTnLst>
                          </p:cTn>
                        </p:par>
                        <p:par>
                          <p:cTn id="86" fill="hold" nodeType="afterGroup">
                            <p:stCondLst>
                              <p:cond delay="500"/>
                            </p:stCondLst>
                            <p:childTnLst>
                              <p:par>
                                <p:cTn id="87" presetID="22" presetClass="entr" presetSubtype="8" fill="hold" nodeType="afterEffect">
                                  <p:stCondLst>
                                    <p:cond delay="0"/>
                                  </p:stCondLst>
                                  <p:childTnLst>
                                    <p:set>
                                      <p:cBhvr>
                                        <p:cTn id="88" dur="1" fill="hold">
                                          <p:stCondLst>
                                            <p:cond delay="0"/>
                                          </p:stCondLst>
                                        </p:cTn>
                                        <p:tgtEl>
                                          <p:spTgt spid="309252"/>
                                        </p:tgtEl>
                                        <p:attrNameLst>
                                          <p:attrName>style.visibility</p:attrName>
                                        </p:attrNameLst>
                                      </p:cBhvr>
                                      <p:to>
                                        <p:strVal val="visible"/>
                                      </p:to>
                                    </p:set>
                                    <p:animEffect transition="in" filter="wipe(left)">
                                      <p:cBhvr>
                                        <p:cTn id="89" dur="500"/>
                                        <p:tgtEl>
                                          <p:spTgt spid="309252"/>
                                        </p:tgtEl>
                                      </p:cBhvr>
                                    </p:animEffect>
                                  </p:childTnLst>
                                </p:cTn>
                              </p:par>
                            </p:childTnLst>
                          </p:cTn>
                        </p:par>
                        <p:par>
                          <p:cTn id="90" fill="hold" nodeType="afterGroup">
                            <p:stCondLst>
                              <p:cond delay="1000"/>
                            </p:stCondLst>
                            <p:childTnLst>
                              <p:par>
                                <p:cTn id="91" presetID="22" presetClass="entr" presetSubtype="8" fill="hold" grpId="0" nodeType="afterEffect">
                                  <p:stCondLst>
                                    <p:cond delay="0"/>
                                  </p:stCondLst>
                                  <p:childTnLst>
                                    <p:set>
                                      <p:cBhvr>
                                        <p:cTn id="92" dur="1" fill="hold">
                                          <p:stCondLst>
                                            <p:cond delay="0"/>
                                          </p:stCondLst>
                                        </p:cTn>
                                        <p:tgtEl>
                                          <p:spTgt spid="309253"/>
                                        </p:tgtEl>
                                        <p:attrNameLst>
                                          <p:attrName>style.visibility</p:attrName>
                                        </p:attrNameLst>
                                      </p:cBhvr>
                                      <p:to>
                                        <p:strVal val="visible"/>
                                      </p:to>
                                    </p:set>
                                    <p:animEffect transition="in" filter="wipe(left)">
                                      <p:cBhvr>
                                        <p:cTn id="93" dur="500"/>
                                        <p:tgtEl>
                                          <p:spTgt spid="309253"/>
                                        </p:tgtEl>
                                      </p:cBhvr>
                                    </p:animEffect>
                                  </p:childTnLst>
                                </p:cTn>
                              </p:par>
                            </p:childTnLst>
                          </p:cTn>
                        </p:par>
                        <p:par>
                          <p:cTn id="94" fill="hold" nodeType="afterGroup">
                            <p:stCondLst>
                              <p:cond delay="1500"/>
                            </p:stCondLst>
                            <p:childTnLst>
                              <p:par>
                                <p:cTn id="95" presetID="22" presetClass="entr" presetSubtype="8" fill="hold" nodeType="afterEffect">
                                  <p:stCondLst>
                                    <p:cond delay="0"/>
                                  </p:stCondLst>
                                  <p:childTnLst>
                                    <p:set>
                                      <p:cBhvr>
                                        <p:cTn id="96" dur="1" fill="hold">
                                          <p:stCondLst>
                                            <p:cond delay="0"/>
                                          </p:stCondLst>
                                        </p:cTn>
                                        <p:tgtEl>
                                          <p:spTgt spid="309254"/>
                                        </p:tgtEl>
                                        <p:attrNameLst>
                                          <p:attrName>style.visibility</p:attrName>
                                        </p:attrNameLst>
                                      </p:cBhvr>
                                      <p:to>
                                        <p:strVal val="visible"/>
                                      </p:to>
                                    </p:set>
                                    <p:animEffect transition="in" filter="wipe(left)">
                                      <p:cBhvr>
                                        <p:cTn id="97" dur="500"/>
                                        <p:tgtEl>
                                          <p:spTgt spid="309254"/>
                                        </p:tgtEl>
                                      </p:cBhvr>
                                    </p:animEffect>
                                  </p:childTnLst>
                                </p:cTn>
                              </p:par>
                            </p:childTnLst>
                          </p:cTn>
                        </p:par>
                        <p:par>
                          <p:cTn id="98" fill="hold" nodeType="afterGroup">
                            <p:stCondLst>
                              <p:cond delay="2000"/>
                            </p:stCondLst>
                            <p:childTnLst>
                              <p:par>
                                <p:cTn id="99" presetID="22" presetClass="entr" presetSubtype="8" fill="hold" grpId="0" nodeType="afterEffect">
                                  <p:stCondLst>
                                    <p:cond delay="0"/>
                                  </p:stCondLst>
                                  <p:childTnLst>
                                    <p:set>
                                      <p:cBhvr>
                                        <p:cTn id="100" dur="1" fill="hold">
                                          <p:stCondLst>
                                            <p:cond delay="0"/>
                                          </p:stCondLst>
                                        </p:cTn>
                                        <p:tgtEl>
                                          <p:spTgt spid="309275"/>
                                        </p:tgtEl>
                                        <p:attrNameLst>
                                          <p:attrName>style.visibility</p:attrName>
                                        </p:attrNameLst>
                                      </p:cBhvr>
                                      <p:to>
                                        <p:strVal val="visible"/>
                                      </p:to>
                                    </p:set>
                                    <p:animEffect transition="in" filter="wipe(left)">
                                      <p:cBhvr>
                                        <p:cTn id="101" dur="500"/>
                                        <p:tgtEl>
                                          <p:spTgt spid="309275"/>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309272"/>
                                        </p:tgtEl>
                                        <p:attrNameLst>
                                          <p:attrName>style.visibility</p:attrName>
                                        </p:attrNameLst>
                                      </p:cBhvr>
                                      <p:to>
                                        <p:strVal val="visible"/>
                                      </p:to>
                                    </p:set>
                                    <p:animEffect transition="in" filter="wipe(left)">
                                      <p:cBhvr>
                                        <p:cTn id="106" dur="500"/>
                                        <p:tgtEl>
                                          <p:spTgt spid="309272"/>
                                        </p:tgtEl>
                                      </p:cBhvr>
                                    </p:animEffect>
                                  </p:childTnLst>
                                </p:cTn>
                              </p:par>
                            </p:childTnLst>
                          </p:cTn>
                        </p:par>
                        <p:par>
                          <p:cTn id="107" fill="hold" nodeType="afterGroup">
                            <p:stCondLst>
                              <p:cond delay="500"/>
                            </p:stCondLst>
                            <p:childTnLst>
                              <p:par>
                                <p:cTn id="108" presetID="22" presetClass="entr" presetSubtype="8" fill="hold" nodeType="afterEffect">
                                  <p:stCondLst>
                                    <p:cond delay="0"/>
                                  </p:stCondLst>
                                  <p:childTnLst>
                                    <p:set>
                                      <p:cBhvr>
                                        <p:cTn id="109" dur="1" fill="hold">
                                          <p:stCondLst>
                                            <p:cond delay="0"/>
                                          </p:stCondLst>
                                        </p:cTn>
                                        <p:tgtEl>
                                          <p:spTgt spid="309273"/>
                                        </p:tgtEl>
                                        <p:attrNameLst>
                                          <p:attrName>style.visibility</p:attrName>
                                        </p:attrNameLst>
                                      </p:cBhvr>
                                      <p:to>
                                        <p:strVal val="visible"/>
                                      </p:to>
                                    </p:set>
                                    <p:animEffect transition="in" filter="wipe(left)">
                                      <p:cBhvr>
                                        <p:cTn id="110" dur="500"/>
                                        <p:tgtEl>
                                          <p:spTgt spid="309273"/>
                                        </p:tgtEl>
                                      </p:cBhvr>
                                    </p:animEffect>
                                  </p:childTnLst>
                                </p:cTn>
                              </p:par>
                            </p:childTnLst>
                          </p:cTn>
                        </p:par>
                        <p:par>
                          <p:cTn id="111" fill="hold" nodeType="afterGroup">
                            <p:stCondLst>
                              <p:cond delay="1000"/>
                            </p:stCondLst>
                            <p:childTnLst>
                              <p:par>
                                <p:cTn id="112" presetID="22" presetClass="entr" presetSubtype="8" fill="hold" grpId="0" nodeType="afterEffect">
                                  <p:stCondLst>
                                    <p:cond delay="0"/>
                                  </p:stCondLst>
                                  <p:childTnLst>
                                    <p:set>
                                      <p:cBhvr>
                                        <p:cTn id="113" dur="1" fill="hold">
                                          <p:stCondLst>
                                            <p:cond delay="0"/>
                                          </p:stCondLst>
                                        </p:cTn>
                                        <p:tgtEl>
                                          <p:spTgt spid="309255"/>
                                        </p:tgtEl>
                                        <p:attrNameLst>
                                          <p:attrName>style.visibility</p:attrName>
                                        </p:attrNameLst>
                                      </p:cBhvr>
                                      <p:to>
                                        <p:strVal val="visible"/>
                                      </p:to>
                                    </p:set>
                                    <p:animEffect transition="in" filter="wipe(left)">
                                      <p:cBhvr>
                                        <p:cTn id="114" dur="500"/>
                                        <p:tgtEl>
                                          <p:spTgt spid="309255"/>
                                        </p:tgtEl>
                                      </p:cBhvr>
                                    </p:animEffect>
                                  </p:childTnLst>
                                </p:cTn>
                              </p:par>
                            </p:childTnLst>
                          </p:cTn>
                        </p:par>
                        <p:par>
                          <p:cTn id="115" fill="hold" nodeType="afterGroup">
                            <p:stCondLst>
                              <p:cond delay="1500"/>
                            </p:stCondLst>
                            <p:childTnLst>
                              <p:par>
                                <p:cTn id="116" presetID="22" presetClass="entr" presetSubtype="8" fill="hold" nodeType="afterEffect">
                                  <p:stCondLst>
                                    <p:cond delay="0"/>
                                  </p:stCondLst>
                                  <p:childTnLst>
                                    <p:set>
                                      <p:cBhvr>
                                        <p:cTn id="117" dur="1" fill="hold">
                                          <p:stCondLst>
                                            <p:cond delay="0"/>
                                          </p:stCondLst>
                                        </p:cTn>
                                        <p:tgtEl>
                                          <p:spTgt spid="309274"/>
                                        </p:tgtEl>
                                        <p:attrNameLst>
                                          <p:attrName>style.visibility</p:attrName>
                                        </p:attrNameLst>
                                      </p:cBhvr>
                                      <p:to>
                                        <p:strVal val="visible"/>
                                      </p:to>
                                    </p:set>
                                    <p:animEffect transition="in" filter="wipe(left)">
                                      <p:cBhvr>
                                        <p:cTn id="118" dur="500"/>
                                        <p:tgtEl>
                                          <p:spTgt spid="309274"/>
                                        </p:tgtEl>
                                      </p:cBhvr>
                                    </p:animEffect>
                                  </p:childTnLst>
                                </p:cTn>
                              </p:par>
                            </p:childTnLst>
                          </p:cTn>
                        </p:par>
                        <p:par>
                          <p:cTn id="119" fill="hold" nodeType="afterGroup">
                            <p:stCondLst>
                              <p:cond delay="2000"/>
                            </p:stCondLst>
                            <p:childTnLst>
                              <p:par>
                                <p:cTn id="120" presetID="22" presetClass="entr" presetSubtype="8" fill="hold" grpId="0" nodeType="afterEffect">
                                  <p:stCondLst>
                                    <p:cond delay="0"/>
                                  </p:stCondLst>
                                  <p:childTnLst>
                                    <p:set>
                                      <p:cBhvr>
                                        <p:cTn id="121" dur="1" fill="hold">
                                          <p:stCondLst>
                                            <p:cond delay="0"/>
                                          </p:stCondLst>
                                        </p:cTn>
                                        <p:tgtEl>
                                          <p:spTgt spid="309251"/>
                                        </p:tgtEl>
                                        <p:attrNameLst>
                                          <p:attrName>style.visibility</p:attrName>
                                        </p:attrNameLst>
                                      </p:cBhvr>
                                      <p:to>
                                        <p:strVal val="visible"/>
                                      </p:to>
                                    </p:set>
                                    <p:animEffect transition="in" filter="wipe(left)">
                                      <p:cBhvr>
                                        <p:cTn id="122" dur="500"/>
                                        <p:tgtEl>
                                          <p:spTgt spid="309251"/>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309276"/>
                                        </p:tgtEl>
                                        <p:attrNameLst>
                                          <p:attrName>style.visibility</p:attrName>
                                        </p:attrNameLst>
                                      </p:cBhvr>
                                      <p:to>
                                        <p:strVal val="visible"/>
                                      </p:to>
                                    </p:set>
                                    <p:animEffect transition="in" filter="wipe(left)">
                                      <p:cBhvr>
                                        <p:cTn id="127" dur="500"/>
                                        <p:tgtEl>
                                          <p:spTgt spid="309276"/>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309277"/>
                                        </p:tgtEl>
                                        <p:attrNameLst>
                                          <p:attrName>style.visibility</p:attrName>
                                        </p:attrNameLst>
                                      </p:cBhvr>
                                      <p:to>
                                        <p:strVal val="visible"/>
                                      </p:to>
                                    </p:set>
                                    <p:animEffect transition="in" filter="wipe(left)">
                                      <p:cBhvr>
                                        <p:cTn id="132" dur="500"/>
                                        <p:tgtEl>
                                          <p:spTgt spid="309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0" grpId="0"/>
      <p:bldP spid="309251" grpId="0"/>
      <p:bldP spid="309253" grpId="0"/>
      <p:bldP spid="309255" grpId="0"/>
      <p:bldP spid="309256" grpId="0"/>
      <p:bldP spid="309272" grpId="0"/>
      <p:bldP spid="309275" grpId="0"/>
      <p:bldP spid="309276" grpId="0"/>
      <p:bldP spid="30927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a:extLst>
              <a:ext uri="{FF2B5EF4-FFF2-40B4-BE49-F238E27FC236}">
                <a16:creationId xmlns:a16="http://schemas.microsoft.com/office/drawing/2014/main" id="{4CD27507-E31A-2DDF-83A4-C57CF39FDE30}"/>
              </a:ext>
            </a:extLst>
          </p:cNvPr>
          <p:cNvSpPr>
            <a:spLocks noChangeArrowheads="1"/>
          </p:cNvSpPr>
          <p:nvPr/>
        </p:nvSpPr>
        <p:spPr bwMode="auto">
          <a:xfrm>
            <a:off x="179388" y="692150"/>
            <a:ext cx="5029200" cy="579438"/>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3200" b="1">
                <a:solidFill>
                  <a:srgbClr val="FF6600"/>
                </a:solidFill>
                <a:effectLst>
                  <a:outerShdw blurRad="38100" dist="38100" dir="2700000" algn="tl">
                    <a:srgbClr val="C0C0C0"/>
                  </a:outerShdw>
                </a:effectLst>
                <a:latin typeface="Times New Roman" pitchFamily="18" charset="0"/>
                <a:ea typeface="+mn-ea"/>
              </a:rPr>
              <a:t>三</a:t>
            </a:r>
            <a:r>
              <a:rPr lang="en-US" altLang="zh-CN" sz="3200" b="1">
                <a:solidFill>
                  <a:srgbClr val="FF6600"/>
                </a:solidFill>
                <a:effectLst>
                  <a:outerShdw blurRad="38100" dist="38100" dir="2700000" algn="tl">
                    <a:srgbClr val="C0C0C0"/>
                  </a:outerShdw>
                </a:effectLst>
                <a:latin typeface="Times New Roman" pitchFamily="18" charset="0"/>
                <a:ea typeface="+mn-ea"/>
              </a:rPr>
              <a:t>. </a:t>
            </a:r>
            <a:r>
              <a:rPr lang="zh-CN" altLang="en-US" sz="3200" b="1">
                <a:solidFill>
                  <a:srgbClr val="FF6600"/>
                </a:solidFill>
                <a:effectLst>
                  <a:outerShdw blurRad="38100" dist="38100" dir="2700000" algn="tl">
                    <a:srgbClr val="C0C0C0"/>
                  </a:outerShdw>
                </a:effectLst>
                <a:latin typeface="Times New Roman" pitchFamily="18" charset="0"/>
                <a:ea typeface="+mn-ea"/>
              </a:rPr>
              <a:t>多项式的重根</a:t>
            </a:r>
          </a:p>
        </p:txBody>
      </p:sp>
      <p:sp>
        <p:nvSpPr>
          <p:cNvPr id="310275" name="Rectangle 3">
            <a:extLst>
              <a:ext uri="{FF2B5EF4-FFF2-40B4-BE49-F238E27FC236}">
                <a16:creationId xmlns:a16="http://schemas.microsoft.com/office/drawing/2014/main" id="{BC6A9FD3-898D-D6CC-A612-EE71405064AC}"/>
              </a:ext>
            </a:extLst>
          </p:cNvPr>
          <p:cNvSpPr>
            <a:spLocks noChangeArrowheads="1"/>
          </p:cNvSpPr>
          <p:nvPr/>
        </p:nvSpPr>
        <p:spPr bwMode="auto">
          <a:xfrm>
            <a:off x="179388" y="1341438"/>
            <a:ext cx="6553200"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rgbClr val="FF6600"/>
                </a:solidFill>
                <a:effectLst>
                  <a:outerShdw blurRad="38100" dist="38100" dir="2700000" algn="tl">
                    <a:srgbClr val="C0C0C0"/>
                  </a:outerShdw>
                </a:effectLst>
                <a:latin typeface="Times New Roman" pitchFamily="18" charset="0"/>
                <a:ea typeface="+mn-ea"/>
              </a:rPr>
              <a:t>1.</a:t>
            </a:r>
            <a:r>
              <a:rPr lang="zh-CN" altLang="en-US" sz="2800" b="1">
                <a:solidFill>
                  <a:srgbClr val="FF6600"/>
                </a:solidFill>
                <a:effectLst>
                  <a:outerShdw blurRad="38100" dist="38100" dir="2700000" algn="tl">
                    <a:srgbClr val="C0C0C0"/>
                  </a:outerShdw>
                </a:effectLst>
                <a:latin typeface="Times New Roman" pitchFamily="18" charset="0"/>
                <a:ea typeface="+mn-ea"/>
              </a:rPr>
              <a:t>定义 </a:t>
            </a:r>
            <a:r>
              <a:rPr lang="zh-CN" altLang="en-US" sz="2800" b="1">
                <a:solidFill>
                  <a:schemeClr val="tx2"/>
                </a:solidFill>
                <a:effectLst>
                  <a:outerShdw blurRad="38100" dist="38100" dir="2700000" algn="tl">
                    <a:srgbClr val="C0C0C0"/>
                  </a:outerShdw>
                </a:effectLst>
                <a:latin typeface="Times New Roman" pitchFamily="18" charset="0"/>
                <a:ea typeface="+mn-ea"/>
              </a:rPr>
              <a:t>若</a:t>
            </a:r>
            <a:r>
              <a:rPr lang="zh-CN" altLang="en-US" sz="2800" b="1" i="1">
                <a:solidFill>
                  <a:schemeClr val="tx2"/>
                </a:solidFill>
                <a:effectLst>
                  <a:outerShdw blurRad="38100" dist="38100" dir="2700000" algn="tl">
                    <a:srgbClr val="C0C0C0"/>
                  </a:outerShdw>
                </a:effectLst>
                <a:latin typeface="Times New Roman" pitchFamily="18" charset="0"/>
                <a:ea typeface="+mn-ea"/>
              </a:rPr>
              <a:t>          </a:t>
            </a:r>
            <a:r>
              <a:rPr lang="zh-CN" altLang="en-US" sz="2800" b="1">
                <a:solidFill>
                  <a:schemeClr val="tx2"/>
                </a:solidFill>
                <a:effectLst>
                  <a:outerShdw blurRad="38100" dist="38100" dir="2700000" algn="tl">
                    <a:srgbClr val="C0C0C0"/>
                  </a:outerShdw>
                </a:effectLst>
                <a:latin typeface="Times New Roman" pitchFamily="18" charset="0"/>
                <a:ea typeface="+mn-ea"/>
              </a:rPr>
              <a:t>是           的</a:t>
            </a:r>
            <a:r>
              <a:rPr lang="en-US" altLang="zh-CN" sz="2800" b="1" i="1">
                <a:solidFill>
                  <a:schemeClr val="tx2"/>
                </a:solidFill>
                <a:effectLst>
                  <a:outerShdw blurRad="38100" dist="38100" dir="2700000" algn="tl">
                    <a:srgbClr val="C0C0C0"/>
                  </a:outerShdw>
                </a:effectLst>
                <a:latin typeface="Times New Roman" pitchFamily="18" charset="0"/>
                <a:ea typeface="+mn-ea"/>
              </a:rPr>
              <a:t>k</a:t>
            </a:r>
            <a:r>
              <a:rPr lang="zh-CN" altLang="en-US" sz="2800" b="1">
                <a:solidFill>
                  <a:schemeClr val="tx2"/>
                </a:solidFill>
                <a:effectLst>
                  <a:outerShdw blurRad="38100" dist="38100" dir="2700000" algn="tl">
                    <a:srgbClr val="C0C0C0"/>
                  </a:outerShdw>
                </a:effectLst>
                <a:latin typeface="Times New Roman" pitchFamily="18" charset="0"/>
                <a:ea typeface="+mn-ea"/>
              </a:rPr>
              <a:t>重因式，</a:t>
            </a:r>
          </a:p>
        </p:txBody>
      </p:sp>
      <p:graphicFrame>
        <p:nvGraphicFramePr>
          <p:cNvPr id="310276" name="Object 2">
            <a:extLst>
              <a:ext uri="{FF2B5EF4-FFF2-40B4-BE49-F238E27FC236}">
                <a16:creationId xmlns:a16="http://schemas.microsoft.com/office/drawing/2014/main" id="{98F37FF0-E47B-0A5B-77F4-B9BAA6AFBCF1}"/>
              </a:ext>
            </a:extLst>
          </p:cNvPr>
          <p:cNvGraphicFramePr>
            <a:graphicFrameLocks noChangeAspect="1"/>
          </p:cNvGraphicFramePr>
          <p:nvPr/>
        </p:nvGraphicFramePr>
        <p:xfrm>
          <a:off x="2987675" y="1412875"/>
          <a:ext cx="792163" cy="446088"/>
        </p:xfrm>
        <a:graphic>
          <a:graphicData uri="http://schemas.openxmlformats.org/presentationml/2006/ole">
            <mc:AlternateContent xmlns:mc="http://schemas.openxmlformats.org/markup-compatibility/2006">
              <mc:Choice xmlns:v="urn:schemas-microsoft-com:vml" Requires="v">
                <p:oleObj name="Equation" r:id="rId2" imgW="368280" imgH="203040" progId="Equation.DSMT4">
                  <p:embed/>
                </p:oleObj>
              </mc:Choice>
              <mc:Fallback>
                <p:oleObj name="Equation" r:id="rId2" imgW="368280" imgH="20304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1412875"/>
                        <a:ext cx="792163"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0277" name="Rectangle 5">
            <a:extLst>
              <a:ext uri="{FF2B5EF4-FFF2-40B4-BE49-F238E27FC236}">
                <a16:creationId xmlns:a16="http://schemas.microsoft.com/office/drawing/2014/main" id="{81FE7BC7-6D87-B772-3DF0-39CB1A5D3D6A}"/>
              </a:ext>
            </a:extLst>
          </p:cNvPr>
          <p:cNvSpPr>
            <a:spLocks noChangeArrowheads="1"/>
          </p:cNvSpPr>
          <p:nvPr/>
        </p:nvSpPr>
        <p:spPr bwMode="auto">
          <a:xfrm>
            <a:off x="107950" y="3141663"/>
            <a:ext cx="2879725"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rgbClr val="FF6600"/>
                </a:solidFill>
                <a:effectLst>
                  <a:outerShdw blurRad="38100" dist="38100" dir="2700000" algn="tl">
                    <a:srgbClr val="C0C0C0"/>
                  </a:outerShdw>
                </a:effectLst>
                <a:latin typeface="Times New Roman" pitchFamily="18" charset="0"/>
                <a:ea typeface="+mn-ea"/>
              </a:rPr>
              <a:t>2.</a:t>
            </a:r>
            <a:r>
              <a:rPr lang="zh-CN" altLang="en-US" sz="2800" b="1">
                <a:solidFill>
                  <a:srgbClr val="FF6600"/>
                </a:solidFill>
                <a:effectLst>
                  <a:outerShdw blurRad="38100" dist="38100" dir="2700000" algn="tl">
                    <a:srgbClr val="C0C0C0"/>
                  </a:outerShdw>
                </a:effectLst>
                <a:latin typeface="Times New Roman" pitchFamily="18" charset="0"/>
                <a:ea typeface="+mn-ea"/>
              </a:rPr>
              <a:t>重根的判别</a:t>
            </a:r>
            <a:endParaRPr lang="zh-CN" altLang="en-US" sz="2800" b="1">
              <a:solidFill>
                <a:schemeClr val="tx2"/>
              </a:solidFill>
              <a:effectLst>
                <a:outerShdw blurRad="38100" dist="38100" dir="2700000" algn="tl">
                  <a:srgbClr val="C0C0C0"/>
                </a:outerShdw>
              </a:effectLst>
              <a:latin typeface="Times New Roman" pitchFamily="18" charset="0"/>
              <a:ea typeface="+mn-ea"/>
            </a:endParaRPr>
          </a:p>
        </p:txBody>
      </p:sp>
      <p:grpSp>
        <p:nvGrpSpPr>
          <p:cNvPr id="2" name="Group 6">
            <a:extLst>
              <a:ext uri="{FF2B5EF4-FFF2-40B4-BE49-F238E27FC236}">
                <a16:creationId xmlns:a16="http://schemas.microsoft.com/office/drawing/2014/main" id="{F298BEC9-1594-32F3-C9EE-A6381FA215E7}"/>
              </a:ext>
            </a:extLst>
          </p:cNvPr>
          <p:cNvGrpSpPr>
            <a:grpSpLocks/>
          </p:cNvGrpSpPr>
          <p:nvPr/>
        </p:nvGrpSpPr>
        <p:grpSpPr bwMode="auto">
          <a:xfrm>
            <a:off x="312738" y="3832225"/>
            <a:ext cx="3538537" cy="519113"/>
            <a:chOff x="197" y="2523"/>
            <a:chExt cx="2229" cy="327"/>
          </a:xfrm>
        </p:grpSpPr>
        <p:sp>
          <p:nvSpPr>
            <p:cNvPr id="310279" name="Rectangle 7">
              <a:extLst>
                <a:ext uri="{FF2B5EF4-FFF2-40B4-BE49-F238E27FC236}">
                  <a16:creationId xmlns:a16="http://schemas.microsoft.com/office/drawing/2014/main" id="{9B718708-165E-443A-165B-1CBE40CB290D}"/>
                </a:ext>
              </a:extLst>
            </p:cNvPr>
            <p:cNvSpPr>
              <a:spLocks noChangeArrowheads="1"/>
            </p:cNvSpPr>
            <p:nvPr/>
          </p:nvSpPr>
          <p:spPr bwMode="auto">
            <a:xfrm>
              <a:off x="197" y="2523"/>
              <a:ext cx="415" cy="327"/>
            </a:xfrm>
            <a:prstGeom prst="rect">
              <a:avLst/>
            </a:prstGeom>
            <a:noFill/>
            <a:ln w="9525">
              <a:noFill/>
              <a:miter lim="800000"/>
              <a:headEnd/>
              <a:tailEnd/>
            </a:ln>
            <a:effectLst/>
          </p:spPr>
          <p:txBody>
            <a:bodyPr anchor="ct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若</a:t>
              </a:r>
              <a:r>
                <a:rPr lang="zh-CN" altLang="en-US" sz="2800">
                  <a:latin typeface="+mn-lt"/>
                  <a:ea typeface="+mn-ea"/>
                </a:rPr>
                <a:t> </a:t>
              </a:r>
            </a:p>
          </p:txBody>
        </p:sp>
        <p:sp>
          <p:nvSpPr>
            <p:cNvPr id="310280" name="Rectangle 8">
              <a:extLst>
                <a:ext uri="{FF2B5EF4-FFF2-40B4-BE49-F238E27FC236}">
                  <a16:creationId xmlns:a16="http://schemas.microsoft.com/office/drawing/2014/main" id="{8DF7F830-AFCC-C606-570F-33874A2A2E63}"/>
                </a:ext>
              </a:extLst>
            </p:cNvPr>
            <p:cNvSpPr>
              <a:spLocks noChangeArrowheads="1"/>
            </p:cNvSpPr>
            <p:nvPr/>
          </p:nvSpPr>
          <p:spPr bwMode="auto">
            <a:xfrm>
              <a:off x="703" y="2523"/>
              <a:ext cx="1723" cy="327"/>
            </a:xfrm>
            <a:prstGeom prst="rect">
              <a:avLst/>
            </a:prstGeom>
            <a:noFill/>
            <a:ln w="9525">
              <a:noFill/>
              <a:miter lim="800000"/>
              <a:headEnd/>
              <a:tailEnd/>
            </a:ln>
            <a:effectLst/>
          </p:spPr>
          <p:txBody>
            <a:bodyP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是 </a:t>
              </a:r>
              <a:r>
                <a:rPr lang="en-US" altLang="zh-CN" sz="2800" b="1" i="1">
                  <a:solidFill>
                    <a:schemeClr val="tx2"/>
                  </a:solidFill>
                  <a:effectLst>
                    <a:outerShdw blurRad="38100" dist="38100" dir="2700000" algn="tl">
                      <a:srgbClr val="C0C0C0"/>
                    </a:outerShdw>
                  </a:effectLst>
                  <a:latin typeface="Times New Roman" pitchFamily="18" charset="0"/>
                  <a:ea typeface="+mn-ea"/>
                </a:rPr>
                <a:t>f</a:t>
              </a:r>
              <a:r>
                <a:rPr lang="en-US" altLang="zh-CN" sz="2800" b="1">
                  <a:solidFill>
                    <a:schemeClr val="tx2"/>
                  </a:solidFill>
                  <a:effectLst>
                    <a:outerShdw blurRad="38100" dist="38100" dir="2700000" algn="tl">
                      <a:srgbClr val="C0C0C0"/>
                    </a:outerShdw>
                  </a:effectLst>
                  <a:latin typeface="Times New Roman" pitchFamily="18" charset="0"/>
                  <a:ea typeface="+mn-ea"/>
                </a:rPr>
                <a:t>(</a:t>
              </a:r>
              <a:r>
                <a:rPr lang="en-US" altLang="zh-CN" sz="2800" b="1" i="1">
                  <a:solidFill>
                    <a:schemeClr val="tx2"/>
                  </a:solidFill>
                  <a:effectLst>
                    <a:outerShdw blurRad="38100" dist="38100" dir="2700000" algn="tl">
                      <a:srgbClr val="C0C0C0"/>
                    </a:outerShdw>
                  </a:effectLst>
                  <a:latin typeface="Times New Roman" pitchFamily="18" charset="0"/>
                  <a:ea typeface="+mn-ea"/>
                </a:rPr>
                <a:t>x</a:t>
              </a:r>
              <a:r>
                <a:rPr lang="en-US" altLang="zh-CN" sz="2800" b="1">
                  <a:solidFill>
                    <a:schemeClr val="tx2"/>
                  </a:solidFill>
                  <a:effectLst>
                    <a:outerShdw blurRad="38100" dist="38100" dir="2700000" algn="tl">
                      <a:srgbClr val="C0C0C0"/>
                    </a:outerShdw>
                  </a:effectLst>
                  <a:latin typeface="Times New Roman" pitchFamily="18" charset="0"/>
                  <a:ea typeface="+mn-ea"/>
                </a:rPr>
                <a:t>)</a:t>
              </a:r>
              <a:r>
                <a:rPr lang="en-US" altLang="zh-CN" sz="2800">
                  <a:latin typeface="+mn-lt"/>
                  <a:ea typeface="+mn-ea"/>
                </a:rPr>
                <a:t> </a:t>
              </a:r>
              <a:r>
                <a:rPr lang="zh-CN" altLang="en-US" sz="2800" b="1">
                  <a:solidFill>
                    <a:schemeClr val="tx2"/>
                  </a:solidFill>
                  <a:effectLst>
                    <a:outerShdw blurRad="38100" dist="38100" dir="2700000" algn="tl">
                      <a:srgbClr val="C0C0C0"/>
                    </a:outerShdw>
                  </a:effectLst>
                  <a:latin typeface="Times New Roman" pitchFamily="18" charset="0"/>
                  <a:ea typeface="+mn-ea"/>
                </a:rPr>
                <a:t>的</a:t>
              </a:r>
              <a:r>
                <a:rPr lang="en-US" altLang="zh-CN" sz="2800" b="1" i="1">
                  <a:solidFill>
                    <a:schemeClr val="tx2"/>
                  </a:solidFill>
                  <a:effectLst>
                    <a:outerShdw blurRad="38100" dist="38100" dir="2700000" algn="tl">
                      <a:srgbClr val="C0C0C0"/>
                    </a:outerShdw>
                  </a:effectLst>
                  <a:latin typeface="Times New Roman" pitchFamily="18" charset="0"/>
                  <a:ea typeface="+mn-ea"/>
                </a:rPr>
                <a:t>k</a:t>
              </a:r>
              <a:r>
                <a:rPr lang="zh-CN" altLang="en-US" sz="2800" b="1">
                  <a:solidFill>
                    <a:schemeClr val="tx2"/>
                  </a:solidFill>
                  <a:effectLst>
                    <a:outerShdw blurRad="38100" dist="38100" dir="2700000" algn="tl">
                      <a:srgbClr val="C0C0C0"/>
                    </a:outerShdw>
                  </a:effectLst>
                  <a:latin typeface="Times New Roman" pitchFamily="18" charset="0"/>
                  <a:ea typeface="+mn-ea"/>
                </a:rPr>
                <a:t>重根</a:t>
              </a:r>
            </a:p>
          </p:txBody>
        </p:sp>
        <p:graphicFrame>
          <p:nvGraphicFramePr>
            <p:cNvPr id="56333" name="Object 13">
              <a:extLst>
                <a:ext uri="{FF2B5EF4-FFF2-40B4-BE49-F238E27FC236}">
                  <a16:creationId xmlns:a16="http://schemas.microsoft.com/office/drawing/2014/main" id="{816C4AD7-CEE9-C306-3484-51CC45A3D76B}"/>
                </a:ext>
              </a:extLst>
            </p:cNvPr>
            <p:cNvGraphicFramePr>
              <a:graphicFrameLocks noChangeAspect="1"/>
            </p:cNvGraphicFramePr>
            <p:nvPr/>
          </p:nvGraphicFramePr>
          <p:xfrm>
            <a:off x="521" y="2614"/>
            <a:ext cx="210" cy="197"/>
          </p:xfrm>
          <a:graphic>
            <a:graphicData uri="http://schemas.openxmlformats.org/presentationml/2006/ole">
              <mc:AlternateContent xmlns:mc="http://schemas.openxmlformats.org/markup-compatibility/2006">
                <mc:Choice xmlns:v="urn:schemas-microsoft-com:vml" Requires="v">
                  <p:oleObj name="Equation" r:id="rId4" imgW="152280" imgH="139680" progId="Equation.DSMT4">
                    <p:embed/>
                  </p:oleObj>
                </mc:Choice>
                <mc:Fallback>
                  <p:oleObj name="Equation" r:id="rId4" imgW="152280" imgH="139680" progId="Equation.DSMT4">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 y="2614"/>
                          <a:ext cx="210" cy="1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10282" name="Object 3">
            <a:extLst>
              <a:ext uri="{FF2B5EF4-FFF2-40B4-BE49-F238E27FC236}">
                <a16:creationId xmlns:a16="http://schemas.microsoft.com/office/drawing/2014/main" id="{123CDD79-E307-8CF6-9D11-FF1A29DE7014}"/>
              </a:ext>
            </a:extLst>
          </p:cNvPr>
          <p:cNvGraphicFramePr>
            <a:graphicFrameLocks noChangeAspect="1"/>
          </p:cNvGraphicFramePr>
          <p:nvPr/>
        </p:nvGraphicFramePr>
        <p:xfrm>
          <a:off x="1763713" y="1484313"/>
          <a:ext cx="819150" cy="306387"/>
        </p:xfrm>
        <a:graphic>
          <a:graphicData uri="http://schemas.openxmlformats.org/presentationml/2006/ole">
            <mc:AlternateContent xmlns:mc="http://schemas.openxmlformats.org/markup-compatibility/2006">
              <mc:Choice xmlns:v="urn:schemas-microsoft-com:vml" Requires="v">
                <p:oleObj name="Equation" r:id="rId6" imgW="380880" imgH="139680" progId="Equation.DSMT4">
                  <p:embed/>
                </p:oleObj>
              </mc:Choice>
              <mc:Fallback>
                <p:oleObj name="Equation" r:id="rId6" imgW="380880" imgH="13968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713" y="1484313"/>
                        <a:ext cx="819150" cy="3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8" name="Rectangle 11">
            <a:extLst>
              <a:ext uri="{FF2B5EF4-FFF2-40B4-BE49-F238E27FC236}">
                <a16:creationId xmlns:a16="http://schemas.microsoft.com/office/drawing/2014/main" id="{7D9F9DE5-6F78-F166-D16B-DF33CFD8C964}"/>
              </a:ext>
            </a:extLst>
          </p:cNvPr>
          <p:cNvSpPr>
            <a:spLocks noChangeArrowheads="1"/>
          </p:cNvSpPr>
          <p:nvPr/>
        </p:nvSpPr>
        <p:spPr bwMode="auto">
          <a:xfrm>
            <a:off x="1692275" y="4940300"/>
            <a:ext cx="282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a:t> </a:t>
            </a:r>
          </a:p>
        </p:txBody>
      </p:sp>
      <p:graphicFrame>
        <p:nvGraphicFramePr>
          <p:cNvPr id="310284" name="Object 4">
            <a:extLst>
              <a:ext uri="{FF2B5EF4-FFF2-40B4-BE49-F238E27FC236}">
                <a16:creationId xmlns:a16="http://schemas.microsoft.com/office/drawing/2014/main" id="{AAE0F477-AE7C-46A2-CDB4-E52C46BDFC96}"/>
              </a:ext>
            </a:extLst>
          </p:cNvPr>
          <p:cNvGraphicFramePr>
            <a:graphicFrameLocks noChangeAspect="1"/>
          </p:cNvGraphicFramePr>
          <p:nvPr/>
        </p:nvGraphicFramePr>
        <p:xfrm>
          <a:off x="3563938" y="3933825"/>
          <a:ext cx="469900" cy="306388"/>
        </p:xfrm>
        <a:graphic>
          <a:graphicData uri="http://schemas.openxmlformats.org/presentationml/2006/ole">
            <mc:AlternateContent xmlns:mc="http://schemas.openxmlformats.org/markup-compatibility/2006">
              <mc:Choice xmlns:v="urn:schemas-microsoft-com:vml" Requires="v">
                <p:oleObj name="Equation" r:id="rId8" imgW="215640" imgH="139680" progId="Equation.DSMT4">
                  <p:embed/>
                </p:oleObj>
              </mc:Choice>
              <mc:Fallback>
                <p:oleObj name="Equation" r:id="rId8" imgW="215640" imgH="13968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63938" y="3933825"/>
                        <a:ext cx="469900"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0285" name="Rectangle 13">
            <a:extLst>
              <a:ext uri="{FF2B5EF4-FFF2-40B4-BE49-F238E27FC236}">
                <a16:creationId xmlns:a16="http://schemas.microsoft.com/office/drawing/2014/main" id="{4FAC6897-AC68-8FD9-9EEA-16CF7443E32A}"/>
              </a:ext>
            </a:extLst>
          </p:cNvPr>
          <p:cNvSpPr>
            <a:spLocks noChangeArrowheads="1"/>
          </p:cNvSpPr>
          <p:nvPr/>
        </p:nvSpPr>
        <p:spPr bwMode="auto">
          <a:xfrm>
            <a:off x="1258888" y="1989138"/>
            <a:ext cx="5976937" cy="519112"/>
          </a:xfrm>
          <a:prstGeom prst="rect">
            <a:avLst/>
          </a:prstGeom>
          <a:noFill/>
          <a:ln w="9525">
            <a:noFill/>
            <a:miter lim="800000"/>
            <a:headEnd/>
            <a:tailEnd/>
          </a:ln>
          <a:effectLst/>
        </p:spPr>
        <p:txBody>
          <a:bodyP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称     是          的</a:t>
            </a:r>
            <a:r>
              <a:rPr lang="en-US" altLang="zh-CN" sz="2800" b="1" i="1">
                <a:solidFill>
                  <a:srgbClr val="CC3300"/>
                </a:solidFill>
                <a:effectLst>
                  <a:outerShdw blurRad="38100" dist="38100" dir="2700000" algn="tl">
                    <a:srgbClr val="C0C0C0"/>
                  </a:outerShdw>
                </a:effectLst>
                <a:latin typeface="Times New Roman" pitchFamily="18" charset="0"/>
                <a:ea typeface="+mn-ea"/>
              </a:rPr>
              <a:t>k</a:t>
            </a:r>
            <a:r>
              <a:rPr lang="zh-CN" altLang="en-US" sz="2800" b="1">
                <a:solidFill>
                  <a:srgbClr val="CC3300"/>
                </a:solidFill>
                <a:effectLst>
                  <a:outerShdw blurRad="38100" dist="38100" dir="2700000" algn="tl">
                    <a:srgbClr val="C0C0C0"/>
                  </a:outerShdw>
                </a:effectLst>
                <a:latin typeface="Times New Roman" pitchFamily="18" charset="0"/>
                <a:ea typeface="+mn-ea"/>
              </a:rPr>
              <a:t>重根</a:t>
            </a:r>
            <a:r>
              <a:rPr lang="en-US" altLang="zh-CN" sz="2800" b="1">
                <a:solidFill>
                  <a:schemeClr val="tx2"/>
                </a:solidFill>
                <a:effectLst>
                  <a:outerShdw blurRad="38100" dist="38100" dir="2700000" algn="tl">
                    <a:srgbClr val="C0C0C0"/>
                  </a:outerShdw>
                </a:effectLst>
                <a:latin typeface="Times New Roman" pitchFamily="18" charset="0"/>
                <a:ea typeface="+mn-ea"/>
              </a:rPr>
              <a:t>.</a:t>
            </a:r>
            <a:endParaRPr lang="en-US" altLang="zh-CN" sz="2800">
              <a:latin typeface="+mn-lt"/>
              <a:ea typeface="+mn-ea"/>
            </a:endParaRPr>
          </a:p>
        </p:txBody>
      </p:sp>
      <p:graphicFrame>
        <p:nvGraphicFramePr>
          <p:cNvPr id="310286" name="Object 5">
            <a:extLst>
              <a:ext uri="{FF2B5EF4-FFF2-40B4-BE49-F238E27FC236}">
                <a16:creationId xmlns:a16="http://schemas.microsoft.com/office/drawing/2014/main" id="{C6081E05-69D1-6DA6-3D25-720A32003CDE}"/>
              </a:ext>
            </a:extLst>
          </p:cNvPr>
          <p:cNvGraphicFramePr>
            <a:graphicFrameLocks noChangeAspect="1"/>
          </p:cNvGraphicFramePr>
          <p:nvPr/>
        </p:nvGraphicFramePr>
        <p:xfrm>
          <a:off x="2484438" y="2060575"/>
          <a:ext cx="792162" cy="446088"/>
        </p:xfrm>
        <a:graphic>
          <a:graphicData uri="http://schemas.openxmlformats.org/presentationml/2006/ole">
            <mc:AlternateContent xmlns:mc="http://schemas.openxmlformats.org/markup-compatibility/2006">
              <mc:Choice xmlns:v="urn:schemas-microsoft-com:vml" Requires="v">
                <p:oleObj name="Equation" r:id="rId10" imgW="368280" imgH="203040" progId="Equation.DSMT4">
                  <p:embed/>
                </p:oleObj>
              </mc:Choice>
              <mc:Fallback>
                <p:oleObj name="Equation" r:id="rId10" imgW="368280" imgH="20304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2060575"/>
                        <a:ext cx="792162"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0287" name="Object 6">
            <a:extLst>
              <a:ext uri="{FF2B5EF4-FFF2-40B4-BE49-F238E27FC236}">
                <a16:creationId xmlns:a16="http://schemas.microsoft.com/office/drawing/2014/main" id="{36913487-6AAA-D9EA-1C81-67BC21DFBC84}"/>
              </a:ext>
            </a:extLst>
          </p:cNvPr>
          <p:cNvGraphicFramePr>
            <a:graphicFrameLocks noChangeAspect="1"/>
          </p:cNvGraphicFramePr>
          <p:nvPr/>
        </p:nvGraphicFramePr>
        <p:xfrm>
          <a:off x="1763713" y="2133600"/>
          <a:ext cx="327025" cy="306388"/>
        </p:xfrm>
        <a:graphic>
          <a:graphicData uri="http://schemas.openxmlformats.org/presentationml/2006/ole">
            <mc:AlternateContent xmlns:mc="http://schemas.openxmlformats.org/markup-compatibility/2006">
              <mc:Choice xmlns:v="urn:schemas-microsoft-com:vml" Requires="v">
                <p:oleObj name="Equation" r:id="rId11" imgW="152280" imgH="139680" progId="Equation.DSMT4">
                  <p:embed/>
                </p:oleObj>
              </mc:Choice>
              <mc:Fallback>
                <p:oleObj name="Equation" r:id="rId11" imgW="152280" imgH="13968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3713" y="2133600"/>
                        <a:ext cx="327025"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0288" name="Rectangle 16">
            <a:extLst>
              <a:ext uri="{FF2B5EF4-FFF2-40B4-BE49-F238E27FC236}">
                <a16:creationId xmlns:a16="http://schemas.microsoft.com/office/drawing/2014/main" id="{C43A06CC-5D32-CF6A-F371-AF5708C121EB}"/>
              </a:ext>
            </a:extLst>
          </p:cNvPr>
          <p:cNvSpPr>
            <a:spLocks noChangeArrowheads="1"/>
          </p:cNvSpPr>
          <p:nvPr/>
        </p:nvSpPr>
        <p:spPr bwMode="auto">
          <a:xfrm>
            <a:off x="250825" y="2565400"/>
            <a:ext cx="8353425" cy="519113"/>
          </a:xfrm>
          <a:prstGeom prst="rect">
            <a:avLst/>
          </a:prstGeom>
          <a:noFill/>
          <a:ln w="9525">
            <a:noFill/>
            <a:miter lim="800000"/>
            <a:headEnd/>
            <a:tailEnd/>
          </a:ln>
          <a:effectLst/>
        </p:spPr>
        <p:txBody>
          <a:bodyP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当</a:t>
            </a:r>
            <a:r>
              <a:rPr lang="zh-CN" altLang="en-US" sz="2800" b="1" i="1">
                <a:solidFill>
                  <a:schemeClr val="tx2"/>
                </a:solidFill>
                <a:effectLst>
                  <a:outerShdw blurRad="38100" dist="38100" dir="2700000" algn="tl">
                    <a:srgbClr val="C0C0C0"/>
                  </a:outerShdw>
                </a:effectLst>
                <a:latin typeface="Times New Roman" pitchFamily="18" charset="0"/>
                <a:ea typeface="+mn-ea"/>
              </a:rPr>
              <a:t> </a:t>
            </a:r>
            <a:r>
              <a:rPr lang="en-US" altLang="zh-CN" sz="2800" b="1" i="1">
                <a:solidFill>
                  <a:schemeClr val="tx2"/>
                </a:solidFill>
                <a:effectLst>
                  <a:outerShdw blurRad="38100" dist="38100" dir="2700000" algn="tl">
                    <a:srgbClr val="C0C0C0"/>
                  </a:outerShdw>
                </a:effectLst>
                <a:latin typeface="Times New Roman" pitchFamily="18" charset="0"/>
                <a:ea typeface="+mn-ea"/>
              </a:rPr>
              <a:t>k</a:t>
            </a:r>
            <a:r>
              <a:rPr lang="en-US" altLang="zh-CN" sz="2800" b="1">
                <a:solidFill>
                  <a:schemeClr val="tx2"/>
                </a:solidFill>
                <a:effectLst>
                  <a:outerShdw blurRad="38100" dist="38100" dir="2700000" algn="tl">
                    <a:srgbClr val="C0C0C0"/>
                  </a:outerShdw>
                </a:effectLst>
                <a:latin typeface="Times New Roman" pitchFamily="18" charset="0"/>
                <a:ea typeface="+mn-ea"/>
              </a:rPr>
              <a:t>=1 </a:t>
            </a:r>
            <a:r>
              <a:rPr lang="zh-CN" altLang="en-US" sz="2800" b="1">
                <a:solidFill>
                  <a:schemeClr val="tx2"/>
                </a:solidFill>
                <a:effectLst>
                  <a:outerShdw blurRad="38100" dist="38100" dir="2700000" algn="tl">
                    <a:srgbClr val="C0C0C0"/>
                  </a:outerShdw>
                </a:effectLst>
                <a:latin typeface="Times New Roman" pitchFamily="18" charset="0"/>
                <a:ea typeface="+mn-ea"/>
              </a:rPr>
              <a:t>时称     为</a:t>
            </a:r>
            <a:r>
              <a:rPr lang="zh-CN" altLang="en-US" sz="2800" b="1">
                <a:solidFill>
                  <a:srgbClr val="CC3300"/>
                </a:solidFill>
                <a:effectLst>
                  <a:outerShdw blurRad="38100" dist="38100" dir="2700000" algn="tl">
                    <a:srgbClr val="C0C0C0"/>
                  </a:outerShdw>
                </a:effectLst>
                <a:latin typeface="Times New Roman" pitchFamily="18" charset="0"/>
                <a:ea typeface="+mn-ea"/>
              </a:rPr>
              <a:t>单根</a:t>
            </a:r>
            <a:r>
              <a:rPr lang="en-US" altLang="zh-CN" sz="2800" b="1">
                <a:solidFill>
                  <a:schemeClr val="tx2"/>
                </a:solidFill>
                <a:effectLst>
                  <a:outerShdw blurRad="38100" dist="38100" dir="2700000" algn="tl">
                    <a:srgbClr val="C0C0C0"/>
                  </a:outerShdw>
                </a:effectLst>
                <a:latin typeface="Times New Roman" pitchFamily="18" charset="0"/>
                <a:ea typeface="+mn-ea"/>
              </a:rPr>
              <a:t>;</a:t>
            </a:r>
            <a:r>
              <a:rPr lang="zh-CN" altLang="en-US" sz="2800" b="1">
                <a:solidFill>
                  <a:schemeClr val="tx2"/>
                </a:solidFill>
                <a:effectLst>
                  <a:outerShdw blurRad="38100" dist="38100" dir="2700000" algn="tl">
                    <a:srgbClr val="C0C0C0"/>
                  </a:outerShdw>
                </a:effectLst>
                <a:latin typeface="Times New Roman" pitchFamily="18" charset="0"/>
                <a:ea typeface="+mn-ea"/>
              </a:rPr>
              <a:t>当 </a:t>
            </a:r>
            <a:r>
              <a:rPr lang="en-US" altLang="zh-CN" sz="2800" b="1" i="1">
                <a:solidFill>
                  <a:schemeClr val="tx2"/>
                </a:solidFill>
                <a:effectLst>
                  <a:outerShdw blurRad="38100" dist="38100" dir="2700000" algn="tl">
                    <a:srgbClr val="C0C0C0"/>
                  </a:outerShdw>
                </a:effectLst>
                <a:latin typeface="Times New Roman" pitchFamily="18" charset="0"/>
                <a:ea typeface="+mn-ea"/>
              </a:rPr>
              <a:t>k</a:t>
            </a:r>
            <a:r>
              <a:rPr lang="en-US" altLang="zh-CN" sz="2800" b="1">
                <a:solidFill>
                  <a:schemeClr val="tx2"/>
                </a:solidFill>
                <a:effectLst>
                  <a:outerShdw blurRad="38100" dist="38100" dir="2700000" algn="tl">
                    <a:srgbClr val="C0C0C0"/>
                  </a:outerShdw>
                </a:effectLst>
                <a:latin typeface="Times New Roman" pitchFamily="18" charset="0"/>
                <a:ea typeface="+mn-ea"/>
              </a:rPr>
              <a:t>&gt;1 </a:t>
            </a:r>
            <a:r>
              <a:rPr lang="zh-CN" altLang="en-US" sz="2800" b="1">
                <a:solidFill>
                  <a:schemeClr val="tx2"/>
                </a:solidFill>
                <a:effectLst>
                  <a:outerShdw blurRad="38100" dist="38100" dir="2700000" algn="tl">
                    <a:srgbClr val="C0C0C0"/>
                  </a:outerShdw>
                </a:effectLst>
                <a:latin typeface="Times New Roman" pitchFamily="18" charset="0"/>
                <a:ea typeface="+mn-ea"/>
              </a:rPr>
              <a:t>时称    为</a:t>
            </a:r>
            <a:r>
              <a:rPr lang="zh-CN" altLang="en-US" sz="2800" b="1">
                <a:solidFill>
                  <a:srgbClr val="CC3300"/>
                </a:solidFill>
                <a:effectLst>
                  <a:outerShdw blurRad="38100" dist="38100" dir="2700000" algn="tl">
                    <a:srgbClr val="C0C0C0"/>
                  </a:outerShdw>
                </a:effectLst>
                <a:latin typeface="Times New Roman" pitchFamily="18" charset="0"/>
                <a:ea typeface="+mn-ea"/>
              </a:rPr>
              <a:t>重根</a:t>
            </a:r>
            <a:r>
              <a:rPr lang="en-US" altLang="zh-CN" sz="2800" b="1">
                <a:solidFill>
                  <a:schemeClr val="tx2"/>
                </a:solidFill>
                <a:effectLst>
                  <a:outerShdw blurRad="38100" dist="38100" dir="2700000" algn="tl">
                    <a:srgbClr val="C0C0C0"/>
                  </a:outerShdw>
                </a:effectLst>
                <a:latin typeface="Times New Roman" pitchFamily="18" charset="0"/>
                <a:ea typeface="+mn-ea"/>
              </a:rPr>
              <a:t>.</a:t>
            </a:r>
          </a:p>
        </p:txBody>
      </p:sp>
      <p:graphicFrame>
        <p:nvGraphicFramePr>
          <p:cNvPr id="310289" name="Object 7">
            <a:extLst>
              <a:ext uri="{FF2B5EF4-FFF2-40B4-BE49-F238E27FC236}">
                <a16:creationId xmlns:a16="http://schemas.microsoft.com/office/drawing/2014/main" id="{9666FAF5-68C0-E944-713F-BD0E8A143B9D}"/>
              </a:ext>
            </a:extLst>
          </p:cNvPr>
          <p:cNvGraphicFramePr>
            <a:graphicFrameLocks noChangeAspect="1"/>
          </p:cNvGraphicFramePr>
          <p:nvPr/>
        </p:nvGraphicFramePr>
        <p:xfrm>
          <a:off x="2195513" y="2708275"/>
          <a:ext cx="327025" cy="306388"/>
        </p:xfrm>
        <a:graphic>
          <a:graphicData uri="http://schemas.openxmlformats.org/presentationml/2006/ole">
            <mc:AlternateContent xmlns:mc="http://schemas.openxmlformats.org/markup-compatibility/2006">
              <mc:Choice xmlns:v="urn:schemas-microsoft-com:vml" Requires="v">
                <p:oleObj name="Equation" r:id="rId13" imgW="152280" imgH="139680" progId="Equation.DSMT4">
                  <p:embed/>
                </p:oleObj>
              </mc:Choice>
              <mc:Fallback>
                <p:oleObj name="Equation" r:id="rId13" imgW="152280" imgH="13968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95513" y="2708275"/>
                        <a:ext cx="327025"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0290" name="Object 8">
            <a:extLst>
              <a:ext uri="{FF2B5EF4-FFF2-40B4-BE49-F238E27FC236}">
                <a16:creationId xmlns:a16="http://schemas.microsoft.com/office/drawing/2014/main" id="{B419BFE4-B26B-DF79-E0B5-2CDFDE89A907}"/>
              </a:ext>
            </a:extLst>
          </p:cNvPr>
          <p:cNvGraphicFramePr>
            <a:graphicFrameLocks noChangeAspect="1"/>
          </p:cNvGraphicFramePr>
          <p:nvPr/>
        </p:nvGraphicFramePr>
        <p:xfrm>
          <a:off x="5580063" y="2708275"/>
          <a:ext cx="327025" cy="306388"/>
        </p:xfrm>
        <a:graphic>
          <a:graphicData uri="http://schemas.openxmlformats.org/presentationml/2006/ole">
            <mc:AlternateContent xmlns:mc="http://schemas.openxmlformats.org/markup-compatibility/2006">
              <mc:Choice xmlns:v="urn:schemas-microsoft-com:vml" Requires="v">
                <p:oleObj name="Equation" r:id="rId15" imgW="152280" imgH="139680" progId="Equation.DSMT4">
                  <p:embed/>
                </p:oleObj>
              </mc:Choice>
              <mc:Fallback>
                <p:oleObj name="Equation" r:id="rId15" imgW="152280" imgH="13968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80063" y="2708275"/>
                        <a:ext cx="327025"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9">
            <a:extLst>
              <a:ext uri="{FF2B5EF4-FFF2-40B4-BE49-F238E27FC236}">
                <a16:creationId xmlns:a16="http://schemas.microsoft.com/office/drawing/2014/main" id="{20ADCB66-8584-1366-F2AC-9557C43EB739}"/>
              </a:ext>
            </a:extLst>
          </p:cNvPr>
          <p:cNvGrpSpPr>
            <a:grpSpLocks/>
          </p:cNvGrpSpPr>
          <p:nvPr/>
        </p:nvGrpSpPr>
        <p:grpSpPr bwMode="auto">
          <a:xfrm>
            <a:off x="3995738" y="3789363"/>
            <a:ext cx="3960812" cy="519112"/>
            <a:chOff x="2517" y="2496"/>
            <a:chExt cx="2495" cy="327"/>
          </a:xfrm>
        </p:grpSpPr>
        <p:sp>
          <p:nvSpPr>
            <p:cNvPr id="310292" name="Rectangle 20">
              <a:extLst>
                <a:ext uri="{FF2B5EF4-FFF2-40B4-BE49-F238E27FC236}">
                  <a16:creationId xmlns:a16="http://schemas.microsoft.com/office/drawing/2014/main" id="{7888A939-A431-3775-8A17-439ACEF08896}"/>
                </a:ext>
              </a:extLst>
            </p:cNvPr>
            <p:cNvSpPr>
              <a:spLocks noChangeArrowheads="1"/>
            </p:cNvSpPr>
            <p:nvPr/>
          </p:nvSpPr>
          <p:spPr bwMode="auto">
            <a:xfrm>
              <a:off x="3016" y="2496"/>
              <a:ext cx="1996" cy="327"/>
            </a:xfrm>
            <a:prstGeom prst="rect">
              <a:avLst/>
            </a:prstGeom>
            <a:noFill/>
            <a:ln w="9525">
              <a:noFill/>
              <a:miter lim="800000"/>
              <a:headEnd/>
              <a:tailEnd/>
            </a:ln>
            <a:effectLst/>
          </p:spPr>
          <p:txBody>
            <a:bodyP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是 </a:t>
              </a:r>
              <a:r>
                <a:rPr lang="en-US" altLang="zh-CN" sz="2800" b="1" i="1">
                  <a:solidFill>
                    <a:schemeClr val="tx2"/>
                  </a:solidFill>
                  <a:effectLst>
                    <a:outerShdw blurRad="38100" dist="38100" dir="2700000" algn="tl">
                      <a:srgbClr val="C0C0C0"/>
                    </a:outerShdw>
                  </a:effectLst>
                  <a:latin typeface="Times New Roman" pitchFamily="18" charset="0"/>
                  <a:ea typeface="+mn-ea"/>
                </a:rPr>
                <a:t>f</a:t>
              </a:r>
              <a:r>
                <a:rPr lang="en-US" altLang="zh-CN" sz="2800" b="1">
                  <a:solidFill>
                    <a:schemeClr val="tx2"/>
                  </a:solidFill>
                  <a:effectLst>
                    <a:outerShdw blurRad="38100" dist="38100" dir="2700000" algn="tl">
                      <a:srgbClr val="C0C0C0"/>
                    </a:outerShdw>
                  </a:effectLst>
                  <a:latin typeface="Times New Roman" pitchFamily="18" charset="0"/>
                  <a:ea typeface="+mn-ea"/>
                </a:rPr>
                <a:t>(</a:t>
              </a:r>
              <a:r>
                <a:rPr lang="en-US" altLang="zh-CN" sz="2800" b="1" i="1">
                  <a:solidFill>
                    <a:schemeClr val="tx2"/>
                  </a:solidFill>
                  <a:effectLst>
                    <a:outerShdw blurRad="38100" dist="38100" dir="2700000" algn="tl">
                      <a:srgbClr val="C0C0C0"/>
                    </a:outerShdw>
                  </a:effectLst>
                  <a:latin typeface="Times New Roman" pitchFamily="18" charset="0"/>
                  <a:ea typeface="+mn-ea"/>
                </a:rPr>
                <a:t>x</a:t>
              </a:r>
              <a:r>
                <a:rPr lang="en-US" altLang="zh-CN" sz="2800" b="1">
                  <a:solidFill>
                    <a:schemeClr val="tx2"/>
                  </a:solidFill>
                  <a:effectLst>
                    <a:outerShdw blurRad="38100" dist="38100" dir="2700000" algn="tl">
                      <a:srgbClr val="C0C0C0"/>
                    </a:outerShdw>
                  </a:effectLst>
                  <a:latin typeface="Times New Roman" pitchFamily="18" charset="0"/>
                  <a:ea typeface="+mn-ea"/>
                </a:rPr>
                <a:t>)</a:t>
              </a:r>
              <a:r>
                <a:rPr lang="en-US" altLang="zh-CN" sz="2800">
                  <a:latin typeface="+mn-lt"/>
                  <a:ea typeface="+mn-ea"/>
                </a:rPr>
                <a:t> </a:t>
              </a:r>
              <a:r>
                <a:rPr lang="zh-CN" altLang="en-US" sz="2800" b="1">
                  <a:solidFill>
                    <a:schemeClr val="tx2"/>
                  </a:solidFill>
                  <a:effectLst>
                    <a:outerShdw blurRad="38100" dist="38100" dir="2700000" algn="tl">
                      <a:srgbClr val="C0C0C0"/>
                    </a:outerShdw>
                  </a:effectLst>
                  <a:latin typeface="Times New Roman" pitchFamily="18" charset="0"/>
                  <a:ea typeface="+mn-ea"/>
                </a:rPr>
                <a:t>的</a:t>
              </a:r>
              <a:r>
                <a:rPr lang="en-US" altLang="zh-CN" sz="2800" b="1" i="1">
                  <a:solidFill>
                    <a:schemeClr val="tx2"/>
                  </a:solidFill>
                  <a:effectLst>
                    <a:outerShdw blurRad="38100" dist="38100" dir="2700000" algn="tl">
                      <a:srgbClr val="C0C0C0"/>
                    </a:outerShdw>
                  </a:effectLst>
                  <a:latin typeface="Times New Roman" pitchFamily="18" charset="0"/>
                  <a:ea typeface="+mn-ea"/>
                </a:rPr>
                <a:t>k</a:t>
              </a:r>
              <a:r>
                <a:rPr lang="zh-CN" altLang="en-US" sz="2800" b="1">
                  <a:solidFill>
                    <a:schemeClr val="tx2"/>
                  </a:solidFill>
                  <a:effectLst>
                    <a:outerShdw blurRad="38100" dist="38100" dir="2700000" algn="tl">
                      <a:srgbClr val="C0C0C0"/>
                    </a:outerShdw>
                  </a:effectLst>
                  <a:latin typeface="Times New Roman" pitchFamily="18" charset="0"/>
                  <a:ea typeface="+mn-ea"/>
                </a:rPr>
                <a:t>重因式</a:t>
              </a:r>
              <a:r>
                <a:rPr lang="en-US" altLang="zh-CN" sz="2800" b="1">
                  <a:solidFill>
                    <a:schemeClr val="tx2"/>
                  </a:solidFill>
                  <a:effectLst>
                    <a:outerShdw blurRad="38100" dist="38100" dir="2700000" algn="tl">
                      <a:srgbClr val="C0C0C0"/>
                    </a:outerShdw>
                  </a:effectLst>
                  <a:latin typeface="Times New Roman" pitchFamily="18" charset="0"/>
                  <a:ea typeface="+mn-ea"/>
                </a:rPr>
                <a:t>.</a:t>
              </a:r>
            </a:p>
          </p:txBody>
        </p:sp>
        <p:graphicFrame>
          <p:nvGraphicFramePr>
            <p:cNvPr id="56332" name="Object 12">
              <a:extLst>
                <a:ext uri="{FF2B5EF4-FFF2-40B4-BE49-F238E27FC236}">
                  <a16:creationId xmlns:a16="http://schemas.microsoft.com/office/drawing/2014/main" id="{51F1FB0C-A45E-0618-785E-B5E0F8DF17CC}"/>
                </a:ext>
              </a:extLst>
            </p:cNvPr>
            <p:cNvGraphicFramePr>
              <a:graphicFrameLocks noChangeAspect="1"/>
            </p:cNvGraphicFramePr>
            <p:nvPr/>
          </p:nvGraphicFramePr>
          <p:xfrm>
            <a:off x="2517" y="2586"/>
            <a:ext cx="525" cy="197"/>
          </p:xfrm>
          <a:graphic>
            <a:graphicData uri="http://schemas.openxmlformats.org/presentationml/2006/ole">
              <mc:AlternateContent xmlns:mc="http://schemas.openxmlformats.org/markup-compatibility/2006">
                <mc:Choice xmlns:v="urn:schemas-microsoft-com:vml" Requires="v">
                  <p:oleObj name="Equation" r:id="rId16" imgW="380880" imgH="139680" progId="Equation.DSMT4">
                    <p:embed/>
                  </p:oleObj>
                </mc:Choice>
                <mc:Fallback>
                  <p:oleObj name="Equation" r:id="rId16" imgW="380880" imgH="139680" progId="Equation.DSMT4">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17" y="2586"/>
                          <a:ext cx="525" cy="1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10294" name="Rectangle 22">
            <a:extLst>
              <a:ext uri="{FF2B5EF4-FFF2-40B4-BE49-F238E27FC236}">
                <a16:creationId xmlns:a16="http://schemas.microsoft.com/office/drawing/2014/main" id="{50593EAC-49BE-9F42-14F2-D241C3E03B44}"/>
              </a:ext>
            </a:extLst>
          </p:cNvPr>
          <p:cNvSpPr>
            <a:spLocks noChangeArrowheads="1"/>
          </p:cNvSpPr>
          <p:nvPr/>
        </p:nvSpPr>
        <p:spPr bwMode="auto">
          <a:xfrm>
            <a:off x="177800" y="4508500"/>
            <a:ext cx="792163"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rgbClr val="FF6600"/>
                </a:solidFill>
                <a:effectLst>
                  <a:outerShdw blurRad="38100" dist="38100" dir="2700000" algn="tl">
                    <a:srgbClr val="C0C0C0"/>
                  </a:outerShdw>
                </a:effectLst>
                <a:latin typeface="Times New Roman" pitchFamily="18" charset="0"/>
                <a:ea typeface="+mn-ea"/>
              </a:rPr>
              <a:t>注</a:t>
            </a:r>
            <a:endParaRPr lang="zh-CN" altLang="en-US" sz="2800" b="1">
              <a:solidFill>
                <a:schemeClr val="tx2"/>
              </a:solidFill>
              <a:effectLst>
                <a:outerShdw blurRad="38100" dist="38100" dir="2700000" algn="tl">
                  <a:srgbClr val="C0C0C0"/>
                </a:outerShdw>
              </a:effectLst>
              <a:latin typeface="Times New Roman" pitchFamily="18" charset="0"/>
              <a:ea typeface="+mn-ea"/>
            </a:endParaRPr>
          </a:p>
        </p:txBody>
      </p:sp>
      <p:sp>
        <p:nvSpPr>
          <p:cNvPr id="310295" name="Rectangle 23">
            <a:extLst>
              <a:ext uri="{FF2B5EF4-FFF2-40B4-BE49-F238E27FC236}">
                <a16:creationId xmlns:a16="http://schemas.microsoft.com/office/drawing/2014/main" id="{24DF98EF-C651-8029-4E19-E192FF098A54}"/>
              </a:ext>
            </a:extLst>
          </p:cNvPr>
          <p:cNvSpPr>
            <a:spLocks noChangeArrowheads="1"/>
          </p:cNvSpPr>
          <p:nvPr/>
        </p:nvSpPr>
        <p:spPr bwMode="auto">
          <a:xfrm>
            <a:off x="827088" y="4508500"/>
            <a:ext cx="2735262" cy="519113"/>
          </a:xfrm>
          <a:prstGeom prst="rect">
            <a:avLst/>
          </a:prstGeom>
          <a:noFill/>
          <a:ln w="9525">
            <a:noFill/>
            <a:miter lim="800000"/>
            <a:headEnd/>
            <a:tailEnd/>
          </a:ln>
          <a:effectLst/>
        </p:spPr>
        <p:txBody>
          <a:bodyPr>
            <a:spAutoFit/>
          </a:bodyPr>
          <a:lstStyle/>
          <a:p>
            <a:pPr fontAlgn="auto">
              <a:spcBef>
                <a:spcPts val="0"/>
              </a:spcBef>
              <a:spcAft>
                <a:spcPts val="0"/>
              </a:spcAft>
              <a:defRPr/>
            </a:pPr>
            <a:r>
              <a:rPr lang="en-US" altLang="zh-CN" sz="2800" b="1" i="1">
                <a:solidFill>
                  <a:schemeClr val="tx2"/>
                </a:solidFill>
                <a:effectLst>
                  <a:outerShdw blurRad="38100" dist="38100" dir="2700000" algn="tl">
                    <a:srgbClr val="C0C0C0"/>
                  </a:outerShdw>
                </a:effectLst>
                <a:latin typeface="Times New Roman" pitchFamily="18" charset="0"/>
                <a:ea typeface="+mn-ea"/>
              </a:rPr>
              <a:t> f</a:t>
            </a:r>
            <a:r>
              <a:rPr lang="en-US" altLang="zh-CN" sz="2800" b="1">
                <a:solidFill>
                  <a:schemeClr val="tx2"/>
                </a:solidFill>
                <a:effectLst>
                  <a:outerShdw blurRad="38100" dist="38100" dir="2700000" algn="tl">
                    <a:srgbClr val="C0C0C0"/>
                  </a:outerShdw>
                </a:effectLst>
                <a:latin typeface="Times New Roman" pitchFamily="18" charset="0"/>
                <a:ea typeface="+mn-ea"/>
              </a:rPr>
              <a:t>(</a:t>
            </a:r>
            <a:r>
              <a:rPr lang="en-US" altLang="zh-CN" sz="2800" b="1" i="1">
                <a:solidFill>
                  <a:schemeClr val="tx2"/>
                </a:solidFill>
                <a:effectLst>
                  <a:outerShdw blurRad="38100" dist="38100" dir="2700000" algn="tl">
                    <a:srgbClr val="C0C0C0"/>
                  </a:outerShdw>
                </a:effectLst>
                <a:latin typeface="Times New Roman" pitchFamily="18" charset="0"/>
                <a:ea typeface="+mn-ea"/>
              </a:rPr>
              <a:t>x</a:t>
            </a:r>
            <a:r>
              <a:rPr lang="en-US" altLang="zh-CN" sz="2800" b="1">
                <a:solidFill>
                  <a:schemeClr val="tx2"/>
                </a:solidFill>
                <a:effectLst>
                  <a:outerShdw blurRad="38100" dist="38100" dir="2700000" algn="tl">
                    <a:srgbClr val="C0C0C0"/>
                  </a:outerShdw>
                </a:effectLst>
                <a:latin typeface="Times New Roman" pitchFamily="18" charset="0"/>
                <a:ea typeface="+mn-ea"/>
              </a:rPr>
              <a:t>)</a:t>
            </a:r>
            <a:r>
              <a:rPr lang="en-US" altLang="zh-CN" sz="2800">
                <a:latin typeface="+mn-lt"/>
                <a:ea typeface="+mn-ea"/>
              </a:rPr>
              <a:t> </a:t>
            </a:r>
            <a:r>
              <a:rPr lang="zh-CN" altLang="en-US" sz="2800" b="1">
                <a:solidFill>
                  <a:schemeClr val="tx2"/>
                </a:solidFill>
                <a:effectLst>
                  <a:outerShdw blurRad="38100" dist="38100" dir="2700000" algn="tl">
                    <a:srgbClr val="C0C0C0"/>
                  </a:outerShdw>
                </a:effectLst>
                <a:latin typeface="Times New Roman" pitchFamily="18" charset="0"/>
                <a:ea typeface="+mn-ea"/>
              </a:rPr>
              <a:t>有重根</a:t>
            </a:r>
          </a:p>
        </p:txBody>
      </p:sp>
      <p:graphicFrame>
        <p:nvGraphicFramePr>
          <p:cNvPr id="310296" name="Object 9">
            <a:extLst>
              <a:ext uri="{FF2B5EF4-FFF2-40B4-BE49-F238E27FC236}">
                <a16:creationId xmlns:a16="http://schemas.microsoft.com/office/drawing/2014/main" id="{28FE3CCE-C39E-A3FF-DBF8-C04F650D121E}"/>
              </a:ext>
            </a:extLst>
          </p:cNvPr>
          <p:cNvGraphicFramePr>
            <a:graphicFrameLocks noChangeAspect="1"/>
          </p:cNvGraphicFramePr>
          <p:nvPr/>
        </p:nvGraphicFramePr>
        <p:xfrm>
          <a:off x="2927350" y="4652963"/>
          <a:ext cx="442913" cy="306387"/>
        </p:xfrm>
        <a:graphic>
          <a:graphicData uri="http://schemas.openxmlformats.org/presentationml/2006/ole">
            <mc:AlternateContent xmlns:mc="http://schemas.openxmlformats.org/markup-compatibility/2006">
              <mc:Choice xmlns:v="urn:schemas-microsoft-com:vml" Requires="v">
                <p:oleObj name="Equation" r:id="rId18" imgW="203040" imgH="139680" progId="Equation.DSMT4">
                  <p:embed/>
                </p:oleObj>
              </mc:Choice>
              <mc:Fallback>
                <p:oleObj name="Equation" r:id="rId18" imgW="203040" imgH="139680" progId="Equation.DSMT4">
                  <p:embed/>
                  <p:pic>
                    <p:nvPicPr>
                      <p:cNvPr id="0" name="Object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27350" y="4652963"/>
                        <a:ext cx="442913" cy="3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0297" name="Rectangle 25">
            <a:extLst>
              <a:ext uri="{FF2B5EF4-FFF2-40B4-BE49-F238E27FC236}">
                <a16:creationId xmlns:a16="http://schemas.microsoft.com/office/drawing/2014/main" id="{E844EF1C-6753-73DE-EEF3-982233A2A291}"/>
              </a:ext>
            </a:extLst>
          </p:cNvPr>
          <p:cNvSpPr>
            <a:spLocks noChangeArrowheads="1"/>
          </p:cNvSpPr>
          <p:nvPr/>
        </p:nvSpPr>
        <p:spPr bwMode="auto">
          <a:xfrm>
            <a:off x="3419475" y="4508500"/>
            <a:ext cx="2735263" cy="519113"/>
          </a:xfrm>
          <a:prstGeom prst="rect">
            <a:avLst/>
          </a:prstGeom>
          <a:noFill/>
          <a:ln w="9525">
            <a:noFill/>
            <a:miter lim="800000"/>
            <a:headEnd/>
            <a:tailEnd/>
          </a:ln>
          <a:effectLst/>
        </p:spPr>
        <p:txBody>
          <a:bodyPr>
            <a:spAutoFit/>
          </a:bodyPr>
          <a:lstStyle/>
          <a:p>
            <a:pPr fontAlgn="auto">
              <a:spcBef>
                <a:spcPts val="0"/>
              </a:spcBef>
              <a:spcAft>
                <a:spcPts val="0"/>
              </a:spcAft>
              <a:defRPr/>
            </a:pPr>
            <a:r>
              <a:rPr lang="en-US" altLang="zh-CN" sz="2800" b="1" i="1">
                <a:solidFill>
                  <a:schemeClr val="tx2"/>
                </a:solidFill>
                <a:effectLst>
                  <a:outerShdw blurRad="38100" dist="38100" dir="2700000" algn="tl">
                    <a:srgbClr val="C0C0C0"/>
                  </a:outerShdw>
                </a:effectLst>
                <a:latin typeface="Times New Roman" pitchFamily="18" charset="0"/>
                <a:ea typeface="+mn-ea"/>
              </a:rPr>
              <a:t> f</a:t>
            </a:r>
            <a:r>
              <a:rPr lang="en-US" altLang="zh-CN" sz="2800" b="1">
                <a:solidFill>
                  <a:schemeClr val="tx2"/>
                </a:solidFill>
                <a:effectLst>
                  <a:outerShdw blurRad="38100" dist="38100" dir="2700000" algn="tl">
                    <a:srgbClr val="C0C0C0"/>
                  </a:outerShdw>
                </a:effectLst>
                <a:latin typeface="Times New Roman" pitchFamily="18" charset="0"/>
                <a:ea typeface="+mn-ea"/>
              </a:rPr>
              <a:t>(</a:t>
            </a:r>
            <a:r>
              <a:rPr lang="en-US" altLang="zh-CN" sz="2800" b="1" i="1">
                <a:solidFill>
                  <a:schemeClr val="tx2"/>
                </a:solidFill>
                <a:effectLst>
                  <a:outerShdw blurRad="38100" dist="38100" dir="2700000" algn="tl">
                    <a:srgbClr val="C0C0C0"/>
                  </a:outerShdw>
                </a:effectLst>
                <a:latin typeface="Times New Roman" pitchFamily="18" charset="0"/>
                <a:ea typeface="+mn-ea"/>
              </a:rPr>
              <a:t>x</a:t>
            </a:r>
            <a:r>
              <a:rPr lang="en-US" altLang="zh-CN" sz="2800" b="1">
                <a:solidFill>
                  <a:schemeClr val="tx2"/>
                </a:solidFill>
                <a:effectLst>
                  <a:outerShdw blurRad="38100" dist="38100" dir="2700000" algn="tl">
                    <a:srgbClr val="C0C0C0"/>
                  </a:outerShdw>
                </a:effectLst>
                <a:latin typeface="Times New Roman" pitchFamily="18" charset="0"/>
                <a:ea typeface="+mn-ea"/>
              </a:rPr>
              <a:t>)</a:t>
            </a:r>
            <a:r>
              <a:rPr lang="en-US" altLang="zh-CN" sz="2800">
                <a:latin typeface="+mn-lt"/>
                <a:ea typeface="+mn-ea"/>
              </a:rPr>
              <a:t> </a:t>
            </a:r>
            <a:r>
              <a:rPr lang="zh-CN" altLang="en-US" sz="2800" b="1">
                <a:solidFill>
                  <a:schemeClr val="tx2"/>
                </a:solidFill>
                <a:effectLst>
                  <a:outerShdw blurRad="38100" dist="38100" dir="2700000" algn="tl">
                    <a:srgbClr val="C0C0C0"/>
                  </a:outerShdw>
                </a:effectLst>
                <a:latin typeface="Times New Roman" pitchFamily="18" charset="0"/>
                <a:ea typeface="+mn-ea"/>
              </a:rPr>
              <a:t>有重因式</a:t>
            </a:r>
            <a:r>
              <a:rPr lang="en-US" altLang="zh-CN" sz="2800" b="1">
                <a:solidFill>
                  <a:schemeClr val="tx2"/>
                </a:solidFill>
                <a:effectLst>
                  <a:outerShdw blurRad="38100" dist="38100" dir="2700000" algn="tl">
                    <a:srgbClr val="C0C0C0"/>
                  </a:outerShdw>
                </a:effectLst>
                <a:latin typeface="Times New Roman" pitchFamily="18" charset="0"/>
                <a:ea typeface="+mn-ea"/>
              </a:rPr>
              <a:t>.</a:t>
            </a:r>
          </a:p>
        </p:txBody>
      </p:sp>
      <p:sp>
        <p:nvSpPr>
          <p:cNvPr id="310298" name="Rectangle 26">
            <a:extLst>
              <a:ext uri="{FF2B5EF4-FFF2-40B4-BE49-F238E27FC236}">
                <a16:creationId xmlns:a16="http://schemas.microsoft.com/office/drawing/2014/main" id="{929C7D45-846E-032E-6521-25759699A950}"/>
              </a:ext>
            </a:extLst>
          </p:cNvPr>
          <p:cNvSpPr>
            <a:spLocks noChangeArrowheads="1"/>
          </p:cNvSpPr>
          <p:nvPr/>
        </p:nvSpPr>
        <p:spPr bwMode="auto">
          <a:xfrm>
            <a:off x="3635375" y="5157788"/>
            <a:ext cx="2735263" cy="519112"/>
          </a:xfrm>
          <a:prstGeom prst="rect">
            <a:avLst/>
          </a:prstGeom>
          <a:noFill/>
          <a:ln w="9525">
            <a:noFill/>
            <a:miter lim="800000"/>
            <a:headEnd/>
            <a:tailEnd/>
          </a:ln>
          <a:effectLst/>
        </p:spPr>
        <p:txBody>
          <a:bodyPr>
            <a:spAutoFit/>
          </a:bodyPr>
          <a:lstStyle/>
          <a:p>
            <a:pPr fontAlgn="auto">
              <a:spcBef>
                <a:spcPts val="0"/>
              </a:spcBef>
              <a:spcAft>
                <a:spcPts val="0"/>
              </a:spcAft>
              <a:defRPr/>
            </a:pPr>
            <a:r>
              <a:rPr lang="en-US" altLang="zh-CN" sz="2800" b="1" i="1">
                <a:solidFill>
                  <a:schemeClr val="tx2"/>
                </a:solidFill>
                <a:effectLst>
                  <a:outerShdw blurRad="38100" dist="38100" dir="2700000" algn="tl">
                    <a:srgbClr val="C0C0C0"/>
                  </a:outerShdw>
                </a:effectLst>
                <a:latin typeface="Times New Roman" pitchFamily="18" charset="0"/>
                <a:ea typeface="+mn-ea"/>
              </a:rPr>
              <a:t> f</a:t>
            </a:r>
            <a:r>
              <a:rPr lang="en-US" altLang="zh-CN" sz="2800" b="1">
                <a:solidFill>
                  <a:schemeClr val="tx2"/>
                </a:solidFill>
                <a:effectLst>
                  <a:outerShdw blurRad="38100" dist="38100" dir="2700000" algn="tl">
                    <a:srgbClr val="C0C0C0"/>
                  </a:outerShdw>
                </a:effectLst>
                <a:latin typeface="Times New Roman" pitchFamily="18" charset="0"/>
                <a:ea typeface="+mn-ea"/>
              </a:rPr>
              <a:t>(</a:t>
            </a:r>
            <a:r>
              <a:rPr lang="en-US" altLang="zh-CN" sz="2800" b="1" i="1">
                <a:solidFill>
                  <a:schemeClr val="tx2"/>
                </a:solidFill>
                <a:effectLst>
                  <a:outerShdw blurRad="38100" dist="38100" dir="2700000" algn="tl">
                    <a:srgbClr val="C0C0C0"/>
                  </a:outerShdw>
                </a:effectLst>
                <a:latin typeface="Times New Roman" pitchFamily="18" charset="0"/>
                <a:ea typeface="+mn-ea"/>
              </a:rPr>
              <a:t>x</a:t>
            </a:r>
            <a:r>
              <a:rPr lang="en-US" altLang="zh-CN" sz="2800" b="1">
                <a:solidFill>
                  <a:schemeClr val="tx2"/>
                </a:solidFill>
                <a:effectLst>
                  <a:outerShdw blurRad="38100" dist="38100" dir="2700000" algn="tl">
                    <a:srgbClr val="C0C0C0"/>
                  </a:outerShdw>
                </a:effectLst>
                <a:latin typeface="Times New Roman" pitchFamily="18" charset="0"/>
                <a:ea typeface="+mn-ea"/>
              </a:rPr>
              <a:t>)</a:t>
            </a:r>
            <a:r>
              <a:rPr lang="en-US" altLang="zh-CN" sz="2800">
                <a:latin typeface="+mn-lt"/>
                <a:ea typeface="+mn-ea"/>
              </a:rPr>
              <a:t> </a:t>
            </a:r>
            <a:r>
              <a:rPr lang="zh-CN" altLang="en-US" sz="2800" b="1">
                <a:solidFill>
                  <a:schemeClr val="tx2"/>
                </a:solidFill>
                <a:effectLst>
                  <a:outerShdw blurRad="38100" dist="38100" dir="2700000" algn="tl">
                    <a:srgbClr val="C0C0C0"/>
                  </a:outerShdw>
                </a:effectLst>
                <a:latin typeface="Times New Roman" pitchFamily="18" charset="0"/>
                <a:ea typeface="+mn-ea"/>
              </a:rPr>
              <a:t>有重根</a:t>
            </a:r>
            <a:r>
              <a:rPr lang="en-US" altLang="zh-CN" sz="2800" b="1">
                <a:solidFill>
                  <a:schemeClr val="tx2"/>
                </a:solidFill>
                <a:effectLst>
                  <a:outerShdw blurRad="38100" dist="38100" dir="2700000" algn="tl">
                    <a:srgbClr val="C0C0C0"/>
                  </a:outerShdw>
                </a:effectLst>
                <a:latin typeface="Times New Roman" pitchFamily="18" charset="0"/>
                <a:ea typeface="+mn-ea"/>
              </a:rPr>
              <a:t>.</a:t>
            </a:r>
          </a:p>
        </p:txBody>
      </p:sp>
      <p:sp>
        <p:nvSpPr>
          <p:cNvPr id="310299" name="Rectangle 27">
            <a:extLst>
              <a:ext uri="{FF2B5EF4-FFF2-40B4-BE49-F238E27FC236}">
                <a16:creationId xmlns:a16="http://schemas.microsoft.com/office/drawing/2014/main" id="{36720739-164C-F5AC-F4CE-6E28F577C0B9}"/>
              </a:ext>
            </a:extLst>
          </p:cNvPr>
          <p:cNvSpPr>
            <a:spLocks noChangeArrowheads="1"/>
          </p:cNvSpPr>
          <p:nvPr/>
        </p:nvSpPr>
        <p:spPr bwMode="auto">
          <a:xfrm>
            <a:off x="827088" y="5157788"/>
            <a:ext cx="2735262" cy="519112"/>
          </a:xfrm>
          <a:prstGeom prst="rect">
            <a:avLst/>
          </a:prstGeom>
          <a:noFill/>
          <a:ln w="9525">
            <a:noFill/>
            <a:miter lim="800000"/>
            <a:headEnd/>
            <a:tailEnd/>
          </a:ln>
          <a:effectLst/>
        </p:spPr>
        <p:txBody>
          <a:bodyPr>
            <a:spAutoFit/>
          </a:bodyPr>
          <a:lstStyle/>
          <a:p>
            <a:pPr fontAlgn="auto">
              <a:spcBef>
                <a:spcPts val="0"/>
              </a:spcBef>
              <a:spcAft>
                <a:spcPts val="0"/>
              </a:spcAft>
              <a:defRPr/>
            </a:pPr>
            <a:r>
              <a:rPr lang="en-US" altLang="zh-CN" sz="2800" b="1" i="1">
                <a:solidFill>
                  <a:schemeClr val="tx2"/>
                </a:solidFill>
                <a:effectLst>
                  <a:outerShdw blurRad="38100" dist="38100" dir="2700000" algn="tl">
                    <a:srgbClr val="C0C0C0"/>
                  </a:outerShdw>
                </a:effectLst>
                <a:latin typeface="Times New Roman" pitchFamily="18" charset="0"/>
                <a:ea typeface="+mn-ea"/>
              </a:rPr>
              <a:t> f</a:t>
            </a:r>
            <a:r>
              <a:rPr lang="en-US" altLang="zh-CN" sz="2800" b="1">
                <a:solidFill>
                  <a:schemeClr val="tx2"/>
                </a:solidFill>
                <a:effectLst>
                  <a:outerShdw blurRad="38100" dist="38100" dir="2700000" algn="tl">
                    <a:srgbClr val="C0C0C0"/>
                  </a:outerShdw>
                </a:effectLst>
                <a:latin typeface="Times New Roman" pitchFamily="18" charset="0"/>
                <a:ea typeface="+mn-ea"/>
              </a:rPr>
              <a:t>(</a:t>
            </a:r>
            <a:r>
              <a:rPr lang="en-US" altLang="zh-CN" sz="2800" b="1" i="1">
                <a:solidFill>
                  <a:schemeClr val="tx2"/>
                </a:solidFill>
                <a:effectLst>
                  <a:outerShdw blurRad="38100" dist="38100" dir="2700000" algn="tl">
                    <a:srgbClr val="C0C0C0"/>
                  </a:outerShdw>
                </a:effectLst>
                <a:latin typeface="Times New Roman" pitchFamily="18" charset="0"/>
                <a:ea typeface="+mn-ea"/>
              </a:rPr>
              <a:t>x</a:t>
            </a:r>
            <a:r>
              <a:rPr lang="en-US" altLang="zh-CN" sz="2800" b="1">
                <a:solidFill>
                  <a:schemeClr val="tx2"/>
                </a:solidFill>
                <a:effectLst>
                  <a:outerShdw blurRad="38100" dist="38100" dir="2700000" algn="tl">
                    <a:srgbClr val="C0C0C0"/>
                  </a:outerShdw>
                </a:effectLst>
                <a:latin typeface="Times New Roman" pitchFamily="18" charset="0"/>
                <a:ea typeface="+mn-ea"/>
              </a:rPr>
              <a:t>)</a:t>
            </a:r>
            <a:r>
              <a:rPr lang="en-US" altLang="zh-CN" sz="2800">
                <a:latin typeface="+mn-lt"/>
                <a:ea typeface="+mn-ea"/>
              </a:rPr>
              <a:t> </a:t>
            </a:r>
            <a:r>
              <a:rPr lang="zh-CN" altLang="en-US" sz="2800" b="1">
                <a:solidFill>
                  <a:schemeClr val="tx2"/>
                </a:solidFill>
                <a:effectLst>
                  <a:outerShdw blurRad="38100" dist="38100" dir="2700000" algn="tl">
                    <a:srgbClr val="C0C0C0"/>
                  </a:outerShdw>
                </a:effectLst>
                <a:latin typeface="Times New Roman" pitchFamily="18" charset="0"/>
                <a:ea typeface="+mn-ea"/>
              </a:rPr>
              <a:t>有重因式</a:t>
            </a:r>
          </a:p>
        </p:txBody>
      </p:sp>
      <p:grpSp>
        <p:nvGrpSpPr>
          <p:cNvPr id="4" name="Group 28">
            <a:extLst>
              <a:ext uri="{FF2B5EF4-FFF2-40B4-BE49-F238E27FC236}">
                <a16:creationId xmlns:a16="http://schemas.microsoft.com/office/drawing/2014/main" id="{1210082F-9232-D083-74B8-74788B2C2137}"/>
              </a:ext>
            </a:extLst>
          </p:cNvPr>
          <p:cNvGrpSpPr>
            <a:grpSpLocks/>
          </p:cNvGrpSpPr>
          <p:nvPr/>
        </p:nvGrpSpPr>
        <p:grpSpPr bwMode="auto">
          <a:xfrm>
            <a:off x="3203575" y="5229225"/>
            <a:ext cx="442913" cy="379413"/>
            <a:chOff x="2018" y="3475"/>
            <a:chExt cx="279" cy="239"/>
          </a:xfrm>
        </p:grpSpPr>
        <p:graphicFrame>
          <p:nvGraphicFramePr>
            <p:cNvPr id="56331" name="Object 11">
              <a:extLst>
                <a:ext uri="{FF2B5EF4-FFF2-40B4-BE49-F238E27FC236}">
                  <a16:creationId xmlns:a16="http://schemas.microsoft.com/office/drawing/2014/main" id="{9CA6E202-A6E0-1392-CAF2-805861FF2AC6}"/>
                </a:ext>
              </a:extLst>
            </p:cNvPr>
            <p:cNvGraphicFramePr>
              <a:graphicFrameLocks noChangeAspect="1"/>
            </p:cNvGraphicFramePr>
            <p:nvPr/>
          </p:nvGraphicFramePr>
          <p:xfrm>
            <a:off x="2018" y="3521"/>
            <a:ext cx="279" cy="193"/>
          </p:xfrm>
          <a:graphic>
            <a:graphicData uri="http://schemas.openxmlformats.org/presentationml/2006/ole">
              <mc:AlternateContent xmlns:mc="http://schemas.openxmlformats.org/markup-compatibility/2006">
                <mc:Choice xmlns:v="urn:schemas-microsoft-com:vml" Requires="v">
                  <p:oleObj name="Equation" r:id="rId20" imgW="203040" imgH="139680" progId="Equation.DSMT4">
                    <p:embed/>
                  </p:oleObj>
                </mc:Choice>
                <mc:Fallback>
                  <p:oleObj name="Equation" r:id="rId20" imgW="203040" imgH="139680" progId="Equation.DSMT4">
                    <p:embed/>
                    <p:pic>
                      <p:nvPicPr>
                        <p:cNvPr id="0" name="Object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18" y="3521"/>
                          <a:ext cx="279" cy="1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50" name="Line 30">
              <a:extLst>
                <a:ext uri="{FF2B5EF4-FFF2-40B4-BE49-F238E27FC236}">
                  <a16:creationId xmlns:a16="http://schemas.microsoft.com/office/drawing/2014/main" id="{B61D5A4F-7C22-6A5A-1FAF-EAE892CBCFBC}"/>
                </a:ext>
              </a:extLst>
            </p:cNvPr>
            <p:cNvSpPr>
              <a:spLocks noChangeShapeType="1"/>
            </p:cNvSpPr>
            <p:nvPr/>
          </p:nvSpPr>
          <p:spPr bwMode="auto">
            <a:xfrm>
              <a:off x="2064" y="3475"/>
              <a:ext cx="181"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0303" name="Rectangle 31">
            <a:extLst>
              <a:ext uri="{FF2B5EF4-FFF2-40B4-BE49-F238E27FC236}">
                <a16:creationId xmlns:a16="http://schemas.microsoft.com/office/drawing/2014/main" id="{3E481136-5C75-9FA8-CF14-6D8223214CC4}"/>
              </a:ext>
            </a:extLst>
          </p:cNvPr>
          <p:cNvSpPr>
            <a:spLocks noChangeArrowheads="1"/>
          </p:cNvSpPr>
          <p:nvPr/>
        </p:nvSpPr>
        <p:spPr bwMode="auto">
          <a:xfrm>
            <a:off x="1346200" y="5829300"/>
            <a:ext cx="2735263" cy="519113"/>
          </a:xfrm>
          <a:prstGeom prst="rect">
            <a:avLst/>
          </a:prstGeom>
          <a:noFill/>
          <a:ln w="9525">
            <a:noFill/>
            <a:miter lim="800000"/>
            <a:headEnd/>
            <a:tailEnd/>
          </a:ln>
          <a:effectLst/>
        </p:spPr>
        <p:txBody>
          <a:bodyP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如</a:t>
            </a:r>
          </a:p>
        </p:txBody>
      </p:sp>
      <p:graphicFrame>
        <p:nvGraphicFramePr>
          <p:cNvPr id="310304" name="Object 10">
            <a:extLst>
              <a:ext uri="{FF2B5EF4-FFF2-40B4-BE49-F238E27FC236}">
                <a16:creationId xmlns:a16="http://schemas.microsoft.com/office/drawing/2014/main" id="{D39EE350-2F12-1884-D1AC-E5E22E07F6C5}"/>
              </a:ext>
            </a:extLst>
          </p:cNvPr>
          <p:cNvGraphicFramePr>
            <a:graphicFrameLocks noChangeAspect="1"/>
          </p:cNvGraphicFramePr>
          <p:nvPr/>
        </p:nvGraphicFramePr>
        <p:xfrm>
          <a:off x="1979613" y="5876925"/>
          <a:ext cx="3378200" cy="501650"/>
        </p:xfrm>
        <a:graphic>
          <a:graphicData uri="http://schemas.openxmlformats.org/presentationml/2006/ole">
            <mc:AlternateContent xmlns:mc="http://schemas.openxmlformats.org/markup-compatibility/2006">
              <mc:Choice xmlns:v="urn:schemas-microsoft-com:vml" Requires="v">
                <p:oleObj name="Equation" r:id="rId21" imgW="1549080" imgH="228600" progId="Equation.DSMT4">
                  <p:embed/>
                </p:oleObj>
              </mc:Choice>
              <mc:Fallback>
                <p:oleObj name="Equation" r:id="rId21" imgW="1549080" imgH="228600" progId="Equation.DSMT4">
                  <p:embed/>
                  <p:pic>
                    <p:nvPicPr>
                      <p:cNvPr id="0" name="Object 1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79613" y="5876925"/>
                        <a:ext cx="33782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49" name="Text Box 33">
            <a:extLst>
              <a:ext uri="{FF2B5EF4-FFF2-40B4-BE49-F238E27FC236}">
                <a16:creationId xmlns:a16="http://schemas.microsoft.com/office/drawing/2014/main" id="{B34417E4-12A6-722F-5616-122DDE3B7369}"/>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§7  </a:t>
            </a:r>
            <a:r>
              <a:rPr lang="zh-CN" altLang="en-US" sz="3200" b="1">
                <a:solidFill>
                  <a:schemeClr val="accent2"/>
                </a:solidFill>
                <a:latin typeface="宋体" panose="02010600030101010101" pitchFamily="2" charset="-122"/>
              </a:rPr>
              <a:t>多项式函数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0274"/>
                                        </p:tgtEl>
                                        <p:attrNameLst>
                                          <p:attrName>style.visibility</p:attrName>
                                        </p:attrNameLst>
                                      </p:cBhvr>
                                      <p:to>
                                        <p:strVal val="visible"/>
                                      </p:to>
                                    </p:set>
                                    <p:animEffect transition="in" filter="wipe(left)">
                                      <p:cBhvr>
                                        <p:cTn id="7" dur="500"/>
                                        <p:tgtEl>
                                          <p:spTgt spid="310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0275"/>
                                        </p:tgtEl>
                                        <p:attrNameLst>
                                          <p:attrName>style.visibility</p:attrName>
                                        </p:attrNameLst>
                                      </p:cBhvr>
                                      <p:to>
                                        <p:strVal val="visible"/>
                                      </p:to>
                                    </p:set>
                                    <p:animEffect transition="in" filter="wipe(left)">
                                      <p:cBhvr>
                                        <p:cTn id="12" dur="500"/>
                                        <p:tgtEl>
                                          <p:spTgt spid="310275"/>
                                        </p:tgtEl>
                                      </p:cBhvr>
                                    </p:animEffect>
                                  </p:childTnLst>
                                </p:cTn>
                              </p:par>
                              <p:par>
                                <p:cTn id="13" presetID="22" presetClass="entr" presetSubtype="8" fill="hold" nodeType="withEffect">
                                  <p:stCondLst>
                                    <p:cond delay="0"/>
                                  </p:stCondLst>
                                  <p:childTnLst>
                                    <p:set>
                                      <p:cBhvr>
                                        <p:cTn id="14" dur="1" fill="hold">
                                          <p:stCondLst>
                                            <p:cond delay="0"/>
                                          </p:stCondLst>
                                        </p:cTn>
                                        <p:tgtEl>
                                          <p:spTgt spid="310282"/>
                                        </p:tgtEl>
                                        <p:attrNameLst>
                                          <p:attrName>style.visibility</p:attrName>
                                        </p:attrNameLst>
                                      </p:cBhvr>
                                      <p:to>
                                        <p:strVal val="visible"/>
                                      </p:to>
                                    </p:set>
                                    <p:animEffect transition="in" filter="wipe(left)">
                                      <p:cBhvr>
                                        <p:cTn id="15" dur="500"/>
                                        <p:tgtEl>
                                          <p:spTgt spid="310282"/>
                                        </p:tgtEl>
                                      </p:cBhvr>
                                    </p:animEffect>
                                  </p:childTnLst>
                                </p:cTn>
                              </p:par>
                              <p:par>
                                <p:cTn id="16" presetID="22" presetClass="entr" presetSubtype="8" fill="hold" nodeType="withEffect">
                                  <p:stCondLst>
                                    <p:cond delay="0"/>
                                  </p:stCondLst>
                                  <p:childTnLst>
                                    <p:set>
                                      <p:cBhvr>
                                        <p:cTn id="17" dur="1" fill="hold">
                                          <p:stCondLst>
                                            <p:cond delay="0"/>
                                          </p:stCondLst>
                                        </p:cTn>
                                        <p:tgtEl>
                                          <p:spTgt spid="310276"/>
                                        </p:tgtEl>
                                        <p:attrNameLst>
                                          <p:attrName>style.visibility</p:attrName>
                                        </p:attrNameLst>
                                      </p:cBhvr>
                                      <p:to>
                                        <p:strVal val="visible"/>
                                      </p:to>
                                    </p:set>
                                    <p:animEffect transition="in" filter="wipe(left)">
                                      <p:cBhvr>
                                        <p:cTn id="18" dur="500"/>
                                        <p:tgtEl>
                                          <p:spTgt spid="31027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10285"/>
                                        </p:tgtEl>
                                        <p:attrNameLst>
                                          <p:attrName>style.visibility</p:attrName>
                                        </p:attrNameLst>
                                      </p:cBhvr>
                                      <p:to>
                                        <p:strVal val="visible"/>
                                      </p:to>
                                    </p:set>
                                    <p:animEffect transition="in" filter="wipe(left)">
                                      <p:cBhvr>
                                        <p:cTn id="23" dur="500"/>
                                        <p:tgtEl>
                                          <p:spTgt spid="310285"/>
                                        </p:tgtEl>
                                      </p:cBhvr>
                                    </p:animEffect>
                                  </p:childTnLst>
                                </p:cTn>
                              </p:par>
                              <p:par>
                                <p:cTn id="24" presetID="22" presetClass="entr" presetSubtype="8" fill="hold" nodeType="withEffect">
                                  <p:stCondLst>
                                    <p:cond delay="0"/>
                                  </p:stCondLst>
                                  <p:childTnLst>
                                    <p:set>
                                      <p:cBhvr>
                                        <p:cTn id="25" dur="1" fill="hold">
                                          <p:stCondLst>
                                            <p:cond delay="0"/>
                                          </p:stCondLst>
                                        </p:cTn>
                                        <p:tgtEl>
                                          <p:spTgt spid="310287"/>
                                        </p:tgtEl>
                                        <p:attrNameLst>
                                          <p:attrName>style.visibility</p:attrName>
                                        </p:attrNameLst>
                                      </p:cBhvr>
                                      <p:to>
                                        <p:strVal val="visible"/>
                                      </p:to>
                                    </p:set>
                                    <p:animEffect transition="in" filter="wipe(left)">
                                      <p:cBhvr>
                                        <p:cTn id="26" dur="500"/>
                                        <p:tgtEl>
                                          <p:spTgt spid="310287"/>
                                        </p:tgtEl>
                                      </p:cBhvr>
                                    </p:animEffect>
                                  </p:childTnLst>
                                </p:cTn>
                              </p:par>
                              <p:par>
                                <p:cTn id="27" presetID="22" presetClass="entr" presetSubtype="8" fill="hold" nodeType="withEffect">
                                  <p:stCondLst>
                                    <p:cond delay="0"/>
                                  </p:stCondLst>
                                  <p:childTnLst>
                                    <p:set>
                                      <p:cBhvr>
                                        <p:cTn id="28" dur="1" fill="hold">
                                          <p:stCondLst>
                                            <p:cond delay="0"/>
                                          </p:stCondLst>
                                        </p:cTn>
                                        <p:tgtEl>
                                          <p:spTgt spid="310286"/>
                                        </p:tgtEl>
                                        <p:attrNameLst>
                                          <p:attrName>style.visibility</p:attrName>
                                        </p:attrNameLst>
                                      </p:cBhvr>
                                      <p:to>
                                        <p:strVal val="visible"/>
                                      </p:to>
                                    </p:set>
                                    <p:animEffect transition="in" filter="wipe(left)">
                                      <p:cBhvr>
                                        <p:cTn id="29" dur="500"/>
                                        <p:tgtEl>
                                          <p:spTgt spid="31028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10288"/>
                                        </p:tgtEl>
                                        <p:attrNameLst>
                                          <p:attrName>style.visibility</p:attrName>
                                        </p:attrNameLst>
                                      </p:cBhvr>
                                      <p:to>
                                        <p:strVal val="visible"/>
                                      </p:to>
                                    </p:set>
                                    <p:animEffect transition="in" filter="wipe(left)">
                                      <p:cBhvr>
                                        <p:cTn id="34" dur="500"/>
                                        <p:tgtEl>
                                          <p:spTgt spid="310288"/>
                                        </p:tgtEl>
                                      </p:cBhvr>
                                    </p:animEffect>
                                  </p:childTnLst>
                                </p:cTn>
                              </p:par>
                              <p:par>
                                <p:cTn id="35" presetID="22" presetClass="entr" presetSubtype="8" fill="hold" nodeType="withEffect">
                                  <p:stCondLst>
                                    <p:cond delay="0"/>
                                  </p:stCondLst>
                                  <p:childTnLst>
                                    <p:set>
                                      <p:cBhvr>
                                        <p:cTn id="36" dur="1" fill="hold">
                                          <p:stCondLst>
                                            <p:cond delay="0"/>
                                          </p:stCondLst>
                                        </p:cTn>
                                        <p:tgtEl>
                                          <p:spTgt spid="310289"/>
                                        </p:tgtEl>
                                        <p:attrNameLst>
                                          <p:attrName>style.visibility</p:attrName>
                                        </p:attrNameLst>
                                      </p:cBhvr>
                                      <p:to>
                                        <p:strVal val="visible"/>
                                      </p:to>
                                    </p:set>
                                    <p:animEffect transition="in" filter="wipe(left)">
                                      <p:cBhvr>
                                        <p:cTn id="37" dur="500"/>
                                        <p:tgtEl>
                                          <p:spTgt spid="310289"/>
                                        </p:tgtEl>
                                      </p:cBhvr>
                                    </p:animEffec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310290"/>
                                        </p:tgtEl>
                                        <p:attrNameLst>
                                          <p:attrName>style.visibility</p:attrName>
                                        </p:attrNameLst>
                                      </p:cBhvr>
                                      <p:to>
                                        <p:strVal val="visible"/>
                                      </p:to>
                                    </p:set>
                                    <p:animEffect transition="in" filter="wipe(left)">
                                      <p:cBhvr>
                                        <p:cTn id="41" dur="500"/>
                                        <p:tgtEl>
                                          <p:spTgt spid="31029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10277"/>
                                        </p:tgtEl>
                                        <p:attrNameLst>
                                          <p:attrName>style.visibility</p:attrName>
                                        </p:attrNameLst>
                                      </p:cBhvr>
                                      <p:to>
                                        <p:strVal val="visible"/>
                                      </p:to>
                                    </p:set>
                                    <p:animEffect transition="in" filter="wipe(left)">
                                      <p:cBhvr>
                                        <p:cTn id="46" dur="500"/>
                                        <p:tgtEl>
                                          <p:spTgt spid="31027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left)">
                                      <p:cBhvr>
                                        <p:cTn id="51" dur="500"/>
                                        <p:tgtEl>
                                          <p:spTgt spid="2"/>
                                        </p:tgtEl>
                                      </p:cBhvr>
                                    </p:animEffect>
                                  </p:childTnLst>
                                </p:cTn>
                              </p:par>
                            </p:childTnLst>
                          </p:cTn>
                        </p:par>
                        <p:par>
                          <p:cTn id="52" fill="hold" nodeType="afterGroup">
                            <p:stCondLst>
                              <p:cond delay="500"/>
                            </p:stCondLst>
                            <p:childTnLst>
                              <p:par>
                                <p:cTn id="53" presetID="22" presetClass="entr" presetSubtype="8" fill="hold" nodeType="afterEffect">
                                  <p:stCondLst>
                                    <p:cond delay="0"/>
                                  </p:stCondLst>
                                  <p:childTnLst>
                                    <p:set>
                                      <p:cBhvr>
                                        <p:cTn id="54" dur="1" fill="hold">
                                          <p:stCondLst>
                                            <p:cond delay="0"/>
                                          </p:stCondLst>
                                        </p:cTn>
                                        <p:tgtEl>
                                          <p:spTgt spid="310284"/>
                                        </p:tgtEl>
                                        <p:attrNameLst>
                                          <p:attrName>style.visibility</p:attrName>
                                        </p:attrNameLst>
                                      </p:cBhvr>
                                      <p:to>
                                        <p:strVal val="visible"/>
                                      </p:to>
                                    </p:set>
                                    <p:animEffect transition="in" filter="wipe(left)">
                                      <p:cBhvr>
                                        <p:cTn id="55" dur="500"/>
                                        <p:tgtEl>
                                          <p:spTgt spid="31028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wipe(left)">
                                      <p:cBhvr>
                                        <p:cTn id="60" dur="500"/>
                                        <p:tgtEl>
                                          <p:spTgt spid="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10294"/>
                                        </p:tgtEl>
                                        <p:attrNameLst>
                                          <p:attrName>style.visibility</p:attrName>
                                        </p:attrNameLst>
                                      </p:cBhvr>
                                      <p:to>
                                        <p:strVal val="visible"/>
                                      </p:to>
                                    </p:set>
                                    <p:animEffect transition="in" filter="wipe(left)">
                                      <p:cBhvr>
                                        <p:cTn id="65" dur="500"/>
                                        <p:tgtEl>
                                          <p:spTgt spid="310294"/>
                                        </p:tgtEl>
                                      </p:cBhvr>
                                    </p:animEffect>
                                  </p:childTnLst>
                                </p:cTn>
                              </p:par>
                            </p:childTnLst>
                          </p:cTn>
                        </p:par>
                        <p:par>
                          <p:cTn id="66" fill="hold" nodeType="afterGroup">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310295"/>
                                        </p:tgtEl>
                                        <p:attrNameLst>
                                          <p:attrName>style.visibility</p:attrName>
                                        </p:attrNameLst>
                                      </p:cBhvr>
                                      <p:to>
                                        <p:strVal val="visible"/>
                                      </p:to>
                                    </p:set>
                                    <p:animEffect transition="in" filter="wipe(left)">
                                      <p:cBhvr>
                                        <p:cTn id="69" dur="500"/>
                                        <p:tgtEl>
                                          <p:spTgt spid="310295"/>
                                        </p:tgtEl>
                                      </p:cBhvr>
                                    </p:animEffect>
                                  </p:childTnLst>
                                </p:cTn>
                              </p:par>
                            </p:childTnLst>
                          </p:cTn>
                        </p:par>
                        <p:par>
                          <p:cTn id="70" fill="hold" nodeType="afterGroup">
                            <p:stCondLst>
                              <p:cond delay="1000"/>
                            </p:stCondLst>
                            <p:childTnLst>
                              <p:par>
                                <p:cTn id="71" presetID="22" presetClass="entr" presetSubtype="8" fill="hold" nodeType="afterEffect">
                                  <p:stCondLst>
                                    <p:cond delay="0"/>
                                  </p:stCondLst>
                                  <p:childTnLst>
                                    <p:set>
                                      <p:cBhvr>
                                        <p:cTn id="72" dur="1" fill="hold">
                                          <p:stCondLst>
                                            <p:cond delay="0"/>
                                          </p:stCondLst>
                                        </p:cTn>
                                        <p:tgtEl>
                                          <p:spTgt spid="310296"/>
                                        </p:tgtEl>
                                        <p:attrNameLst>
                                          <p:attrName>style.visibility</p:attrName>
                                        </p:attrNameLst>
                                      </p:cBhvr>
                                      <p:to>
                                        <p:strVal val="visible"/>
                                      </p:to>
                                    </p:set>
                                    <p:animEffect transition="in" filter="wipe(left)">
                                      <p:cBhvr>
                                        <p:cTn id="73" dur="500"/>
                                        <p:tgtEl>
                                          <p:spTgt spid="31029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310297"/>
                                        </p:tgtEl>
                                        <p:attrNameLst>
                                          <p:attrName>style.visibility</p:attrName>
                                        </p:attrNameLst>
                                      </p:cBhvr>
                                      <p:to>
                                        <p:strVal val="visible"/>
                                      </p:to>
                                    </p:set>
                                    <p:animEffect transition="in" filter="wipe(left)">
                                      <p:cBhvr>
                                        <p:cTn id="78" dur="500"/>
                                        <p:tgtEl>
                                          <p:spTgt spid="310297"/>
                                        </p:tgtEl>
                                      </p:cBhvr>
                                    </p:animEffect>
                                  </p:childTnLst>
                                </p:cTn>
                              </p:par>
                            </p:childTnLst>
                          </p:cTn>
                        </p:par>
                        <p:par>
                          <p:cTn id="79" fill="hold" nodeType="afterGroup">
                            <p:stCondLst>
                              <p:cond delay="500"/>
                            </p:stCondLst>
                            <p:childTnLst>
                              <p:par>
                                <p:cTn id="80" presetID="22" presetClass="entr" presetSubtype="8" fill="hold" grpId="0" nodeType="afterEffect">
                                  <p:stCondLst>
                                    <p:cond delay="0"/>
                                  </p:stCondLst>
                                  <p:childTnLst>
                                    <p:set>
                                      <p:cBhvr>
                                        <p:cTn id="81" dur="1" fill="hold">
                                          <p:stCondLst>
                                            <p:cond delay="0"/>
                                          </p:stCondLst>
                                        </p:cTn>
                                        <p:tgtEl>
                                          <p:spTgt spid="310299"/>
                                        </p:tgtEl>
                                        <p:attrNameLst>
                                          <p:attrName>style.visibility</p:attrName>
                                        </p:attrNameLst>
                                      </p:cBhvr>
                                      <p:to>
                                        <p:strVal val="visible"/>
                                      </p:to>
                                    </p:set>
                                    <p:animEffect transition="in" filter="wipe(left)">
                                      <p:cBhvr>
                                        <p:cTn id="82" dur="500"/>
                                        <p:tgtEl>
                                          <p:spTgt spid="310299"/>
                                        </p:tgtEl>
                                      </p:cBhvr>
                                    </p:animEffect>
                                  </p:childTnLst>
                                </p:cTn>
                              </p:par>
                            </p:childTnLst>
                          </p:cTn>
                        </p:par>
                        <p:par>
                          <p:cTn id="83" fill="hold" nodeType="afterGroup">
                            <p:stCondLst>
                              <p:cond delay="1000"/>
                            </p:stCondLst>
                            <p:childTnLst>
                              <p:par>
                                <p:cTn id="84" presetID="22" presetClass="entr" presetSubtype="8" fill="hold" nodeType="after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wipe(left)">
                                      <p:cBhvr>
                                        <p:cTn id="86" dur="500"/>
                                        <p:tgtEl>
                                          <p:spTgt spid="4"/>
                                        </p:tgtEl>
                                      </p:cBhvr>
                                    </p:animEffect>
                                  </p:childTnLst>
                                </p:cTn>
                              </p:par>
                            </p:childTnLst>
                          </p:cTn>
                        </p:par>
                        <p:par>
                          <p:cTn id="87" fill="hold" nodeType="afterGroup">
                            <p:stCondLst>
                              <p:cond delay="1500"/>
                            </p:stCondLst>
                            <p:childTnLst>
                              <p:par>
                                <p:cTn id="88" presetID="22" presetClass="entr" presetSubtype="8" fill="hold" grpId="0" nodeType="afterEffect">
                                  <p:stCondLst>
                                    <p:cond delay="0"/>
                                  </p:stCondLst>
                                  <p:childTnLst>
                                    <p:set>
                                      <p:cBhvr>
                                        <p:cTn id="89" dur="1" fill="hold">
                                          <p:stCondLst>
                                            <p:cond delay="0"/>
                                          </p:stCondLst>
                                        </p:cTn>
                                        <p:tgtEl>
                                          <p:spTgt spid="310298"/>
                                        </p:tgtEl>
                                        <p:attrNameLst>
                                          <p:attrName>style.visibility</p:attrName>
                                        </p:attrNameLst>
                                      </p:cBhvr>
                                      <p:to>
                                        <p:strVal val="visible"/>
                                      </p:to>
                                    </p:set>
                                    <p:animEffect transition="in" filter="wipe(left)">
                                      <p:cBhvr>
                                        <p:cTn id="90" dur="500"/>
                                        <p:tgtEl>
                                          <p:spTgt spid="310298"/>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10303"/>
                                        </p:tgtEl>
                                        <p:attrNameLst>
                                          <p:attrName>style.visibility</p:attrName>
                                        </p:attrNameLst>
                                      </p:cBhvr>
                                      <p:to>
                                        <p:strVal val="visible"/>
                                      </p:to>
                                    </p:set>
                                    <p:animEffect transition="in" filter="wipe(left)">
                                      <p:cBhvr>
                                        <p:cTn id="95" dur="500"/>
                                        <p:tgtEl>
                                          <p:spTgt spid="310303"/>
                                        </p:tgtEl>
                                      </p:cBhvr>
                                    </p:animEffect>
                                  </p:childTnLst>
                                </p:cTn>
                              </p:par>
                            </p:childTnLst>
                          </p:cTn>
                        </p:par>
                        <p:par>
                          <p:cTn id="96" fill="hold" nodeType="afterGroup">
                            <p:stCondLst>
                              <p:cond delay="500"/>
                            </p:stCondLst>
                            <p:childTnLst>
                              <p:par>
                                <p:cTn id="97" presetID="22" presetClass="entr" presetSubtype="8" fill="hold" nodeType="afterEffect">
                                  <p:stCondLst>
                                    <p:cond delay="0"/>
                                  </p:stCondLst>
                                  <p:childTnLst>
                                    <p:set>
                                      <p:cBhvr>
                                        <p:cTn id="98" dur="1" fill="hold">
                                          <p:stCondLst>
                                            <p:cond delay="0"/>
                                          </p:stCondLst>
                                        </p:cTn>
                                        <p:tgtEl>
                                          <p:spTgt spid="310304"/>
                                        </p:tgtEl>
                                        <p:attrNameLst>
                                          <p:attrName>style.visibility</p:attrName>
                                        </p:attrNameLst>
                                      </p:cBhvr>
                                      <p:to>
                                        <p:strVal val="visible"/>
                                      </p:to>
                                    </p:set>
                                    <p:animEffect transition="in" filter="wipe(left)">
                                      <p:cBhvr>
                                        <p:cTn id="99" dur="500"/>
                                        <p:tgtEl>
                                          <p:spTgt spid="310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4" grpId="0"/>
      <p:bldP spid="310275" grpId="0"/>
      <p:bldP spid="310277" grpId="0"/>
      <p:bldP spid="310285" grpId="0"/>
      <p:bldP spid="310288" grpId="0"/>
      <p:bldP spid="310294" grpId="0"/>
      <p:bldP spid="310295" grpId="0"/>
      <p:bldP spid="310297" grpId="0"/>
      <p:bldP spid="310298" grpId="0"/>
      <p:bldP spid="310299" grpId="0"/>
      <p:bldP spid="31030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a:extLst>
              <a:ext uri="{FF2B5EF4-FFF2-40B4-BE49-F238E27FC236}">
                <a16:creationId xmlns:a16="http://schemas.microsoft.com/office/drawing/2014/main" id="{02EF95E2-D0DE-651F-0382-1F74591C0741}"/>
              </a:ext>
            </a:extLst>
          </p:cNvPr>
          <p:cNvSpPr>
            <a:spLocks noChangeArrowheads="1"/>
          </p:cNvSpPr>
          <p:nvPr/>
        </p:nvSpPr>
        <p:spPr bwMode="auto">
          <a:xfrm>
            <a:off x="107950" y="4005263"/>
            <a:ext cx="8451850" cy="519112"/>
          </a:xfrm>
          <a:prstGeom prst="rect">
            <a:avLst/>
          </a:prstGeom>
          <a:noFill/>
          <a:ln w="9525">
            <a:noFill/>
            <a:miter lim="800000"/>
            <a:headEnd/>
            <a:tailEnd/>
          </a:ln>
          <a:effectLst/>
        </p:spPr>
        <p:txBody>
          <a:bodyPr>
            <a:spAutoFit/>
          </a:bodyPr>
          <a:lstStyle/>
          <a:p>
            <a:pPr fontAlgn="auto">
              <a:spcBef>
                <a:spcPts val="0"/>
              </a:spcBef>
              <a:spcAft>
                <a:spcPts val="0"/>
              </a:spcAft>
              <a:defRPr/>
            </a:pPr>
            <a:r>
              <a:rPr lang="zh-CN" altLang="en-US" sz="2800" b="1">
                <a:solidFill>
                  <a:schemeClr val="accent2"/>
                </a:solidFill>
                <a:effectLst>
                  <a:outerShdw blurRad="38100" dist="38100" dir="2700000" algn="tl">
                    <a:srgbClr val="C0C0C0"/>
                  </a:outerShdw>
                </a:effectLst>
                <a:latin typeface="Times New Roman" pitchFamily="18" charset="0"/>
                <a:ea typeface="+mn-ea"/>
              </a:rPr>
              <a:t>例</a:t>
            </a:r>
            <a:r>
              <a:rPr lang="en-US" altLang="zh-CN" sz="2800" b="1">
                <a:solidFill>
                  <a:schemeClr val="accent2"/>
                </a:solidFill>
                <a:effectLst>
                  <a:outerShdw blurRad="38100" dist="38100" dir="2700000" algn="tl">
                    <a:srgbClr val="C0C0C0"/>
                  </a:outerShdw>
                </a:effectLst>
                <a:latin typeface="Times New Roman" pitchFamily="18" charset="0"/>
                <a:ea typeface="+mn-ea"/>
              </a:rPr>
              <a:t>5</a:t>
            </a:r>
            <a:r>
              <a:rPr lang="en-US" altLang="zh-CN" sz="2800" b="1">
                <a:solidFill>
                  <a:srgbClr val="FF6600"/>
                </a:solidFill>
                <a:effectLst>
                  <a:outerShdw blurRad="38100" dist="38100" dir="2700000" algn="tl">
                    <a:srgbClr val="C0C0C0"/>
                  </a:outerShdw>
                </a:effectLst>
                <a:latin typeface="Times New Roman" pitchFamily="18" charset="0"/>
                <a:ea typeface="+mn-ea"/>
              </a:rPr>
              <a:t>   </a:t>
            </a:r>
            <a:r>
              <a:rPr lang="zh-CN" altLang="en-US" sz="2800" b="1">
                <a:effectLst>
                  <a:outerShdw blurRad="38100" dist="38100" dir="2700000" algn="tl">
                    <a:srgbClr val="C0C0C0"/>
                  </a:outerShdw>
                </a:effectLst>
                <a:latin typeface="Times New Roman" pitchFamily="18" charset="0"/>
                <a:ea typeface="+mn-ea"/>
              </a:rPr>
              <a:t>求多项式                                有重根的条件</a:t>
            </a:r>
            <a:r>
              <a:rPr lang="en-US" altLang="zh-CN" sz="2800" b="1">
                <a:effectLst>
                  <a:outerShdw blurRad="38100" dist="38100" dir="2700000" algn="tl">
                    <a:srgbClr val="C0C0C0"/>
                  </a:outerShdw>
                </a:effectLst>
                <a:latin typeface="Times New Roman" pitchFamily="18" charset="0"/>
                <a:ea typeface="+mn-ea"/>
              </a:rPr>
              <a:t>.</a:t>
            </a:r>
            <a:endParaRPr lang="en-US" altLang="zh-CN" sz="2800" b="1">
              <a:solidFill>
                <a:schemeClr val="tx2"/>
              </a:solidFill>
              <a:effectLst>
                <a:outerShdw blurRad="38100" dist="38100" dir="2700000" algn="tl">
                  <a:srgbClr val="C0C0C0"/>
                </a:outerShdw>
              </a:effectLst>
              <a:latin typeface="Times New Roman" pitchFamily="18" charset="0"/>
              <a:ea typeface="+mn-ea"/>
            </a:endParaRPr>
          </a:p>
        </p:txBody>
      </p:sp>
      <p:graphicFrame>
        <p:nvGraphicFramePr>
          <p:cNvPr id="311299" name="Object 2">
            <a:extLst>
              <a:ext uri="{FF2B5EF4-FFF2-40B4-BE49-F238E27FC236}">
                <a16:creationId xmlns:a16="http://schemas.microsoft.com/office/drawing/2014/main" id="{345BB5D8-4319-9FD8-FC16-A27F3A2B16EA}"/>
              </a:ext>
            </a:extLst>
          </p:cNvPr>
          <p:cNvGraphicFramePr>
            <a:graphicFrameLocks noChangeAspect="1"/>
          </p:cNvGraphicFramePr>
          <p:nvPr/>
        </p:nvGraphicFramePr>
        <p:xfrm>
          <a:off x="2465388" y="4005263"/>
          <a:ext cx="2622550" cy="501650"/>
        </p:xfrm>
        <a:graphic>
          <a:graphicData uri="http://schemas.openxmlformats.org/presentationml/2006/ole">
            <mc:AlternateContent xmlns:mc="http://schemas.openxmlformats.org/markup-compatibility/2006">
              <mc:Choice xmlns:v="urn:schemas-microsoft-com:vml" Requires="v">
                <p:oleObj name="Equation" r:id="rId2" imgW="1218960" imgH="228600" progId="Equation.DSMT4">
                  <p:embed/>
                </p:oleObj>
              </mc:Choice>
              <mc:Fallback>
                <p:oleObj name="Equation" r:id="rId2" imgW="1218960" imgH="2286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5388" y="4005263"/>
                        <a:ext cx="262255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1300" name="Rectangle 4">
            <a:extLst>
              <a:ext uri="{FF2B5EF4-FFF2-40B4-BE49-F238E27FC236}">
                <a16:creationId xmlns:a16="http://schemas.microsoft.com/office/drawing/2014/main" id="{FA6136B0-59A5-C03B-3298-A92808B6B1B4}"/>
              </a:ext>
            </a:extLst>
          </p:cNvPr>
          <p:cNvSpPr>
            <a:spLocks noChangeArrowheads="1"/>
          </p:cNvSpPr>
          <p:nvPr/>
        </p:nvSpPr>
        <p:spPr bwMode="auto">
          <a:xfrm>
            <a:off x="179388" y="765175"/>
            <a:ext cx="2879725"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rgbClr val="FF6600"/>
                </a:solidFill>
                <a:effectLst>
                  <a:outerShdw blurRad="38100" dist="38100" dir="2700000" algn="tl">
                    <a:srgbClr val="C0C0C0"/>
                  </a:outerShdw>
                </a:effectLst>
                <a:latin typeface="Times New Roman" pitchFamily="18" charset="0"/>
                <a:ea typeface="+mn-ea"/>
              </a:rPr>
              <a:t>3.</a:t>
            </a:r>
            <a:r>
              <a:rPr lang="zh-CN" altLang="en-US" sz="2800" b="1">
                <a:solidFill>
                  <a:srgbClr val="FF6600"/>
                </a:solidFill>
                <a:effectLst>
                  <a:outerShdw blurRad="38100" dist="38100" dir="2700000" algn="tl">
                    <a:srgbClr val="C0C0C0"/>
                  </a:outerShdw>
                </a:effectLst>
                <a:latin typeface="Times New Roman" pitchFamily="18" charset="0"/>
                <a:ea typeface="+mn-ea"/>
              </a:rPr>
              <a:t>结论</a:t>
            </a:r>
            <a:endParaRPr lang="zh-CN" altLang="en-US" sz="2800" b="1">
              <a:solidFill>
                <a:schemeClr val="tx2"/>
              </a:solidFill>
              <a:effectLst>
                <a:outerShdw blurRad="38100" dist="38100" dir="2700000" algn="tl">
                  <a:srgbClr val="C0C0C0"/>
                </a:outerShdw>
              </a:effectLst>
              <a:latin typeface="Times New Roman" pitchFamily="18" charset="0"/>
              <a:ea typeface="+mn-ea"/>
            </a:endParaRPr>
          </a:p>
        </p:txBody>
      </p:sp>
      <p:sp>
        <p:nvSpPr>
          <p:cNvPr id="311301" name="Rectangle 5">
            <a:extLst>
              <a:ext uri="{FF2B5EF4-FFF2-40B4-BE49-F238E27FC236}">
                <a16:creationId xmlns:a16="http://schemas.microsoft.com/office/drawing/2014/main" id="{6EDB40F7-D9AE-98F4-5975-CA53EF7B5CBC}"/>
              </a:ext>
            </a:extLst>
          </p:cNvPr>
          <p:cNvSpPr>
            <a:spLocks noChangeArrowheads="1"/>
          </p:cNvSpPr>
          <p:nvPr/>
        </p:nvSpPr>
        <p:spPr bwMode="auto">
          <a:xfrm>
            <a:off x="1403350" y="765175"/>
            <a:ext cx="1296988"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设</a:t>
            </a:r>
          </a:p>
        </p:txBody>
      </p:sp>
      <p:graphicFrame>
        <p:nvGraphicFramePr>
          <p:cNvPr id="311302" name="Object 3">
            <a:extLst>
              <a:ext uri="{FF2B5EF4-FFF2-40B4-BE49-F238E27FC236}">
                <a16:creationId xmlns:a16="http://schemas.microsoft.com/office/drawing/2014/main" id="{8DF156E9-DA4F-EAA5-10A6-A5870C09CF6F}"/>
              </a:ext>
            </a:extLst>
          </p:cNvPr>
          <p:cNvGraphicFramePr>
            <a:graphicFrameLocks noChangeAspect="1"/>
          </p:cNvGraphicFramePr>
          <p:nvPr/>
        </p:nvGraphicFramePr>
        <p:xfrm>
          <a:off x="1908175" y="836613"/>
          <a:ext cx="2730500" cy="446087"/>
        </p:xfrm>
        <a:graphic>
          <a:graphicData uri="http://schemas.openxmlformats.org/presentationml/2006/ole">
            <mc:AlternateContent xmlns:mc="http://schemas.openxmlformats.org/markup-compatibility/2006">
              <mc:Choice xmlns:v="urn:schemas-microsoft-com:vml" Requires="v">
                <p:oleObj name="Equation" r:id="rId4" imgW="1269720" imgH="203040" progId="Equation.DSMT4">
                  <p:embed/>
                </p:oleObj>
              </mc:Choice>
              <mc:Fallback>
                <p:oleObj name="Equation" r:id="rId4" imgW="1269720" imgH="20304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836613"/>
                        <a:ext cx="2730500"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1303" name="Rectangle 7">
            <a:extLst>
              <a:ext uri="{FF2B5EF4-FFF2-40B4-BE49-F238E27FC236}">
                <a16:creationId xmlns:a16="http://schemas.microsoft.com/office/drawing/2014/main" id="{2B31B85B-7213-4B7F-9851-767869442E7D}"/>
              </a:ext>
            </a:extLst>
          </p:cNvPr>
          <p:cNvSpPr>
            <a:spLocks noChangeArrowheads="1"/>
          </p:cNvSpPr>
          <p:nvPr/>
        </p:nvSpPr>
        <p:spPr bwMode="auto">
          <a:xfrm>
            <a:off x="468313" y="1484313"/>
            <a:ext cx="1296987"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chemeClr val="tx2"/>
                </a:solidFill>
                <a:effectLst>
                  <a:outerShdw blurRad="38100" dist="38100" dir="2700000" algn="tl">
                    <a:srgbClr val="C0C0C0"/>
                  </a:outerShdw>
                </a:effectLst>
                <a:latin typeface="Times New Roman" pitchFamily="18" charset="0"/>
                <a:ea typeface="+mn-ea"/>
              </a:rPr>
              <a:t>(1)</a:t>
            </a:r>
          </a:p>
        </p:txBody>
      </p:sp>
      <p:graphicFrame>
        <p:nvGraphicFramePr>
          <p:cNvPr id="311304" name="Object 4">
            <a:extLst>
              <a:ext uri="{FF2B5EF4-FFF2-40B4-BE49-F238E27FC236}">
                <a16:creationId xmlns:a16="http://schemas.microsoft.com/office/drawing/2014/main" id="{F128CEC1-C4A1-E38C-EC46-FD82022187C1}"/>
              </a:ext>
            </a:extLst>
          </p:cNvPr>
          <p:cNvGraphicFramePr>
            <a:graphicFrameLocks noChangeAspect="1"/>
          </p:cNvGraphicFramePr>
          <p:nvPr/>
        </p:nvGraphicFramePr>
        <p:xfrm>
          <a:off x="1116013" y="1628775"/>
          <a:ext cx="328612" cy="307975"/>
        </p:xfrm>
        <a:graphic>
          <a:graphicData uri="http://schemas.openxmlformats.org/presentationml/2006/ole">
            <mc:AlternateContent xmlns:mc="http://schemas.openxmlformats.org/markup-compatibility/2006">
              <mc:Choice xmlns:v="urn:schemas-microsoft-com:vml" Requires="v">
                <p:oleObj name="Equation" r:id="rId6" imgW="152280" imgH="139680" progId="Equation.DSMT4">
                  <p:embed/>
                </p:oleObj>
              </mc:Choice>
              <mc:Fallback>
                <p:oleObj name="Equation" r:id="rId6" imgW="152280" imgH="13968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013" y="1628775"/>
                        <a:ext cx="328612"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1305" name="Rectangle 9">
            <a:extLst>
              <a:ext uri="{FF2B5EF4-FFF2-40B4-BE49-F238E27FC236}">
                <a16:creationId xmlns:a16="http://schemas.microsoft.com/office/drawing/2014/main" id="{5AF71959-8262-635C-65E3-7015EED7C109}"/>
              </a:ext>
            </a:extLst>
          </p:cNvPr>
          <p:cNvSpPr>
            <a:spLocks noChangeArrowheads="1"/>
          </p:cNvSpPr>
          <p:nvPr/>
        </p:nvSpPr>
        <p:spPr bwMode="auto">
          <a:xfrm>
            <a:off x="971550" y="2997200"/>
            <a:ext cx="1296988"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若</a:t>
            </a:r>
          </a:p>
        </p:txBody>
      </p:sp>
      <p:graphicFrame>
        <p:nvGraphicFramePr>
          <p:cNvPr id="311306" name="Object 5">
            <a:extLst>
              <a:ext uri="{FF2B5EF4-FFF2-40B4-BE49-F238E27FC236}">
                <a16:creationId xmlns:a16="http://schemas.microsoft.com/office/drawing/2014/main" id="{0C389D84-0A29-C360-7792-F7E5CB09167E}"/>
              </a:ext>
            </a:extLst>
          </p:cNvPr>
          <p:cNvGraphicFramePr>
            <a:graphicFrameLocks noChangeAspect="1"/>
          </p:cNvGraphicFramePr>
          <p:nvPr/>
        </p:nvGraphicFramePr>
        <p:xfrm>
          <a:off x="1835150" y="1557338"/>
          <a:ext cx="792163" cy="446087"/>
        </p:xfrm>
        <a:graphic>
          <a:graphicData uri="http://schemas.openxmlformats.org/presentationml/2006/ole">
            <mc:AlternateContent xmlns:mc="http://schemas.openxmlformats.org/markup-compatibility/2006">
              <mc:Choice xmlns:v="urn:schemas-microsoft-com:vml" Requires="v">
                <p:oleObj name="Equation" r:id="rId8" imgW="368280" imgH="203040" progId="Equation.DSMT4">
                  <p:embed/>
                </p:oleObj>
              </mc:Choice>
              <mc:Fallback>
                <p:oleObj name="Equation" r:id="rId8" imgW="368280" imgH="20304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5150" y="1557338"/>
                        <a:ext cx="792163"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1307" name="Rectangle 11">
            <a:extLst>
              <a:ext uri="{FF2B5EF4-FFF2-40B4-BE49-F238E27FC236}">
                <a16:creationId xmlns:a16="http://schemas.microsoft.com/office/drawing/2014/main" id="{B65F0350-9329-346A-E61E-6493E522689B}"/>
              </a:ext>
            </a:extLst>
          </p:cNvPr>
          <p:cNvSpPr>
            <a:spLocks noChangeArrowheads="1"/>
          </p:cNvSpPr>
          <p:nvPr/>
        </p:nvSpPr>
        <p:spPr bwMode="auto">
          <a:xfrm>
            <a:off x="2627313" y="1484313"/>
            <a:ext cx="3311525"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的重根当且仅当</a:t>
            </a:r>
          </a:p>
        </p:txBody>
      </p:sp>
      <p:graphicFrame>
        <p:nvGraphicFramePr>
          <p:cNvPr id="311308" name="Object 6">
            <a:extLst>
              <a:ext uri="{FF2B5EF4-FFF2-40B4-BE49-F238E27FC236}">
                <a16:creationId xmlns:a16="http://schemas.microsoft.com/office/drawing/2014/main" id="{91306E77-9DE3-68E0-CB20-CEB2A7DF2156}"/>
              </a:ext>
            </a:extLst>
          </p:cNvPr>
          <p:cNvGraphicFramePr>
            <a:graphicFrameLocks noChangeAspect="1"/>
          </p:cNvGraphicFramePr>
          <p:nvPr/>
        </p:nvGraphicFramePr>
        <p:xfrm>
          <a:off x="5219700" y="1557338"/>
          <a:ext cx="2540000" cy="446087"/>
        </p:xfrm>
        <a:graphic>
          <a:graphicData uri="http://schemas.openxmlformats.org/presentationml/2006/ole">
            <mc:AlternateContent xmlns:mc="http://schemas.openxmlformats.org/markup-compatibility/2006">
              <mc:Choice xmlns:v="urn:schemas-microsoft-com:vml" Requires="v">
                <p:oleObj name="Equation" r:id="rId10" imgW="1180800" imgH="203040" progId="Equation.DSMT4">
                  <p:embed/>
                </p:oleObj>
              </mc:Choice>
              <mc:Fallback>
                <p:oleObj name="Equation" r:id="rId10" imgW="1180800" imgH="20304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19700" y="1557338"/>
                        <a:ext cx="2540000"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1309" name="Rectangle 13">
            <a:extLst>
              <a:ext uri="{FF2B5EF4-FFF2-40B4-BE49-F238E27FC236}">
                <a16:creationId xmlns:a16="http://schemas.microsoft.com/office/drawing/2014/main" id="{71F25ADB-70D5-D483-A7DB-D632614EED4A}"/>
              </a:ext>
            </a:extLst>
          </p:cNvPr>
          <p:cNvSpPr>
            <a:spLocks noChangeArrowheads="1"/>
          </p:cNvSpPr>
          <p:nvPr/>
        </p:nvSpPr>
        <p:spPr bwMode="auto">
          <a:xfrm>
            <a:off x="468313" y="2205038"/>
            <a:ext cx="1296987"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chemeClr val="tx2"/>
                </a:solidFill>
                <a:effectLst>
                  <a:outerShdw blurRad="38100" dist="38100" dir="2700000" algn="tl">
                    <a:srgbClr val="C0C0C0"/>
                  </a:outerShdw>
                </a:effectLst>
                <a:latin typeface="Times New Roman" pitchFamily="18" charset="0"/>
                <a:ea typeface="+mn-ea"/>
              </a:rPr>
              <a:t>(2)</a:t>
            </a:r>
          </a:p>
        </p:txBody>
      </p:sp>
      <p:graphicFrame>
        <p:nvGraphicFramePr>
          <p:cNvPr id="311310" name="Object 7">
            <a:extLst>
              <a:ext uri="{FF2B5EF4-FFF2-40B4-BE49-F238E27FC236}">
                <a16:creationId xmlns:a16="http://schemas.microsoft.com/office/drawing/2014/main" id="{D91F7863-2758-24FE-B6A1-656193E400F8}"/>
              </a:ext>
            </a:extLst>
          </p:cNvPr>
          <p:cNvGraphicFramePr>
            <a:graphicFrameLocks noChangeAspect="1"/>
          </p:cNvGraphicFramePr>
          <p:nvPr/>
        </p:nvGraphicFramePr>
        <p:xfrm>
          <a:off x="1044575" y="2349500"/>
          <a:ext cx="328613" cy="307975"/>
        </p:xfrm>
        <a:graphic>
          <a:graphicData uri="http://schemas.openxmlformats.org/presentationml/2006/ole">
            <mc:AlternateContent xmlns:mc="http://schemas.openxmlformats.org/markup-compatibility/2006">
              <mc:Choice xmlns:v="urn:schemas-microsoft-com:vml" Requires="v">
                <p:oleObj name="Equation" r:id="rId12" imgW="152280" imgH="139680" progId="Equation.DSMT4">
                  <p:embed/>
                </p:oleObj>
              </mc:Choice>
              <mc:Fallback>
                <p:oleObj name="Equation" r:id="rId12" imgW="152280" imgH="13968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4575" y="2349500"/>
                        <a:ext cx="328613"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1311" name="Rectangle 15">
            <a:extLst>
              <a:ext uri="{FF2B5EF4-FFF2-40B4-BE49-F238E27FC236}">
                <a16:creationId xmlns:a16="http://schemas.microsoft.com/office/drawing/2014/main" id="{EE3B51DB-8330-07C1-6CD3-C90CFBD704DF}"/>
              </a:ext>
            </a:extLst>
          </p:cNvPr>
          <p:cNvSpPr>
            <a:spLocks noChangeArrowheads="1"/>
          </p:cNvSpPr>
          <p:nvPr/>
        </p:nvSpPr>
        <p:spPr bwMode="auto">
          <a:xfrm>
            <a:off x="1260475" y="2205038"/>
            <a:ext cx="1296988"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为</a:t>
            </a:r>
          </a:p>
        </p:txBody>
      </p:sp>
      <p:graphicFrame>
        <p:nvGraphicFramePr>
          <p:cNvPr id="311312" name="Object 8">
            <a:extLst>
              <a:ext uri="{FF2B5EF4-FFF2-40B4-BE49-F238E27FC236}">
                <a16:creationId xmlns:a16="http://schemas.microsoft.com/office/drawing/2014/main" id="{7570DE05-38B7-F65C-8F0F-863A64EFF01A}"/>
              </a:ext>
            </a:extLst>
          </p:cNvPr>
          <p:cNvGraphicFramePr>
            <a:graphicFrameLocks noChangeAspect="1"/>
          </p:cNvGraphicFramePr>
          <p:nvPr/>
        </p:nvGraphicFramePr>
        <p:xfrm>
          <a:off x="1763713" y="2278063"/>
          <a:ext cx="792162" cy="446087"/>
        </p:xfrm>
        <a:graphic>
          <a:graphicData uri="http://schemas.openxmlformats.org/presentationml/2006/ole">
            <mc:AlternateContent xmlns:mc="http://schemas.openxmlformats.org/markup-compatibility/2006">
              <mc:Choice xmlns:v="urn:schemas-microsoft-com:vml" Requires="v">
                <p:oleObj name="Equation" r:id="rId14" imgW="368280" imgH="203040" progId="Equation.DSMT4">
                  <p:embed/>
                </p:oleObj>
              </mc:Choice>
              <mc:Fallback>
                <p:oleObj name="Equation" r:id="rId14" imgW="368280" imgH="20304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63713" y="2278063"/>
                        <a:ext cx="792162"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1313" name="Rectangle 17">
            <a:extLst>
              <a:ext uri="{FF2B5EF4-FFF2-40B4-BE49-F238E27FC236}">
                <a16:creationId xmlns:a16="http://schemas.microsoft.com/office/drawing/2014/main" id="{9961B1A0-A589-2631-B236-E3E3A0E139A4}"/>
              </a:ext>
            </a:extLst>
          </p:cNvPr>
          <p:cNvSpPr>
            <a:spLocks noChangeArrowheads="1"/>
          </p:cNvSpPr>
          <p:nvPr/>
        </p:nvSpPr>
        <p:spPr bwMode="auto">
          <a:xfrm>
            <a:off x="2555875" y="2205038"/>
            <a:ext cx="3311525"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的重根当且仅当</a:t>
            </a:r>
          </a:p>
        </p:txBody>
      </p:sp>
      <p:graphicFrame>
        <p:nvGraphicFramePr>
          <p:cNvPr id="311314" name="Object 9">
            <a:extLst>
              <a:ext uri="{FF2B5EF4-FFF2-40B4-BE49-F238E27FC236}">
                <a16:creationId xmlns:a16="http://schemas.microsoft.com/office/drawing/2014/main" id="{5D8BF32C-8BDE-0C4D-0817-11245752294E}"/>
              </a:ext>
            </a:extLst>
          </p:cNvPr>
          <p:cNvGraphicFramePr>
            <a:graphicFrameLocks noChangeAspect="1"/>
          </p:cNvGraphicFramePr>
          <p:nvPr/>
        </p:nvGraphicFramePr>
        <p:xfrm>
          <a:off x="5849938" y="2205038"/>
          <a:ext cx="1966912" cy="557212"/>
        </p:xfrm>
        <a:graphic>
          <a:graphicData uri="http://schemas.openxmlformats.org/presentationml/2006/ole">
            <mc:AlternateContent xmlns:mc="http://schemas.openxmlformats.org/markup-compatibility/2006">
              <mc:Choice xmlns:v="urn:schemas-microsoft-com:vml" Requires="v">
                <p:oleObj name="Equation" r:id="rId16" imgW="914400" imgH="253800" progId="Equation.DSMT4">
                  <p:embed/>
                </p:oleObj>
              </mc:Choice>
              <mc:Fallback>
                <p:oleObj name="Equation" r:id="rId16" imgW="914400" imgH="253800" progId="Equation.DSMT4">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49938" y="2205038"/>
                        <a:ext cx="1966912"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1315" name="Object 10">
            <a:extLst>
              <a:ext uri="{FF2B5EF4-FFF2-40B4-BE49-F238E27FC236}">
                <a16:creationId xmlns:a16="http://schemas.microsoft.com/office/drawing/2014/main" id="{E5EF9532-A83E-DED9-6AAC-A01373C8D66D}"/>
              </a:ext>
            </a:extLst>
          </p:cNvPr>
          <p:cNvGraphicFramePr>
            <a:graphicFrameLocks noChangeAspect="1"/>
          </p:cNvGraphicFramePr>
          <p:nvPr/>
        </p:nvGraphicFramePr>
        <p:xfrm>
          <a:off x="5148263" y="2349500"/>
          <a:ext cx="328612" cy="307975"/>
        </p:xfrm>
        <a:graphic>
          <a:graphicData uri="http://schemas.openxmlformats.org/presentationml/2006/ole">
            <mc:AlternateContent xmlns:mc="http://schemas.openxmlformats.org/markup-compatibility/2006">
              <mc:Choice xmlns:v="urn:schemas-microsoft-com:vml" Requires="v">
                <p:oleObj name="Equation" r:id="rId18" imgW="152280" imgH="139680" progId="Equation.DSMT4">
                  <p:embed/>
                </p:oleObj>
              </mc:Choice>
              <mc:Fallback>
                <p:oleObj name="Equation" r:id="rId18" imgW="152280" imgH="139680" progId="Equation.DSMT4">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48263" y="2349500"/>
                        <a:ext cx="328612"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1316" name="Rectangle 20">
            <a:extLst>
              <a:ext uri="{FF2B5EF4-FFF2-40B4-BE49-F238E27FC236}">
                <a16:creationId xmlns:a16="http://schemas.microsoft.com/office/drawing/2014/main" id="{0BF0509A-2409-9834-A0B8-C088F9401BCC}"/>
              </a:ext>
            </a:extLst>
          </p:cNvPr>
          <p:cNvSpPr>
            <a:spLocks noChangeArrowheads="1"/>
          </p:cNvSpPr>
          <p:nvPr/>
        </p:nvSpPr>
        <p:spPr bwMode="auto">
          <a:xfrm>
            <a:off x="5364163" y="2205038"/>
            <a:ext cx="1296987"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为</a:t>
            </a:r>
          </a:p>
        </p:txBody>
      </p:sp>
      <p:sp>
        <p:nvSpPr>
          <p:cNvPr id="311317" name="Rectangle 21">
            <a:extLst>
              <a:ext uri="{FF2B5EF4-FFF2-40B4-BE49-F238E27FC236}">
                <a16:creationId xmlns:a16="http://schemas.microsoft.com/office/drawing/2014/main" id="{078FF3AB-38C7-9647-29B6-13E637951D56}"/>
              </a:ext>
            </a:extLst>
          </p:cNvPr>
          <p:cNvSpPr>
            <a:spLocks noChangeArrowheads="1"/>
          </p:cNvSpPr>
          <p:nvPr/>
        </p:nvSpPr>
        <p:spPr bwMode="auto">
          <a:xfrm>
            <a:off x="7740650" y="2205038"/>
            <a:ext cx="1152525"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的根</a:t>
            </a:r>
            <a:r>
              <a:rPr lang="en-US" altLang="zh-CN" sz="2800" b="1">
                <a:solidFill>
                  <a:schemeClr val="tx2"/>
                </a:solidFill>
                <a:effectLst>
                  <a:outerShdw blurRad="38100" dist="38100" dir="2700000" algn="tl">
                    <a:srgbClr val="C0C0C0"/>
                  </a:outerShdw>
                </a:effectLst>
                <a:latin typeface="Times New Roman" pitchFamily="18" charset="0"/>
                <a:ea typeface="+mn-ea"/>
              </a:rPr>
              <a:t>.</a:t>
            </a:r>
          </a:p>
        </p:txBody>
      </p:sp>
      <p:sp>
        <p:nvSpPr>
          <p:cNvPr id="311318" name="Rectangle 22">
            <a:extLst>
              <a:ext uri="{FF2B5EF4-FFF2-40B4-BE49-F238E27FC236}">
                <a16:creationId xmlns:a16="http://schemas.microsoft.com/office/drawing/2014/main" id="{920E91C0-E08F-1B60-377E-92E8D16FDB8B}"/>
              </a:ext>
            </a:extLst>
          </p:cNvPr>
          <p:cNvSpPr>
            <a:spLocks noChangeArrowheads="1"/>
          </p:cNvSpPr>
          <p:nvPr/>
        </p:nvSpPr>
        <p:spPr bwMode="auto">
          <a:xfrm>
            <a:off x="1384300" y="1479550"/>
            <a:ext cx="1296988"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为</a:t>
            </a:r>
          </a:p>
        </p:txBody>
      </p:sp>
      <p:sp>
        <p:nvSpPr>
          <p:cNvPr id="311319" name="Rectangle 23">
            <a:extLst>
              <a:ext uri="{FF2B5EF4-FFF2-40B4-BE49-F238E27FC236}">
                <a16:creationId xmlns:a16="http://schemas.microsoft.com/office/drawing/2014/main" id="{0C6F2A78-C8A6-4D2C-DFE9-78F1354A93AF}"/>
              </a:ext>
            </a:extLst>
          </p:cNvPr>
          <p:cNvSpPr>
            <a:spLocks noChangeArrowheads="1"/>
          </p:cNvSpPr>
          <p:nvPr/>
        </p:nvSpPr>
        <p:spPr bwMode="auto">
          <a:xfrm>
            <a:off x="468313" y="2997200"/>
            <a:ext cx="1296987"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chemeClr val="tx2"/>
                </a:solidFill>
                <a:effectLst>
                  <a:outerShdw blurRad="38100" dist="38100" dir="2700000" algn="tl">
                    <a:srgbClr val="C0C0C0"/>
                  </a:outerShdw>
                </a:effectLst>
                <a:latin typeface="Times New Roman" pitchFamily="18" charset="0"/>
                <a:ea typeface="+mn-ea"/>
              </a:rPr>
              <a:t>(3)</a:t>
            </a:r>
          </a:p>
        </p:txBody>
      </p:sp>
      <p:graphicFrame>
        <p:nvGraphicFramePr>
          <p:cNvPr id="311320" name="Object 11">
            <a:extLst>
              <a:ext uri="{FF2B5EF4-FFF2-40B4-BE49-F238E27FC236}">
                <a16:creationId xmlns:a16="http://schemas.microsoft.com/office/drawing/2014/main" id="{9A8DFF7A-228F-D752-5E7C-46C4F79E02C6}"/>
              </a:ext>
            </a:extLst>
          </p:cNvPr>
          <p:cNvGraphicFramePr>
            <a:graphicFrameLocks noChangeAspect="1"/>
          </p:cNvGraphicFramePr>
          <p:nvPr/>
        </p:nvGraphicFramePr>
        <p:xfrm>
          <a:off x="1403350" y="2997200"/>
          <a:ext cx="2541588" cy="557213"/>
        </p:xfrm>
        <a:graphic>
          <a:graphicData uri="http://schemas.openxmlformats.org/presentationml/2006/ole">
            <mc:AlternateContent xmlns:mc="http://schemas.openxmlformats.org/markup-compatibility/2006">
              <mc:Choice xmlns:v="urn:schemas-microsoft-com:vml" Requires="v">
                <p:oleObj name="Equation" r:id="rId19" imgW="1180800" imgH="253800" progId="Equation.DSMT4">
                  <p:embed/>
                </p:oleObj>
              </mc:Choice>
              <mc:Fallback>
                <p:oleObj name="Equation" r:id="rId19" imgW="1180800" imgH="253800" progId="Equation.DSMT4">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03350" y="2997200"/>
                        <a:ext cx="2541588" cy="557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1321" name="Rectangle 25">
            <a:extLst>
              <a:ext uri="{FF2B5EF4-FFF2-40B4-BE49-F238E27FC236}">
                <a16:creationId xmlns:a16="http://schemas.microsoft.com/office/drawing/2014/main" id="{AA2CB2EA-0B51-1FC3-0936-0527C7768065}"/>
              </a:ext>
            </a:extLst>
          </p:cNvPr>
          <p:cNvSpPr>
            <a:spLocks noChangeArrowheads="1"/>
          </p:cNvSpPr>
          <p:nvPr/>
        </p:nvSpPr>
        <p:spPr bwMode="auto">
          <a:xfrm>
            <a:off x="3995738" y="2978150"/>
            <a:ext cx="1296987"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则</a:t>
            </a:r>
          </a:p>
        </p:txBody>
      </p:sp>
      <p:graphicFrame>
        <p:nvGraphicFramePr>
          <p:cNvPr id="311322" name="Object 12">
            <a:extLst>
              <a:ext uri="{FF2B5EF4-FFF2-40B4-BE49-F238E27FC236}">
                <a16:creationId xmlns:a16="http://schemas.microsoft.com/office/drawing/2014/main" id="{2240B1F9-65A8-66E1-62C5-337EE2361C95}"/>
              </a:ext>
            </a:extLst>
          </p:cNvPr>
          <p:cNvGraphicFramePr>
            <a:graphicFrameLocks noChangeAspect="1"/>
          </p:cNvGraphicFramePr>
          <p:nvPr/>
        </p:nvGraphicFramePr>
        <p:xfrm>
          <a:off x="4500563" y="3068638"/>
          <a:ext cx="792162" cy="446087"/>
        </p:xfrm>
        <a:graphic>
          <a:graphicData uri="http://schemas.openxmlformats.org/presentationml/2006/ole">
            <mc:AlternateContent xmlns:mc="http://schemas.openxmlformats.org/markup-compatibility/2006">
              <mc:Choice xmlns:v="urn:schemas-microsoft-com:vml" Requires="v">
                <p:oleObj name="Equation" r:id="rId21" imgW="368280" imgH="203040" progId="Equation.DSMT4">
                  <p:embed/>
                </p:oleObj>
              </mc:Choice>
              <mc:Fallback>
                <p:oleObj name="Equation" r:id="rId21" imgW="368280" imgH="203040" progId="Equation.DSMT4">
                  <p:embed/>
                  <p:pic>
                    <p:nvPicPr>
                      <p:cNvPr id="0" name="Object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00563" y="3068638"/>
                        <a:ext cx="792162"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1323" name="Rectangle 27">
            <a:extLst>
              <a:ext uri="{FF2B5EF4-FFF2-40B4-BE49-F238E27FC236}">
                <a16:creationId xmlns:a16="http://schemas.microsoft.com/office/drawing/2014/main" id="{6C72EFF0-B693-D2F3-29D3-19B549FE85DD}"/>
              </a:ext>
            </a:extLst>
          </p:cNvPr>
          <p:cNvSpPr>
            <a:spLocks noChangeArrowheads="1"/>
          </p:cNvSpPr>
          <p:nvPr/>
        </p:nvSpPr>
        <p:spPr bwMode="auto">
          <a:xfrm>
            <a:off x="5219700" y="2997200"/>
            <a:ext cx="1728788"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无重根</a:t>
            </a:r>
            <a:r>
              <a:rPr lang="en-US" altLang="zh-CN" sz="2800" b="1">
                <a:solidFill>
                  <a:schemeClr val="tx2"/>
                </a:solidFill>
                <a:effectLst>
                  <a:outerShdw blurRad="38100" dist="38100" dir="2700000" algn="tl">
                    <a:srgbClr val="C0C0C0"/>
                  </a:outerShdw>
                </a:effectLst>
                <a:latin typeface="Times New Roman" pitchFamily="18" charset="0"/>
                <a:ea typeface="+mn-ea"/>
              </a:rPr>
              <a:t>.</a:t>
            </a:r>
          </a:p>
        </p:txBody>
      </p:sp>
      <p:sp>
        <p:nvSpPr>
          <p:cNvPr id="311324" name="Rectangle 28">
            <a:extLst>
              <a:ext uri="{FF2B5EF4-FFF2-40B4-BE49-F238E27FC236}">
                <a16:creationId xmlns:a16="http://schemas.microsoft.com/office/drawing/2014/main" id="{84748372-691F-7444-F1E6-C4A0AB25CEEE}"/>
              </a:ext>
            </a:extLst>
          </p:cNvPr>
          <p:cNvSpPr>
            <a:spLocks noChangeArrowheads="1"/>
          </p:cNvSpPr>
          <p:nvPr/>
        </p:nvSpPr>
        <p:spPr bwMode="auto">
          <a:xfrm>
            <a:off x="107950" y="4941888"/>
            <a:ext cx="8451850" cy="519112"/>
          </a:xfrm>
          <a:prstGeom prst="rect">
            <a:avLst/>
          </a:prstGeom>
          <a:noFill/>
          <a:ln w="9525">
            <a:noFill/>
            <a:miter lim="800000"/>
            <a:headEnd/>
            <a:tailEnd/>
          </a:ln>
          <a:effectLst/>
        </p:spPr>
        <p:txBody>
          <a:bodyPr>
            <a:spAutoFit/>
          </a:bodyPr>
          <a:lstStyle/>
          <a:p>
            <a:pPr fontAlgn="auto">
              <a:spcBef>
                <a:spcPts val="0"/>
              </a:spcBef>
              <a:spcAft>
                <a:spcPts val="0"/>
              </a:spcAft>
              <a:defRPr/>
            </a:pPr>
            <a:r>
              <a:rPr lang="zh-CN" altLang="en-US" sz="2800" b="1">
                <a:solidFill>
                  <a:schemeClr val="accent2"/>
                </a:solidFill>
                <a:effectLst>
                  <a:outerShdw blurRad="38100" dist="38100" dir="2700000" algn="tl">
                    <a:srgbClr val="C0C0C0"/>
                  </a:outerShdw>
                </a:effectLst>
                <a:latin typeface="Times New Roman" pitchFamily="18" charset="0"/>
                <a:ea typeface="+mn-ea"/>
              </a:rPr>
              <a:t>例</a:t>
            </a:r>
            <a:r>
              <a:rPr lang="en-US" altLang="zh-CN" sz="2800" b="1">
                <a:solidFill>
                  <a:schemeClr val="accent2"/>
                </a:solidFill>
                <a:effectLst>
                  <a:outerShdw blurRad="38100" dist="38100" dir="2700000" algn="tl">
                    <a:srgbClr val="C0C0C0"/>
                  </a:outerShdw>
                </a:effectLst>
                <a:latin typeface="Times New Roman" pitchFamily="18" charset="0"/>
                <a:ea typeface="+mn-ea"/>
              </a:rPr>
              <a:t>6</a:t>
            </a:r>
            <a:r>
              <a:rPr lang="en-US" altLang="zh-CN" sz="2800" b="1">
                <a:solidFill>
                  <a:srgbClr val="FF6600"/>
                </a:solidFill>
                <a:effectLst>
                  <a:outerShdw blurRad="38100" dist="38100" dir="2700000" algn="tl">
                    <a:srgbClr val="C0C0C0"/>
                  </a:outerShdw>
                </a:effectLst>
                <a:latin typeface="Times New Roman" pitchFamily="18" charset="0"/>
                <a:ea typeface="+mn-ea"/>
              </a:rPr>
              <a:t>   </a:t>
            </a:r>
            <a:r>
              <a:rPr lang="zh-CN" altLang="en-US" sz="2800" b="1">
                <a:effectLst>
                  <a:outerShdw blurRad="38100" dist="38100" dir="2700000" algn="tl">
                    <a:srgbClr val="C0C0C0"/>
                  </a:outerShdw>
                </a:effectLst>
                <a:latin typeface="Times New Roman" pitchFamily="18" charset="0"/>
                <a:ea typeface="+mn-ea"/>
              </a:rPr>
              <a:t>证明多项式                                          不能有重根</a:t>
            </a:r>
            <a:r>
              <a:rPr lang="en-US" altLang="zh-CN" sz="2800" b="1">
                <a:effectLst>
                  <a:outerShdw blurRad="38100" dist="38100" dir="2700000" algn="tl">
                    <a:srgbClr val="C0C0C0"/>
                  </a:outerShdw>
                </a:effectLst>
                <a:latin typeface="Times New Roman" pitchFamily="18" charset="0"/>
                <a:ea typeface="+mn-ea"/>
              </a:rPr>
              <a:t>.</a:t>
            </a:r>
            <a:endParaRPr lang="en-US" altLang="zh-CN" sz="2800" b="1">
              <a:solidFill>
                <a:schemeClr val="tx2"/>
              </a:solidFill>
              <a:effectLst>
                <a:outerShdw blurRad="38100" dist="38100" dir="2700000" algn="tl">
                  <a:srgbClr val="C0C0C0"/>
                </a:outerShdw>
              </a:effectLst>
              <a:latin typeface="Times New Roman" pitchFamily="18" charset="0"/>
              <a:ea typeface="+mn-ea"/>
            </a:endParaRPr>
          </a:p>
        </p:txBody>
      </p:sp>
      <p:graphicFrame>
        <p:nvGraphicFramePr>
          <p:cNvPr id="311325" name="Object 13">
            <a:extLst>
              <a:ext uri="{FF2B5EF4-FFF2-40B4-BE49-F238E27FC236}">
                <a16:creationId xmlns:a16="http://schemas.microsoft.com/office/drawing/2014/main" id="{D382B97A-1453-4BA9-7841-CBDFBB81BF3B}"/>
              </a:ext>
            </a:extLst>
          </p:cNvPr>
          <p:cNvGraphicFramePr>
            <a:graphicFrameLocks noChangeAspect="1"/>
          </p:cNvGraphicFramePr>
          <p:nvPr/>
        </p:nvGraphicFramePr>
        <p:xfrm>
          <a:off x="2771775" y="4724400"/>
          <a:ext cx="3741738" cy="920750"/>
        </p:xfrm>
        <a:graphic>
          <a:graphicData uri="http://schemas.openxmlformats.org/presentationml/2006/ole">
            <mc:AlternateContent xmlns:mc="http://schemas.openxmlformats.org/markup-compatibility/2006">
              <mc:Choice xmlns:v="urn:schemas-microsoft-com:vml" Requires="v">
                <p:oleObj name="Equation" r:id="rId23" imgW="1739880" imgH="419040" progId="Equation.DSMT4">
                  <p:embed/>
                </p:oleObj>
              </mc:Choice>
              <mc:Fallback>
                <p:oleObj name="Equation" r:id="rId23" imgW="1739880" imgH="419040" progId="Equation.DSMT4">
                  <p:embed/>
                  <p:pic>
                    <p:nvPicPr>
                      <p:cNvPr id="0"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71775" y="4724400"/>
                        <a:ext cx="3741738"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74" name="Text Box 30">
            <a:extLst>
              <a:ext uri="{FF2B5EF4-FFF2-40B4-BE49-F238E27FC236}">
                <a16:creationId xmlns:a16="http://schemas.microsoft.com/office/drawing/2014/main" id="{0FF6797F-9A7F-08F6-7246-84D2D98FB1ED}"/>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§7  </a:t>
            </a:r>
            <a:r>
              <a:rPr lang="zh-CN" altLang="en-US" sz="3200" b="1">
                <a:solidFill>
                  <a:schemeClr val="accent2"/>
                </a:solidFill>
                <a:latin typeface="宋体" panose="02010600030101010101" pitchFamily="2" charset="-122"/>
              </a:rPr>
              <a:t>多项式函数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1300"/>
                                        </p:tgtEl>
                                        <p:attrNameLst>
                                          <p:attrName>style.visibility</p:attrName>
                                        </p:attrNameLst>
                                      </p:cBhvr>
                                      <p:to>
                                        <p:strVal val="visible"/>
                                      </p:to>
                                    </p:set>
                                    <p:animEffect transition="in" filter="wipe(left)">
                                      <p:cBhvr>
                                        <p:cTn id="7" dur="500"/>
                                        <p:tgtEl>
                                          <p:spTgt spid="31130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1301"/>
                                        </p:tgtEl>
                                        <p:attrNameLst>
                                          <p:attrName>style.visibility</p:attrName>
                                        </p:attrNameLst>
                                      </p:cBhvr>
                                      <p:to>
                                        <p:strVal val="visible"/>
                                      </p:to>
                                    </p:set>
                                    <p:animEffect transition="in" filter="wipe(left)">
                                      <p:cBhvr>
                                        <p:cTn id="11" dur="500"/>
                                        <p:tgtEl>
                                          <p:spTgt spid="311301"/>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11302"/>
                                        </p:tgtEl>
                                        <p:attrNameLst>
                                          <p:attrName>style.visibility</p:attrName>
                                        </p:attrNameLst>
                                      </p:cBhvr>
                                      <p:to>
                                        <p:strVal val="visible"/>
                                      </p:to>
                                    </p:set>
                                    <p:animEffect transition="in" filter="wipe(left)">
                                      <p:cBhvr>
                                        <p:cTn id="15" dur="500"/>
                                        <p:tgtEl>
                                          <p:spTgt spid="31130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11303"/>
                                        </p:tgtEl>
                                        <p:attrNameLst>
                                          <p:attrName>style.visibility</p:attrName>
                                        </p:attrNameLst>
                                      </p:cBhvr>
                                      <p:to>
                                        <p:strVal val="visible"/>
                                      </p:to>
                                    </p:set>
                                    <p:animEffect transition="in" filter="wipe(left)">
                                      <p:cBhvr>
                                        <p:cTn id="20" dur="500"/>
                                        <p:tgtEl>
                                          <p:spTgt spid="311303"/>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311304"/>
                                        </p:tgtEl>
                                        <p:attrNameLst>
                                          <p:attrName>style.visibility</p:attrName>
                                        </p:attrNameLst>
                                      </p:cBhvr>
                                      <p:to>
                                        <p:strVal val="visible"/>
                                      </p:to>
                                    </p:set>
                                    <p:animEffect transition="in" filter="wipe(left)">
                                      <p:cBhvr>
                                        <p:cTn id="24" dur="500"/>
                                        <p:tgtEl>
                                          <p:spTgt spid="311304"/>
                                        </p:tgtEl>
                                      </p:cBhvr>
                                    </p:animEffect>
                                  </p:childTnLst>
                                </p:cTn>
                              </p:par>
                            </p:childTnLst>
                          </p:cTn>
                        </p:par>
                        <p:par>
                          <p:cTn id="25" fill="hold" nodeType="afterGroup">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311318"/>
                                        </p:tgtEl>
                                        <p:attrNameLst>
                                          <p:attrName>style.visibility</p:attrName>
                                        </p:attrNameLst>
                                      </p:cBhvr>
                                      <p:to>
                                        <p:strVal val="visible"/>
                                      </p:to>
                                    </p:set>
                                    <p:animEffect transition="in" filter="wipe(left)">
                                      <p:cBhvr>
                                        <p:cTn id="28" dur="500"/>
                                        <p:tgtEl>
                                          <p:spTgt spid="311318"/>
                                        </p:tgtEl>
                                      </p:cBhvr>
                                    </p:animEffect>
                                  </p:childTnLst>
                                </p:cTn>
                              </p:par>
                            </p:childTnLst>
                          </p:cTn>
                        </p:par>
                        <p:par>
                          <p:cTn id="29" fill="hold" nodeType="afterGroup">
                            <p:stCondLst>
                              <p:cond delay="1500"/>
                            </p:stCondLst>
                            <p:childTnLst>
                              <p:par>
                                <p:cTn id="30" presetID="22" presetClass="entr" presetSubtype="8" fill="hold" nodeType="afterEffect">
                                  <p:stCondLst>
                                    <p:cond delay="0"/>
                                  </p:stCondLst>
                                  <p:childTnLst>
                                    <p:set>
                                      <p:cBhvr>
                                        <p:cTn id="31" dur="1" fill="hold">
                                          <p:stCondLst>
                                            <p:cond delay="0"/>
                                          </p:stCondLst>
                                        </p:cTn>
                                        <p:tgtEl>
                                          <p:spTgt spid="311306"/>
                                        </p:tgtEl>
                                        <p:attrNameLst>
                                          <p:attrName>style.visibility</p:attrName>
                                        </p:attrNameLst>
                                      </p:cBhvr>
                                      <p:to>
                                        <p:strVal val="visible"/>
                                      </p:to>
                                    </p:set>
                                    <p:animEffect transition="in" filter="wipe(left)">
                                      <p:cBhvr>
                                        <p:cTn id="32" dur="500"/>
                                        <p:tgtEl>
                                          <p:spTgt spid="311306"/>
                                        </p:tgtEl>
                                      </p:cBhvr>
                                    </p:animEffect>
                                  </p:childTnLst>
                                </p:cTn>
                              </p:par>
                            </p:childTnLst>
                          </p:cTn>
                        </p:par>
                        <p:par>
                          <p:cTn id="33" fill="hold" nodeType="afterGroup">
                            <p:stCondLst>
                              <p:cond delay="2000"/>
                            </p:stCondLst>
                            <p:childTnLst>
                              <p:par>
                                <p:cTn id="34" presetID="22" presetClass="entr" presetSubtype="8" fill="hold" grpId="0" nodeType="afterEffect">
                                  <p:stCondLst>
                                    <p:cond delay="0"/>
                                  </p:stCondLst>
                                  <p:childTnLst>
                                    <p:set>
                                      <p:cBhvr>
                                        <p:cTn id="35" dur="1" fill="hold">
                                          <p:stCondLst>
                                            <p:cond delay="0"/>
                                          </p:stCondLst>
                                        </p:cTn>
                                        <p:tgtEl>
                                          <p:spTgt spid="311307"/>
                                        </p:tgtEl>
                                        <p:attrNameLst>
                                          <p:attrName>style.visibility</p:attrName>
                                        </p:attrNameLst>
                                      </p:cBhvr>
                                      <p:to>
                                        <p:strVal val="visible"/>
                                      </p:to>
                                    </p:set>
                                    <p:animEffect transition="in" filter="wipe(left)">
                                      <p:cBhvr>
                                        <p:cTn id="36" dur="500"/>
                                        <p:tgtEl>
                                          <p:spTgt spid="311307"/>
                                        </p:tgtEl>
                                      </p:cBhvr>
                                    </p:animEffect>
                                  </p:childTnLst>
                                </p:cTn>
                              </p:par>
                            </p:childTnLst>
                          </p:cTn>
                        </p:par>
                        <p:par>
                          <p:cTn id="37" fill="hold" nodeType="afterGroup">
                            <p:stCondLst>
                              <p:cond delay="2500"/>
                            </p:stCondLst>
                            <p:childTnLst>
                              <p:par>
                                <p:cTn id="38" presetID="22" presetClass="entr" presetSubtype="8" fill="hold" nodeType="afterEffect">
                                  <p:stCondLst>
                                    <p:cond delay="0"/>
                                  </p:stCondLst>
                                  <p:childTnLst>
                                    <p:set>
                                      <p:cBhvr>
                                        <p:cTn id="39" dur="1" fill="hold">
                                          <p:stCondLst>
                                            <p:cond delay="0"/>
                                          </p:stCondLst>
                                        </p:cTn>
                                        <p:tgtEl>
                                          <p:spTgt spid="311308"/>
                                        </p:tgtEl>
                                        <p:attrNameLst>
                                          <p:attrName>style.visibility</p:attrName>
                                        </p:attrNameLst>
                                      </p:cBhvr>
                                      <p:to>
                                        <p:strVal val="visible"/>
                                      </p:to>
                                    </p:set>
                                    <p:animEffect transition="in" filter="wipe(left)">
                                      <p:cBhvr>
                                        <p:cTn id="40" dur="500"/>
                                        <p:tgtEl>
                                          <p:spTgt spid="31130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11309"/>
                                        </p:tgtEl>
                                        <p:attrNameLst>
                                          <p:attrName>style.visibility</p:attrName>
                                        </p:attrNameLst>
                                      </p:cBhvr>
                                      <p:to>
                                        <p:strVal val="visible"/>
                                      </p:to>
                                    </p:set>
                                    <p:animEffect transition="in" filter="wipe(left)">
                                      <p:cBhvr>
                                        <p:cTn id="45" dur="500"/>
                                        <p:tgtEl>
                                          <p:spTgt spid="311309"/>
                                        </p:tgtEl>
                                      </p:cBhvr>
                                    </p:animEffect>
                                  </p:childTnLst>
                                </p:cTn>
                              </p:par>
                            </p:childTnLst>
                          </p:cTn>
                        </p:par>
                        <p:par>
                          <p:cTn id="46" fill="hold" nodeType="afterGroup">
                            <p:stCondLst>
                              <p:cond delay="500"/>
                            </p:stCondLst>
                            <p:childTnLst>
                              <p:par>
                                <p:cTn id="47" presetID="22" presetClass="entr" presetSubtype="8" fill="hold" nodeType="afterEffect">
                                  <p:stCondLst>
                                    <p:cond delay="0"/>
                                  </p:stCondLst>
                                  <p:childTnLst>
                                    <p:set>
                                      <p:cBhvr>
                                        <p:cTn id="48" dur="1" fill="hold">
                                          <p:stCondLst>
                                            <p:cond delay="0"/>
                                          </p:stCondLst>
                                        </p:cTn>
                                        <p:tgtEl>
                                          <p:spTgt spid="311310"/>
                                        </p:tgtEl>
                                        <p:attrNameLst>
                                          <p:attrName>style.visibility</p:attrName>
                                        </p:attrNameLst>
                                      </p:cBhvr>
                                      <p:to>
                                        <p:strVal val="visible"/>
                                      </p:to>
                                    </p:set>
                                    <p:animEffect transition="in" filter="wipe(left)">
                                      <p:cBhvr>
                                        <p:cTn id="49" dur="500"/>
                                        <p:tgtEl>
                                          <p:spTgt spid="311310"/>
                                        </p:tgtEl>
                                      </p:cBhvr>
                                    </p:animEffect>
                                  </p:childTnLst>
                                </p:cTn>
                              </p:par>
                            </p:childTnLst>
                          </p:cTn>
                        </p:par>
                        <p:par>
                          <p:cTn id="50" fill="hold" nodeType="afterGroup">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311311"/>
                                        </p:tgtEl>
                                        <p:attrNameLst>
                                          <p:attrName>style.visibility</p:attrName>
                                        </p:attrNameLst>
                                      </p:cBhvr>
                                      <p:to>
                                        <p:strVal val="visible"/>
                                      </p:to>
                                    </p:set>
                                    <p:animEffect transition="in" filter="wipe(left)">
                                      <p:cBhvr>
                                        <p:cTn id="53" dur="500"/>
                                        <p:tgtEl>
                                          <p:spTgt spid="311311"/>
                                        </p:tgtEl>
                                      </p:cBhvr>
                                    </p:animEffect>
                                  </p:childTnLst>
                                </p:cTn>
                              </p:par>
                            </p:childTnLst>
                          </p:cTn>
                        </p:par>
                        <p:par>
                          <p:cTn id="54" fill="hold" nodeType="afterGroup">
                            <p:stCondLst>
                              <p:cond delay="1500"/>
                            </p:stCondLst>
                            <p:childTnLst>
                              <p:par>
                                <p:cTn id="55" presetID="22" presetClass="entr" presetSubtype="8" fill="hold" nodeType="afterEffect">
                                  <p:stCondLst>
                                    <p:cond delay="0"/>
                                  </p:stCondLst>
                                  <p:childTnLst>
                                    <p:set>
                                      <p:cBhvr>
                                        <p:cTn id="56" dur="1" fill="hold">
                                          <p:stCondLst>
                                            <p:cond delay="0"/>
                                          </p:stCondLst>
                                        </p:cTn>
                                        <p:tgtEl>
                                          <p:spTgt spid="311312"/>
                                        </p:tgtEl>
                                        <p:attrNameLst>
                                          <p:attrName>style.visibility</p:attrName>
                                        </p:attrNameLst>
                                      </p:cBhvr>
                                      <p:to>
                                        <p:strVal val="visible"/>
                                      </p:to>
                                    </p:set>
                                    <p:animEffect transition="in" filter="wipe(left)">
                                      <p:cBhvr>
                                        <p:cTn id="57" dur="500"/>
                                        <p:tgtEl>
                                          <p:spTgt spid="311312"/>
                                        </p:tgtEl>
                                      </p:cBhvr>
                                    </p:animEffect>
                                  </p:childTnLst>
                                </p:cTn>
                              </p:par>
                            </p:childTnLst>
                          </p:cTn>
                        </p:par>
                        <p:par>
                          <p:cTn id="58" fill="hold" nodeType="afterGroup">
                            <p:stCondLst>
                              <p:cond delay="2000"/>
                            </p:stCondLst>
                            <p:childTnLst>
                              <p:par>
                                <p:cTn id="59" presetID="22" presetClass="entr" presetSubtype="8" fill="hold" grpId="0" nodeType="afterEffect">
                                  <p:stCondLst>
                                    <p:cond delay="0"/>
                                  </p:stCondLst>
                                  <p:childTnLst>
                                    <p:set>
                                      <p:cBhvr>
                                        <p:cTn id="60" dur="1" fill="hold">
                                          <p:stCondLst>
                                            <p:cond delay="0"/>
                                          </p:stCondLst>
                                        </p:cTn>
                                        <p:tgtEl>
                                          <p:spTgt spid="311313"/>
                                        </p:tgtEl>
                                        <p:attrNameLst>
                                          <p:attrName>style.visibility</p:attrName>
                                        </p:attrNameLst>
                                      </p:cBhvr>
                                      <p:to>
                                        <p:strVal val="visible"/>
                                      </p:to>
                                    </p:set>
                                    <p:animEffect transition="in" filter="wipe(left)">
                                      <p:cBhvr>
                                        <p:cTn id="61" dur="500"/>
                                        <p:tgtEl>
                                          <p:spTgt spid="311313"/>
                                        </p:tgtEl>
                                      </p:cBhvr>
                                    </p:animEffect>
                                  </p:childTnLst>
                                </p:cTn>
                              </p:par>
                            </p:childTnLst>
                          </p:cTn>
                        </p:par>
                        <p:par>
                          <p:cTn id="62" fill="hold" nodeType="afterGroup">
                            <p:stCondLst>
                              <p:cond delay="2500"/>
                            </p:stCondLst>
                            <p:childTnLst>
                              <p:par>
                                <p:cTn id="63" presetID="22" presetClass="entr" presetSubtype="8" fill="hold" nodeType="afterEffect">
                                  <p:stCondLst>
                                    <p:cond delay="0"/>
                                  </p:stCondLst>
                                  <p:childTnLst>
                                    <p:set>
                                      <p:cBhvr>
                                        <p:cTn id="64" dur="1" fill="hold">
                                          <p:stCondLst>
                                            <p:cond delay="0"/>
                                          </p:stCondLst>
                                        </p:cTn>
                                        <p:tgtEl>
                                          <p:spTgt spid="311315"/>
                                        </p:tgtEl>
                                        <p:attrNameLst>
                                          <p:attrName>style.visibility</p:attrName>
                                        </p:attrNameLst>
                                      </p:cBhvr>
                                      <p:to>
                                        <p:strVal val="visible"/>
                                      </p:to>
                                    </p:set>
                                    <p:animEffect transition="in" filter="wipe(left)">
                                      <p:cBhvr>
                                        <p:cTn id="65" dur="500"/>
                                        <p:tgtEl>
                                          <p:spTgt spid="311315"/>
                                        </p:tgtEl>
                                      </p:cBhvr>
                                    </p:animEffect>
                                  </p:childTnLst>
                                </p:cTn>
                              </p:par>
                            </p:childTnLst>
                          </p:cTn>
                        </p:par>
                        <p:par>
                          <p:cTn id="66" fill="hold" nodeType="afterGroup">
                            <p:stCondLst>
                              <p:cond delay="3000"/>
                            </p:stCondLst>
                            <p:childTnLst>
                              <p:par>
                                <p:cTn id="67" presetID="22" presetClass="entr" presetSubtype="8" fill="hold" grpId="0" nodeType="afterEffect">
                                  <p:stCondLst>
                                    <p:cond delay="0"/>
                                  </p:stCondLst>
                                  <p:childTnLst>
                                    <p:set>
                                      <p:cBhvr>
                                        <p:cTn id="68" dur="1" fill="hold">
                                          <p:stCondLst>
                                            <p:cond delay="0"/>
                                          </p:stCondLst>
                                        </p:cTn>
                                        <p:tgtEl>
                                          <p:spTgt spid="311316"/>
                                        </p:tgtEl>
                                        <p:attrNameLst>
                                          <p:attrName>style.visibility</p:attrName>
                                        </p:attrNameLst>
                                      </p:cBhvr>
                                      <p:to>
                                        <p:strVal val="visible"/>
                                      </p:to>
                                    </p:set>
                                    <p:animEffect transition="in" filter="wipe(left)">
                                      <p:cBhvr>
                                        <p:cTn id="69" dur="500"/>
                                        <p:tgtEl>
                                          <p:spTgt spid="311316"/>
                                        </p:tgtEl>
                                      </p:cBhvr>
                                    </p:animEffect>
                                  </p:childTnLst>
                                </p:cTn>
                              </p:par>
                            </p:childTnLst>
                          </p:cTn>
                        </p:par>
                        <p:par>
                          <p:cTn id="70" fill="hold" nodeType="afterGroup">
                            <p:stCondLst>
                              <p:cond delay="3500"/>
                            </p:stCondLst>
                            <p:childTnLst>
                              <p:par>
                                <p:cTn id="71" presetID="22" presetClass="entr" presetSubtype="8" fill="hold" nodeType="afterEffect">
                                  <p:stCondLst>
                                    <p:cond delay="0"/>
                                  </p:stCondLst>
                                  <p:childTnLst>
                                    <p:set>
                                      <p:cBhvr>
                                        <p:cTn id="72" dur="1" fill="hold">
                                          <p:stCondLst>
                                            <p:cond delay="0"/>
                                          </p:stCondLst>
                                        </p:cTn>
                                        <p:tgtEl>
                                          <p:spTgt spid="311314"/>
                                        </p:tgtEl>
                                        <p:attrNameLst>
                                          <p:attrName>style.visibility</p:attrName>
                                        </p:attrNameLst>
                                      </p:cBhvr>
                                      <p:to>
                                        <p:strVal val="visible"/>
                                      </p:to>
                                    </p:set>
                                    <p:animEffect transition="in" filter="wipe(left)">
                                      <p:cBhvr>
                                        <p:cTn id="73" dur="500"/>
                                        <p:tgtEl>
                                          <p:spTgt spid="311314"/>
                                        </p:tgtEl>
                                      </p:cBhvr>
                                    </p:animEffect>
                                  </p:childTnLst>
                                </p:cTn>
                              </p:par>
                            </p:childTnLst>
                          </p:cTn>
                        </p:par>
                        <p:par>
                          <p:cTn id="74" fill="hold" nodeType="afterGroup">
                            <p:stCondLst>
                              <p:cond delay="4000"/>
                            </p:stCondLst>
                            <p:childTnLst>
                              <p:par>
                                <p:cTn id="75" presetID="22" presetClass="entr" presetSubtype="8" fill="hold" grpId="0" nodeType="afterEffect">
                                  <p:stCondLst>
                                    <p:cond delay="0"/>
                                  </p:stCondLst>
                                  <p:childTnLst>
                                    <p:set>
                                      <p:cBhvr>
                                        <p:cTn id="76" dur="1" fill="hold">
                                          <p:stCondLst>
                                            <p:cond delay="0"/>
                                          </p:stCondLst>
                                        </p:cTn>
                                        <p:tgtEl>
                                          <p:spTgt spid="311317"/>
                                        </p:tgtEl>
                                        <p:attrNameLst>
                                          <p:attrName>style.visibility</p:attrName>
                                        </p:attrNameLst>
                                      </p:cBhvr>
                                      <p:to>
                                        <p:strVal val="visible"/>
                                      </p:to>
                                    </p:set>
                                    <p:animEffect transition="in" filter="wipe(left)">
                                      <p:cBhvr>
                                        <p:cTn id="77" dur="500"/>
                                        <p:tgtEl>
                                          <p:spTgt spid="31131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11319"/>
                                        </p:tgtEl>
                                        <p:attrNameLst>
                                          <p:attrName>style.visibility</p:attrName>
                                        </p:attrNameLst>
                                      </p:cBhvr>
                                      <p:to>
                                        <p:strVal val="visible"/>
                                      </p:to>
                                    </p:set>
                                    <p:animEffect transition="in" filter="wipe(left)">
                                      <p:cBhvr>
                                        <p:cTn id="82" dur="500"/>
                                        <p:tgtEl>
                                          <p:spTgt spid="311319"/>
                                        </p:tgtEl>
                                      </p:cBhvr>
                                    </p:animEffect>
                                  </p:childTnLst>
                                </p:cTn>
                              </p:par>
                            </p:childTnLst>
                          </p:cTn>
                        </p:par>
                        <p:par>
                          <p:cTn id="83" fill="hold" nodeType="afterGroup">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311305"/>
                                        </p:tgtEl>
                                        <p:attrNameLst>
                                          <p:attrName>style.visibility</p:attrName>
                                        </p:attrNameLst>
                                      </p:cBhvr>
                                      <p:to>
                                        <p:strVal val="visible"/>
                                      </p:to>
                                    </p:set>
                                    <p:animEffect transition="in" filter="wipe(left)">
                                      <p:cBhvr>
                                        <p:cTn id="86" dur="500"/>
                                        <p:tgtEl>
                                          <p:spTgt spid="311305"/>
                                        </p:tgtEl>
                                      </p:cBhvr>
                                    </p:animEffect>
                                  </p:childTnLst>
                                </p:cTn>
                              </p:par>
                            </p:childTnLst>
                          </p:cTn>
                        </p:par>
                        <p:par>
                          <p:cTn id="87" fill="hold" nodeType="afterGroup">
                            <p:stCondLst>
                              <p:cond delay="1000"/>
                            </p:stCondLst>
                            <p:childTnLst>
                              <p:par>
                                <p:cTn id="88" presetID="22" presetClass="entr" presetSubtype="8" fill="hold" nodeType="afterEffect">
                                  <p:stCondLst>
                                    <p:cond delay="0"/>
                                  </p:stCondLst>
                                  <p:childTnLst>
                                    <p:set>
                                      <p:cBhvr>
                                        <p:cTn id="89" dur="1" fill="hold">
                                          <p:stCondLst>
                                            <p:cond delay="0"/>
                                          </p:stCondLst>
                                        </p:cTn>
                                        <p:tgtEl>
                                          <p:spTgt spid="311320"/>
                                        </p:tgtEl>
                                        <p:attrNameLst>
                                          <p:attrName>style.visibility</p:attrName>
                                        </p:attrNameLst>
                                      </p:cBhvr>
                                      <p:to>
                                        <p:strVal val="visible"/>
                                      </p:to>
                                    </p:set>
                                    <p:animEffect transition="in" filter="wipe(left)">
                                      <p:cBhvr>
                                        <p:cTn id="90" dur="500"/>
                                        <p:tgtEl>
                                          <p:spTgt spid="311320"/>
                                        </p:tgtEl>
                                      </p:cBhvr>
                                    </p:animEffect>
                                  </p:childTnLst>
                                </p:cTn>
                              </p:par>
                            </p:childTnLst>
                          </p:cTn>
                        </p:par>
                        <p:par>
                          <p:cTn id="91" fill="hold" nodeType="afterGroup">
                            <p:stCondLst>
                              <p:cond delay="1500"/>
                            </p:stCondLst>
                            <p:childTnLst>
                              <p:par>
                                <p:cTn id="92" presetID="22" presetClass="entr" presetSubtype="8" fill="hold" grpId="0" nodeType="afterEffect">
                                  <p:stCondLst>
                                    <p:cond delay="0"/>
                                  </p:stCondLst>
                                  <p:childTnLst>
                                    <p:set>
                                      <p:cBhvr>
                                        <p:cTn id="93" dur="1" fill="hold">
                                          <p:stCondLst>
                                            <p:cond delay="0"/>
                                          </p:stCondLst>
                                        </p:cTn>
                                        <p:tgtEl>
                                          <p:spTgt spid="311321"/>
                                        </p:tgtEl>
                                        <p:attrNameLst>
                                          <p:attrName>style.visibility</p:attrName>
                                        </p:attrNameLst>
                                      </p:cBhvr>
                                      <p:to>
                                        <p:strVal val="visible"/>
                                      </p:to>
                                    </p:set>
                                    <p:animEffect transition="in" filter="wipe(left)">
                                      <p:cBhvr>
                                        <p:cTn id="94" dur="500"/>
                                        <p:tgtEl>
                                          <p:spTgt spid="311321"/>
                                        </p:tgtEl>
                                      </p:cBhvr>
                                    </p:animEffect>
                                  </p:childTnLst>
                                </p:cTn>
                              </p:par>
                            </p:childTnLst>
                          </p:cTn>
                        </p:par>
                        <p:par>
                          <p:cTn id="95" fill="hold" nodeType="afterGroup">
                            <p:stCondLst>
                              <p:cond delay="2000"/>
                            </p:stCondLst>
                            <p:childTnLst>
                              <p:par>
                                <p:cTn id="96" presetID="22" presetClass="entr" presetSubtype="8" fill="hold" nodeType="afterEffect">
                                  <p:stCondLst>
                                    <p:cond delay="0"/>
                                  </p:stCondLst>
                                  <p:childTnLst>
                                    <p:set>
                                      <p:cBhvr>
                                        <p:cTn id="97" dur="1" fill="hold">
                                          <p:stCondLst>
                                            <p:cond delay="0"/>
                                          </p:stCondLst>
                                        </p:cTn>
                                        <p:tgtEl>
                                          <p:spTgt spid="311322"/>
                                        </p:tgtEl>
                                        <p:attrNameLst>
                                          <p:attrName>style.visibility</p:attrName>
                                        </p:attrNameLst>
                                      </p:cBhvr>
                                      <p:to>
                                        <p:strVal val="visible"/>
                                      </p:to>
                                    </p:set>
                                    <p:animEffect transition="in" filter="wipe(left)">
                                      <p:cBhvr>
                                        <p:cTn id="98" dur="500"/>
                                        <p:tgtEl>
                                          <p:spTgt spid="311322"/>
                                        </p:tgtEl>
                                      </p:cBhvr>
                                    </p:animEffect>
                                  </p:childTnLst>
                                </p:cTn>
                              </p:par>
                            </p:childTnLst>
                          </p:cTn>
                        </p:par>
                        <p:par>
                          <p:cTn id="99" fill="hold" nodeType="afterGroup">
                            <p:stCondLst>
                              <p:cond delay="2500"/>
                            </p:stCondLst>
                            <p:childTnLst>
                              <p:par>
                                <p:cTn id="100" presetID="22" presetClass="entr" presetSubtype="8" fill="hold" grpId="0" nodeType="afterEffect">
                                  <p:stCondLst>
                                    <p:cond delay="0"/>
                                  </p:stCondLst>
                                  <p:childTnLst>
                                    <p:set>
                                      <p:cBhvr>
                                        <p:cTn id="101" dur="1" fill="hold">
                                          <p:stCondLst>
                                            <p:cond delay="0"/>
                                          </p:stCondLst>
                                        </p:cTn>
                                        <p:tgtEl>
                                          <p:spTgt spid="311323"/>
                                        </p:tgtEl>
                                        <p:attrNameLst>
                                          <p:attrName>style.visibility</p:attrName>
                                        </p:attrNameLst>
                                      </p:cBhvr>
                                      <p:to>
                                        <p:strVal val="visible"/>
                                      </p:to>
                                    </p:set>
                                    <p:animEffect transition="in" filter="wipe(left)">
                                      <p:cBhvr>
                                        <p:cTn id="102" dur="500"/>
                                        <p:tgtEl>
                                          <p:spTgt spid="311323"/>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311298"/>
                                        </p:tgtEl>
                                        <p:attrNameLst>
                                          <p:attrName>style.visibility</p:attrName>
                                        </p:attrNameLst>
                                      </p:cBhvr>
                                      <p:to>
                                        <p:strVal val="visible"/>
                                      </p:to>
                                    </p:set>
                                    <p:animEffect transition="in" filter="wipe(left)">
                                      <p:cBhvr>
                                        <p:cTn id="107" dur="500"/>
                                        <p:tgtEl>
                                          <p:spTgt spid="311298"/>
                                        </p:tgtEl>
                                      </p:cBhvr>
                                    </p:animEffect>
                                  </p:childTnLst>
                                </p:cTn>
                              </p:par>
                              <p:par>
                                <p:cTn id="108" presetID="22" presetClass="entr" presetSubtype="8" fill="hold" nodeType="withEffect">
                                  <p:stCondLst>
                                    <p:cond delay="0"/>
                                  </p:stCondLst>
                                  <p:childTnLst>
                                    <p:set>
                                      <p:cBhvr>
                                        <p:cTn id="109" dur="1" fill="hold">
                                          <p:stCondLst>
                                            <p:cond delay="0"/>
                                          </p:stCondLst>
                                        </p:cTn>
                                        <p:tgtEl>
                                          <p:spTgt spid="311299"/>
                                        </p:tgtEl>
                                        <p:attrNameLst>
                                          <p:attrName>style.visibility</p:attrName>
                                        </p:attrNameLst>
                                      </p:cBhvr>
                                      <p:to>
                                        <p:strVal val="visible"/>
                                      </p:to>
                                    </p:set>
                                    <p:animEffect transition="in" filter="wipe(left)">
                                      <p:cBhvr>
                                        <p:cTn id="110" dur="500"/>
                                        <p:tgtEl>
                                          <p:spTgt spid="311299"/>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311324"/>
                                        </p:tgtEl>
                                        <p:attrNameLst>
                                          <p:attrName>style.visibility</p:attrName>
                                        </p:attrNameLst>
                                      </p:cBhvr>
                                      <p:to>
                                        <p:strVal val="visible"/>
                                      </p:to>
                                    </p:set>
                                    <p:animEffect transition="in" filter="wipe(left)">
                                      <p:cBhvr>
                                        <p:cTn id="115" dur="500"/>
                                        <p:tgtEl>
                                          <p:spTgt spid="311324"/>
                                        </p:tgtEl>
                                      </p:cBhvr>
                                    </p:animEffect>
                                  </p:childTnLst>
                                </p:cTn>
                              </p:par>
                              <p:par>
                                <p:cTn id="116" presetID="22" presetClass="entr" presetSubtype="8" fill="hold" nodeType="withEffect">
                                  <p:stCondLst>
                                    <p:cond delay="0"/>
                                  </p:stCondLst>
                                  <p:childTnLst>
                                    <p:set>
                                      <p:cBhvr>
                                        <p:cTn id="117" dur="1" fill="hold">
                                          <p:stCondLst>
                                            <p:cond delay="0"/>
                                          </p:stCondLst>
                                        </p:cTn>
                                        <p:tgtEl>
                                          <p:spTgt spid="311325"/>
                                        </p:tgtEl>
                                        <p:attrNameLst>
                                          <p:attrName>style.visibility</p:attrName>
                                        </p:attrNameLst>
                                      </p:cBhvr>
                                      <p:to>
                                        <p:strVal val="visible"/>
                                      </p:to>
                                    </p:set>
                                    <p:animEffect transition="in" filter="wipe(left)">
                                      <p:cBhvr>
                                        <p:cTn id="118" dur="500"/>
                                        <p:tgtEl>
                                          <p:spTgt spid="311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8" grpId="0"/>
      <p:bldP spid="311300" grpId="0"/>
      <p:bldP spid="311301" grpId="0"/>
      <p:bldP spid="311303" grpId="0"/>
      <p:bldP spid="311305" grpId="0"/>
      <p:bldP spid="311307" grpId="0"/>
      <p:bldP spid="311309" grpId="0"/>
      <p:bldP spid="311311" grpId="0"/>
      <p:bldP spid="311313" grpId="0"/>
      <p:bldP spid="311316" grpId="0"/>
      <p:bldP spid="311317" grpId="0"/>
      <p:bldP spid="311318" grpId="0"/>
      <p:bldP spid="311319" grpId="0"/>
      <p:bldP spid="311321" grpId="0"/>
      <p:bldP spid="311323" grpId="0"/>
      <p:bldP spid="31132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A10EDA62-5AF8-149C-D49B-38E7B5B030E1}"/>
              </a:ext>
            </a:extLst>
          </p:cNvPr>
          <p:cNvSpPr>
            <a:spLocks noChangeArrowheads="1"/>
          </p:cNvSpPr>
          <p:nvPr/>
        </p:nvSpPr>
        <p:spPr bwMode="auto">
          <a:xfrm>
            <a:off x="179388" y="1412875"/>
            <a:ext cx="6048375"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rgbClr val="FF6600"/>
                </a:solidFill>
                <a:effectLst>
                  <a:outerShdw blurRad="38100" dist="38100" dir="2700000" algn="tl">
                    <a:srgbClr val="C0C0C0"/>
                  </a:outerShdw>
                </a:effectLst>
                <a:latin typeface="Times New Roman" pitchFamily="18" charset="0"/>
                <a:ea typeface="+mn-ea"/>
              </a:rPr>
              <a:t>1.</a:t>
            </a:r>
            <a:r>
              <a:rPr lang="zh-CN" altLang="en-US" sz="2800" b="1">
                <a:solidFill>
                  <a:srgbClr val="FF6600"/>
                </a:solidFill>
                <a:effectLst>
                  <a:outerShdw blurRad="38100" dist="38100" dir="2700000" algn="tl">
                    <a:srgbClr val="C0C0C0"/>
                  </a:outerShdw>
                </a:effectLst>
                <a:latin typeface="Times New Roman" pitchFamily="18" charset="0"/>
                <a:ea typeface="+mn-ea"/>
              </a:rPr>
              <a:t>定理</a:t>
            </a:r>
            <a:r>
              <a:rPr lang="en-US" altLang="zh-CN" sz="2800" b="1">
                <a:solidFill>
                  <a:srgbClr val="FF6600"/>
                </a:solidFill>
                <a:effectLst>
                  <a:outerShdw blurRad="38100" dist="38100" dir="2700000" algn="tl">
                    <a:srgbClr val="C0C0C0"/>
                  </a:outerShdw>
                </a:effectLst>
                <a:latin typeface="Times New Roman" pitchFamily="18" charset="0"/>
                <a:ea typeface="+mn-ea"/>
              </a:rPr>
              <a:t>7(</a:t>
            </a:r>
            <a:r>
              <a:rPr lang="zh-CN" altLang="en-US" sz="2800" b="1">
                <a:solidFill>
                  <a:srgbClr val="FF6600"/>
                </a:solidFill>
                <a:effectLst>
                  <a:outerShdw blurRad="38100" dist="38100" dir="2700000" algn="tl">
                    <a:srgbClr val="C0C0C0"/>
                  </a:outerShdw>
                </a:effectLst>
                <a:latin typeface="Times New Roman" pitchFamily="18" charset="0"/>
                <a:ea typeface="+mn-ea"/>
              </a:rPr>
              <a:t>根的个数定理</a:t>
            </a:r>
            <a:r>
              <a:rPr lang="en-US" altLang="zh-CN" sz="2800" b="1">
                <a:solidFill>
                  <a:srgbClr val="FF6600"/>
                </a:solidFill>
                <a:effectLst>
                  <a:outerShdw blurRad="38100" dist="38100" dir="2700000" algn="tl">
                    <a:srgbClr val="C0C0C0"/>
                  </a:outerShdw>
                </a:effectLst>
                <a:latin typeface="Times New Roman" pitchFamily="18" charset="0"/>
                <a:ea typeface="+mn-ea"/>
              </a:rPr>
              <a:t>)</a:t>
            </a:r>
            <a:endParaRPr lang="en-US" altLang="zh-CN" sz="2800" b="1">
              <a:solidFill>
                <a:schemeClr val="tx2"/>
              </a:solidFill>
              <a:effectLst>
                <a:outerShdw blurRad="38100" dist="38100" dir="2700000" algn="tl">
                  <a:srgbClr val="C0C0C0"/>
                </a:outerShdw>
              </a:effectLst>
              <a:latin typeface="Times New Roman" pitchFamily="18" charset="0"/>
              <a:ea typeface="+mn-ea"/>
            </a:endParaRPr>
          </a:p>
        </p:txBody>
      </p:sp>
      <p:sp>
        <p:nvSpPr>
          <p:cNvPr id="312323" name="Rectangle 3">
            <a:extLst>
              <a:ext uri="{FF2B5EF4-FFF2-40B4-BE49-F238E27FC236}">
                <a16:creationId xmlns:a16="http://schemas.microsoft.com/office/drawing/2014/main" id="{5A257E1B-997D-0FF7-8D73-BAE93E0944CF}"/>
              </a:ext>
            </a:extLst>
          </p:cNvPr>
          <p:cNvSpPr>
            <a:spLocks noChangeArrowheads="1"/>
          </p:cNvSpPr>
          <p:nvPr/>
        </p:nvSpPr>
        <p:spPr bwMode="auto">
          <a:xfrm>
            <a:off x="179388" y="692150"/>
            <a:ext cx="5029200" cy="579438"/>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3200" b="1">
                <a:solidFill>
                  <a:srgbClr val="FF6600"/>
                </a:solidFill>
                <a:effectLst>
                  <a:outerShdw blurRad="38100" dist="38100" dir="2700000" algn="tl">
                    <a:srgbClr val="C0C0C0"/>
                  </a:outerShdw>
                </a:effectLst>
                <a:latin typeface="Times New Roman" pitchFamily="18" charset="0"/>
                <a:ea typeface="+mn-ea"/>
              </a:rPr>
              <a:t>四</a:t>
            </a:r>
            <a:r>
              <a:rPr lang="en-US" altLang="zh-CN" sz="3200" b="1">
                <a:solidFill>
                  <a:srgbClr val="FF6600"/>
                </a:solidFill>
                <a:effectLst>
                  <a:outerShdw blurRad="38100" dist="38100" dir="2700000" algn="tl">
                    <a:srgbClr val="C0C0C0"/>
                  </a:outerShdw>
                </a:effectLst>
                <a:latin typeface="Times New Roman" pitchFamily="18" charset="0"/>
                <a:ea typeface="+mn-ea"/>
              </a:rPr>
              <a:t>.</a:t>
            </a:r>
            <a:r>
              <a:rPr lang="zh-CN" altLang="en-US" sz="3200" b="1">
                <a:solidFill>
                  <a:srgbClr val="FF6600"/>
                </a:solidFill>
                <a:effectLst>
                  <a:outerShdw blurRad="38100" dist="38100" dir="2700000" algn="tl">
                    <a:srgbClr val="C0C0C0"/>
                  </a:outerShdw>
                </a:effectLst>
                <a:latin typeface="Times New Roman" pitchFamily="18" charset="0"/>
                <a:ea typeface="+mn-ea"/>
              </a:rPr>
              <a:t>根的个数与多项式相等</a:t>
            </a:r>
          </a:p>
        </p:txBody>
      </p:sp>
      <p:sp>
        <p:nvSpPr>
          <p:cNvPr id="312324" name="Rectangle 4">
            <a:extLst>
              <a:ext uri="{FF2B5EF4-FFF2-40B4-BE49-F238E27FC236}">
                <a16:creationId xmlns:a16="http://schemas.microsoft.com/office/drawing/2014/main" id="{CCE02B52-0C5D-C2C6-12D6-485CB64F3692}"/>
              </a:ext>
            </a:extLst>
          </p:cNvPr>
          <p:cNvSpPr>
            <a:spLocks noChangeArrowheads="1"/>
          </p:cNvSpPr>
          <p:nvPr/>
        </p:nvSpPr>
        <p:spPr bwMode="auto">
          <a:xfrm>
            <a:off x="250825" y="3357563"/>
            <a:ext cx="2879725"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rgbClr val="FF6600"/>
                </a:solidFill>
                <a:effectLst>
                  <a:outerShdw blurRad="38100" dist="38100" dir="2700000" algn="tl">
                    <a:srgbClr val="C0C0C0"/>
                  </a:outerShdw>
                </a:effectLst>
                <a:latin typeface="Times New Roman" pitchFamily="18" charset="0"/>
                <a:ea typeface="+mn-ea"/>
              </a:rPr>
              <a:t>2.</a:t>
            </a:r>
            <a:r>
              <a:rPr lang="zh-CN" altLang="en-US" sz="2800" b="1">
                <a:solidFill>
                  <a:srgbClr val="FF6600"/>
                </a:solidFill>
                <a:effectLst>
                  <a:outerShdw blurRad="38100" dist="38100" dir="2700000" algn="tl">
                    <a:srgbClr val="C0C0C0"/>
                  </a:outerShdw>
                </a:effectLst>
                <a:latin typeface="Times New Roman" pitchFamily="18" charset="0"/>
                <a:ea typeface="+mn-ea"/>
              </a:rPr>
              <a:t>定理</a:t>
            </a:r>
            <a:r>
              <a:rPr lang="en-US" altLang="zh-CN" sz="2800" b="1">
                <a:solidFill>
                  <a:srgbClr val="FF6600"/>
                </a:solidFill>
                <a:effectLst>
                  <a:outerShdw blurRad="38100" dist="38100" dir="2700000" algn="tl">
                    <a:srgbClr val="C0C0C0"/>
                  </a:outerShdw>
                </a:effectLst>
                <a:latin typeface="Times New Roman" pitchFamily="18" charset="0"/>
                <a:ea typeface="+mn-ea"/>
              </a:rPr>
              <a:t>8</a:t>
            </a:r>
            <a:endParaRPr lang="en-US" altLang="zh-CN" sz="2800" b="1">
              <a:solidFill>
                <a:schemeClr val="tx2"/>
              </a:solidFill>
              <a:effectLst>
                <a:outerShdw blurRad="38100" dist="38100" dir="2700000" algn="tl">
                  <a:srgbClr val="C0C0C0"/>
                </a:outerShdw>
              </a:effectLst>
              <a:latin typeface="Times New Roman" pitchFamily="18" charset="0"/>
              <a:ea typeface="+mn-ea"/>
            </a:endParaRPr>
          </a:p>
        </p:txBody>
      </p:sp>
      <p:sp>
        <p:nvSpPr>
          <p:cNvPr id="312325" name="Rectangle 5">
            <a:extLst>
              <a:ext uri="{FF2B5EF4-FFF2-40B4-BE49-F238E27FC236}">
                <a16:creationId xmlns:a16="http://schemas.microsoft.com/office/drawing/2014/main" id="{3B679D9C-4C3A-A120-DD31-8D1644A24F99}"/>
              </a:ext>
            </a:extLst>
          </p:cNvPr>
          <p:cNvSpPr>
            <a:spLocks noChangeArrowheads="1"/>
          </p:cNvSpPr>
          <p:nvPr/>
        </p:nvSpPr>
        <p:spPr bwMode="auto">
          <a:xfrm>
            <a:off x="1619250" y="3357563"/>
            <a:ext cx="2665413" cy="519112"/>
          </a:xfrm>
          <a:prstGeom prst="rect">
            <a:avLst/>
          </a:prstGeom>
          <a:noFill/>
          <a:ln w="9525">
            <a:noFill/>
            <a:miter lim="800000"/>
            <a:headEnd/>
            <a:tailEnd/>
          </a:ln>
          <a:effectLst/>
        </p:spPr>
        <p:txBody>
          <a:bodyPr anchor="ct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若多项式</a:t>
            </a:r>
            <a:r>
              <a:rPr lang="zh-CN" altLang="en-US" sz="2800">
                <a:latin typeface="+mn-lt"/>
                <a:ea typeface="+mn-ea"/>
              </a:rPr>
              <a:t> </a:t>
            </a:r>
          </a:p>
        </p:txBody>
      </p:sp>
      <p:sp>
        <p:nvSpPr>
          <p:cNvPr id="312326" name="Rectangle 6">
            <a:extLst>
              <a:ext uri="{FF2B5EF4-FFF2-40B4-BE49-F238E27FC236}">
                <a16:creationId xmlns:a16="http://schemas.microsoft.com/office/drawing/2014/main" id="{642ADEB5-D265-045C-625D-D41AC2E81407}"/>
              </a:ext>
            </a:extLst>
          </p:cNvPr>
          <p:cNvSpPr>
            <a:spLocks noChangeArrowheads="1"/>
          </p:cNvSpPr>
          <p:nvPr/>
        </p:nvSpPr>
        <p:spPr bwMode="auto">
          <a:xfrm>
            <a:off x="5580063" y="3284538"/>
            <a:ext cx="3168650" cy="519112"/>
          </a:xfrm>
          <a:prstGeom prst="rect">
            <a:avLst/>
          </a:prstGeom>
          <a:noFill/>
          <a:ln w="9525">
            <a:noFill/>
            <a:miter lim="800000"/>
            <a:headEnd/>
            <a:tailEnd/>
          </a:ln>
          <a:effectLst/>
        </p:spPr>
        <p:txBody>
          <a:bodyP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且次数都不超过</a:t>
            </a:r>
            <a:r>
              <a:rPr lang="en-US" altLang="zh-CN" sz="2800" b="1" i="1">
                <a:solidFill>
                  <a:schemeClr val="tx2"/>
                </a:solidFill>
                <a:effectLst>
                  <a:outerShdw blurRad="38100" dist="38100" dir="2700000" algn="tl">
                    <a:srgbClr val="C0C0C0"/>
                  </a:outerShdw>
                </a:effectLst>
                <a:latin typeface="Times New Roman" pitchFamily="18" charset="0"/>
                <a:ea typeface="+mn-ea"/>
              </a:rPr>
              <a:t>n</a:t>
            </a:r>
          </a:p>
        </p:txBody>
      </p:sp>
      <p:graphicFrame>
        <p:nvGraphicFramePr>
          <p:cNvPr id="312327" name="Object 2">
            <a:extLst>
              <a:ext uri="{FF2B5EF4-FFF2-40B4-BE49-F238E27FC236}">
                <a16:creationId xmlns:a16="http://schemas.microsoft.com/office/drawing/2014/main" id="{2DC3FE7E-B7C4-80E0-D7B1-3E33BF610056}"/>
              </a:ext>
            </a:extLst>
          </p:cNvPr>
          <p:cNvGraphicFramePr>
            <a:graphicFrameLocks noChangeAspect="1"/>
          </p:cNvGraphicFramePr>
          <p:nvPr/>
        </p:nvGraphicFramePr>
        <p:xfrm>
          <a:off x="3132138" y="3357563"/>
          <a:ext cx="2527300" cy="455612"/>
        </p:xfrm>
        <a:graphic>
          <a:graphicData uri="http://schemas.openxmlformats.org/presentationml/2006/ole">
            <mc:AlternateContent xmlns:mc="http://schemas.openxmlformats.org/markup-compatibility/2006">
              <mc:Choice xmlns:v="urn:schemas-microsoft-com:vml" Requires="v">
                <p:oleObj name="Equation" r:id="rId2" imgW="1155600" imgH="203040" progId="Equation.DSMT4">
                  <p:embed/>
                </p:oleObj>
              </mc:Choice>
              <mc:Fallback>
                <p:oleObj name="Equation" r:id="rId2" imgW="1155600" imgH="20304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357563"/>
                        <a:ext cx="2527300"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80" name="Rectangle 8">
            <a:extLst>
              <a:ext uri="{FF2B5EF4-FFF2-40B4-BE49-F238E27FC236}">
                <a16:creationId xmlns:a16="http://schemas.microsoft.com/office/drawing/2014/main" id="{70CC535A-2E84-E533-C5C2-A10DED2FC1A5}"/>
              </a:ext>
            </a:extLst>
          </p:cNvPr>
          <p:cNvSpPr>
            <a:spLocks noChangeArrowheads="1"/>
          </p:cNvSpPr>
          <p:nvPr/>
        </p:nvSpPr>
        <p:spPr bwMode="auto">
          <a:xfrm>
            <a:off x="1692275" y="6597650"/>
            <a:ext cx="282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a:t> </a:t>
            </a:r>
          </a:p>
        </p:txBody>
      </p:sp>
      <p:graphicFrame>
        <p:nvGraphicFramePr>
          <p:cNvPr id="312329" name="Object 3">
            <a:extLst>
              <a:ext uri="{FF2B5EF4-FFF2-40B4-BE49-F238E27FC236}">
                <a16:creationId xmlns:a16="http://schemas.microsoft.com/office/drawing/2014/main" id="{EA3F6A6C-8516-DCEE-FE33-2CF04F38A4A4}"/>
              </a:ext>
            </a:extLst>
          </p:cNvPr>
          <p:cNvGraphicFramePr>
            <a:graphicFrameLocks noChangeAspect="1"/>
          </p:cNvGraphicFramePr>
          <p:nvPr/>
        </p:nvGraphicFramePr>
        <p:xfrm>
          <a:off x="1258888" y="5661025"/>
          <a:ext cx="1852612" cy="446088"/>
        </p:xfrm>
        <a:graphic>
          <a:graphicData uri="http://schemas.openxmlformats.org/presentationml/2006/ole">
            <mc:AlternateContent xmlns:mc="http://schemas.openxmlformats.org/markup-compatibility/2006">
              <mc:Choice xmlns:v="urn:schemas-microsoft-com:vml" Requires="v">
                <p:oleObj name="Equation" r:id="rId4" imgW="850680" imgH="203040" progId="Equation.DSMT4">
                  <p:embed/>
                </p:oleObj>
              </mc:Choice>
              <mc:Fallback>
                <p:oleObj name="Equation" r:id="rId4" imgW="850680" imgH="20304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5661025"/>
                        <a:ext cx="1852612"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0">
            <a:extLst>
              <a:ext uri="{FF2B5EF4-FFF2-40B4-BE49-F238E27FC236}">
                <a16:creationId xmlns:a16="http://schemas.microsoft.com/office/drawing/2014/main" id="{AD67CA3E-7926-75FD-51F0-2CDF64E2CBAC}"/>
              </a:ext>
            </a:extLst>
          </p:cNvPr>
          <p:cNvGrpSpPr>
            <a:grpSpLocks/>
          </p:cNvGrpSpPr>
          <p:nvPr/>
        </p:nvGrpSpPr>
        <p:grpSpPr bwMode="auto">
          <a:xfrm>
            <a:off x="3851275" y="1412875"/>
            <a:ext cx="4608513" cy="519113"/>
            <a:chOff x="1791" y="890"/>
            <a:chExt cx="2903" cy="327"/>
          </a:xfrm>
        </p:grpSpPr>
        <p:graphicFrame>
          <p:nvGraphicFramePr>
            <p:cNvPr id="58374" name="Object 6">
              <a:extLst>
                <a:ext uri="{FF2B5EF4-FFF2-40B4-BE49-F238E27FC236}">
                  <a16:creationId xmlns:a16="http://schemas.microsoft.com/office/drawing/2014/main" id="{4638C6F8-50ED-8DD1-38C1-A7FEF4849449}"/>
                </a:ext>
              </a:extLst>
            </p:cNvPr>
            <p:cNvGraphicFramePr>
              <a:graphicFrameLocks noChangeAspect="1"/>
            </p:cNvGraphicFramePr>
            <p:nvPr/>
          </p:nvGraphicFramePr>
          <p:xfrm>
            <a:off x="1791" y="935"/>
            <a:ext cx="464" cy="281"/>
          </p:xfrm>
          <a:graphic>
            <a:graphicData uri="http://schemas.openxmlformats.org/presentationml/2006/ole">
              <mc:AlternateContent xmlns:mc="http://schemas.openxmlformats.org/markup-compatibility/2006">
                <mc:Choice xmlns:v="urn:schemas-microsoft-com:vml" Requires="v">
                  <p:oleObj name="Equation" r:id="rId6" imgW="342720" imgH="203040" progId="Equation.DSMT4">
                    <p:embed/>
                  </p:oleObj>
                </mc:Choice>
                <mc:Fallback>
                  <p:oleObj name="Equation" r:id="rId6" imgW="342720" imgH="20304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1" y="935"/>
                          <a:ext cx="464"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2332" name="Rectangle 12">
              <a:extLst>
                <a:ext uri="{FF2B5EF4-FFF2-40B4-BE49-F238E27FC236}">
                  <a16:creationId xmlns:a16="http://schemas.microsoft.com/office/drawing/2014/main" id="{7C7379D4-82A9-8839-4AD0-FAE8F150F731}"/>
                </a:ext>
              </a:extLst>
            </p:cNvPr>
            <p:cNvSpPr>
              <a:spLocks noChangeArrowheads="1"/>
            </p:cNvSpPr>
            <p:nvPr/>
          </p:nvSpPr>
          <p:spPr bwMode="auto">
            <a:xfrm>
              <a:off x="2290" y="890"/>
              <a:ext cx="2404" cy="327"/>
            </a:xfrm>
            <a:prstGeom prst="rect">
              <a:avLst/>
            </a:prstGeom>
            <a:noFill/>
            <a:ln w="9525">
              <a:noFill/>
              <a:miter lim="800000"/>
              <a:headEnd/>
              <a:tailEnd/>
            </a:ln>
            <a:effectLst/>
          </p:spPr>
          <p:txBody>
            <a:bodyP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中</a:t>
              </a:r>
              <a:r>
                <a:rPr lang="en-US" altLang="zh-CN" sz="2800" b="1" i="1">
                  <a:solidFill>
                    <a:schemeClr val="tx2"/>
                  </a:solidFill>
                  <a:effectLst>
                    <a:outerShdw blurRad="38100" dist="38100" dir="2700000" algn="tl">
                      <a:srgbClr val="C0C0C0"/>
                    </a:outerShdw>
                  </a:effectLst>
                  <a:latin typeface="Times New Roman" pitchFamily="18" charset="0"/>
                  <a:ea typeface="+mn-ea"/>
                </a:rPr>
                <a:t>n</a:t>
              </a:r>
              <a:r>
                <a:rPr lang="zh-CN" altLang="en-US" sz="2800" b="1">
                  <a:solidFill>
                    <a:schemeClr val="tx2"/>
                  </a:solidFill>
                  <a:effectLst>
                    <a:outerShdw blurRad="38100" dist="38100" dir="2700000" algn="tl">
                      <a:srgbClr val="C0C0C0"/>
                    </a:outerShdw>
                  </a:effectLst>
                  <a:latin typeface="Times New Roman" pitchFamily="18" charset="0"/>
                  <a:ea typeface="+mn-ea"/>
                </a:rPr>
                <a:t>次多项式在</a:t>
              </a:r>
              <a:r>
                <a:rPr lang="en-US" altLang="zh-CN" sz="2800" b="1" i="1">
                  <a:solidFill>
                    <a:schemeClr val="tx2"/>
                  </a:solidFill>
                  <a:effectLst>
                    <a:outerShdw blurRad="38100" dist="38100" dir="2700000" algn="tl">
                      <a:srgbClr val="C0C0C0"/>
                    </a:outerShdw>
                  </a:effectLst>
                  <a:latin typeface="Times New Roman" pitchFamily="18" charset="0"/>
                  <a:ea typeface="+mn-ea"/>
                </a:rPr>
                <a:t>P</a:t>
              </a:r>
              <a:r>
                <a:rPr lang="zh-CN" altLang="en-US" sz="2800" b="1">
                  <a:solidFill>
                    <a:schemeClr val="tx2"/>
                  </a:solidFill>
                  <a:effectLst>
                    <a:outerShdw blurRad="38100" dist="38100" dir="2700000" algn="tl">
                      <a:srgbClr val="C0C0C0"/>
                    </a:outerShdw>
                  </a:effectLst>
                  <a:latin typeface="Times New Roman" pitchFamily="18" charset="0"/>
                  <a:ea typeface="+mn-ea"/>
                </a:rPr>
                <a:t>中</a:t>
              </a:r>
              <a:endParaRPr lang="zh-CN" altLang="en-US" sz="2800">
                <a:latin typeface="+mn-lt"/>
                <a:ea typeface="+mn-ea"/>
              </a:endParaRPr>
            </a:p>
          </p:txBody>
        </p:sp>
      </p:grpSp>
      <p:sp>
        <p:nvSpPr>
          <p:cNvPr id="312333" name="Rectangle 13">
            <a:extLst>
              <a:ext uri="{FF2B5EF4-FFF2-40B4-BE49-F238E27FC236}">
                <a16:creationId xmlns:a16="http://schemas.microsoft.com/office/drawing/2014/main" id="{9EE4E090-34AA-7E07-EA1D-7873F06CCA63}"/>
              </a:ext>
            </a:extLst>
          </p:cNvPr>
          <p:cNvSpPr>
            <a:spLocks noChangeArrowheads="1"/>
          </p:cNvSpPr>
          <p:nvPr/>
        </p:nvSpPr>
        <p:spPr bwMode="auto">
          <a:xfrm>
            <a:off x="755650" y="5589588"/>
            <a:ext cx="3168650" cy="519112"/>
          </a:xfrm>
          <a:prstGeom prst="rect">
            <a:avLst/>
          </a:prstGeom>
          <a:noFill/>
          <a:ln w="9525">
            <a:noFill/>
            <a:miter lim="800000"/>
            <a:headEnd/>
            <a:tailEnd/>
          </a:ln>
          <a:effectLst/>
        </p:spPr>
        <p:txBody>
          <a:bodyP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则</a:t>
            </a:r>
          </a:p>
        </p:txBody>
      </p:sp>
      <p:graphicFrame>
        <p:nvGraphicFramePr>
          <p:cNvPr id="312334" name="Object 4">
            <a:extLst>
              <a:ext uri="{FF2B5EF4-FFF2-40B4-BE49-F238E27FC236}">
                <a16:creationId xmlns:a16="http://schemas.microsoft.com/office/drawing/2014/main" id="{EE6DB7D4-FF25-B56E-3E38-645D19EA8B28}"/>
              </a:ext>
            </a:extLst>
          </p:cNvPr>
          <p:cNvGraphicFramePr>
            <a:graphicFrameLocks noChangeAspect="1"/>
          </p:cNvGraphicFramePr>
          <p:nvPr/>
        </p:nvGraphicFramePr>
        <p:xfrm>
          <a:off x="4356100" y="4149725"/>
          <a:ext cx="1944688" cy="511175"/>
        </p:xfrm>
        <a:graphic>
          <a:graphicData uri="http://schemas.openxmlformats.org/presentationml/2006/ole">
            <mc:AlternateContent xmlns:mc="http://schemas.openxmlformats.org/markup-compatibility/2006">
              <mc:Choice xmlns:v="urn:schemas-microsoft-com:vml" Requires="v">
                <p:oleObj name="Equation" r:id="rId8" imgW="888840" imgH="228600" progId="Equation.DSMT4">
                  <p:embed/>
                </p:oleObj>
              </mc:Choice>
              <mc:Fallback>
                <p:oleObj name="Equation" r:id="rId8" imgW="888840" imgH="2286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6100" y="4149725"/>
                        <a:ext cx="1944688"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2335" name="Rectangle 15">
            <a:extLst>
              <a:ext uri="{FF2B5EF4-FFF2-40B4-BE49-F238E27FC236}">
                <a16:creationId xmlns:a16="http://schemas.microsoft.com/office/drawing/2014/main" id="{4F54F4D7-2808-349B-EF1D-BFA35C3B7A80}"/>
              </a:ext>
            </a:extLst>
          </p:cNvPr>
          <p:cNvSpPr>
            <a:spLocks noChangeArrowheads="1"/>
          </p:cNvSpPr>
          <p:nvPr/>
        </p:nvSpPr>
        <p:spPr bwMode="auto">
          <a:xfrm>
            <a:off x="395288" y="4149725"/>
            <a:ext cx="6697662" cy="519113"/>
          </a:xfrm>
          <a:prstGeom prst="rect">
            <a:avLst/>
          </a:prstGeom>
          <a:noFill/>
          <a:ln w="9525">
            <a:noFill/>
            <a:miter lim="800000"/>
            <a:headEnd/>
            <a:tailEnd/>
          </a:ln>
          <a:effectLst/>
        </p:spPr>
        <p:txBody>
          <a:bodyPr>
            <a:spAutoFit/>
          </a:bodyPr>
          <a:lstStyle/>
          <a:p>
            <a:pPr fontAlgn="auto">
              <a:spcBef>
                <a:spcPts val="0"/>
              </a:spcBef>
              <a:spcAft>
                <a:spcPts val="0"/>
              </a:spcAft>
              <a:defRPr/>
            </a:pPr>
            <a:r>
              <a:rPr lang="en-US" altLang="zh-CN" sz="2800" b="1" i="1">
                <a:solidFill>
                  <a:schemeClr val="tx2"/>
                </a:solidFill>
                <a:effectLst>
                  <a:outerShdw blurRad="38100" dist="38100" dir="2700000" algn="tl">
                    <a:srgbClr val="C0C0C0"/>
                  </a:outerShdw>
                </a:effectLst>
                <a:latin typeface="Times New Roman" pitchFamily="18" charset="0"/>
                <a:ea typeface="+mn-ea"/>
              </a:rPr>
              <a:t> </a:t>
            </a:r>
            <a:r>
              <a:rPr lang="zh-CN" altLang="en-US" sz="2800" b="1">
                <a:solidFill>
                  <a:schemeClr val="tx2"/>
                </a:solidFill>
                <a:effectLst>
                  <a:outerShdw blurRad="38100" dist="38100" dir="2700000" algn="tl">
                    <a:srgbClr val="C0C0C0"/>
                  </a:outerShdw>
                </a:effectLst>
                <a:latin typeface="Times New Roman" pitchFamily="18" charset="0"/>
                <a:ea typeface="+mn-ea"/>
              </a:rPr>
              <a:t>且它们对</a:t>
            </a:r>
            <a:r>
              <a:rPr lang="en-US" altLang="zh-CN" sz="2800" b="1" i="1">
                <a:solidFill>
                  <a:schemeClr val="tx2"/>
                </a:solidFill>
                <a:effectLst>
                  <a:outerShdw blurRad="38100" dist="38100" dir="2700000" algn="tl">
                    <a:srgbClr val="C0C0C0"/>
                  </a:outerShdw>
                </a:effectLst>
                <a:latin typeface="Times New Roman" pitchFamily="18" charset="0"/>
                <a:ea typeface="+mn-ea"/>
              </a:rPr>
              <a:t>n</a:t>
            </a:r>
            <a:r>
              <a:rPr lang="en-US" altLang="zh-CN" sz="2800" b="1">
                <a:solidFill>
                  <a:schemeClr val="tx2"/>
                </a:solidFill>
                <a:effectLst>
                  <a:outerShdw blurRad="38100" dist="38100" dir="2700000" algn="tl">
                    <a:srgbClr val="C0C0C0"/>
                  </a:outerShdw>
                </a:effectLst>
                <a:latin typeface="Times New Roman" pitchFamily="18" charset="0"/>
                <a:ea typeface="+mn-ea"/>
              </a:rPr>
              <a:t>+1</a:t>
            </a:r>
            <a:r>
              <a:rPr lang="zh-CN" altLang="en-US" sz="2800" b="1">
                <a:solidFill>
                  <a:schemeClr val="tx2"/>
                </a:solidFill>
                <a:effectLst>
                  <a:outerShdw blurRad="38100" dist="38100" dir="2700000" algn="tl">
                    <a:srgbClr val="C0C0C0"/>
                  </a:outerShdw>
                </a:effectLst>
                <a:latin typeface="Times New Roman" pitchFamily="18" charset="0"/>
                <a:ea typeface="+mn-ea"/>
              </a:rPr>
              <a:t>个不同的数</a:t>
            </a:r>
          </a:p>
        </p:txBody>
      </p:sp>
      <p:sp>
        <p:nvSpPr>
          <p:cNvPr id="312336" name="Rectangle 16">
            <a:extLst>
              <a:ext uri="{FF2B5EF4-FFF2-40B4-BE49-F238E27FC236}">
                <a16:creationId xmlns:a16="http://schemas.microsoft.com/office/drawing/2014/main" id="{8FC730EC-2392-7A80-4B95-1729F0D151D7}"/>
              </a:ext>
            </a:extLst>
          </p:cNvPr>
          <p:cNvSpPr>
            <a:spLocks noChangeArrowheads="1"/>
          </p:cNvSpPr>
          <p:nvPr/>
        </p:nvSpPr>
        <p:spPr bwMode="auto">
          <a:xfrm>
            <a:off x="6227763" y="4149725"/>
            <a:ext cx="2735262" cy="519113"/>
          </a:xfrm>
          <a:prstGeom prst="rect">
            <a:avLst/>
          </a:prstGeom>
          <a:noFill/>
          <a:ln w="9525">
            <a:noFill/>
            <a:miter lim="800000"/>
            <a:headEnd/>
            <a:tailEnd/>
          </a:ln>
          <a:effectLst/>
        </p:spPr>
        <p:txBody>
          <a:bodyP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有相同的值</a:t>
            </a:r>
            <a:r>
              <a:rPr lang="en-US" altLang="zh-CN" sz="2800" b="1">
                <a:solidFill>
                  <a:schemeClr val="tx2"/>
                </a:solidFill>
                <a:effectLst>
                  <a:outerShdw blurRad="38100" dist="38100" dir="2700000" algn="tl">
                    <a:srgbClr val="C0C0C0"/>
                  </a:outerShdw>
                </a:effectLst>
                <a:latin typeface="Times New Roman" pitchFamily="18" charset="0"/>
                <a:ea typeface="+mn-ea"/>
              </a:rPr>
              <a:t>,</a:t>
            </a:r>
            <a:r>
              <a:rPr lang="zh-CN" altLang="en-US" sz="2800" b="1">
                <a:solidFill>
                  <a:schemeClr val="tx2"/>
                </a:solidFill>
                <a:effectLst>
                  <a:outerShdw blurRad="38100" dist="38100" dir="2700000" algn="tl">
                    <a:srgbClr val="C0C0C0"/>
                  </a:outerShdw>
                </a:effectLst>
                <a:latin typeface="Times New Roman" pitchFamily="18" charset="0"/>
                <a:ea typeface="+mn-ea"/>
              </a:rPr>
              <a:t>即</a:t>
            </a:r>
          </a:p>
        </p:txBody>
      </p:sp>
      <p:sp>
        <p:nvSpPr>
          <p:cNvPr id="312337" name="Rectangle 17">
            <a:extLst>
              <a:ext uri="{FF2B5EF4-FFF2-40B4-BE49-F238E27FC236}">
                <a16:creationId xmlns:a16="http://schemas.microsoft.com/office/drawing/2014/main" id="{85B5036F-F297-76BB-8F24-50A47D01EA81}"/>
              </a:ext>
            </a:extLst>
          </p:cNvPr>
          <p:cNvSpPr>
            <a:spLocks noChangeArrowheads="1"/>
          </p:cNvSpPr>
          <p:nvPr/>
        </p:nvSpPr>
        <p:spPr bwMode="auto">
          <a:xfrm>
            <a:off x="900113" y="1989138"/>
            <a:ext cx="6121400" cy="519112"/>
          </a:xfrm>
          <a:prstGeom prst="rect">
            <a:avLst/>
          </a:prstGeom>
          <a:noFill/>
          <a:ln w="9525">
            <a:noFill/>
            <a:miter lim="800000"/>
            <a:headEnd/>
            <a:tailEnd/>
          </a:ln>
          <a:effectLst/>
        </p:spPr>
        <p:txBody>
          <a:bodyPr>
            <a:spAutoFit/>
          </a:bodyPr>
          <a:lstStyle/>
          <a:p>
            <a:pPr fontAlgn="auto">
              <a:spcBef>
                <a:spcPts val="0"/>
              </a:spcBef>
              <a:spcAft>
                <a:spcPts val="0"/>
              </a:spcAft>
              <a:defRPr/>
            </a:pPr>
            <a:r>
              <a:rPr lang="zh-CN" altLang="en-US" sz="2800" b="1">
                <a:solidFill>
                  <a:schemeClr val="tx2"/>
                </a:solidFill>
                <a:effectLst>
                  <a:outerShdw blurRad="38100" dist="38100" dir="2700000" algn="tl">
                    <a:srgbClr val="C0C0C0"/>
                  </a:outerShdw>
                </a:effectLst>
                <a:latin typeface="Times New Roman" pitchFamily="18" charset="0"/>
                <a:ea typeface="+mn-ea"/>
              </a:rPr>
              <a:t>的根不可能多于</a:t>
            </a:r>
            <a:r>
              <a:rPr lang="en-US" altLang="zh-CN" sz="2800" b="1" i="1">
                <a:solidFill>
                  <a:schemeClr val="tx2"/>
                </a:solidFill>
                <a:effectLst>
                  <a:outerShdw blurRad="38100" dist="38100" dir="2700000" algn="tl">
                    <a:srgbClr val="C0C0C0"/>
                  </a:outerShdw>
                </a:effectLst>
                <a:latin typeface="Times New Roman" pitchFamily="18" charset="0"/>
                <a:ea typeface="+mn-ea"/>
              </a:rPr>
              <a:t>n</a:t>
            </a:r>
            <a:r>
              <a:rPr lang="zh-CN" altLang="en-US" sz="2800" b="1">
                <a:solidFill>
                  <a:schemeClr val="tx2"/>
                </a:solidFill>
                <a:effectLst>
                  <a:outerShdw blurRad="38100" dist="38100" dir="2700000" algn="tl">
                    <a:srgbClr val="C0C0C0"/>
                  </a:outerShdw>
                </a:effectLst>
                <a:latin typeface="Times New Roman" pitchFamily="18" charset="0"/>
                <a:ea typeface="+mn-ea"/>
              </a:rPr>
              <a:t>个</a:t>
            </a:r>
            <a:r>
              <a:rPr lang="en-US" altLang="zh-CN" sz="2800" b="1">
                <a:solidFill>
                  <a:schemeClr val="tx2"/>
                </a:solidFill>
                <a:effectLst>
                  <a:outerShdw blurRad="38100" dist="38100" dir="2700000" algn="tl">
                    <a:srgbClr val="C0C0C0"/>
                  </a:outerShdw>
                </a:effectLst>
                <a:latin typeface="Times New Roman" pitchFamily="18" charset="0"/>
                <a:ea typeface="+mn-ea"/>
              </a:rPr>
              <a:t>(</a:t>
            </a:r>
            <a:r>
              <a:rPr lang="zh-CN" altLang="en-US" sz="2800" b="1">
                <a:solidFill>
                  <a:schemeClr val="tx2"/>
                </a:solidFill>
                <a:effectLst>
                  <a:outerShdw blurRad="38100" dist="38100" dir="2700000" algn="tl">
                    <a:srgbClr val="C0C0C0"/>
                  </a:outerShdw>
                </a:effectLst>
                <a:latin typeface="Times New Roman" pitchFamily="18" charset="0"/>
                <a:ea typeface="+mn-ea"/>
              </a:rPr>
              <a:t>重根按重数计</a:t>
            </a:r>
            <a:r>
              <a:rPr lang="en-US" altLang="zh-CN" sz="2800" b="1">
                <a:solidFill>
                  <a:schemeClr val="tx2"/>
                </a:solidFill>
                <a:effectLst>
                  <a:outerShdw blurRad="38100" dist="38100" dir="2700000" algn="tl">
                    <a:srgbClr val="C0C0C0"/>
                  </a:outerShdw>
                </a:effectLst>
                <a:latin typeface="Times New Roman" pitchFamily="18" charset="0"/>
                <a:ea typeface="+mn-ea"/>
              </a:rPr>
              <a:t>).</a:t>
            </a:r>
            <a:endParaRPr lang="en-US" altLang="zh-CN" sz="2800">
              <a:latin typeface="+mn-lt"/>
              <a:ea typeface="+mn-ea"/>
            </a:endParaRPr>
          </a:p>
        </p:txBody>
      </p:sp>
      <p:graphicFrame>
        <p:nvGraphicFramePr>
          <p:cNvPr id="312338" name="Object 5">
            <a:extLst>
              <a:ext uri="{FF2B5EF4-FFF2-40B4-BE49-F238E27FC236}">
                <a16:creationId xmlns:a16="http://schemas.microsoft.com/office/drawing/2014/main" id="{8F6FE7D6-DF66-FE51-C4F4-A0E18D5DCF24}"/>
              </a:ext>
            </a:extLst>
          </p:cNvPr>
          <p:cNvGraphicFramePr>
            <a:graphicFrameLocks noChangeAspect="1"/>
          </p:cNvGraphicFramePr>
          <p:nvPr/>
        </p:nvGraphicFramePr>
        <p:xfrm>
          <a:off x="1116013" y="5013325"/>
          <a:ext cx="7083425" cy="511175"/>
        </p:xfrm>
        <a:graphic>
          <a:graphicData uri="http://schemas.openxmlformats.org/presentationml/2006/ole">
            <mc:AlternateContent xmlns:mc="http://schemas.openxmlformats.org/markup-compatibility/2006">
              <mc:Choice xmlns:v="urn:schemas-microsoft-com:vml" Requires="v">
                <p:oleObj name="Equation" r:id="rId10" imgW="3238200" imgH="228600" progId="Equation.DSMT4">
                  <p:embed/>
                </p:oleObj>
              </mc:Choice>
              <mc:Fallback>
                <p:oleObj name="Equation" r:id="rId10" imgW="3238200" imgH="228600"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6013" y="5013325"/>
                        <a:ext cx="7083425"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86" name="Text Box 19">
            <a:extLst>
              <a:ext uri="{FF2B5EF4-FFF2-40B4-BE49-F238E27FC236}">
                <a16:creationId xmlns:a16="http://schemas.microsoft.com/office/drawing/2014/main" id="{F2FFA6BB-A748-DC46-54FF-4BDBD45A9193}"/>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§7  </a:t>
            </a:r>
            <a:r>
              <a:rPr lang="zh-CN" altLang="en-US" sz="3200" b="1">
                <a:solidFill>
                  <a:schemeClr val="accent2"/>
                </a:solidFill>
                <a:latin typeface="宋体" panose="02010600030101010101" pitchFamily="2" charset="-122"/>
              </a:rPr>
              <a:t>多项式函数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2323"/>
                                        </p:tgtEl>
                                        <p:attrNameLst>
                                          <p:attrName>style.visibility</p:attrName>
                                        </p:attrNameLst>
                                      </p:cBhvr>
                                      <p:to>
                                        <p:strVal val="visible"/>
                                      </p:to>
                                    </p:set>
                                    <p:animEffect transition="in" filter="wipe(left)">
                                      <p:cBhvr>
                                        <p:cTn id="7" dur="500"/>
                                        <p:tgtEl>
                                          <p:spTgt spid="3123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2322"/>
                                        </p:tgtEl>
                                        <p:attrNameLst>
                                          <p:attrName>style.visibility</p:attrName>
                                        </p:attrNameLst>
                                      </p:cBhvr>
                                      <p:to>
                                        <p:strVal val="visible"/>
                                      </p:to>
                                    </p:set>
                                    <p:animEffect transition="in" filter="wipe(left)">
                                      <p:cBhvr>
                                        <p:cTn id="12" dur="500"/>
                                        <p:tgtEl>
                                          <p:spTgt spid="312322"/>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12337"/>
                                        </p:tgtEl>
                                        <p:attrNameLst>
                                          <p:attrName>style.visibility</p:attrName>
                                        </p:attrNameLst>
                                      </p:cBhvr>
                                      <p:to>
                                        <p:strVal val="visible"/>
                                      </p:to>
                                    </p:set>
                                    <p:animEffect transition="in" filter="wipe(left)">
                                      <p:cBhvr>
                                        <p:cTn id="20" dur="500"/>
                                        <p:tgtEl>
                                          <p:spTgt spid="31233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12324"/>
                                        </p:tgtEl>
                                        <p:attrNameLst>
                                          <p:attrName>style.visibility</p:attrName>
                                        </p:attrNameLst>
                                      </p:cBhvr>
                                      <p:to>
                                        <p:strVal val="visible"/>
                                      </p:to>
                                    </p:set>
                                    <p:animEffect transition="in" filter="wipe(left)">
                                      <p:cBhvr>
                                        <p:cTn id="25" dur="500"/>
                                        <p:tgtEl>
                                          <p:spTgt spid="312324"/>
                                        </p:tgtEl>
                                      </p:cBhvr>
                                    </p:animEffect>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312325"/>
                                        </p:tgtEl>
                                        <p:attrNameLst>
                                          <p:attrName>style.visibility</p:attrName>
                                        </p:attrNameLst>
                                      </p:cBhvr>
                                      <p:to>
                                        <p:strVal val="visible"/>
                                      </p:to>
                                    </p:set>
                                    <p:animEffect transition="in" filter="wipe(left)">
                                      <p:cBhvr>
                                        <p:cTn id="29" dur="500"/>
                                        <p:tgtEl>
                                          <p:spTgt spid="312325"/>
                                        </p:tgtEl>
                                      </p:cBhvr>
                                    </p:animEffect>
                                  </p:childTnLst>
                                </p:cTn>
                              </p:par>
                            </p:childTnLst>
                          </p:cTn>
                        </p:par>
                        <p:par>
                          <p:cTn id="30" fill="hold" nodeType="afterGroup">
                            <p:stCondLst>
                              <p:cond delay="1000"/>
                            </p:stCondLst>
                            <p:childTnLst>
                              <p:par>
                                <p:cTn id="31" presetID="22" presetClass="entr" presetSubtype="8" fill="hold" nodeType="afterEffect">
                                  <p:stCondLst>
                                    <p:cond delay="0"/>
                                  </p:stCondLst>
                                  <p:childTnLst>
                                    <p:set>
                                      <p:cBhvr>
                                        <p:cTn id="32" dur="1" fill="hold">
                                          <p:stCondLst>
                                            <p:cond delay="0"/>
                                          </p:stCondLst>
                                        </p:cTn>
                                        <p:tgtEl>
                                          <p:spTgt spid="312327"/>
                                        </p:tgtEl>
                                        <p:attrNameLst>
                                          <p:attrName>style.visibility</p:attrName>
                                        </p:attrNameLst>
                                      </p:cBhvr>
                                      <p:to>
                                        <p:strVal val="visible"/>
                                      </p:to>
                                    </p:set>
                                    <p:animEffect transition="in" filter="wipe(left)">
                                      <p:cBhvr>
                                        <p:cTn id="33" dur="500"/>
                                        <p:tgtEl>
                                          <p:spTgt spid="312327"/>
                                        </p:tgtEl>
                                      </p:cBhvr>
                                    </p:animEffect>
                                  </p:childTnLst>
                                </p:cTn>
                              </p:par>
                            </p:childTnLst>
                          </p:cTn>
                        </p:par>
                        <p:par>
                          <p:cTn id="34" fill="hold" nodeType="afterGroup">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312326"/>
                                        </p:tgtEl>
                                        <p:attrNameLst>
                                          <p:attrName>style.visibility</p:attrName>
                                        </p:attrNameLst>
                                      </p:cBhvr>
                                      <p:to>
                                        <p:strVal val="visible"/>
                                      </p:to>
                                    </p:set>
                                    <p:animEffect transition="in" filter="wipe(left)">
                                      <p:cBhvr>
                                        <p:cTn id="37" dur="500"/>
                                        <p:tgtEl>
                                          <p:spTgt spid="312326"/>
                                        </p:tgtEl>
                                      </p:cBhvr>
                                    </p:animEffect>
                                  </p:childTnLst>
                                </p:cTn>
                              </p:par>
                            </p:childTnLst>
                          </p:cTn>
                        </p:par>
                        <p:par>
                          <p:cTn id="38" fill="hold" nodeType="afterGroup">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312335"/>
                                        </p:tgtEl>
                                        <p:attrNameLst>
                                          <p:attrName>style.visibility</p:attrName>
                                        </p:attrNameLst>
                                      </p:cBhvr>
                                      <p:to>
                                        <p:strVal val="visible"/>
                                      </p:to>
                                    </p:set>
                                    <p:animEffect transition="in" filter="wipe(left)">
                                      <p:cBhvr>
                                        <p:cTn id="41" dur="500"/>
                                        <p:tgtEl>
                                          <p:spTgt spid="312335"/>
                                        </p:tgtEl>
                                      </p:cBhvr>
                                    </p:animEffect>
                                  </p:childTnLst>
                                </p:cTn>
                              </p:par>
                            </p:childTnLst>
                          </p:cTn>
                        </p:par>
                        <p:par>
                          <p:cTn id="42" fill="hold" nodeType="afterGroup">
                            <p:stCondLst>
                              <p:cond delay="2500"/>
                            </p:stCondLst>
                            <p:childTnLst>
                              <p:par>
                                <p:cTn id="43" presetID="22" presetClass="entr" presetSubtype="8" fill="hold" nodeType="afterEffect">
                                  <p:stCondLst>
                                    <p:cond delay="0"/>
                                  </p:stCondLst>
                                  <p:childTnLst>
                                    <p:set>
                                      <p:cBhvr>
                                        <p:cTn id="44" dur="1" fill="hold">
                                          <p:stCondLst>
                                            <p:cond delay="0"/>
                                          </p:stCondLst>
                                        </p:cTn>
                                        <p:tgtEl>
                                          <p:spTgt spid="312334"/>
                                        </p:tgtEl>
                                        <p:attrNameLst>
                                          <p:attrName>style.visibility</p:attrName>
                                        </p:attrNameLst>
                                      </p:cBhvr>
                                      <p:to>
                                        <p:strVal val="visible"/>
                                      </p:to>
                                    </p:set>
                                    <p:animEffect transition="in" filter="wipe(left)">
                                      <p:cBhvr>
                                        <p:cTn id="45" dur="500"/>
                                        <p:tgtEl>
                                          <p:spTgt spid="312334"/>
                                        </p:tgtEl>
                                      </p:cBhvr>
                                    </p:animEffect>
                                  </p:childTnLst>
                                </p:cTn>
                              </p:par>
                            </p:childTnLst>
                          </p:cTn>
                        </p:par>
                        <p:par>
                          <p:cTn id="46" fill="hold" nodeType="afterGroup">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312336"/>
                                        </p:tgtEl>
                                        <p:attrNameLst>
                                          <p:attrName>style.visibility</p:attrName>
                                        </p:attrNameLst>
                                      </p:cBhvr>
                                      <p:to>
                                        <p:strVal val="visible"/>
                                      </p:to>
                                    </p:set>
                                    <p:animEffect transition="in" filter="wipe(left)">
                                      <p:cBhvr>
                                        <p:cTn id="49" dur="500"/>
                                        <p:tgtEl>
                                          <p:spTgt spid="31233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312338"/>
                                        </p:tgtEl>
                                        <p:attrNameLst>
                                          <p:attrName>style.visibility</p:attrName>
                                        </p:attrNameLst>
                                      </p:cBhvr>
                                      <p:to>
                                        <p:strVal val="visible"/>
                                      </p:to>
                                    </p:set>
                                    <p:animEffect transition="in" filter="wipe(left)">
                                      <p:cBhvr>
                                        <p:cTn id="54" dur="500"/>
                                        <p:tgtEl>
                                          <p:spTgt spid="31233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12333"/>
                                        </p:tgtEl>
                                        <p:attrNameLst>
                                          <p:attrName>style.visibility</p:attrName>
                                        </p:attrNameLst>
                                      </p:cBhvr>
                                      <p:to>
                                        <p:strVal val="visible"/>
                                      </p:to>
                                    </p:set>
                                    <p:animEffect transition="in" filter="wipe(left)">
                                      <p:cBhvr>
                                        <p:cTn id="59" dur="500"/>
                                        <p:tgtEl>
                                          <p:spTgt spid="312333"/>
                                        </p:tgtEl>
                                      </p:cBhvr>
                                    </p:animEffect>
                                  </p:childTnLst>
                                </p:cTn>
                              </p:par>
                            </p:childTnLst>
                          </p:cTn>
                        </p:par>
                        <p:par>
                          <p:cTn id="60" fill="hold" nodeType="afterGroup">
                            <p:stCondLst>
                              <p:cond delay="500"/>
                            </p:stCondLst>
                            <p:childTnLst>
                              <p:par>
                                <p:cTn id="61" presetID="22" presetClass="entr" presetSubtype="8" fill="hold" nodeType="afterEffect">
                                  <p:stCondLst>
                                    <p:cond delay="0"/>
                                  </p:stCondLst>
                                  <p:childTnLst>
                                    <p:set>
                                      <p:cBhvr>
                                        <p:cTn id="62" dur="1" fill="hold">
                                          <p:stCondLst>
                                            <p:cond delay="0"/>
                                          </p:stCondLst>
                                        </p:cTn>
                                        <p:tgtEl>
                                          <p:spTgt spid="312329"/>
                                        </p:tgtEl>
                                        <p:attrNameLst>
                                          <p:attrName>style.visibility</p:attrName>
                                        </p:attrNameLst>
                                      </p:cBhvr>
                                      <p:to>
                                        <p:strVal val="visible"/>
                                      </p:to>
                                    </p:set>
                                    <p:animEffect transition="in" filter="wipe(left)">
                                      <p:cBhvr>
                                        <p:cTn id="63" dur="500"/>
                                        <p:tgtEl>
                                          <p:spTgt spid="312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2" grpId="0"/>
      <p:bldP spid="312323" grpId="0"/>
      <p:bldP spid="312324" grpId="0"/>
      <p:bldP spid="312325" grpId="0"/>
      <p:bldP spid="312326" grpId="0"/>
      <p:bldP spid="312333" grpId="0"/>
      <p:bldP spid="312335" grpId="0"/>
      <p:bldP spid="312336" grpId="0"/>
      <p:bldP spid="3123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DD6F467D-B995-5D7B-CE67-CA37289E847B}"/>
              </a:ext>
            </a:extLst>
          </p:cNvPr>
          <p:cNvGrpSpPr>
            <a:grpSpLocks/>
          </p:cNvGrpSpPr>
          <p:nvPr/>
        </p:nvGrpSpPr>
        <p:grpSpPr bwMode="auto">
          <a:xfrm>
            <a:off x="107950" y="836613"/>
            <a:ext cx="8186738" cy="646112"/>
            <a:chOff x="68" y="3521"/>
            <a:chExt cx="5157" cy="407"/>
          </a:xfrm>
        </p:grpSpPr>
        <p:sp>
          <p:nvSpPr>
            <p:cNvPr id="4111" name="Rectangle 5">
              <a:extLst>
                <a:ext uri="{FF2B5EF4-FFF2-40B4-BE49-F238E27FC236}">
                  <a16:creationId xmlns:a16="http://schemas.microsoft.com/office/drawing/2014/main" id="{D4C91C70-88C2-CBDF-F012-A51856DC233C}"/>
                </a:ext>
              </a:extLst>
            </p:cNvPr>
            <p:cNvSpPr>
              <a:spLocks noChangeArrowheads="1"/>
            </p:cNvSpPr>
            <p:nvPr/>
          </p:nvSpPr>
          <p:spPr bwMode="auto">
            <a:xfrm>
              <a:off x="68" y="3566"/>
              <a:ext cx="51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FF6600"/>
                  </a:solidFill>
                  <a:latin typeface="Times New Roman" panose="02020603050405020304" pitchFamily="18" charset="0"/>
                  <a:cs typeface="Times New Roman" panose="02020603050405020304" pitchFamily="18" charset="0"/>
                </a:rPr>
                <a:t>注</a:t>
              </a:r>
              <a:r>
                <a:rPr lang="en-US" altLang="zh-CN" sz="2800" b="1">
                  <a:solidFill>
                    <a:srgbClr val="FF6600"/>
                  </a:solidFill>
                  <a:latin typeface="Times New Roman" panose="02020603050405020304" pitchFamily="18" charset="0"/>
                  <a:cs typeface="Times New Roman" panose="02020603050405020304" pitchFamily="18" charset="0"/>
                </a:rPr>
                <a:t>2</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若                       称为</a:t>
              </a:r>
              <a:r>
                <a:rPr lang="en-US" altLang="zh-CN" sz="2800" b="1" i="1">
                  <a:latin typeface="Times New Roman" panose="02020603050405020304" pitchFamily="18" charset="0"/>
                  <a:cs typeface="Times New Roman" panose="02020603050405020304" pitchFamily="18" charset="0"/>
                </a:rPr>
                <a:t>f</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x</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的</a:t>
              </a:r>
              <a:r>
                <a:rPr lang="zh-CN" altLang="en-US" sz="2800" b="1">
                  <a:solidFill>
                    <a:srgbClr val="CC3300"/>
                  </a:solidFill>
                  <a:latin typeface="Times New Roman" panose="02020603050405020304" pitchFamily="18" charset="0"/>
                  <a:cs typeface="Times New Roman" panose="02020603050405020304" pitchFamily="18" charset="0"/>
                </a:rPr>
                <a:t>首项</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为</a:t>
              </a:r>
              <a:r>
                <a:rPr lang="zh-CN" altLang="en-US" sz="2800" b="1">
                  <a:solidFill>
                    <a:srgbClr val="CC3300"/>
                  </a:solidFill>
                  <a:latin typeface="Times New Roman" panose="02020603050405020304" pitchFamily="18" charset="0"/>
                  <a:cs typeface="Times New Roman" panose="02020603050405020304" pitchFamily="18" charset="0"/>
                </a:rPr>
                <a:t>首项系数</a:t>
              </a:r>
              <a:r>
                <a:rPr lang="en-US" altLang="zh-CN" sz="2800" b="1">
                  <a:latin typeface="Times New Roman" panose="02020603050405020304" pitchFamily="18" charset="0"/>
                  <a:cs typeface="Times New Roman" panose="02020603050405020304" pitchFamily="18" charset="0"/>
                </a:rPr>
                <a:t>,</a:t>
              </a:r>
              <a:endParaRPr lang="en-US" altLang="zh-CN" sz="3600" b="1" i="1"/>
            </a:p>
          </p:txBody>
        </p:sp>
        <p:graphicFrame>
          <p:nvGraphicFramePr>
            <p:cNvPr id="4101" name="Object 5">
              <a:extLst>
                <a:ext uri="{FF2B5EF4-FFF2-40B4-BE49-F238E27FC236}">
                  <a16:creationId xmlns:a16="http://schemas.microsoft.com/office/drawing/2014/main" id="{7625B617-D847-3B6D-2537-89469BD91C2F}"/>
                </a:ext>
              </a:extLst>
            </p:cNvPr>
            <p:cNvGraphicFramePr>
              <a:graphicFrameLocks noChangeAspect="1"/>
            </p:cNvGraphicFramePr>
            <p:nvPr/>
          </p:nvGraphicFramePr>
          <p:xfrm>
            <a:off x="884" y="3521"/>
            <a:ext cx="1206" cy="382"/>
          </p:xfrm>
          <a:graphic>
            <a:graphicData uri="http://schemas.openxmlformats.org/presentationml/2006/ole">
              <mc:AlternateContent xmlns:mc="http://schemas.openxmlformats.org/markup-compatibility/2006">
                <mc:Choice xmlns:v="urn:schemas-microsoft-com:vml" Requires="v">
                  <p:oleObj name="Equation" r:id="rId2" imgW="761760" imgH="241200" progId="Equation.DSMT4">
                    <p:embed/>
                  </p:oleObj>
                </mc:Choice>
                <mc:Fallback>
                  <p:oleObj name="Equation" r:id="rId2" imgW="761760" imgH="2412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 y="3521"/>
                          <a:ext cx="1206" cy="3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2" name="Object 6">
              <a:extLst>
                <a:ext uri="{FF2B5EF4-FFF2-40B4-BE49-F238E27FC236}">
                  <a16:creationId xmlns:a16="http://schemas.microsoft.com/office/drawing/2014/main" id="{91193814-A782-0723-1092-ACF49602EA13}"/>
                </a:ext>
              </a:extLst>
            </p:cNvPr>
            <p:cNvGraphicFramePr>
              <a:graphicFrameLocks noChangeAspect="1"/>
            </p:cNvGraphicFramePr>
            <p:nvPr/>
          </p:nvGraphicFramePr>
          <p:xfrm>
            <a:off x="3696" y="3566"/>
            <a:ext cx="281" cy="362"/>
          </p:xfrm>
          <a:graphic>
            <a:graphicData uri="http://schemas.openxmlformats.org/presentationml/2006/ole">
              <mc:AlternateContent xmlns:mc="http://schemas.openxmlformats.org/markup-compatibility/2006">
                <mc:Choice xmlns:v="urn:schemas-microsoft-com:vml" Requires="v">
                  <p:oleObj name="Equation" r:id="rId4" imgW="177480" imgH="228600" progId="Equation.DSMT4">
                    <p:embed/>
                  </p:oleObj>
                </mc:Choice>
                <mc:Fallback>
                  <p:oleObj name="Equation" r:id="rId4" imgW="177480" imgH="2286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 y="3566"/>
                          <a:ext cx="281"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59081" name="Rectangle 9">
            <a:extLst>
              <a:ext uri="{FF2B5EF4-FFF2-40B4-BE49-F238E27FC236}">
                <a16:creationId xmlns:a16="http://schemas.microsoft.com/office/drawing/2014/main" id="{2794073C-6535-BACA-9813-C564B1E630A0}"/>
              </a:ext>
            </a:extLst>
          </p:cNvPr>
          <p:cNvSpPr>
            <a:spLocks noChangeArrowheads="1"/>
          </p:cNvSpPr>
          <p:nvPr/>
        </p:nvSpPr>
        <p:spPr bwMode="auto">
          <a:xfrm>
            <a:off x="971550" y="1557338"/>
            <a:ext cx="3584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i="1">
                <a:latin typeface="Times New Roman" panose="02020603050405020304" pitchFamily="18" charset="0"/>
                <a:cs typeface="Times New Roman" panose="02020603050405020304" pitchFamily="18" charset="0"/>
              </a:rPr>
              <a:t>n</a:t>
            </a:r>
            <a:r>
              <a:rPr lang="zh-CN" altLang="en-US" sz="2800" b="1">
                <a:latin typeface="Times New Roman" panose="02020603050405020304" pitchFamily="18" charset="0"/>
                <a:cs typeface="Times New Roman" panose="02020603050405020304" pitchFamily="18" charset="0"/>
              </a:rPr>
              <a:t>称为</a:t>
            </a:r>
            <a:r>
              <a:rPr lang="en-US" altLang="zh-CN" sz="2800" b="1" i="1">
                <a:latin typeface="Times New Roman" panose="02020603050405020304" pitchFamily="18" charset="0"/>
                <a:cs typeface="Times New Roman" panose="02020603050405020304" pitchFamily="18" charset="0"/>
              </a:rPr>
              <a:t>f</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x</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的</a:t>
            </a:r>
            <a:r>
              <a:rPr lang="zh-CN" altLang="en-US" sz="2800" b="1">
                <a:solidFill>
                  <a:srgbClr val="CC3300"/>
                </a:solidFill>
                <a:latin typeface="Times New Roman" panose="02020603050405020304" pitchFamily="18" charset="0"/>
                <a:cs typeface="Times New Roman" panose="02020603050405020304" pitchFamily="18" charset="0"/>
              </a:rPr>
              <a:t>次数</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记为</a:t>
            </a:r>
            <a:r>
              <a:rPr lang="zh-CN" altLang="en-US" sz="2800" b="1">
                <a:solidFill>
                  <a:srgbClr val="CC3300"/>
                </a:solidFill>
                <a:latin typeface="Times New Roman" panose="02020603050405020304" pitchFamily="18" charset="0"/>
                <a:cs typeface="Times New Roman" panose="02020603050405020304" pitchFamily="18" charset="0"/>
              </a:rPr>
              <a:t> </a:t>
            </a:r>
            <a:endParaRPr lang="zh-CN" altLang="en-US" sz="3600" b="1" i="1">
              <a:solidFill>
                <a:srgbClr val="CC3300"/>
              </a:solidFill>
            </a:endParaRPr>
          </a:p>
        </p:txBody>
      </p:sp>
      <p:graphicFrame>
        <p:nvGraphicFramePr>
          <p:cNvPr id="259082" name="Object 2">
            <a:extLst>
              <a:ext uri="{FF2B5EF4-FFF2-40B4-BE49-F238E27FC236}">
                <a16:creationId xmlns:a16="http://schemas.microsoft.com/office/drawing/2014/main" id="{E15E3A47-533F-DED3-CE16-93E8B2589E17}"/>
              </a:ext>
            </a:extLst>
          </p:cNvPr>
          <p:cNvGraphicFramePr>
            <a:graphicFrameLocks noChangeAspect="1"/>
          </p:cNvGraphicFramePr>
          <p:nvPr/>
        </p:nvGraphicFramePr>
        <p:xfrm>
          <a:off x="4379913" y="1557338"/>
          <a:ext cx="2105025" cy="509587"/>
        </p:xfrm>
        <a:graphic>
          <a:graphicData uri="http://schemas.openxmlformats.org/presentationml/2006/ole">
            <mc:AlternateContent xmlns:mc="http://schemas.openxmlformats.org/markup-compatibility/2006">
              <mc:Choice xmlns:v="urn:schemas-microsoft-com:vml" Requires="v">
                <p:oleObj name="Equation" r:id="rId6" imgW="838080" imgH="203040" progId="Equation.DSMT4">
                  <p:embed/>
                </p:oleObj>
              </mc:Choice>
              <mc:Fallback>
                <p:oleObj name="Equation" r:id="rId6" imgW="838080" imgH="203040" progId="Equation.DSMT4">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79913" y="1557338"/>
                        <a:ext cx="2105025"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6">
            <a:extLst>
              <a:ext uri="{FF2B5EF4-FFF2-40B4-BE49-F238E27FC236}">
                <a16:creationId xmlns:a16="http://schemas.microsoft.com/office/drawing/2014/main" id="{B97FFEE8-9C5C-9FA7-8001-5C61AC7F33ED}"/>
              </a:ext>
            </a:extLst>
          </p:cNvPr>
          <p:cNvGrpSpPr>
            <a:grpSpLocks/>
          </p:cNvGrpSpPr>
          <p:nvPr/>
        </p:nvGrpSpPr>
        <p:grpSpPr bwMode="auto">
          <a:xfrm>
            <a:off x="179388" y="2492375"/>
            <a:ext cx="8212137" cy="574675"/>
            <a:chOff x="113" y="1570"/>
            <a:chExt cx="5173" cy="362"/>
          </a:xfrm>
        </p:grpSpPr>
        <p:sp>
          <p:nvSpPr>
            <p:cNvPr id="4110" name="Rectangle 13">
              <a:extLst>
                <a:ext uri="{FF2B5EF4-FFF2-40B4-BE49-F238E27FC236}">
                  <a16:creationId xmlns:a16="http://schemas.microsoft.com/office/drawing/2014/main" id="{9022E5C4-D3EB-68B2-596F-58518E1B9C18}"/>
                </a:ext>
              </a:extLst>
            </p:cNvPr>
            <p:cNvSpPr>
              <a:spLocks noChangeArrowheads="1"/>
            </p:cNvSpPr>
            <p:nvPr/>
          </p:nvSpPr>
          <p:spPr bwMode="auto">
            <a:xfrm>
              <a:off x="113" y="1570"/>
              <a:ext cx="517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FF6600"/>
                  </a:solidFill>
                  <a:latin typeface="Times New Roman" panose="02020603050405020304" pitchFamily="18" charset="0"/>
                  <a:cs typeface="Times New Roman" panose="02020603050405020304" pitchFamily="18" charset="0"/>
                </a:rPr>
                <a:t>注</a:t>
              </a:r>
              <a:r>
                <a:rPr lang="en-US" altLang="zh-CN" sz="2800" b="1">
                  <a:solidFill>
                    <a:srgbClr val="FF6600"/>
                  </a:solidFill>
                  <a:latin typeface="Times New Roman" panose="02020603050405020304" pitchFamily="18" charset="0"/>
                  <a:cs typeface="Times New Roman" panose="02020603050405020304" pitchFamily="18" charset="0"/>
                </a:rPr>
                <a:t>3</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当                          时，</a:t>
              </a:r>
              <a:r>
                <a:rPr lang="en-US" altLang="zh-CN" sz="2800" b="1" i="1">
                  <a:latin typeface="Times New Roman" panose="02020603050405020304" pitchFamily="18" charset="0"/>
                  <a:cs typeface="Times New Roman" panose="02020603050405020304" pitchFamily="18" charset="0"/>
                </a:rPr>
                <a:t>f</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x</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称为</a:t>
              </a:r>
              <a:r>
                <a:rPr lang="zh-CN" altLang="en-US" sz="2800" b="1">
                  <a:solidFill>
                    <a:srgbClr val="CC3300"/>
                  </a:solidFill>
                  <a:latin typeface="Times New Roman" panose="02020603050405020304" pitchFamily="18" charset="0"/>
                  <a:cs typeface="Times New Roman" panose="02020603050405020304" pitchFamily="18" charset="0"/>
                </a:rPr>
                <a:t>零次多项式</a:t>
              </a:r>
              <a:r>
                <a:rPr lang="en-US" altLang="zh-CN" sz="2800" b="1">
                  <a:latin typeface="Times New Roman" panose="02020603050405020304" pitchFamily="18" charset="0"/>
                  <a:cs typeface="Times New Roman" panose="02020603050405020304" pitchFamily="18" charset="0"/>
                </a:rPr>
                <a:t>.</a:t>
              </a:r>
              <a:endParaRPr lang="en-US" altLang="zh-CN" sz="3600" b="1" i="1"/>
            </a:p>
          </p:txBody>
        </p:sp>
        <p:graphicFrame>
          <p:nvGraphicFramePr>
            <p:cNvPr id="4099" name="Object 3">
              <a:extLst>
                <a:ext uri="{FF2B5EF4-FFF2-40B4-BE49-F238E27FC236}">
                  <a16:creationId xmlns:a16="http://schemas.microsoft.com/office/drawing/2014/main" id="{80100765-7BB8-BE97-29A1-BEA9FD1D9426}"/>
                </a:ext>
              </a:extLst>
            </p:cNvPr>
            <p:cNvGraphicFramePr>
              <a:graphicFrameLocks noChangeAspect="1"/>
            </p:cNvGraphicFramePr>
            <p:nvPr/>
          </p:nvGraphicFramePr>
          <p:xfrm>
            <a:off x="975" y="1570"/>
            <a:ext cx="1246" cy="362"/>
          </p:xfrm>
          <a:graphic>
            <a:graphicData uri="http://schemas.openxmlformats.org/presentationml/2006/ole">
              <mc:AlternateContent xmlns:mc="http://schemas.openxmlformats.org/markup-compatibility/2006">
                <mc:Choice xmlns:v="urn:schemas-microsoft-com:vml" Requires="v">
                  <p:oleObj name="Equation" r:id="rId8" imgW="787320" imgH="228600" progId="Equation.DSMT4">
                    <p:embed/>
                  </p:oleObj>
                </mc:Choice>
                <mc:Fallback>
                  <p:oleObj name="Equation" r:id="rId8" imgW="787320" imgH="228600" progId="Equation.DSMT4">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5" y="1570"/>
                          <a:ext cx="1246"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4">
              <a:extLst>
                <a:ext uri="{FF2B5EF4-FFF2-40B4-BE49-F238E27FC236}">
                  <a16:creationId xmlns:a16="http://schemas.microsoft.com/office/drawing/2014/main" id="{3661A6F7-ECA1-A905-AC51-9435D1A4B1EA}"/>
                </a:ext>
              </a:extLst>
            </p:cNvPr>
            <p:cNvGraphicFramePr>
              <a:graphicFrameLocks noChangeAspect="1"/>
            </p:cNvGraphicFramePr>
            <p:nvPr/>
          </p:nvGraphicFramePr>
          <p:xfrm>
            <a:off x="3334" y="1570"/>
            <a:ext cx="261" cy="362"/>
          </p:xfrm>
          <a:graphic>
            <a:graphicData uri="http://schemas.openxmlformats.org/presentationml/2006/ole">
              <mc:AlternateContent xmlns:mc="http://schemas.openxmlformats.org/markup-compatibility/2006">
                <mc:Choice xmlns:v="urn:schemas-microsoft-com:vml" Requires="v">
                  <p:oleObj name="Equation" r:id="rId10" imgW="164880" imgH="228600" progId="Equation.DSMT4">
                    <p:embed/>
                  </p:oleObj>
                </mc:Choice>
                <mc:Fallback>
                  <p:oleObj name="Equation" r:id="rId10" imgW="164880" imgH="228600" progId="Equation.DSMT4">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34" y="1570"/>
                          <a:ext cx="261"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59090" name="Rectangle 18">
            <a:extLst>
              <a:ext uri="{FF2B5EF4-FFF2-40B4-BE49-F238E27FC236}">
                <a16:creationId xmlns:a16="http://schemas.microsoft.com/office/drawing/2014/main" id="{2C8EAE63-6E58-1CE2-8EEC-4CE6FFBD96CD}"/>
              </a:ext>
            </a:extLst>
          </p:cNvPr>
          <p:cNvSpPr>
            <a:spLocks noChangeArrowheads="1"/>
          </p:cNvSpPr>
          <p:nvPr/>
        </p:nvSpPr>
        <p:spPr bwMode="auto">
          <a:xfrm>
            <a:off x="179388" y="3573463"/>
            <a:ext cx="8480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FF6600"/>
                </a:solidFill>
                <a:latin typeface="Times New Roman" panose="02020603050405020304" pitchFamily="18" charset="0"/>
                <a:cs typeface="Times New Roman" panose="02020603050405020304" pitchFamily="18" charset="0"/>
              </a:rPr>
              <a:t>注</a:t>
            </a:r>
            <a:r>
              <a:rPr lang="en-US" altLang="zh-CN" sz="2800" b="1">
                <a:solidFill>
                  <a:srgbClr val="FF6600"/>
                </a:solidFill>
                <a:latin typeface="Times New Roman" panose="02020603050405020304" pitchFamily="18" charset="0"/>
                <a:cs typeface="Times New Roman" panose="02020603050405020304" pitchFamily="18" charset="0"/>
              </a:rPr>
              <a:t>4</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当</a:t>
            </a:r>
            <a:r>
              <a:rPr lang="en-US" altLang="zh-CN" sz="2800" b="1" i="1">
                <a:latin typeface="Times New Roman" panose="02020603050405020304" pitchFamily="18" charset="0"/>
                <a:cs typeface="Times New Roman" panose="02020603050405020304" pitchFamily="18" charset="0"/>
              </a:rPr>
              <a:t>f</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x</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的所有系数全为</a:t>
            </a:r>
            <a:r>
              <a:rPr lang="en-US" altLang="zh-CN" sz="2800" b="1">
                <a:latin typeface="Times New Roman" panose="02020603050405020304" pitchFamily="18" charset="0"/>
                <a:cs typeface="Times New Roman" panose="02020603050405020304" pitchFamily="18" charset="0"/>
              </a:rPr>
              <a:t>0</a:t>
            </a:r>
            <a:r>
              <a:rPr lang="zh-CN" altLang="en-US" sz="2800" b="1">
                <a:latin typeface="Times New Roman" panose="02020603050405020304" pitchFamily="18" charset="0"/>
                <a:cs typeface="Times New Roman" panose="02020603050405020304" pitchFamily="18" charset="0"/>
              </a:rPr>
              <a:t>时，</a:t>
            </a:r>
            <a:r>
              <a:rPr lang="en-US" altLang="zh-CN" sz="2800" b="1" i="1">
                <a:latin typeface="Times New Roman" panose="02020603050405020304" pitchFamily="18" charset="0"/>
                <a:cs typeface="Times New Roman" panose="02020603050405020304" pitchFamily="18" charset="0"/>
              </a:rPr>
              <a:t>f</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x</a:t>
            </a:r>
            <a:r>
              <a:rPr lang="en-US" altLang="zh-CN" sz="2800" b="1">
                <a:latin typeface="Times New Roman" panose="02020603050405020304" pitchFamily="18" charset="0"/>
                <a:cs typeface="Times New Roman" panose="02020603050405020304" pitchFamily="18" charset="0"/>
              </a:rPr>
              <a:t>)=0 </a:t>
            </a:r>
            <a:r>
              <a:rPr lang="zh-CN" altLang="en-US" sz="2800" b="1">
                <a:latin typeface="Times New Roman" panose="02020603050405020304" pitchFamily="18" charset="0"/>
                <a:cs typeface="Times New Roman" panose="02020603050405020304" pitchFamily="18" charset="0"/>
              </a:rPr>
              <a:t>称为</a:t>
            </a:r>
            <a:r>
              <a:rPr lang="zh-CN" altLang="en-US" sz="2800" b="1">
                <a:solidFill>
                  <a:srgbClr val="CC3300"/>
                </a:solidFill>
                <a:latin typeface="Times New Roman" panose="02020603050405020304" pitchFamily="18" charset="0"/>
                <a:cs typeface="Times New Roman" panose="02020603050405020304" pitchFamily="18" charset="0"/>
              </a:rPr>
              <a:t>零多项式</a:t>
            </a:r>
            <a:r>
              <a:rPr lang="en-US" altLang="zh-CN" sz="2800" b="1">
                <a:latin typeface="Times New Roman" panose="02020603050405020304" pitchFamily="18" charset="0"/>
                <a:cs typeface="Times New Roman" panose="02020603050405020304" pitchFamily="18" charset="0"/>
              </a:rPr>
              <a:t>,</a:t>
            </a:r>
            <a:endParaRPr lang="en-US" altLang="zh-CN" sz="3600" b="1" i="1"/>
          </a:p>
        </p:txBody>
      </p:sp>
      <p:sp>
        <p:nvSpPr>
          <p:cNvPr id="259094" name="Rectangle 22">
            <a:extLst>
              <a:ext uri="{FF2B5EF4-FFF2-40B4-BE49-F238E27FC236}">
                <a16:creationId xmlns:a16="http://schemas.microsoft.com/office/drawing/2014/main" id="{9ED274FE-DC09-047C-23AD-CCA078FAC5D9}"/>
              </a:ext>
            </a:extLst>
          </p:cNvPr>
          <p:cNvSpPr>
            <a:spLocks noChangeArrowheads="1"/>
          </p:cNvSpPr>
          <p:nvPr/>
        </p:nvSpPr>
        <p:spPr bwMode="auto">
          <a:xfrm>
            <a:off x="2051050" y="4292600"/>
            <a:ext cx="3740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800000"/>
                </a:solidFill>
                <a:latin typeface="Times New Roman" panose="02020603050405020304" pitchFamily="18" charset="0"/>
                <a:cs typeface="Times New Roman" panose="02020603050405020304" pitchFamily="18" charset="0"/>
              </a:rPr>
              <a:t>零多项式不定义次数</a:t>
            </a:r>
            <a:r>
              <a:rPr lang="zh-CN" altLang="en-US" sz="2800" b="1">
                <a:solidFill>
                  <a:schemeClr val="tx2"/>
                </a:solidFill>
                <a:latin typeface="Times New Roman" panose="02020603050405020304" pitchFamily="18" charset="0"/>
                <a:cs typeface="Times New Roman" panose="02020603050405020304" pitchFamily="18" charset="0"/>
              </a:rPr>
              <a:t>！</a:t>
            </a:r>
            <a:endParaRPr lang="zh-CN" altLang="en-US" sz="3600" b="1" i="1">
              <a:solidFill>
                <a:schemeClr val="tx2"/>
              </a:solidFill>
            </a:endParaRPr>
          </a:p>
        </p:txBody>
      </p:sp>
      <p:sp>
        <p:nvSpPr>
          <p:cNvPr id="259097" name="Rectangle 25">
            <a:extLst>
              <a:ext uri="{FF2B5EF4-FFF2-40B4-BE49-F238E27FC236}">
                <a16:creationId xmlns:a16="http://schemas.microsoft.com/office/drawing/2014/main" id="{00585ABA-37E1-2563-6675-05946C42C14C}"/>
              </a:ext>
            </a:extLst>
          </p:cNvPr>
          <p:cNvSpPr>
            <a:spLocks noChangeArrowheads="1"/>
          </p:cNvSpPr>
          <p:nvPr/>
        </p:nvSpPr>
        <p:spPr bwMode="auto">
          <a:xfrm>
            <a:off x="250825" y="5445125"/>
            <a:ext cx="7029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FF6600"/>
                </a:solidFill>
                <a:latin typeface="Times New Roman" panose="02020603050405020304" pitchFamily="18" charset="0"/>
                <a:cs typeface="Times New Roman" panose="02020603050405020304" pitchFamily="18" charset="0"/>
              </a:rPr>
              <a:t>注</a:t>
            </a:r>
            <a:r>
              <a:rPr lang="en-US" altLang="zh-CN" sz="2800" b="1">
                <a:solidFill>
                  <a:srgbClr val="FF6600"/>
                </a:solidFill>
                <a:latin typeface="Times New Roman" panose="02020603050405020304" pitchFamily="18" charset="0"/>
                <a:cs typeface="Times New Roman" panose="02020603050405020304" pitchFamily="18" charset="0"/>
              </a:rPr>
              <a:t>5</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首项系数为</a:t>
            </a:r>
            <a:r>
              <a:rPr lang="en-US" altLang="zh-CN" sz="2800" b="1">
                <a:latin typeface="Times New Roman" panose="02020603050405020304" pitchFamily="18" charset="0"/>
                <a:cs typeface="Times New Roman" panose="02020603050405020304" pitchFamily="18" charset="0"/>
              </a:rPr>
              <a:t>1</a:t>
            </a:r>
            <a:r>
              <a:rPr lang="zh-CN" altLang="en-US" sz="2800" b="1">
                <a:latin typeface="Times New Roman" panose="02020603050405020304" pitchFamily="18" charset="0"/>
                <a:cs typeface="Times New Roman" panose="02020603050405020304" pitchFamily="18" charset="0"/>
              </a:rPr>
              <a:t>的多项式，称</a:t>
            </a:r>
            <a:r>
              <a:rPr lang="zh-CN" altLang="en-US" sz="2800" b="1">
                <a:solidFill>
                  <a:srgbClr val="CC3300"/>
                </a:solidFill>
                <a:latin typeface="Times New Roman" panose="02020603050405020304" pitchFamily="18" charset="0"/>
                <a:cs typeface="Times New Roman" panose="02020603050405020304" pitchFamily="18" charset="0"/>
              </a:rPr>
              <a:t>为首</a:t>
            </a:r>
            <a:r>
              <a:rPr lang="en-US" altLang="zh-CN" sz="2800" b="1">
                <a:solidFill>
                  <a:srgbClr val="CC3300"/>
                </a:solidFill>
                <a:latin typeface="Times New Roman" panose="02020603050405020304" pitchFamily="18" charset="0"/>
                <a:cs typeface="Times New Roman" panose="02020603050405020304" pitchFamily="18" charset="0"/>
              </a:rPr>
              <a:t>1</a:t>
            </a:r>
            <a:r>
              <a:rPr lang="zh-CN" altLang="en-US" sz="2800" b="1">
                <a:solidFill>
                  <a:srgbClr val="CC3300"/>
                </a:solidFill>
                <a:latin typeface="Times New Roman" panose="02020603050405020304" pitchFamily="18" charset="0"/>
                <a:cs typeface="Times New Roman" panose="02020603050405020304" pitchFamily="18" charset="0"/>
              </a:rPr>
              <a:t>多项式</a:t>
            </a:r>
          </a:p>
        </p:txBody>
      </p:sp>
      <p:sp>
        <p:nvSpPr>
          <p:cNvPr id="4109" name="Text Box 28">
            <a:extLst>
              <a:ext uri="{FF2B5EF4-FFF2-40B4-BE49-F238E27FC236}">
                <a16:creationId xmlns:a16="http://schemas.microsoft.com/office/drawing/2014/main" id="{12F72390-9F82-43D1-BB64-FC27F0BB915E}"/>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§2  </a:t>
            </a:r>
            <a:r>
              <a:rPr lang="zh-CN" altLang="en-US" sz="3200" b="1">
                <a:solidFill>
                  <a:schemeClr val="accent2"/>
                </a:solidFill>
                <a:latin typeface="宋体" panose="02010600030101010101" pitchFamily="2" charset="-122"/>
              </a:rPr>
              <a:t>一元多项式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9081"/>
                                        </p:tgtEl>
                                        <p:attrNameLst>
                                          <p:attrName>style.visibility</p:attrName>
                                        </p:attrNameLst>
                                      </p:cBhvr>
                                      <p:to>
                                        <p:strVal val="visible"/>
                                      </p:to>
                                    </p:set>
                                    <p:animEffect transition="in" filter="wipe(left)">
                                      <p:cBhvr>
                                        <p:cTn id="11" dur="500"/>
                                        <p:tgtEl>
                                          <p:spTgt spid="259081"/>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59082"/>
                                        </p:tgtEl>
                                        <p:attrNameLst>
                                          <p:attrName>style.visibility</p:attrName>
                                        </p:attrNameLst>
                                      </p:cBhvr>
                                      <p:to>
                                        <p:strVal val="visible"/>
                                      </p:to>
                                    </p:set>
                                    <p:animEffect transition="in" filter="wipe(left)">
                                      <p:cBhvr>
                                        <p:cTn id="15" dur="500"/>
                                        <p:tgtEl>
                                          <p:spTgt spid="25908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59090"/>
                                        </p:tgtEl>
                                        <p:attrNameLst>
                                          <p:attrName>style.visibility</p:attrName>
                                        </p:attrNameLst>
                                      </p:cBhvr>
                                      <p:to>
                                        <p:strVal val="visible"/>
                                      </p:to>
                                    </p:set>
                                    <p:animEffect transition="in" filter="wipe(left)">
                                      <p:cBhvr>
                                        <p:cTn id="25" dur="500"/>
                                        <p:tgtEl>
                                          <p:spTgt spid="25909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59094"/>
                                        </p:tgtEl>
                                        <p:attrNameLst>
                                          <p:attrName>style.visibility</p:attrName>
                                        </p:attrNameLst>
                                      </p:cBhvr>
                                      <p:to>
                                        <p:strVal val="visible"/>
                                      </p:to>
                                    </p:set>
                                    <p:animEffect transition="in" filter="wipe(left)">
                                      <p:cBhvr>
                                        <p:cTn id="30" dur="500"/>
                                        <p:tgtEl>
                                          <p:spTgt spid="25909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59097"/>
                                        </p:tgtEl>
                                        <p:attrNameLst>
                                          <p:attrName>style.visibility</p:attrName>
                                        </p:attrNameLst>
                                      </p:cBhvr>
                                      <p:to>
                                        <p:strVal val="visible"/>
                                      </p:to>
                                    </p:set>
                                    <p:animEffect transition="in" filter="wipe(left)">
                                      <p:cBhvr>
                                        <p:cTn id="35" dur="500"/>
                                        <p:tgtEl>
                                          <p:spTgt spid="259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81" grpId="0"/>
      <p:bldP spid="259090" grpId="0"/>
      <p:bldP spid="259094" grpId="0"/>
      <p:bldP spid="25909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a:extLst>
              <a:ext uri="{FF2B5EF4-FFF2-40B4-BE49-F238E27FC236}">
                <a16:creationId xmlns:a16="http://schemas.microsoft.com/office/drawing/2014/main" id="{DB355E0B-F5EC-3160-6D0D-9AA7FE4C0A77}"/>
              </a:ext>
            </a:extLst>
          </p:cNvPr>
          <p:cNvSpPr>
            <a:spLocks noChangeArrowheads="1"/>
          </p:cNvSpPr>
          <p:nvPr/>
        </p:nvSpPr>
        <p:spPr bwMode="auto">
          <a:xfrm>
            <a:off x="107950" y="765175"/>
            <a:ext cx="7272338" cy="579438"/>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3200" b="1">
                <a:solidFill>
                  <a:srgbClr val="FF6600"/>
                </a:solidFill>
                <a:effectLst>
                  <a:outerShdw blurRad="38100" dist="38100" dir="2700000" algn="tl">
                    <a:srgbClr val="C0C0C0"/>
                  </a:outerShdw>
                </a:effectLst>
                <a:latin typeface="Times New Roman" pitchFamily="18" charset="0"/>
                <a:ea typeface="+mn-ea"/>
              </a:rPr>
              <a:t>一</a:t>
            </a:r>
            <a:r>
              <a:rPr lang="en-US" altLang="zh-CN" sz="3200" b="1">
                <a:solidFill>
                  <a:srgbClr val="FF6600"/>
                </a:solidFill>
                <a:effectLst>
                  <a:outerShdw blurRad="38100" dist="38100" dir="2700000" algn="tl">
                    <a:srgbClr val="C0C0C0"/>
                  </a:outerShdw>
                </a:effectLst>
                <a:latin typeface="Times New Roman" pitchFamily="18" charset="0"/>
                <a:ea typeface="+mn-ea"/>
              </a:rPr>
              <a:t>. </a:t>
            </a:r>
            <a:r>
              <a:rPr lang="zh-CN" altLang="en-US" sz="3200" b="1">
                <a:solidFill>
                  <a:srgbClr val="FF6600"/>
                </a:solidFill>
                <a:effectLst>
                  <a:outerShdw blurRad="38100" dist="38100" dir="2700000" algn="tl">
                    <a:srgbClr val="C0C0C0"/>
                  </a:outerShdw>
                </a:effectLst>
                <a:latin typeface="Times New Roman" pitchFamily="18" charset="0"/>
                <a:ea typeface="+mn-ea"/>
              </a:rPr>
              <a:t>复系数多项式的因式分解</a:t>
            </a:r>
          </a:p>
        </p:txBody>
      </p:sp>
      <p:sp>
        <p:nvSpPr>
          <p:cNvPr id="59396" name="Text Box 3">
            <a:extLst>
              <a:ext uri="{FF2B5EF4-FFF2-40B4-BE49-F238E27FC236}">
                <a16:creationId xmlns:a16="http://schemas.microsoft.com/office/drawing/2014/main" id="{91145D9C-754D-6954-1BBC-D1689A4C916B}"/>
              </a:ext>
            </a:extLst>
          </p:cNvPr>
          <p:cNvSpPr txBox="1">
            <a:spLocks noChangeArrowheads="1"/>
          </p:cNvSpPr>
          <p:nvPr/>
        </p:nvSpPr>
        <p:spPr bwMode="auto">
          <a:xfrm>
            <a:off x="755650" y="0"/>
            <a:ext cx="784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§8 </a:t>
            </a:r>
            <a:r>
              <a:rPr lang="zh-CN" altLang="en-US" sz="3200" b="1">
                <a:solidFill>
                  <a:schemeClr val="accent2"/>
                </a:solidFill>
                <a:latin typeface="宋体" panose="02010600030101010101" pitchFamily="2" charset="-122"/>
              </a:rPr>
              <a:t>复系数与实系数多项式的因式分解</a:t>
            </a:r>
          </a:p>
        </p:txBody>
      </p:sp>
      <p:graphicFrame>
        <p:nvGraphicFramePr>
          <p:cNvPr id="313348" name="Object 2">
            <a:extLst>
              <a:ext uri="{FF2B5EF4-FFF2-40B4-BE49-F238E27FC236}">
                <a16:creationId xmlns:a16="http://schemas.microsoft.com/office/drawing/2014/main" id="{C411CFCA-3F97-1C94-8134-A25A3C907919}"/>
              </a:ext>
            </a:extLst>
          </p:cNvPr>
          <p:cNvGraphicFramePr>
            <a:graphicFrameLocks noChangeAspect="1"/>
          </p:cNvGraphicFramePr>
          <p:nvPr/>
        </p:nvGraphicFramePr>
        <p:xfrm>
          <a:off x="1258888" y="1484313"/>
          <a:ext cx="6081712" cy="527050"/>
        </p:xfrm>
        <a:graphic>
          <a:graphicData uri="http://schemas.openxmlformats.org/presentationml/2006/ole">
            <mc:AlternateContent xmlns:mc="http://schemas.openxmlformats.org/markup-compatibility/2006">
              <mc:Choice xmlns:v="urn:schemas-microsoft-com:vml" Requires="v">
                <p:oleObj name="Equation" r:id="rId2" imgW="2831760" imgH="241200" progId="Equation.DSMT4">
                  <p:embed/>
                </p:oleObj>
              </mc:Choice>
              <mc:Fallback>
                <p:oleObj name="Equation" r:id="rId2" imgW="2831760" imgH="2412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484313"/>
                        <a:ext cx="6081712"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3349" name="Rectangle 5">
            <a:extLst>
              <a:ext uri="{FF2B5EF4-FFF2-40B4-BE49-F238E27FC236}">
                <a16:creationId xmlns:a16="http://schemas.microsoft.com/office/drawing/2014/main" id="{3818C9AB-B4B6-878D-C339-FE3CD4B418DF}"/>
              </a:ext>
            </a:extLst>
          </p:cNvPr>
          <p:cNvSpPr>
            <a:spLocks noChangeArrowheads="1"/>
          </p:cNvSpPr>
          <p:nvPr/>
        </p:nvSpPr>
        <p:spPr bwMode="auto">
          <a:xfrm>
            <a:off x="755650" y="1484313"/>
            <a:ext cx="1008063"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设</a:t>
            </a:r>
          </a:p>
        </p:txBody>
      </p:sp>
      <p:sp>
        <p:nvSpPr>
          <p:cNvPr id="313350" name="Rectangle 6">
            <a:extLst>
              <a:ext uri="{FF2B5EF4-FFF2-40B4-BE49-F238E27FC236}">
                <a16:creationId xmlns:a16="http://schemas.microsoft.com/office/drawing/2014/main" id="{495CBFDC-F86D-C712-D6DA-C44A0B199E8D}"/>
              </a:ext>
            </a:extLst>
          </p:cNvPr>
          <p:cNvSpPr>
            <a:spLocks noChangeArrowheads="1"/>
          </p:cNvSpPr>
          <p:nvPr/>
        </p:nvSpPr>
        <p:spPr bwMode="auto">
          <a:xfrm>
            <a:off x="179388" y="2276475"/>
            <a:ext cx="8353425" cy="946150"/>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rgbClr val="FF6600"/>
                </a:solidFill>
                <a:effectLst>
                  <a:outerShdw blurRad="38100" dist="38100" dir="2700000" algn="tl">
                    <a:srgbClr val="C0C0C0"/>
                  </a:outerShdw>
                </a:effectLst>
                <a:latin typeface="Times New Roman" pitchFamily="18" charset="0"/>
                <a:ea typeface="+mn-ea"/>
              </a:rPr>
              <a:t>1.</a:t>
            </a:r>
            <a:r>
              <a:rPr lang="zh-CN" altLang="en-US" sz="2800" b="1">
                <a:solidFill>
                  <a:srgbClr val="FF6600"/>
                </a:solidFill>
                <a:effectLst>
                  <a:outerShdw blurRad="38100" dist="38100" dir="2700000" algn="tl">
                    <a:srgbClr val="C0C0C0"/>
                  </a:outerShdw>
                </a:effectLst>
                <a:latin typeface="Times New Roman" pitchFamily="18" charset="0"/>
                <a:ea typeface="+mn-ea"/>
              </a:rPr>
              <a:t>代数基本定理  </a:t>
            </a:r>
            <a:r>
              <a:rPr lang="zh-CN" altLang="en-US" sz="2800" b="1">
                <a:effectLst>
                  <a:outerShdw blurRad="38100" dist="38100" dir="2700000" algn="tl">
                    <a:srgbClr val="C0C0C0"/>
                  </a:outerShdw>
                </a:effectLst>
                <a:latin typeface="Times New Roman" pitchFamily="18" charset="0"/>
                <a:ea typeface="+mn-ea"/>
              </a:rPr>
              <a:t>每个次数大于</a:t>
            </a:r>
            <a:r>
              <a:rPr lang="en-US" altLang="zh-CN" sz="2800" b="1">
                <a:effectLst>
                  <a:outerShdw blurRad="38100" dist="38100" dir="2700000" algn="tl">
                    <a:srgbClr val="C0C0C0"/>
                  </a:outerShdw>
                </a:effectLst>
                <a:latin typeface="Times New Roman" pitchFamily="18" charset="0"/>
                <a:ea typeface="+mn-ea"/>
              </a:rPr>
              <a:t>0</a:t>
            </a:r>
            <a:r>
              <a:rPr lang="zh-CN" altLang="en-US" sz="2800" b="1">
                <a:effectLst>
                  <a:outerShdw blurRad="38100" dist="38100" dir="2700000" algn="tl">
                    <a:srgbClr val="C0C0C0"/>
                  </a:outerShdw>
                </a:effectLst>
                <a:latin typeface="Times New Roman" pitchFamily="18" charset="0"/>
                <a:ea typeface="+mn-ea"/>
              </a:rPr>
              <a:t>的复系数多项式在复</a:t>
            </a:r>
          </a:p>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                             数域中总有一根</a:t>
            </a:r>
            <a:r>
              <a:rPr lang="en-US" altLang="zh-CN" sz="2800" b="1">
                <a:effectLst>
                  <a:outerShdw blurRad="38100" dist="38100" dir="2700000" algn="tl">
                    <a:srgbClr val="C0C0C0"/>
                  </a:outerShdw>
                </a:effectLst>
                <a:latin typeface="Times New Roman" pitchFamily="18" charset="0"/>
                <a:ea typeface="+mn-ea"/>
              </a:rPr>
              <a:t>.</a:t>
            </a:r>
          </a:p>
        </p:txBody>
      </p:sp>
      <p:sp>
        <p:nvSpPr>
          <p:cNvPr id="313351" name="Rectangle 7">
            <a:extLst>
              <a:ext uri="{FF2B5EF4-FFF2-40B4-BE49-F238E27FC236}">
                <a16:creationId xmlns:a16="http://schemas.microsoft.com/office/drawing/2014/main" id="{4A3E8AEB-EEEC-51FE-B286-27F635D8C629}"/>
              </a:ext>
            </a:extLst>
          </p:cNvPr>
          <p:cNvSpPr>
            <a:spLocks noChangeArrowheads="1"/>
          </p:cNvSpPr>
          <p:nvPr/>
        </p:nvSpPr>
        <p:spPr bwMode="auto">
          <a:xfrm>
            <a:off x="323850" y="3860800"/>
            <a:ext cx="8353425" cy="946150"/>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rgbClr val="FF6600"/>
                </a:solidFill>
                <a:effectLst>
                  <a:outerShdw blurRad="38100" dist="38100" dir="2700000" algn="tl">
                    <a:srgbClr val="C0C0C0"/>
                  </a:outerShdw>
                </a:effectLst>
                <a:latin typeface="Times New Roman" pitchFamily="18" charset="0"/>
                <a:ea typeface="+mn-ea"/>
              </a:rPr>
              <a:t>等价地： </a:t>
            </a:r>
            <a:r>
              <a:rPr lang="zh-CN" altLang="en-US" sz="2800" b="1">
                <a:effectLst>
                  <a:outerShdw blurRad="38100" dist="38100" dir="2700000" algn="tl">
                    <a:srgbClr val="C0C0C0"/>
                  </a:outerShdw>
                </a:effectLst>
                <a:latin typeface="Times New Roman" pitchFamily="18" charset="0"/>
                <a:ea typeface="+mn-ea"/>
              </a:rPr>
              <a:t>每个次数大于</a:t>
            </a:r>
            <a:r>
              <a:rPr lang="en-US" altLang="zh-CN" sz="2800" b="1">
                <a:effectLst>
                  <a:outerShdw blurRad="38100" dist="38100" dir="2700000" algn="tl">
                    <a:srgbClr val="C0C0C0"/>
                  </a:outerShdw>
                </a:effectLst>
                <a:latin typeface="Times New Roman" pitchFamily="18" charset="0"/>
                <a:ea typeface="+mn-ea"/>
              </a:rPr>
              <a:t>0</a:t>
            </a:r>
            <a:r>
              <a:rPr lang="zh-CN" altLang="en-US" sz="2800" b="1">
                <a:effectLst>
                  <a:outerShdw blurRad="38100" dist="38100" dir="2700000" algn="tl">
                    <a:srgbClr val="C0C0C0"/>
                  </a:outerShdw>
                </a:effectLst>
                <a:latin typeface="Times New Roman" pitchFamily="18" charset="0"/>
                <a:ea typeface="+mn-ea"/>
              </a:rPr>
              <a:t>的复系数多项式在复</a:t>
            </a:r>
          </a:p>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            数域上一定有个一次因式</a:t>
            </a:r>
            <a:r>
              <a:rPr lang="en-US" altLang="zh-CN" sz="2800" b="1">
                <a:effectLst>
                  <a:outerShdw blurRad="38100" dist="38100" dir="2700000" algn="tl">
                    <a:srgbClr val="C0C0C0"/>
                  </a:outerShdw>
                </a:effectLst>
                <a:latin typeface="Times New Roman" pitchFamily="18" charset="0"/>
                <a:ea typeface="+mn-ea"/>
              </a:rPr>
              <a:t>.</a:t>
            </a:r>
          </a:p>
        </p:txBody>
      </p:sp>
      <p:sp>
        <p:nvSpPr>
          <p:cNvPr id="313352" name="Rectangle 8">
            <a:extLst>
              <a:ext uri="{FF2B5EF4-FFF2-40B4-BE49-F238E27FC236}">
                <a16:creationId xmlns:a16="http://schemas.microsoft.com/office/drawing/2014/main" id="{9AACE17C-2940-2576-B775-D8BEFCE7CEA5}"/>
              </a:ext>
            </a:extLst>
          </p:cNvPr>
          <p:cNvSpPr>
            <a:spLocks noChangeArrowheads="1"/>
          </p:cNvSpPr>
          <p:nvPr/>
        </p:nvSpPr>
        <p:spPr bwMode="auto">
          <a:xfrm>
            <a:off x="395288" y="5157788"/>
            <a:ext cx="8353425" cy="946150"/>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rgbClr val="FF6600"/>
                </a:solidFill>
                <a:effectLst>
                  <a:outerShdw blurRad="38100" dist="38100" dir="2700000" algn="tl">
                    <a:srgbClr val="C0C0C0"/>
                  </a:outerShdw>
                </a:effectLst>
                <a:latin typeface="Times New Roman" pitchFamily="18" charset="0"/>
                <a:ea typeface="+mn-ea"/>
              </a:rPr>
              <a:t>注   </a:t>
            </a:r>
            <a:r>
              <a:rPr lang="zh-CN" altLang="en-US" sz="2800" b="1">
                <a:effectLst>
                  <a:outerShdw blurRad="38100" dist="38100" dir="2700000" algn="tl">
                    <a:srgbClr val="C0C0C0"/>
                  </a:outerShdw>
                </a:effectLst>
                <a:latin typeface="Times New Roman" pitchFamily="18" charset="0"/>
                <a:ea typeface="+mn-ea"/>
              </a:rPr>
              <a:t>复数域上的不可约多项式为一次多项式，</a:t>
            </a:r>
          </a:p>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       形如  </a:t>
            </a:r>
            <a:r>
              <a:rPr lang="en-US" altLang="zh-CN" sz="2800" b="1" i="1">
                <a:effectLst>
                  <a:outerShdw blurRad="38100" dist="38100" dir="2700000" algn="tl">
                    <a:srgbClr val="C0C0C0"/>
                  </a:outerShdw>
                </a:effectLst>
                <a:latin typeface="Times New Roman" pitchFamily="18" charset="0"/>
                <a:ea typeface="+mn-ea"/>
              </a:rPr>
              <a:t>ax </a:t>
            </a:r>
            <a:r>
              <a:rPr lang="en-US" altLang="zh-CN" sz="2800" b="1">
                <a:effectLst>
                  <a:outerShdw blurRad="38100" dist="38100" dir="2700000" algn="tl">
                    <a:srgbClr val="C0C0C0"/>
                  </a:outerShdw>
                </a:effectLst>
                <a:latin typeface="Times New Roman" pitchFamily="18" charset="0"/>
                <a:ea typeface="+mn-ea"/>
              </a:rPr>
              <a:t>+</a:t>
            </a:r>
            <a:r>
              <a:rPr lang="en-US" altLang="zh-CN" sz="2800" b="1" i="1">
                <a:effectLst>
                  <a:outerShdw blurRad="38100" dist="38100" dir="2700000" algn="tl">
                    <a:srgbClr val="C0C0C0"/>
                  </a:outerShdw>
                </a:effectLst>
                <a:latin typeface="Times New Roman" pitchFamily="18" charset="0"/>
                <a:ea typeface="+mn-ea"/>
              </a:rPr>
              <a:t> b</a:t>
            </a:r>
            <a:r>
              <a:rPr lang="en-US" altLang="zh-CN" sz="2800" b="1">
                <a:effectLst>
                  <a:outerShdw blurRad="38100" dist="38100" dir="2700000" algn="tl">
                    <a:srgbClr val="C0C0C0"/>
                  </a:outerShdw>
                </a:effectLst>
                <a:latin typeface="Times New Roman" pitchFamily="18" charset="0"/>
                <a:ea typeface="+mn-ea"/>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3346"/>
                                        </p:tgtEl>
                                        <p:attrNameLst>
                                          <p:attrName>style.visibility</p:attrName>
                                        </p:attrNameLst>
                                      </p:cBhvr>
                                      <p:to>
                                        <p:strVal val="visible"/>
                                      </p:to>
                                    </p:set>
                                    <p:animEffect transition="in" filter="wipe(left)">
                                      <p:cBhvr>
                                        <p:cTn id="7" dur="500"/>
                                        <p:tgtEl>
                                          <p:spTgt spid="313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3349"/>
                                        </p:tgtEl>
                                        <p:attrNameLst>
                                          <p:attrName>style.visibility</p:attrName>
                                        </p:attrNameLst>
                                      </p:cBhvr>
                                      <p:to>
                                        <p:strVal val="visible"/>
                                      </p:to>
                                    </p:set>
                                    <p:animEffect transition="in" filter="wipe(left)">
                                      <p:cBhvr>
                                        <p:cTn id="12" dur="500"/>
                                        <p:tgtEl>
                                          <p:spTgt spid="313349"/>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313348"/>
                                        </p:tgtEl>
                                        <p:attrNameLst>
                                          <p:attrName>style.visibility</p:attrName>
                                        </p:attrNameLst>
                                      </p:cBhvr>
                                      <p:to>
                                        <p:strVal val="visible"/>
                                      </p:to>
                                    </p:set>
                                    <p:animEffect transition="in" filter="wipe(left)">
                                      <p:cBhvr>
                                        <p:cTn id="16" dur="500"/>
                                        <p:tgtEl>
                                          <p:spTgt spid="31334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13350"/>
                                        </p:tgtEl>
                                        <p:attrNameLst>
                                          <p:attrName>style.visibility</p:attrName>
                                        </p:attrNameLst>
                                      </p:cBhvr>
                                      <p:to>
                                        <p:strVal val="visible"/>
                                      </p:to>
                                    </p:set>
                                    <p:animEffect transition="in" filter="wipe(left)">
                                      <p:cBhvr>
                                        <p:cTn id="21" dur="500"/>
                                        <p:tgtEl>
                                          <p:spTgt spid="31335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13351"/>
                                        </p:tgtEl>
                                        <p:attrNameLst>
                                          <p:attrName>style.visibility</p:attrName>
                                        </p:attrNameLst>
                                      </p:cBhvr>
                                      <p:to>
                                        <p:strVal val="visible"/>
                                      </p:to>
                                    </p:set>
                                    <p:animEffect transition="in" filter="wipe(left)">
                                      <p:cBhvr>
                                        <p:cTn id="26" dur="500"/>
                                        <p:tgtEl>
                                          <p:spTgt spid="31335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13352"/>
                                        </p:tgtEl>
                                        <p:attrNameLst>
                                          <p:attrName>style.visibility</p:attrName>
                                        </p:attrNameLst>
                                      </p:cBhvr>
                                      <p:to>
                                        <p:strVal val="visible"/>
                                      </p:to>
                                    </p:set>
                                    <p:animEffect transition="in" filter="wipe(left)">
                                      <p:cBhvr>
                                        <p:cTn id="31" dur="500"/>
                                        <p:tgtEl>
                                          <p:spTgt spid="313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6" grpId="0"/>
      <p:bldP spid="313349" grpId="0"/>
      <p:bldP spid="313350" grpId="0"/>
      <p:bldP spid="313351" grpId="0"/>
      <p:bldP spid="31335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a:extLst>
              <a:ext uri="{FF2B5EF4-FFF2-40B4-BE49-F238E27FC236}">
                <a16:creationId xmlns:a16="http://schemas.microsoft.com/office/drawing/2014/main" id="{419EC630-17D2-CE9E-6406-E9B4F4DBFD41}"/>
              </a:ext>
            </a:extLst>
          </p:cNvPr>
          <p:cNvSpPr>
            <a:spLocks noChangeArrowheads="1"/>
          </p:cNvSpPr>
          <p:nvPr/>
        </p:nvSpPr>
        <p:spPr bwMode="auto">
          <a:xfrm>
            <a:off x="107950" y="765175"/>
            <a:ext cx="7056438"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chemeClr val="accent2"/>
                </a:solidFill>
                <a:effectLst>
                  <a:outerShdw blurRad="38100" dist="38100" dir="2700000" algn="tl">
                    <a:srgbClr val="C0C0C0"/>
                  </a:outerShdw>
                </a:effectLst>
                <a:latin typeface="Times New Roman" pitchFamily="18" charset="0"/>
                <a:ea typeface="+mn-ea"/>
              </a:rPr>
              <a:t>例</a:t>
            </a:r>
            <a:r>
              <a:rPr lang="en-US" altLang="zh-CN" sz="2800" b="1">
                <a:solidFill>
                  <a:schemeClr val="accent2"/>
                </a:solidFill>
                <a:effectLst>
                  <a:outerShdw blurRad="38100" dist="38100" dir="2700000" algn="tl">
                    <a:srgbClr val="C0C0C0"/>
                  </a:outerShdw>
                </a:effectLst>
                <a:latin typeface="Times New Roman" pitchFamily="18" charset="0"/>
                <a:ea typeface="+mn-ea"/>
              </a:rPr>
              <a:t>1</a:t>
            </a:r>
            <a:r>
              <a:rPr lang="en-US" altLang="zh-CN" sz="2800" b="1">
                <a:solidFill>
                  <a:srgbClr val="FF6600"/>
                </a:solidFill>
                <a:effectLst>
                  <a:outerShdw blurRad="38100" dist="38100" dir="2700000" algn="tl">
                    <a:srgbClr val="C0C0C0"/>
                  </a:outerShdw>
                </a:effectLst>
                <a:latin typeface="Times New Roman" pitchFamily="18" charset="0"/>
                <a:ea typeface="+mn-ea"/>
              </a:rPr>
              <a:t> </a:t>
            </a:r>
            <a:r>
              <a:rPr lang="zh-CN" altLang="en-US" sz="2800" b="1">
                <a:effectLst>
                  <a:outerShdw blurRad="38100" dist="38100" dir="2700000" algn="tl">
                    <a:srgbClr val="C0C0C0"/>
                  </a:outerShdw>
                </a:effectLst>
                <a:latin typeface="Times New Roman" pitchFamily="18" charset="0"/>
                <a:ea typeface="+mn-ea"/>
              </a:rPr>
              <a:t>写出复系数多项式            的标准分解</a:t>
            </a:r>
            <a:r>
              <a:rPr lang="en-US" altLang="zh-CN" sz="2800" b="1">
                <a:effectLst>
                  <a:outerShdw blurRad="38100" dist="38100" dir="2700000" algn="tl">
                    <a:srgbClr val="C0C0C0"/>
                  </a:outerShdw>
                </a:effectLst>
                <a:latin typeface="Times New Roman" pitchFamily="18" charset="0"/>
                <a:ea typeface="+mn-ea"/>
              </a:rPr>
              <a:t>.</a:t>
            </a:r>
          </a:p>
        </p:txBody>
      </p:sp>
      <p:graphicFrame>
        <p:nvGraphicFramePr>
          <p:cNvPr id="314371" name="Object 2">
            <a:extLst>
              <a:ext uri="{FF2B5EF4-FFF2-40B4-BE49-F238E27FC236}">
                <a16:creationId xmlns:a16="http://schemas.microsoft.com/office/drawing/2014/main" id="{6BAD8BB1-27B9-0966-E9A3-B99B586EC04E}"/>
              </a:ext>
            </a:extLst>
          </p:cNvPr>
          <p:cNvGraphicFramePr>
            <a:graphicFrameLocks noChangeAspect="1"/>
          </p:cNvGraphicFramePr>
          <p:nvPr/>
        </p:nvGraphicFramePr>
        <p:xfrm>
          <a:off x="3779838" y="784225"/>
          <a:ext cx="873125" cy="444500"/>
        </p:xfrm>
        <a:graphic>
          <a:graphicData uri="http://schemas.openxmlformats.org/presentationml/2006/ole">
            <mc:AlternateContent xmlns:mc="http://schemas.openxmlformats.org/markup-compatibility/2006">
              <mc:Choice xmlns:v="urn:schemas-microsoft-com:vml" Requires="v">
                <p:oleObj name="Equation" r:id="rId2" imgW="406080" imgH="203040" progId="Equation.DSMT4">
                  <p:embed/>
                </p:oleObj>
              </mc:Choice>
              <mc:Fallback>
                <p:oleObj name="Equation" r:id="rId2" imgW="406080" imgH="20304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838" y="784225"/>
                        <a:ext cx="873125"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4372" name="Rectangle 4">
            <a:extLst>
              <a:ext uri="{FF2B5EF4-FFF2-40B4-BE49-F238E27FC236}">
                <a16:creationId xmlns:a16="http://schemas.microsoft.com/office/drawing/2014/main" id="{AFC804F2-E3B4-3947-59E2-EB35C84E899A}"/>
              </a:ext>
            </a:extLst>
          </p:cNvPr>
          <p:cNvSpPr>
            <a:spLocks noChangeArrowheads="1"/>
          </p:cNvSpPr>
          <p:nvPr/>
        </p:nvSpPr>
        <p:spPr bwMode="auto">
          <a:xfrm>
            <a:off x="250825" y="1628775"/>
            <a:ext cx="719138"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chemeClr val="accent2"/>
                </a:solidFill>
                <a:effectLst>
                  <a:outerShdw blurRad="38100" dist="38100" dir="2700000" algn="tl">
                    <a:srgbClr val="C0C0C0"/>
                  </a:outerShdw>
                </a:effectLst>
                <a:latin typeface="Times New Roman" pitchFamily="18" charset="0"/>
                <a:ea typeface="+mn-ea"/>
              </a:rPr>
              <a:t>解</a:t>
            </a:r>
            <a:endParaRPr lang="zh-CN" altLang="en-US" sz="2800" b="1">
              <a:effectLst>
                <a:outerShdw blurRad="38100" dist="38100" dir="2700000" algn="tl">
                  <a:srgbClr val="C0C0C0"/>
                </a:outerShdw>
              </a:effectLst>
              <a:latin typeface="Times New Roman" pitchFamily="18" charset="0"/>
              <a:ea typeface="+mn-ea"/>
            </a:endParaRPr>
          </a:p>
        </p:txBody>
      </p:sp>
      <p:graphicFrame>
        <p:nvGraphicFramePr>
          <p:cNvPr id="314373" name="Object 3">
            <a:extLst>
              <a:ext uri="{FF2B5EF4-FFF2-40B4-BE49-F238E27FC236}">
                <a16:creationId xmlns:a16="http://schemas.microsoft.com/office/drawing/2014/main" id="{98C17CD8-25D1-2431-14A7-855D8ACC727E}"/>
              </a:ext>
            </a:extLst>
          </p:cNvPr>
          <p:cNvGraphicFramePr>
            <a:graphicFrameLocks noChangeAspect="1"/>
          </p:cNvGraphicFramePr>
          <p:nvPr/>
        </p:nvGraphicFramePr>
        <p:xfrm>
          <a:off x="900113" y="1628775"/>
          <a:ext cx="3111500" cy="500063"/>
        </p:xfrm>
        <a:graphic>
          <a:graphicData uri="http://schemas.openxmlformats.org/presentationml/2006/ole">
            <mc:AlternateContent xmlns:mc="http://schemas.openxmlformats.org/markup-compatibility/2006">
              <mc:Choice xmlns:v="urn:schemas-microsoft-com:vml" Requires="v">
                <p:oleObj name="Equation" r:id="rId4" imgW="1447560" imgH="228600" progId="Equation.DSMT4">
                  <p:embed/>
                </p:oleObj>
              </mc:Choice>
              <mc:Fallback>
                <p:oleObj name="Equation" r:id="rId4" imgW="1447560" imgH="22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1628775"/>
                        <a:ext cx="3111500"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4374" name="Object 4">
            <a:extLst>
              <a:ext uri="{FF2B5EF4-FFF2-40B4-BE49-F238E27FC236}">
                <a16:creationId xmlns:a16="http://schemas.microsoft.com/office/drawing/2014/main" id="{AB32717C-03B7-1F9C-BE88-5D4001C2F8F2}"/>
              </a:ext>
            </a:extLst>
          </p:cNvPr>
          <p:cNvGraphicFramePr>
            <a:graphicFrameLocks noChangeAspect="1"/>
          </p:cNvGraphicFramePr>
          <p:nvPr/>
        </p:nvGraphicFramePr>
        <p:xfrm>
          <a:off x="1692275" y="2276475"/>
          <a:ext cx="4176713" cy="528638"/>
        </p:xfrm>
        <a:graphic>
          <a:graphicData uri="http://schemas.openxmlformats.org/presentationml/2006/ole">
            <mc:AlternateContent xmlns:mc="http://schemas.openxmlformats.org/markup-compatibility/2006">
              <mc:Choice xmlns:v="urn:schemas-microsoft-com:vml" Requires="v">
                <p:oleObj name="Equation" r:id="rId6" imgW="1942920" imgH="241200" progId="Equation.DSMT4">
                  <p:embed/>
                </p:oleObj>
              </mc:Choice>
              <mc:Fallback>
                <p:oleObj name="Equation" r:id="rId6" imgW="1942920" imgH="2412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2275" y="2276475"/>
                        <a:ext cx="4176713" cy="52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4375" name="Object 5">
            <a:extLst>
              <a:ext uri="{FF2B5EF4-FFF2-40B4-BE49-F238E27FC236}">
                <a16:creationId xmlns:a16="http://schemas.microsoft.com/office/drawing/2014/main" id="{1EA2FF9E-3F0C-61BA-7B4B-5B65FE458138}"/>
              </a:ext>
            </a:extLst>
          </p:cNvPr>
          <p:cNvGraphicFramePr>
            <a:graphicFrameLocks noChangeAspect="1"/>
          </p:cNvGraphicFramePr>
          <p:nvPr/>
        </p:nvGraphicFramePr>
        <p:xfrm>
          <a:off x="1692275" y="2997200"/>
          <a:ext cx="4176713" cy="528638"/>
        </p:xfrm>
        <a:graphic>
          <a:graphicData uri="http://schemas.openxmlformats.org/presentationml/2006/ole">
            <mc:AlternateContent xmlns:mc="http://schemas.openxmlformats.org/markup-compatibility/2006">
              <mc:Choice xmlns:v="urn:schemas-microsoft-com:vml" Requires="v">
                <p:oleObj name="Equation" r:id="rId8" imgW="1942920" imgH="241200" progId="Equation.DSMT4">
                  <p:embed/>
                </p:oleObj>
              </mc:Choice>
              <mc:Fallback>
                <p:oleObj name="Equation" r:id="rId8" imgW="1942920" imgH="2412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2275" y="2997200"/>
                        <a:ext cx="4176713" cy="52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4376" name="Object 6">
            <a:extLst>
              <a:ext uri="{FF2B5EF4-FFF2-40B4-BE49-F238E27FC236}">
                <a16:creationId xmlns:a16="http://schemas.microsoft.com/office/drawing/2014/main" id="{C9E06E28-1D76-E5E9-A1AA-7AA4C777F443}"/>
              </a:ext>
            </a:extLst>
          </p:cNvPr>
          <p:cNvGraphicFramePr>
            <a:graphicFrameLocks noChangeAspect="1"/>
          </p:cNvGraphicFramePr>
          <p:nvPr/>
        </p:nvGraphicFramePr>
        <p:xfrm>
          <a:off x="1619250" y="3644900"/>
          <a:ext cx="4584700" cy="946150"/>
        </p:xfrm>
        <a:graphic>
          <a:graphicData uri="http://schemas.openxmlformats.org/presentationml/2006/ole">
            <mc:AlternateContent xmlns:mc="http://schemas.openxmlformats.org/markup-compatibility/2006">
              <mc:Choice xmlns:v="urn:schemas-microsoft-com:vml" Requires="v">
                <p:oleObj name="Equation" r:id="rId10" imgW="2133360" imgH="431640" progId="Equation.DSMT4">
                  <p:embed/>
                </p:oleObj>
              </mc:Choice>
              <mc:Fallback>
                <p:oleObj name="Equation" r:id="rId10" imgW="2133360" imgH="43164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9250" y="3644900"/>
                        <a:ext cx="4584700"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4377" name="Object 7">
            <a:extLst>
              <a:ext uri="{FF2B5EF4-FFF2-40B4-BE49-F238E27FC236}">
                <a16:creationId xmlns:a16="http://schemas.microsoft.com/office/drawing/2014/main" id="{AD0AAFDD-114C-D2EA-4A0E-7D137F4BF8E2}"/>
              </a:ext>
            </a:extLst>
          </p:cNvPr>
          <p:cNvGraphicFramePr>
            <a:graphicFrameLocks noChangeAspect="1"/>
          </p:cNvGraphicFramePr>
          <p:nvPr/>
        </p:nvGraphicFramePr>
        <p:xfrm>
          <a:off x="1835150" y="4652963"/>
          <a:ext cx="4392613" cy="946150"/>
        </p:xfrm>
        <a:graphic>
          <a:graphicData uri="http://schemas.openxmlformats.org/presentationml/2006/ole">
            <mc:AlternateContent xmlns:mc="http://schemas.openxmlformats.org/markup-compatibility/2006">
              <mc:Choice xmlns:v="urn:schemas-microsoft-com:vml" Requires="v">
                <p:oleObj name="Equation" r:id="rId12" imgW="2044440" imgH="431640" progId="Equation.DSMT4">
                  <p:embed/>
                </p:oleObj>
              </mc:Choice>
              <mc:Fallback>
                <p:oleObj name="Equation" r:id="rId12" imgW="2044440" imgH="43164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35150" y="4652963"/>
                        <a:ext cx="4392613"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6" name="Text Box 10">
            <a:extLst>
              <a:ext uri="{FF2B5EF4-FFF2-40B4-BE49-F238E27FC236}">
                <a16:creationId xmlns:a16="http://schemas.microsoft.com/office/drawing/2014/main" id="{11A924F6-9947-DF4D-D2C0-1BE147E1FCD9}"/>
              </a:ext>
            </a:extLst>
          </p:cNvPr>
          <p:cNvSpPr txBox="1">
            <a:spLocks noChangeArrowheads="1"/>
          </p:cNvSpPr>
          <p:nvPr/>
        </p:nvSpPr>
        <p:spPr bwMode="auto">
          <a:xfrm>
            <a:off x="755650" y="0"/>
            <a:ext cx="784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§8 </a:t>
            </a:r>
            <a:r>
              <a:rPr lang="zh-CN" altLang="en-US" sz="3200" b="1">
                <a:solidFill>
                  <a:schemeClr val="accent2"/>
                </a:solidFill>
                <a:latin typeface="宋体" panose="02010600030101010101" pitchFamily="2" charset="-122"/>
              </a:rPr>
              <a:t>复系数与实系数多项式的因式分解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4370"/>
                                        </p:tgtEl>
                                        <p:attrNameLst>
                                          <p:attrName>style.visibility</p:attrName>
                                        </p:attrNameLst>
                                      </p:cBhvr>
                                      <p:to>
                                        <p:strVal val="visible"/>
                                      </p:to>
                                    </p:set>
                                    <p:animEffect transition="in" filter="wipe(left)">
                                      <p:cBhvr>
                                        <p:cTn id="7" dur="500"/>
                                        <p:tgtEl>
                                          <p:spTgt spid="314370"/>
                                        </p:tgtEl>
                                      </p:cBhvr>
                                    </p:animEffect>
                                  </p:childTnLst>
                                </p:cTn>
                              </p:par>
                              <p:par>
                                <p:cTn id="8" presetID="22" presetClass="entr" presetSubtype="8" fill="hold" nodeType="withEffect">
                                  <p:stCondLst>
                                    <p:cond delay="0"/>
                                  </p:stCondLst>
                                  <p:childTnLst>
                                    <p:set>
                                      <p:cBhvr>
                                        <p:cTn id="9" dur="1" fill="hold">
                                          <p:stCondLst>
                                            <p:cond delay="0"/>
                                          </p:stCondLst>
                                        </p:cTn>
                                        <p:tgtEl>
                                          <p:spTgt spid="314371"/>
                                        </p:tgtEl>
                                        <p:attrNameLst>
                                          <p:attrName>style.visibility</p:attrName>
                                        </p:attrNameLst>
                                      </p:cBhvr>
                                      <p:to>
                                        <p:strVal val="visible"/>
                                      </p:to>
                                    </p:set>
                                    <p:animEffect transition="in" filter="wipe(left)">
                                      <p:cBhvr>
                                        <p:cTn id="10" dur="500"/>
                                        <p:tgtEl>
                                          <p:spTgt spid="31437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14372"/>
                                        </p:tgtEl>
                                        <p:attrNameLst>
                                          <p:attrName>style.visibility</p:attrName>
                                        </p:attrNameLst>
                                      </p:cBhvr>
                                      <p:to>
                                        <p:strVal val="visible"/>
                                      </p:to>
                                    </p:set>
                                    <p:animEffect transition="in" filter="wipe(left)">
                                      <p:cBhvr>
                                        <p:cTn id="15" dur="500"/>
                                        <p:tgtEl>
                                          <p:spTgt spid="314372"/>
                                        </p:tgtEl>
                                      </p:cBhvr>
                                    </p:animEffect>
                                  </p:child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314373"/>
                                        </p:tgtEl>
                                        <p:attrNameLst>
                                          <p:attrName>style.visibility</p:attrName>
                                        </p:attrNameLst>
                                      </p:cBhvr>
                                      <p:to>
                                        <p:strVal val="visible"/>
                                      </p:to>
                                    </p:set>
                                    <p:animEffect transition="in" filter="wipe(left)">
                                      <p:cBhvr>
                                        <p:cTn id="19" dur="500"/>
                                        <p:tgtEl>
                                          <p:spTgt spid="31437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314374"/>
                                        </p:tgtEl>
                                        <p:attrNameLst>
                                          <p:attrName>style.visibility</p:attrName>
                                        </p:attrNameLst>
                                      </p:cBhvr>
                                      <p:to>
                                        <p:strVal val="visible"/>
                                      </p:to>
                                    </p:set>
                                    <p:animEffect transition="in" filter="wipe(left)">
                                      <p:cBhvr>
                                        <p:cTn id="24" dur="500"/>
                                        <p:tgtEl>
                                          <p:spTgt spid="31437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14375"/>
                                        </p:tgtEl>
                                        <p:attrNameLst>
                                          <p:attrName>style.visibility</p:attrName>
                                        </p:attrNameLst>
                                      </p:cBhvr>
                                      <p:to>
                                        <p:strVal val="visible"/>
                                      </p:to>
                                    </p:set>
                                    <p:animEffect transition="in" filter="wipe(left)">
                                      <p:cBhvr>
                                        <p:cTn id="29" dur="500"/>
                                        <p:tgtEl>
                                          <p:spTgt spid="31437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314376"/>
                                        </p:tgtEl>
                                        <p:attrNameLst>
                                          <p:attrName>style.visibility</p:attrName>
                                        </p:attrNameLst>
                                      </p:cBhvr>
                                      <p:to>
                                        <p:strVal val="visible"/>
                                      </p:to>
                                    </p:set>
                                    <p:animEffect transition="in" filter="wipe(left)">
                                      <p:cBhvr>
                                        <p:cTn id="34" dur="500"/>
                                        <p:tgtEl>
                                          <p:spTgt spid="314376"/>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314377"/>
                                        </p:tgtEl>
                                        <p:attrNameLst>
                                          <p:attrName>style.visibility</p:attrName>
                                        </p:attrNameLst>
                                      </p:cBhvr>
                                      <p:to>
                                        <p:strVal val="visible"/>
                                      </p:to>
                                    </p:set>
                                    <p:animEffect transition="in" filter="wipe(left)">
                                      <p:cBhvr>
                                        <p:cTn id="38" dur="500"/>
                                        <p:tgtEl>
                                          <p:spTgt spid="314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0" grpId="0"/>
      <p:bldP spid="31437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a:extLst>
              <a:ext uri="{FF2B5EF4-FFF2-40B4-BE49-F238E27FC236}">
                <a16:creationId xmlns:a16="http://schemas.microsoft.com/office/drawing/2014/main" id="{047BE36A-EF61-2F7B-6058-E4188E7C8C41}"/>
              </a:ext>
            </a:extLst>
          </p:cNvPr>
          <p:cNvSpPr>
            <a:spLocks noChangeArrowheads="1"/>
          </p:cNvSpPr>
          <p:nvPr/>
        </p:nvSpPr>
        <p:spPr bwMode="auto">
          <a:xfrm>
            <a:off x="107950" y="765175"/>
            <a:ext cx="8353425"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rgbClr val="FF6600"/>
                </a:solidFill>
                <a:effectLst>
                  <a:outerShdw blurRad="38100" dist="38100" dir="2700000" algn="tl">
                    <a:srgbClr val="C0C0C0"/>
                  </a:outerShdw>
                </a:effectLst>
                <a:latin typeface="Times New Roman" pitchFamily="18" charset="0"/>
                <a:ea typeface="+mn-ea"/>
              </a:rPr>
              <a:t>3.</a:t>
            </a:r>
            <a:r>
              <a:rPr lang="zh-CN" altLang="en-US" sz="2800" b="1">
                <a:solidFill>
                  <a:srgbClr val="FF6600"/>
                </a:solidFill>
                <a:effectLst>
                  <a:outerShdw blurRad="38100" dist="38100" dir="2700000" algn="tl">
                    <a:srgbClr val="C0C0C0"/>
                  </a:outerShdw>
                </a:effectLst>
                <a:latin typeface="Times New Roman" pitchFamily="18" charset="0"/>
                <a:ea typeface="+mn-ea"/>
              </a:rPr>
              <a:t>复系数多项式的根与系数的关系</a:t>
            </a:r>
            <a:r>
              <a:rPr lang="en-US" altLang="zh-CN" sz="2800" b="1">
                <a:solidFill>
                  <a:srgbClr val="FF6600"/>
                </a:solidFill>
                <a:effectLst>
                  <a:outerShdw blurRad="38100" dist="38100" dir="2700000" algn="tl">
                    <a:srgbClr val="C0C0C0"/>
                  </a:outerShdw>
                </a:effectLst>
                <a:latin typeface="Times New Roman" pitchFamily="18" charset="0"/>
                <a:ea typeface="+mn-ea"/>
              </a:rPr>
              <a:t>----</a:t>
            </a:r>
            <a:r>
              <a:rPr lang="zh-CN" altLang="en-US" sz="2800" b="1">
                <a:solidFill>
                  <a:srgbClr val="CC3300"/>
                </a:solidFill>
                <a:effectLst>
                  <a:outerShdw blurRad="38100" dist="38100" dir="2700000" algn="tl">
                    <a:srgbClr val="C0C0C0"/>
                  </a:outerShdw>
                </a:effectLst>
                <a:latin typeface="Times New Roman" pitchFamily="18" charset="0"/>
                <a:ea typeface="+mn-ea"/>
              </a:rPr>
              <a:t>韦达定理</a:t>
            </a:r>
          </a:p>
        </p:txBody>
      </p:sp>
      <p:graphicFrame>
        <p:nvGraphicFramePr>
          <p:cNvPr id="315395" name="Object 2">
            <a:extLst>
              <a:ext uri="{FF2B5EF4-FFF2-40B4-BE49-F238E27FC236}">
                <a16:creationId xmlns:a16="http://schemas.microsoft.com/office/drawing/2014/main" id="{46FD9141-12A3-B0A5-09B1-6E5FB8D062AE}"/>
              </a:ext>
            </a:extLst>
          </p:cNvPr>
          <p:cNvGraphicFramePr>
            <a:graphicFrameLocks noChangeAspect="1"/>
          </p:cNvGraphicFramePr>
          <p:nvPr/>
        </p:nvGraphicFramePr>
        <p:xfrm>
          <a:off x="1258888" y="1341438"/>
          <a:ext cx="5835650" cy="574675"/>
        </p:xfrm>
        <a:graphic>
          <a:graphicData uri="http://schemas.openxmlformats.org/presentationml/2006/ole">
            <mc:AlternateContent xmlns:mc="http://schemas.openxmlformats.org/markup-compatibility/2006">
              <mc:Choice xmlns:v="urn:schemas-microsoft-com:vml" Requires="v">
                <p:oleObj name="Equation" r:id="rId2" imgW="2717640" imgH="241200" progId="Equation.DSMT4">
                  <p:embed/>
                </p:oleObj>
              </mc:Choice>
              <mc:Fallback>
                <p:oleObj name="Equation" r:id="rId2" imgW="2717640" imgH="2412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341438"/>
                        <a:ext cx="5835650"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5396" name="Rectangle 4">
            <a:extLst>
              <a:ext uri="{FF2B5EF4-FFF2-40B4-BE49-F238E27FC236}">
                <a16:creationId xmlns:a16="http://schemas.microsoft.com/office/drawing/2014/main" id="{98BB7D2B-FD68-B6A9-D7AA-6570B6D19B8F}"/>
              </a:ext>
            </a:extLst>
          </p:cNvPr>
          <p:cNvSpPr>
            <a:spLocks noChangeArrowheads="1"/>
          </p:cNvSpPr>
          <p:nvPr/>
        </p:nvSpPr>
        <p:spPr bwMode="auto">
          <a:xfrm>
            <a:off x="755650" y="1341438"/>
            <a:ext cx="1008063"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设</a:t>
            </a:r>
          </a:p>
        </p:txBody>
      </p:sp>
      <p:graphicFrame>
        <p:nvGraphicFramePr>
          <p:cNvPr id="315397" name="Object 3">
            <a:extLst>
              <a:ext uri="{FF2B5EF4-FFF2-40B4-BE49-F238E27FC236}">
                <a16:creationId xmlns:a16="http://schemas.microsoft.com/office/drawing/2014/main" id="{CA373F5C-913B-2E7D-7792-6E6822208BCA}"/>
              </a:ext>
            </a:extLst>
          </p:cNvPr>
          <p:cNvGraphicFramePr>
            <a:graphicFrameLocks noChangeAspect="1"/>
          </p:cNvGraphicFramePr>
          <p:nvPr/>
        </p:nvGraphicFramePr>
        <p:xfrm>
          <a:off x="900113" y="2133600"/>
          <a:ext cx="1592262" cy="498475"/>
        </p:xfrm>
        <a:graphic>
          <a:graphicData uri="http://schemas.openxmlformats.org/presentationml/2006/ole">
            <mc:AlternateContent xmlns:mc="http://schemas.openxmlformats.org/markup-compatibility/2006">
              <mc:Choice xmlns:v="urn:schemas-microsoft-com:vml" Requires="v">
                <p:oleObj name="Equation" r:id="rId4" imgW="799920" imgH="228600" progId="Equation.DSMT4">
                  <p:embed/>
                </p:oleObj>
              </mc:Choice>
              <mc:Fallback>
                <p:oleObj name="Equation" r:id="rId4" imgW="799920" imgH="22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2133600"/>
                        <a:ext cx="1592262"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5398" name="Rectangle 6">
            <a:extLst>
              <a:ext uri="{FF2B5EF4-FFF2-40B4-BE49-F238E27FC236}">
                <a16:creationId xmlns:a16="http://schemas.microsoft.com/office/drawing/2014/main" id="{A044D49B-D3AC-7DC6-BD7D-DF9813CE84B5}"/>
              </a:ext>
            </a:extLst>
          </p:cNvPr>
          <p:cNvSpPr>
            <a:spLocks noChangeArrowheads="1"/>
          </p:cNvSpPr>
          <p:nvPr/>
        </p:nvSpPr>
        <p:spPr bwMode="auto">
          <a:xfrm>
            <a:off x="2484438" y="2133600"/>
            <a:ext cx="5975350"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是 </a:t>
            </a:r>
            <a:r>
              <a:rPr lang="en-US" altLang="zh-CN" sz="2800" b="1" i="1">
                <a:effectLst>
                  <a:outerShdw blurRad="38100" dist="38100" dir="2700000" algn="tl">
                    <a:srgbClr val="C0C0C0"/>
                  </a:outerShdw>
                </a:effectLst>
                <a:latin typeface="Times New Roman" pitchFamily="18" charset="0"/>
                <a:ea typeface="+mn-ea"/>
              </a:rPr>
              <a:t>f</a:t>
            </a:r>
            <a:r>
              <a:rPr lang="en-US" altLang="zh-CN" sz="2800" b="1">
                <a:effectLst>
                  <a:outerShdw blurRad="38100" dist="38100" dir="2700000" algn="tl">
                    <a:srgbClr val="C0C0C0"/>
                  </a:outerShdw>
                </a:effectLst>
                <a:latin typeface="Times New Roman" pitchFamily="18" charset="0"/>
                <a:ea typeface="+mn-ea"/>
              </a:rPr>
              <a:t>(</a:t>
            </a:r>
            <a:r>
              <a:rPr lang="en-US" altLang="zh-CN" sz="2800" b="1" i="1">
                <a:effectLst>
                  <a:outerShdw blurRad="38100" dist="38100" dir="2700000" algn="tl">
                    <a:srgbClr val="C0C0C0"/>
                  </a:outerShdw>
                </a:effectLst>
                <a:latin typeface="Times New Roman" pitchFamily="18" charset="0"/>
                <a:ea typeface="+mn-ea"/>
              </a:rPr>
              <a:t>x</a:t>
            </a:r>
            <a:r>
              <a:rPr lang="en-US" altLang="zh-CN" sz="2800" b="1">
                <a:effectLst>
                  <a:outerShdw blurRad="38100" dist="38100" dir="2700000" algn="tl">
                    <a:srgbClr val="C0C0C0"/>
                  </a:outerShdw>
                </a:effectLst>
                <a:latin typeface="Times New Roman" pitchFamily="18" charset="0"/>
                <a:ea typeface="+mn-ea"/>
              </a:rPr>
              <a:t>)</a:t>
            </a:r>
            <a:r>
              <a:rPr lang="zh-CN" altLang="en-US" sz="2800" b="1">
                <a:effectLst>
                  <a:outerShdw blurRad="38100" dist="38100" dir="2700000" algn="tl">
                    <a:srgbClr val="C0C0C0"/>
                  </a:outerShdw>
                </a:effectLst>
                <a:latin typeface="Times New Roman" pitchFamily="18" charset="0"/>
                <a:ea typeface="+mn-ea"/>
              </a:rPr>
              <a:t>的</a:t>
            </a:r>
            <a:r>
              <a:rPr lang="en-US" altLang="zh-CN" sz="2800" b="1" i="1">
                <a:effectLst>
                  <a:outerShdw blurRad="38100" dist="38100" dir="2700000" algn="tl">
                    <a:srgbClr val="C0C0C0"/>
                  </a:outerShdw>
                </a:effectLst>
                <a:latin typeface="Times New Roman" pitchFamily="18" charset="0"/>
                <a:ea typeface="+mn-ea"/>
              </a:rPr>
              <a:t>n</a:t>
            </a:r>
            <a:r>
              <a:rPr lang="zh-CN" altLang="en-US" sz="2800" b="1">
                <a:effectLst>
                  <a:outerShdw blurRad="38100" dist="38100" dir="2700000" algn="tl">
                    <a:srgbClr val="C0C0C0"/>
                  </a:outerShdw>
                </a:effectLst>
                <a:latin typeface="Times New Roman" pitchFamily="18" charset="0"/>
                <a:ea typeface="+mn-ea"/>
              </a:rPr>
              <a:t>个根</a:t>
            </a:r>
            <a:r>
              <a:rPr lang="en-US" altLang="zh-CN" sz="2800" b="1">
                <a:effectLst>
                  <a:outerShdw blurRad="38100" dist="38100" dir="2700000" algn="tl">
                    <a:srgbClr val="C0C0C0"/>
                  </a:outerShdw>
                </a:effectLst>
                <a:latin typeface="Times New Roman" pitchFamily="18" charset="0"/>
                <a:ea typeface="+mn-ea"/>
              </a:rPr>
              <a:t>(</a:t>
            </a:r>
            <a:r>
              <a:rPr lang="zh-CN" altLang="en-US" sz="2800" b="1">
                <a:effectLst>
                  <a:outerShdw blurRad="38100" dist="38100" dir="2700000" algn="tl">
                    <a:srgbClr val="C0C0C0"/>
                  </a:outerShdw>
                </a:effectLst>
                <a:latin typeface="Times New Roman" pitchFamily="18" charset="0"/>
                <a:ea typeface="+mn-ea"/>
              </a:rPr>
              <a:t>重根按重数计</a:t>
            </a:r>
            <a:r>
              <a:rPr lang="en-US" altLang="zh-CN" sz="2800" b="1">
                <a:effectLst>
                  <a:outerShdw blurRad="38100" dist="38100" dir="2700000" algn="tl">
                    <a:srgbClr val="C0C0C0"/>
                  </a:outerShdw>
                </a:effectLst>
                <a:latin typeface="Times New Roman" pitchFamily="18" charset="0"/>
                <a:ea typeface="+mn-ea"/>
              </a:rPr>
              <a:t>).</a:t>
            </a:r>
          </a:p>
        </p:txBody>
      </p:sp>
      <p:graphicFrame>
        <p:nvGraphicFramePr>
          <p:cNvPr id="315399" name="Object 4">
            <a:extLst>
              <a:ext uri="{FF2B5EF4-FFF2-40B4-BE49-F238E27FC236}">
                <a16:creationId xmlns:a16="http://schemas.microsoft.com/office/drawing/2014/main" id="{565A72DD-0698-CDEA-6537-B6E0523016C5}"/>
              </a:ext>
            </a:extLst>
          </p:cNvPr>
          <p:cNvGraphicFramePr>
            <a:graphicFrameLocks noChangeAspect="1"/>
          </p:cNvGraphicFramePr>
          <p:nvPr/>
        </p:nvGraphicFramePr>
        <p:xfrm>
          <a:off x="1403350" y="2852738"/>
          <a:ext cx="4897438" cy="647700"/>
        </p:xfrm>
        <a:graphic>
          <a:graphicData uri="http://schemas.openxmlformats.org/presentationml/2006/ole">
            <mc:AlternateContent xmlns:mc="http://schemas.openxmlformats.org/markup-compatibility/2006">
              <mc:Choice xmlns:v="urn:schemas-microsoft-com:vml" Requires="v">
                <p:oleObj name="Equation" r:id="rId6" imgW="2158920" imgH="228600" progId="Equation.DSMT4">
                  <p:embed/>
                </p:oleObj>
              </mc:Choice>
              <mc:Fallback>
                <p:oleObj name="Equation" r:id="rId6" imgW="2158920" imgH="2286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350" y="2852738"/>
                        <a:ext cx="4897438"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5400" name="Rectangle 8">
            <a:extLst>
              <a:ext uri="{FF2B5EF4-FFF2-40B4-BE49-F238E27FC236}">
                <a16:creationId xmlns:a16="http://schemas.microsoft.com/office/drawing/2014/main" id="{947B569F-E03C-8156-1AB5-EACB788D8AF2}"/>
              </a:ext>
            </a:extLst>
          </p:cNvPr>
          <p:cNvSpPr>
            <a:spLocks noChangeArrowheads="1"/>
          </p:cNvSpPr>
          <p:nvPr/>
        </p:nvSpPr>
        <p:spPr bwMode="auto">
          <a:xfrm>
            <a:off x="827088" y="2852738"/>
            <a:ext cx="1008062"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则</a:t>
            </a:r>
          </a:p>
        </p:txBody>
      </p:sp>
      <p:graphicFrame>
        <p:nvGraphicFramePr>
          <p:cNvPr id="315401" name="Object 5">
            <a:extLst>
              <a:ext uri="{FF2B5EF4-FFF2-40B4-BE49-F238E27FC236}">
                <a16:creationId xmlns:a16="http://schemas.microsoft.com/office/drawing/2014/main" id="{074B37FD-29BE-9112-827A-FE17612A1C54}"/>
              </a:ext>
            </a:extLst>
          </p:cNvPr>
          <p:cNvGraphicFramePr>
            <a:graphicFrameLocks noChangeAspect="1"/>
          </p:cNvGraphicFramePr>
          <p:nvPr/>
        </p:nvGraphicFramePr>
        <p:xfrm>
          <a:off x="1619250" y="3716338"/>
          <a:ext cx="6697663" cy="1657350"/>
        </p:xfrm>
        <a:graphic>
          <a:graphicData uri="http://schemas.openxmlformats.org/presentationml/2006/ole">
            <mc:AlternateContent xmlns:mc="http://schemas.openxmlformats.org/markup-compatibility/2006">
              <mc:Choice xmlns:v="urn:schemas-microsoft-com:vml" Requires="v">
                <p:oleObj name="Equation" r:id="rId8" imgW="2908080" imgH="622080" progId="Equation.DSMT4">
                  <p:embed/>
                </p:oleObj>
              </mc:Choice>
              <mc:Fallback>
                <p:oleObj name="Equation" r:id="rId8" imgW="2908080" imgH="62208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9250" y="3716338"/>
                        <a:ext cx="6697663" cy="165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5402" name="Rectangle 10">
            <a:extLst>
              <a:ext uri="{FF2B5EF4-FFF2-40B4-BE49-F238E27FC236}">
                <a16:creationId xmlns:a16="http://schemas.microsoft.com/office/drawing/2014/main" id="{51C01DF0-4FC0-F14F-F5B3-C61A4B3DAC71}"/>
              </a:ext>
            </a:extLst>
          </p:cNvPr>
          <p:cNvSpPr>
            <a:spLocks noChangeArrowheads="1"/>
          </p:cNvSpPr>
          <p:nvPr/>
        </p:nvSpPr>
        <p:spPr bwMode="auto">
          <a:xfrm>
            <a:off x="179388" y="5661025"/>
            <a:ext cx="6443662"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比较 </a:t>
            </a:r>
            <a:r>
              <a:rPr lang="en-US" altLang="zh-CN" sz="2800" b="1" i="1">
                <a:effectLst>
                  <a:outerShdw blurRad="38100" dist="38100" dir="2700000" algn="tl">
                    <a:srgbClr val="C0C0C0"/>
                  </a:outerShdw>
                </a:effectLst>
                <a:latin typeface="Times New Roman" pitchFamily="18" charset="0"/>
                <a:ea typeface="+mn-ea"/>
              </a:rPr>
              <a:t>f</a:t>
            </a:r>
            <a:r>
              <a:rPr lang="en-US" altLang="zh-CN" sz="2800" b="1">
                <a:effectLst>
                  <a:outerShdw blurRad="38100" dist="38100" dir="2700000" algn="tl">
                    <a:srgbClr val="C0C0C0"/>
                  </a:outerShdw>
                </a:effectLst>
                <a:latin typeface="Times New Roman" pitchFamily="18" charset="0"/>
                <a:ea typeface="+mn-ea"/>
              </a:rPr>
              <a:t>(</a:t>
            </a:r>
            <a:r>
              <a:rPr lang="en-US" altLang="zh-CN" sz="2800" b="1" i="1">
                <a:effectLst>
                  <a:outerShdw blurRad="38100" dist="38100" dir="2700000" algn="tl">
                    <a:srgbClr val="C0C0C0"/>
                  </a:outerShdw>
                </a:effectLst>
                <a:latin typeface="Times New Roman" pitchFamily="18" charset="0"/>
                <a:ea typeface="+mn-ea"/>
              </a:rPr>
              <a:t>x</a:t>
            </a:r>
            <a:r>
              <a:rPr lang="en-US" altLang="zh-CN" sz="2800" b="1">
                <a:effectLst>
                  <a:outerShdw blurRad="38100" dist="38100" dir="2700000" algn="tl">
                    <a:srgbClr val="C0C0C0"/>
                  </a:outerShdw>
                </a:effectLst>
                <a:latin typeface="Times New Roman" pitchFamily="18" charset="0"/>
                <a:ea typeface="+mn-ea"/>
              </a:rPr>
              <a:t>)</a:t>
            </a:r>
            <a:r>
              <a:rPr lang="zh-CN" altLang="en-US" sz="2800" b="1">
                <a:effectLst>
                  <a:outerShdw blurRad="38100" dist="38100" dir="2700000" algn="tl">
                    <a:srgbClr val="C0C0C0"/>
                  </a:outerShdw>
                </a:effectLst>
                <a:latin typeface="Times New Roman" pitchFamily="18" charset="0"/>
                <a:ea typeface="+mn-ea"/>
              </a:rPr>
              <a:t>的两种形式的同次项系数，</a:t>
            </a:r>
          </a:p>
        </p:txBody>
      </p:sp>
      <p:sp>
        <p:nvSpPr>
          <p:cNvPr id="61451" name="Text Box 11">
            <a:extLst>
              <a:ext uri="{FF2B5EF4-FFF2-40B4-BE49-F238E27FC236}">
                <a16:creationId xmlns:a16="http://schemas.microsoft.com/office/drawing/2014/main" id="{211789FC-F213-33F3-DE35-B89AD4A3C209}"/>
              </a:ext>
            </a:extLst>
          </p:cNvPr>
          <p:cNvSpPr txBox="1">
            <a:spLocks noChangeArrowheads="1"/>
          </p:cNvSpPr>
          <p:nvPr/>
        </p:nvSpPr>
        <p:spPr bwMode="auto">
          <a:xfrm>
            <a:off x="755650" y="0"/>
            <a:ext cx="784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§8 </a:t>
            </a:r>
            <a:r>
              <a:rPr lang="zh-CN" altLang="en-US" sz="3200" b="1">
                <a:solidFill>
                  <a:schemeClr val="accent2"/>
                </a:solidFill>
                <a:latin typeface="宋体" panose="02010600030101010101" pitchFamily="2" charset="-122"/>
              </a:rPr>
              <a:t>复系数与实系数多项式的因式分解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5394"/>
                                        </p:tgtEl>
                                        <p:attrNameLst>
                                          <p:attrName>style.visibility</p:attrName>
                                        </p:attrNameLst>
                                      </p:cBhvr>
                                      <p:to>
                                        <p:strVal val="visible"/>
                                      </p:to>
                                    </p:set>
                                    <p:animEffect transition="in" filter="wipe(left)">
                                      <p:cBhvr>
                                        <p:cTn id="7" dur="500"/>
                                        <p:tgtEl>
                                          <p:spTgt spid="3153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5396"/>
                                        </p:tgtEl>
                                        <p:attrNameLst>
                                          <p:attrName>style.visibility</p:attrName>
                                        </p:attrNameLst>
                                      </p:cBhvr>
                                      <p:to>
                                        <p:strVal val="visible"/>
                                      </p:to>
                                    </p:set>
                                    <p:animEffect transition="in" filter="wipe(left)">
                                      <p:cBhvr>
                                        <p:cTn id="12" dur="500"/>
                                        <p:tgtEl>
                                          <p:spTgt spid="315396"/>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315395"/>
                                        </p:tgtEl>
                                        <p:attrNameLst>
                                          <p:attrName>style.visibility</p:attrName>
                                        </p:attrNameLst>
                                      </p:cBhvr>
                                      <p:to>
                                        <p:strVal val="visible"/>
                                      </p:to>
                                    </p:set>
                                    <p:animEffect transition="in" filter="wipe(left)">
                                      <p:cBhvr>
                                        <p:cTn id="16" dur="500"/>
                                        <p:tgtEl>
                                          <p:spTgt spid="31539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15397"/>
                                        </p:tgtEl>
                                        <p:attrNameLst>
                                          <p:attrName>style.visibility</p:attrName>
                                        </p:attrNameLst>
                                      </p:cBhvr>
                                      <p:to>
                                        <p:strVal val="visible"/>
                                      </p:to>
                                    </p:set>
                                    <p:animEffect transition="in" filter="wipe(left)">
                                      <p:cBhvr>
                                        <p:cTn id="21" dur="500"/>
                                        <p:tgtEl>
                                          <p:spTgt spid="315397"/>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15398"/>
                                        </p:tgtEl>
                                        <p:attrNameLst>
                                          <p:attrName>style.visibility</p:attrName>
                                        </p:attrNameLst>
                                      </p:cBhvr>
                                      <p:to>
                                        <p:strVal val="visible"/>
                                      </p:to>
                                    </p:set>
                                    <p:animEffect transition="in" filter="wipe(left)">
                                      <p:cBhvr>
                                        <p:cTn id="25" dur="500"/>
                                        <p:tgtEl>
                                          <p:spTgt spid="31539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15400"/>
                                        </p:tgtEl>
                                        <p:attrNameLst>
                                          <p:attrName>style.visibility</p:attrName>
                                        </p:attrNameLst>
                                      </p:cBhvr>
                                      <p:to>
                                        <p:strVal val="visible"/>
                                      </p:to>
                                    </p:set>
                                    <p:animEffect transition="in" filter="wipe(left)">
                                      <p:cBhvr>
                                        <p:cTn id="30" dur="500"/>
                                        <p:tgtEl>
                                          <p:spTgt spid="315400"/>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315399"/>
                                        </p:tgtEl>
                                        <p:attrNameLst>
                                          <p:attrName>style.visibility</p:attrName>
                                        </p:attrNameLst>
                                      </p:cBhvr>
                                      <p:to>
                                        <p:strVal val="visible"/>
                                      </p:to>
                                    </p:set>
                                    <p:animEffect transition="in" filter="wipe(left)">
                                      <p:cBhvr>
                                        <p:cTn id="34" dur="500"/>
                                        <p:tgtEl>
                                          <p:spTgt spid="31539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315401"/>
                                        </p:tgtEl>
                                        <p:attrNameLst>
                                          <p:attrName>style.visibility</p:attrName>
                                        </p:attrNameLst>
                                      </p:cBhvr>
                                      <p:to>
                                        <p:strVal val="visible"/>
                                      </p:to>
                                    </p:set>
                                    <p:animEffect transition="in" filter="wipe(left)">
                                      <p:cBhvr>
                                        <p:cTn id="39" dur="500"/>
                                        <p:tgtEl>
                                          <p:spTgt spid="31540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15402"/>
                                        </p:tgtEl>
                                        <p:attrNameLst>
                                          <p:attrName>style.visibility</p:attrName>
                                        </p:attrNameLst>
                                      </p:cBhvr>
                                      <p:to>
                                        <p:strVal val="visible"/>
                                      </p:to>
                                    </p:set>
                                    <p:animEffect transition="in" filter="wipe(left)">
                                      <p:cBhvr>
                                        <p:cTn id="44" dur="500"/>
                                        <p:tgtEl>
                                          <p:spTgt spid="315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4" grpId="0"/>
      <p:bldP spid="315396" grpId="0"/>
      <p:bldP spid="315398" grpId="0"/>
      <p:bldP spid="315400" grpId="0"/>
      <p:bldP spid="31540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6418" name="Object 2">
            <a:extLst>
              <a:ext uri="{FF2B5EF4-FFF2-40B4-BE49-F238E27FC236}">
                <a16:creationId xmlns:a16="http://schemas.microsoft.com/office/drawing/2014/main" id="{F6B4E8CD-23BA-ACEA-024A-B043B0147DFD}"/>
              </a:ext>
            </a:extLst>
          </p:cNvPr>
          <p:cNvGraphicFramePr>
            <a:graphicFrameLocks noChangeAspect="1"/>
          </p:cNvGraphicFramePr>
          <p:nvPr/>
        </p:nvGraphicFramePr>
        <p:xfrm>
          <a:off x="827088" y="765175"/>
          <a:ext cx="7666037" cy="3055938"/>
        </p:xfrm>
        <a:graphic>
          <a:graphicData uri="http://schemas.openxmlformats.org/presentationml/2006/ole">
            <mc:AlternateContent xmlns:mc="http://schemas.openxmlformats.org/markup-compatibility/2006">
              <mc:Choice xmlns:v="urn:schemas-microsoft-com:vml" Requires="v">
                <p:oleObj name="Equation" r:id="rId2" imgW="3568680" imgH="1396800" progId="Equation.DSMT4">
                  <p:embed/>
                </p:oleObj>
              </mc:Choice>
              <mc:Fallback>
                <p:oleObj name="Equation" r:id="rId2" imgW="3568680" imgH="13968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765175"/>
                        <a:ext cx="7666037" cy="305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6419" name="Rectangle 3">
            <a:extLst>
              <a:ext uri="{FF2B5EF4-FFF2-40B4-BE49-F238E27FC236}">
                <a16:creationId xmlns:a16="http://schemas.microsoft.com/office/drawing/2014/main" id="{444C147A-5028-8C15-EA16-1AF345F24A91}"/>
              </a:ext>
            </a:extLst>
          </p:cNvPr>
          <p:cNvSpPr>
            <a:spLocks noChangeArrowheads="1"/>
          </p:cNvSpPr>
          <p:nvPr/>
        </p:nvSpPr>
        <p:spPr bwMode="auto">
          <a:xfrm>
            <a:off x="250825" y="1989138"/>
            <a:ext cx="936625"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得</a:t>
            </a:r>
          </a:p>
        </p:txBody>
      </p:sp>
      <p:sp>
        <p:nvSpPr>
          <p:cNvPr id="316420" name="Rectangle 4">
            <a:extLst>
              <a:ext uri="{FF2B5EF4-FFF2-40B4-BE49-F238E27FC236}">
                <a16:creationId xmlns:a16="http://schemas.microsoft.com/office/drawing/2014/main" id="{25B95FD2-DA7D-49EA-39FA-3F08F91019C0}"/>
              </a:ext>
            </a:extLst>
          </p:cNvPr>
          <p:cNvSpPr>
            <a:spLocks noChangeArrowheads="1"/>
          </p:cNvSpPr>
          <p:nvPr/>
        </p:nvSpPr>
        <p:spPr bwMode="auto">
          <a:xfrm>
            <a:off x="250825" y="4005263"/>
            <a:ext cx="87137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rgbClr val="FF6600"/>
                </a:solidFill>
              </a:rPr>
              <a:t>注 </a:t>
            </a:r>
            <a:r>
              <a:rPr lang="zh-CN" altLang="en-US" sz="2800" b="1"/>
              <a:t>利用根与系数的关系，可以构造一个</a:t>
            </a:r>
            <a:r>
              <a:rPr lang="en-US" altLang="zh-CN" sz="2800" b="1" i="1">
                <a:latin typeface="Times New Roman" panose="02020603050405020304" pitchFamily="18" charset="0"/>
              </a:rPr>
              <a:t>n</a:t>
            </a:r>
            <a:r>
              <a:rPr lang="zh-CN" altLang="en-US" sz="2800" b="1"/>
              <a:t>次多项式，</a:t>
            </a:r>
          </a:p>
        </p:txBody>
      </p:sp>
      <p:sp>
        <p:nvSpPr>
          <p:cNvPr id="316421" name="Rectangle 5">
            <a:extLst>
              <a:ext uri="{FF2B5EF4-FFF2-40B4-BE49-F238E27FC236}">
                <a16:creationId xmlns:a16="http://schemas.microsoft.com/office/drawing/2014/main" id="{1B8E2673-C84A-C040-D149-88BE4CBC7ABF}"/>
              </a:ext>
            </a:extLst>
          </p:cNvPr>
          <p:cNvSpPr>
            <a:spLocks noChangeArrowheads="1"/>
          </p:cNvSpPr>
          <p:nvPr/>
        </p:nvSpPr>
        <p:spPr bwMode="auto">
          <a:xfrm>
            <a:off x="755650" y="4579938"/>
            <a:ext cx="177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使其恰以</a:t>
            </a:r>
          </a:p>
        </p:txBody>
      </p:sp>
      <p:graphicFrame>
        <p:nvGraphicFramePr>
          <p:cNvPr id="316422" name="Object 3">
            <a:extLst>
              <a:ext uri="{FF2B5EF4-FFF2-40B4-BE49-F238E27FC236}">
                <a16:creationId xmlns:a16="http://schemas.microsoft.com/office/drawing/2014/main" id="{B609EC76-BEFC-0549-A21B-7EDAC1615C4F}"/>
              </a:ext>
            </a:extLst>
          </p:cNvPr>
          <p:cNvGraphicFramePr>
            <a:graphicFrameLocks noChangeAspect="1"/>
          </p:cNvGraphicFramePr>
          <p:nvPr/>
        </p:nvGraphicFramePr>
        <p:xfrm>
          <a:off x="2411413" y="4652963"/>
          <a:ext cx="1720850" cy="488950"/>
        </p:xfrm>
        <a:graphic>
          <a:graphicData uri="http://schemas.openxmlformats.org/presentationml/2006/ole">
            <mc:AlternateContent xmlns:mc="http://schemas.openxmlformats.org/markup-compatibility/2006">
              <mc:Choice xmlns:v="urn:schemas-microsoft-com:vml" Requires="v">
                <p:oleObj name="Equation" r:id="rId4" imgW="799920" imgH="228600" progId="Equation.DSMT4">
                  <p:embed/>
                </p:oleObj>
              </mc:Choice>
              <mc:Fallback>
                <p:oleObj name="Equation" r:id="rId4" imgW="799920" imgH="22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4652963"/>
                        <a:ext cx="172085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6423" name="Rectangle 7">
            <a:extLst>
              <a:ext uri="{FF2B5EF4-FFF2-40B4-BE49-F238E27FC236}">
                <a16:creationId xmlns:a16="http://schemas.microsoft.com/office/drawing/2014/main" id="{4D39BEBC-76D8-C209-D5C3-C8C0A4609DD5}"/>
              </a:ext>
            </a:extLst>
          </p:cNvPr>
          <p:cNvSpPr>
            <a:spLocks noChangeArrowheads="1"/>
          </p:cNvSpPr>
          <p:nvPr/>
        </p:nvSpPr>
        <p:spPr bwMode="auto">
          <a:xfrm>
            <a:off x="4127500" y="4618038"/>
            <a:ext cx="14525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为根</a:t>
            </a:r>
            <a:r>
              <a:rPr lang="en-US" altLang="zh-CN" sz="2800"/>
              <a:t>.</a:t>
            </a:r>
          </a:p>
        </p:txBody>
      </p:sp>
      <p:sp>
        <p:nvSpPr>
          <p:cNvPr id="316424" name="Rectangle 8">
            <a:extLst>
              <a:ext uri="{FF2B5EF4-FFF2-40B4-BE49-F238E27FC236}">
                <a16:creationId xmlns:a16="http://schemas.microsoft.com/office/drawing/2014/main" id="{517F0EE4-A1C9-5C74-4972-D9825331662E}"/>
              </a:ext>
            </a:extLst>
          </p:cNvPr>
          <p:cNvSpPr>
            <a:spLocks noChangeArrowheads="1"/>
          </p:cNvSpPr>
          <p:nvPr/>
        </p:nvSpPr>
        <p:spPr bwMode="auto">
          <a:xfrm>
            <a:off x="107950" y="5516563"/>
            <a:ext cx="78311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chemeClr val="accent2"/>
                </a:solidFill>
              </a:rPr>
              <a:t>例</a:t>
            </a:r>
            <a:r>
              <a:rPr lang="en-US" altLang="zh-CN" sz="2800" b="1">
                <a:solidFill>
                  <a:schemeClr val="accent2"/>
                </a:solidFill>
              </a:rPr>
              <a:t>2</a:t>
            </a:r>
            <a:r>
              <a:rPr lang="en-US" altLang="zh-CN" sz="2800" b="1"/>
              <a:t> </a:t>
            </a:r>
            <a:r>
              <a:rPr lang="zh-CN" altLang="en-US" sz="2800" b="1"/>
              <a:t>求出有单根</a:t>
            </a:r>
            <a:r>
              <a:rPr lang="en-US" altLang="zh-CN" sz="2800" b="1">
                <a:latin typeface="Times New Roman" panose="02020603050405020304" pitchFamily="18" charset="0"/>
              </a:rPr>
              <a:t>5</a:t>
            </a:r>
            <a:r>
              <a:rPr lang="zh-CN" altLang="en-US" sz="2800" b="1"/>
              <a:t>与</a:t>
            </a:r>
            <a:r>
              <a:rPr lang="en-US" altLang="zh-CN" sz="2800" b="1">
                <a:latin typeface="Times New Roman" panose="02020603050405020304" pitchFamily="18" charset="0"/>
              </a:rPr>
              <a:t>-2</a:t>
            </a:r>
            <a:r>
              <a:rPr lang="en-US" altLang="zh-CN" sz="2800" b="1"/>
              <a:t>, </a:t>
            </a:r>
            <a:r>
              <a:rPr lang="zh-CN" altLang="en-US" sz="2800" b="1"/>
              <a:t>二重根</a:t>
            </a:r>
            <a:r>
              <a:rPr lang="en-US" altLang="zh-CN" sz="2800" b="1">
                <a:latin typeface="Times New Roman" panose="02020603050405020304" pitchFamily="18" charset="0"/>
              </a:rPr>
              <a:t>3</a:t>
            </a:r>
            <a:r>
              <a:rPr lang="zh-CN" altLang="en-US" sz="2800" b="1"/>
              <a:t>的四次首</a:t>
            </a:r>
            <a:r>
              <a:rPr lang="en-US" altLang="zh-CN" sz="2800" b="1">
                <a:latin typeface="Times New Roman" panose="02020603050405020304" pitchFamily="18" charset="0"/>
              </a:rPr>
              <a:t>1</a:t>
            </a:r>
            <a:r>
              <a:rPr lang="zh-CN" altLang="en-US" sz="2800" b="1"/>
              <a:t>多项式</a:t>
            </a:r>
            <a:r>
              <a:rPr lang="en-US" altLang="zh-CN" sz="2800" b="1"/>
              <a:t>.</a:t>
            </a:r>
          </a:p>
        </p:txBody>
      </p:sp>
      <p:sp>
        <p:nvSpPr>
          <p:cNvPr id="62473" name="Text Box 9">
            <a:extLst>
              <a:ext uri="{FF2B5EF4-FFF2-40B4-BE49-F238E27FC236}">
                <a16:creationId xmlns:a16="http://schemas.microsoft.com/office/drawing/2014/main" id="{55015055-06EE-2AD2-A4EA-F575105B5BB8}"/>
              </a:ext>
            </a:extLst>
          </p:cNvPr>
          <p:cNvSpPr txBox="1">
            <a:spLocks noChangeArrowheads="1"/>
          </p:cNvSpPr>
          <p:nvPr/>
        </p:nvSpPr>
        <p:spPr bwMode="auto">
          <a:xfrm>
            <a:off x="755650" y="0"/>
            <a:ext cx="784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§8 </a:t>
            </a:r>
            <a:r>
              <a:rPr lang="zh-CN" altLang="en-US" sz="3200" b="1">
                <a:solidFill>
                  <a:schemeClr val="accent2"/>
                </a:solidFill>
                <a:latin typeface="宋体" panose="02010600030101010101" pitchFamily="2" charset="-122"/>
              </a:rPr>
              <a:t>复系数与实系数多项式的因式分解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6419"/>
                                        </p:tgtEl>
                                        <p:attrNameLst>
                                          <p:attrName>style.visibility</p:attrName>
                                        </p:attrNameLst>
                                      </p:cBhvr>
                                      <p:to>
                                        <p:strVal val="visible"/>
                                      </p:to>
                                    </p:set>
                                    <p:animEffect transition="in" filter="wipe(left)">
                                      <p:cBhvr>
                                        <p:cTn id="7" dur="500"/>
                                        <p:tgtEl>
                                          <p:spTgt spid="31641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16418"/>
                                        </p:tgtEl>
                                        <p:attrNameLst>
                                          <p:attrName>style.visibility</p:attrName>
                                        </p:attrNameLst>
                                      </p:cBhvr>
                                      <p:to>
                                        <p:strVal val="visible"/>
                                      </p:to>
                                    </p:set>
                                    <p:animEffect transition="in" filter="wipe(left)">
                                      <p:cBhvr>
                                        <p:cTn id="11" dur="500"/>
                                        <p:tgtEl>
                                          <p:spTgt spid="31641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16420"/>
                                        </p:tgtEl>
                                        <p:attrNameLst>
                                          <p:attrName>style.visibility</p:attrName>
                                        </p:attrNameLst>
                                      </p:cBhvr>
                                      <p:to>
                                        <p:strVal val="visible"/>
                                      </p:to>
                                    </p:set>
                                    <p:animEffect transition="in" filter="wipe(left)">
                                      <p:cBhvr>
                                        <p:cTn id="16" dur="500"/>
                                        <p:tgtEl>
                                          <p:spTgt spid="316420"/>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16421"/>
                                        </p:tgtEl>
                                        <p:attrNameLst>
                                          <p:attrName>style.visibility</p:attrName>
                                        </p:attrNameLst>
                                      </p:cBhvr>
                                      <p:to>
                                        <p:strVal val="visible"/>
                                      </p:to>
                                    </p:set>
                                    <p:animEffect transition="in" filter="wipe(left)">
                                      <p:cBhvr>
                                        <p:cTn id="20" dur="500"/>
                                        <p:tgtEl>
                                          <p:spTgt spid="316421"/>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316422"/>
                                        </p:tgtEl>
                                        <p:attrNameLst>
                                          <p:attrName>style.visibility</p:attrName>
                                        </p:attrNameLst>
                                      </p:cBhvr>
                                      <p:to>
                                        <p:strVal val="visible"/>
                                      </p:to>
                                    </p:set>
                                    <p:animEffect transition="in" filter="wipe(left)">
                                      <p:cBhvr>
                                        <p:cTn id="24" dur="500"/>
                                        <p:tgtEl>
                                          <p:spTgt spid="316422"/>
                                        </p:tgtEl>
                                      </p:cBhvr>
                                    </p:animEffect>
                                  </p:childTnLst>
                                </p:cTn>
                              </p:par>
                            </p:childTnLst>
                          </p:cTn>
                        </p:par>
                        <p:par>
                          <p:cTn id="25" fill="hold" nodeType="afterGroup">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316423"/>
                                        </p:tgtEl>
                                        <p:attrNameLst>
                                          <p:attrName>style.visibility</p:attrName>
                                        </p:attrNameLst>
                                      </p:cBhvr>
                                      <p:to>
                                        <p:strVal val="visible"/>
                                      </p:to>
                                    </p:set>
                                    <p:animEffect transition="in" filter="wipe(left)">
                                      <p:cBhvr>
                                        <p:cTn id="28" dur="500"/>
                                        <p:tgtEl>
                                          <p:spTgt spid="31642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16424"/>
                                        </p:tgtEl>
                                        <p:attrNameLst>
                                          <p:attrName>style.visibility</p:attrName>
                                        </p:attrNameLst>
                                      </p:cBhvr>
                                      <p:to>
                                        <p:strVal val="visible"/>
                                      </p:to>
                                    </p:set>
                                    <p:animEffect transition="in" filter="wipe(left)">
                                      <p:cBhvr>
                                        <p:cTn id="33" dur="500"/>
                                        <p:tgtEl>
                                          <p:spTgt spid="316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p:bldP spid="316420" grpId="0"/>
      <p:bldP spid="316421" grpId="0"/>
      <p:bldP spid="316423" grpId="0"/>
      <p:bldP spid="31642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0575A6E0-92C0-E1D3-9734-2CB272D62035}"/>
              </a:ext>
            </a:extLst>
          </p:cNvPr>
          <p:cNvSpPr>
            <a:spLocks noChangeArrowheads="1"/>
          </p:cNvSpPr>
          <p:nvPr/>
        </p:nvSpPr>
        <p:spPr bwMode="auto">
          <a:xfrm>
            <a:off x="107950" y="765175"/>
            <a:ext cx="7272338" cy="579438"/>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3200" b="1">
                <a:solidFill>
                  <a:srgbClr val="FF6600"/>
                </a:solidFill>
                <a:effectLst>
                  <a:outerShdw blurRad="38100" dist="38100" dir="2700000" algn="tl">
                    <a:srgbClr val="C0C0C0"/>
                  </a:outerShdw>
                </a:effectLst>
                <a:latin typeface="Times New Roman" pitchFamily="18" charset="0"/>
                <a:ea typeface="+mn-ea"/>
              </a:rPr>
              <a:t>二</a:t>
            </a:r>
            <a:r>
              <a:rPr lang="en-US" altLang="zh-CN" sz="3200" b="1">
                <a:solidFill>
                  <a:srgbClr val="FF6600"/>
                </a:solidFill>
                <a:effectLst>
                  <a:outerShdw blurRad="38100" dist="38100" dir="2700000" algn="tl">
                    <a:srgbClr val="C0C0C0"/>
                  </a:outerShdw>
                </a:effectLst>
                <a:latin typeface="Times New Roman" pitchFamily="18" charset="0"/>
                <a:ea typeface="+mn-ea"/>
              </a:rPr>
              <a:t>. </a:t>
            </a:r>
            <a:r>
              <a:rPr lang="zh-CN" altLang="en-US" sz="3200" b="1">
                <a:solidFill>
                  <a:srgbClr val="FF6600"/>
                </a:solidFill>
                <a:effectLst>
                  <a:outerShdw blurRad="38100" dist="38100" dir="2700000" algn="tl">
                    <a:srgbClr val="C0C0C0"/>
                  </a:outerShdw>
                </a:effectLst>
                <a:latin typeface="Times New Roman" pitchFamily="18" charset="0"/>
                <a:ea typeface="+mn-ea"/>
              </a:rPr>
              <a:t>实系数多项式的因式分解</a:t>
            </a:r>
          </a:p>
        </p:txBody>
      </p:sp>
      <p:sp>
        <p:nvSpPr>
          <p:cNvPr id="63502" name="Text Box 3">
            <a:extLst>
              <a:ext uri="{FF2B5EF4-FFF2-40B4-BE49-F238E27FC236}">
                <a16:creationId xmlns:a16="http://schemas.microsoft.com/office/drawing/2014/main" id="{8C2B7FC1-5A89-BA31-1A14-416760EEADD8}"/>
              </a:ext>
            </a:extLst>
          </p:cNvPr>
          <p:cNvSpPr txBox="1">
            <a:spLocks noChangeArrowheads="1"/>
          </p:cNvSpPr>
          <p:nvPr/>
        </p:nvSpPr>
        <p:spPr bwMode="auto">
          <a:xfrm>
            <a:off x="755650" y="0"/>
            <a:ext cx="784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§8 </a:t>
            </a:r>
            <a:r>
              <a:rPr lang="zh-CN" altLang="en-US" sz="3200" b="1">
                <a:solidFill>
                  <a:schemeClr val="accent2"/>
                </a:solidFill>
                <a:latin typeface="宋体" panose="02010600030101010101" pitchFamily="2" charset="-122"/>
              </a:rPr>
              <a:t>复系数与实系数多项式的因式分解</a:t>
            </a:r>
          </a:p>
        </p:txBody>
      </p:sp>
      <p:graphicFrame>
        <p:nvGraphicFramePr>
          <p:cNvPr id="317444" name="Object 2">
            <a:extLst>
              <a:ext uri="{FF2B5EF4-FFF2-40B4-BE49-F238E27FC236}">
                <a16:creationId xmlns:a16="http://schemas.microsoft.com/office/drawing/2014/main" id="{F8A50EF6-B10D-9E46-F5FA-B66C3B396808}"/>
              </a:ext>
            </a:extLst>
          </p:cNvPr>
          <p:cNvGraphicFramePr>
            <a:graphicFrameLocks noChangeAspect="1"/>
          </p:cNvGraphicFramePr>
          <p:nvPr/>
        </p:nvGraphicFramePr>
        <p:xfrm>
          <a:off x="1258888" y="1341438"/>
          <a:ext cx="6108700" cy="527050"/>
        </p:xfrm>
        <a:graphic>
          <a:graphicData uri="http://schemas.openxmlformats.org/presentationml/2006/ole">
            <mc:AlternateContent xmlns:mc="http://schemas.openxmlformats.org/markup-compatibility/2006">
              <mc:Choice xmlns:v="urn:schemas-microsoft-com:vml" Requires="v">
                <p:oleObj name="Equation" r:id="rId2" imgW="2844720" imgH="241200" progId="Equation.DSMT4">
                  <p:embed/>
                </p:oleObj>
              </mc:Choice>
              <mc:Fallback>
                <p:oleObj name="Equation" r:id="rId2" imgW="2844720" imgH="2412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341438"/>
                        <a:ext cx="610870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445" name="Rectangle 5">
            <a:extLst>
              <a:ext uri="{FF2B5EF4-FFF2-40B4-BE49-F238E27FC236}">
                <a16:creationId xmlns:a16="http://schemas.microsoft.com/office/drawing/2014/main" id="{276636A8-B33D-B567-BC9B-6381B579843E}"/>
              </a:ext>
            </a:extLst>
          </p:cNvPr>
          <p:cNvSpPr>
            <a:spLocks noChangeArrowheads="1"/>
          </p:cNvSpPr>
          <p:nvPr/>
        </p:nvSpPr>
        <p:spPr bwMode="auto">
          <a:xfrm>
            <a:off x="755650" y="1341438"/>
            <a:ext cx="1008063"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设</a:t>
            </a:r>
          </a:p>
        </p:txBody>
      </p:sp>
      <p:sp>
        <p:nvSpPr>
          <p:cNvPr id="317446" name="Rectangle 6">
            <a:extLst>
              <a:ext uri="{FF2B5EF4-FFF2-40B4-BE49-F238E27FC236}">
                <a16:creationId xmlns:a16="http://schemas.microsoft.com/office/drawing/2014/main" id="{C44EAEA0-D1E5-A161-7795-2BD782507A4B}"/>
              </a:ext>
            </a:extLst>
          </p:cNvPr>
          <p:cNvSpPr>
            <a:spLocks noChangeArrowheads="1"/>
          </p:cNvSpPr>
          <p:nvPr/>
        </p:nvSpPr>
        <p:spPr bwMode="auto">
          <a:xfrm>
            <a:off x="179388" y="1916113"/>
            <a:ext cx="2232025"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rgbClr val="FF6600"/>
                </a:solidFill>
                <a:effectLst>
                  <a:outerShdw blurRad="38100" dist="38100" dir="2700000" algn="tl">
                    <a:srgbClr val="C0C0C0"/>
                  </a:outerShdw>
                </a:effectLst>
                <a:latin typeface="Times New Roman" pitchFamily="18" charset="0"/>
                <a:ea typeface="+mn-ea"/>
              </a:rPr>
              <a:t>1. </a:t>
            </a:r>
            <a:r>
              <a:rPr lang="zh-CN" altLang="en-US" sz="2800" b="1">
                <a:solidFill>
                  <a:srgbClr val="FF6600"/>
                </a:solidFill>
                <a:effectLst>
                  <a:outerShdw blurRad="38100" dist="38100" dir="2700000" algn="tl">
                    <a:srgbClr val="C0C0C0"/>
                  </a:outerShdw>
                </a:effectLst>
                <a:latin typeface="Times New Roman" pitchFamily="18" charset="0"/>
                <a:ea typeface="+mn-ea"/>
              </a:rPr>
              <a:t>基本事实</a:t>
            </a:r>
            <a:endParaRPr lang="zh-CN" altLang="en-US" sz="2800" b="1">
              <a:effectLst>
                <a:outerShdw blurRad="38100" dist="38100" dir="2700000" algn="tl">
                  <a:srgbClr val="C0C0C0"/>
                </a:outerShdw>
              </a:effectLst>
              <a:latin typeface="Times New Roman" pitchFamily="18" charset="0"/>
              <a:ea typeface="+mn-ea"/>
            </a:endParaRPr>
          </a:p>
        </p:txBody>
      </p:sp>
      <p:grpSp>
        <p:nvGrpSpPr>
          <p:cNvPr id="2" name="Group 7">
            <a:extLst>
              <a:ext uri="{FF2B5EF4-FFF2-40B4-BE49-F238E27FC236}">
                <a16:creationId xmlns:a16="http://schemas.microsoft.com/office/drawing/2014/main" id="{84D11B0D-C826-57F9-DCE4-951E5D438668}"/>
              </a:ext>
            </a:extLst>
          </p:cNvPr>
          <p:cNvGrpSpPr>
            <a:grpSpLocks/>
          </p:cNvGrpSpPr>
          <p:nvPr/>
        </p:nvGrpSpPr>
        <p:grpSpPr bwMode="auto">
          <a:xfrm>
            <a:off x="179388" y="2492375"/>
            <a:ext cx="3959225" cy="519113"/>
            <a:chOff x="703" y="1752"/>
            <a:chExt cx="2494" cy="327"/>
          </a:xfrm>
        </p:grpSpPr>
        <p:graphicFrame>
          <p:nvGraphicFramePr>
            <p:cNvPr id="63499" name="Object 11">
              <a:extLst>
                <a:ext uri="{FF2B5EF4-FFF2-40B4-BE49-F238E27FC236}">
                  <a16:creationId xmlns:a16="http://schemas.microsoft.com/office/drawing/2014/main" id="{C6841EEB-377B-0291-A755-64F4D086AD24}"/>
                </a:ext>
              </a:extLst>
            </p:cNvPr>
            <p:cNvGraphicFramePr>
              <a:graphicFrameLocks noChangeAspect="1"/>
            </p:cNvGraphicFramePr>
            <p:nvPr/>
          </p:nvGraphicFramePr>
          <p:xfrm>
            <a:off x="975" y="1842"/>
            <a:ext cx="206" cy="193"/>
          </p:xfrm>
          <a:graphic>
            <a:graphicData uri="http://schemas.openxmlformats.org/presentationml/2006/ole">
              <mc:AlternateContent xmlns:mc="http://schemas.openxmlformats.org/markup-compatibility/2006">
                <mc:Choice xmlns:v="urn:schemas-microsoft-com:vml" Requires="v">
                  <p:oleObj name="Equation" r:id="rId4" imgW="152280" imgH="139680" progId="Equation.DSMT4">
                    <p:embed/>
                  </p:oleObj>
                </mc:Choice>
                <mc:Fallback>
                  <p:oleObj name="Equation" r:id="rId4" imgW="152280" imgH="139680"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5" y="1842"/>
                          <a:ext cx="206" cy="1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449" name="Rectangle 9">
              <a:extLst>
                <a:ext uri="{FF2B5EF4-FFF2-40B4-BE49-F238E27FC236}">
                  <a16:creationId xmlns:a16="http://schemas.microsoft.com/office/drawing/2014/main" id="{F2CC38F0-79C7-A2D5-650C-DF71C117C8B7}"/>
                </a:ext>
              </a:extLst>
            </p:cNvPr>
            <p:cNvSpPr>
              <a:spLocks noChangeArrowheads="1"/>
            </p:cNvSpPr>
            <p:nvPr/>
          </p:nvSpPr>
          <p:spPr bwMode="auto">
            <a:xfrm>
              <a:off x="703" y="1752"/>
              <a:ext cx="635" cy="327"/>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若</a:t>
              </a:r>
            </a:p>
          </p:txBody>
        </p:sp>
        <p:graphicFrame>
          <p:nvGraphicFramePr>
            <p:cNvPr id="63500" name="Object 12">
              <a:extLst>
                <a:ext uri="{FF2B5EF4-FFF2-40B4-BE49-F238E27FC236}">
                  <a16:creationId xmlns:a16="http://schemas.microsoft.com/office/drawing/2014/main" id="{74432CC9-FA90-0485-1FA8-2B3807247DE0}"/>
                </a:ext>
              </a:extLst>
            </p:cNvPr>
            <p:cNvGraphicFramePr>
              <a:graphicFrameLocks noChangeAspect="1"/>
            </p:cNvGraphicFramePr>
            <p:nvPr/>
          </p:nvGraphicFramePr>
          <p:xfrm>
            <a:off x="1474" y="1797"/>
            <a:ext cx="1116" cy="281"/>
          </p:xfrm>
          <a:graphic>
            <a:graphicData uri="http://schemas.openxmlformats.org/presentationml/2006/ole">
              <mc:AlternateContent xmlns:mc="http://schemas.openxmlformats.org/markup-compatibility/2006">
                <mc:Choice xmlns:v="urn:schemas-microsoft-com:vml" Requires="v">
                  <p:oleObj name="Equation" r:id="rId6" imgW="825480" imgH="203040" progId="Equation.DSMT4">
                    <p:embed/>
                  </p:oleObj>
                </mc:Choice>
                <mc:Fallback>
                  <p:oleObj name="Equation" r:id="rId6" imgW="825480" imgH="20304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4" y="1797"/>
                          <a:ext cx="1116"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451" name="Rectangle 11">
              <a:extLst>
                <a:ext uri="{FF2B5EF4-FFF2-40B4-BE49-F238E27FC236}">
                  <a16:creationId xmlns:a16="http://schemas.microsoft.com/office/drawing/2014/main" id="{F5280DA3-3492-BD92-F08B-5D7D9D0E8886}"/>
                </a:ext>
              </a:extLst>
            </p:cNvPr>
            <p:cNvSpPr>
              <a:spLocks noChangeArrowheads="1"/>
            </p:cNvSpPr>
            <p:nvPr/>
          </p:nvSpPr>
          <p:spPr bwMode="auto">
            <a:xfrm>
              <a:off x="1202" y="1752"/>
              <a:ext cx="635" cy="327"/>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是</a:t>
              </a:r>
            </a:p>
          </p:txBody>
        </p:sp>
        <p:sp>
          <p:nvSpPr>
            <p:cNvPr id="317452" name="Rectangle 12">
              <a:extLst>
                <a:ext uri="{FF2B5EF4-FFF2-40B4-BE49-F238E27FC236}">
                  <a16:creationId xmlns:a16="http://schemas.microsoft.com/office/drawing/2014/main" id="{640C407A-966C-40B6-1687-2E8B2140C952}"/>
                </a:ext>
              </a:extLst>
            </p:cNvPr>
            <p:cNvSpPr>
              <a:spLocks noChangeArrowheads="1"/>
            </p:cNvSpPr>
            <p:nvPr/>
          </p:nvSpPr>
          <p:spPr bwMode="auto">
            <a:xfrm>
              <a:off x="2562" y="1752"/>
              <a:ext cx="635" cy="327"/>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的根</a:t>
              </a:r>
              <a:r>
                <a:rPr lang="en-US" altLang="zh-CN" sz="2800" b="1">
                  <a:effectLst>
                    <a:outerShdw blurRad="38100" dist="38100" dir="2700000" algn="tl">
                      <a:srgbClr val="C0C0C0"/>
                    </a:outerShdw>
                  </a:effectLst>
                  <a:latin typeface="Times New Roman" pitchFamily="18" charset="0"/>
                  <a:ea typeface="+mn-ea"/>
                </a:rPr>
                <a:t>,</a:t>
              </a:r>
            </a:p>
          </p:txBody>
        </p:sp>
      </p:grpSp>
      <p:grpSp>
        <p:nvGrpSpPr>
          <p:cNvPr id="3" name="Group 13">
            <a:extLst>
              <a:ext uri="{FF2B5EF4-FFF2-40B4-BE49-F238E27FC236}">
                <a16:creationId xmlns:a16="http://schemas.microsoft.com/office/drawing/2014/main" id="{F7684427-561F-105D-E9F4-56E8C732648C}"/>
              </a:ext>
            </a:extLst>
          </p:cNvPr>
          <p:cNvGrpSpPr>
            <a:grpSpLocks/>
          </p:cNvGrpSpPr>
          <p:nvPr/>
        </p:nvGrpSpPr>
        <p:grpSpPr bwMode="auto">
          <a:xfrm>
            <a:off x="4140200" y="2492375"/>
            <a:ext cx="3529013" cy="544513"/>
            <a:chOff x="748" y="2115"/>
            <a:chExt cx="2223" cy="343"/>
          </a:xfrm>
        </p:grpSpPr>
        <p:sp>
          <p:nvSpPr>
            <p:cNvPr id="317454" name="Rectangle 14">
              <a:extLst>
                <a:ext uri="{FF2B5EF4-FFF2-40B4-BE49-F238E27FC236}">
                  <a16:creationId xmlns:a16="http://schemas.microsoft.com/office/drawing/2014/main" id="{BFEF4608-C924-1B3A-DB6A-EDF4E478AA29}"/>
                </a:ext>
              </a:extLst>
            </p:cNvPr>
            <p:cNvSpPr>
              <a:spLocks noChangeArrowheads="1"/>
            </p:cNvSpPr>
            <p:nvPr/>
          </p:nvSpPr>
          <p:spPr bwMode="auto">
            <a:xfrm>
              <a:off x="748" y="2115"/>
              <a:ext cx="635" cy="327"/>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则</a:t>
              </a:r>
            </a:p>
          </p:txBody>
        </p:sp>
        <p:graphicFrame>
          <p:nvGraphicFramePr>
            <p:cNvPr id="63497" name="Object 9">
              <a:extLst>
                <a:ext uri="{FF2B5EF4-FFF2-40B4-BE49-F238E27FC236}">
                  <a16:creationId xmlns:a16="http://schemas.microsoft.com/office/drawing/2014/main" id="{F6402A85-CFC5-5378-B432-B6D960C9A9BD}"/>
                </a:ext>
              </a:extLst>
            </p:cNvPr>
            <p:cNvGraphicFramePr>
              <a:graphicFrameLocks noChangeAspect="1"/>
            </p:cNvGraphicFramePr>
            <p:nvPr/>
          </p:nvGraphicFramePr>
          <p:xfrm>
            <a:off x="1837" y="2160"/>
            <a:ext cx="498" cy="281"/>
          </p:xfrm>
          <a:graphic>
            <a:graphicData uri="http://schemas.openxmlformats.org/presentationml/2006/ole">
              <mc:AlternateContent xmlns:mc="http://schemas.openxmlformats.org/markup-compatibility/2006">
                <mc:Choice xmlns:v="urn:schemas-microsoft-com:vml" Requires="v">
                  <p:oleObj name="Equation" r:id="rId8" imgW="368280" imgH="203040" progId="Equation.DSMT4">
                    <p:embed/>
                  </p:oleObj>
                </mc:Choice>
                <mc:Fallback>
                  <p:oleObj name="Equation" r:id="rId8" imgW="368280" imgH="20304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7" y="2160"/>
                          <a:ext cx="498"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456" name="Rectangle 16">
              <a:extLst>
                <a:ext uri="{FF2B5EF4-FFF2-40B4-BE49-F238E27FC236}">
                  <a16:creationId xmlns:a16="http://schemas.microsoft.com/office/drawing/2014/main" id="{C9DECD74-36AC-9961-8AC8-3C2DEB930C38}"/>
                </a:ext>
              </a:extLst>
            </p:cNvPr>
            <p:cNvSpPr>
              <a:spLocks noChangeArrowheads="1"/>
            </p:cNvSpPr>
            <p:nvPr/>
          </p:nvSpPr>
          <p:spPr bwMode="auto">
            <a:xfrm>
              <a:off x="1292" y="2115"/>
              <a:ext cx="635" cy="327"/>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也是</a:t>
              </a:r>
            </a:p>
          </p:txBody>
        </p:sp>
        <p:sp>
          <p:nvSpPr>
            <p:cNvPr id="317457" name="Rectangle 17">
              <a:extLst>
                <a:ext uri="{FF2B5EF4-FFF2-40B4-BE49-F238E27FC236}">
                  <a16:creationId xmlns:a16="http://schemas.microsoft.com/office/drawing/2014/main" id="{CC5653DB-414B-B4AC-40E9-1046F98C6C1A}"/>
                </a:ext>
              </a:extLst>
            </p:cNvPr>
            <p:cNvSpPr>
              <a:spLocks noChangeArrowheads="1"/>
            </p:cNvSpPr>
            <p:nvPr/>
          </p:nvSpPr>
          <p:spPr bwMode="auto">
            <a:xfrm>
              <a:off x="2336" y="2115"/>
              <a:ext cx="635" cy="327"/>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的根</a:t>
              </a:r>
              <a:r>
                <a:rPr lang="en-US" altLang="zh-CN" sz="2800" b="1">
                  <a:effectLst>
                    <a:outerShdw blurRad="38100" dist="38100" dir="2700000" algn="tl">
                      <a:srgbClr val="C0C0C0"/>
                    </a:outerShdw>
                  </a:effectLst>
                  <a:latin typeface="Times New Roman" pitchFamily="18" charset="0"/>
                  <a:ea typeface="+mn-ea"/>
                </a:rPr>
                <a:t>.</a:t>
              </a:r>
            </a:p>
          </p:txBody>
        </p:sp>
        <p:graphicFrame>
          <p:nvGraphicFramePr>
            <p:cNvPr id="63498" name="Object 10">
              <a:extLst>
                <a:ext uri="{FF2B5EF4-FFF2-40B4-BE49-F238E27FC236}">
                  <a16:creationId xmlns:a16="http://schemas.microsoft.com/office/drawing/2014/main" id="{E952DCF5-C302-4F58-C764-735261A8CCF8}"/>
                </a:ext>
              </a:extLst>
            </p:cNvPr>
            <p:cNvGraphicFramePr>
              <a:graphicFrameLocks noChangeAspect="1"/>
            </p:cNvGraphicFramePr>
            <p:nvPr/>
          </p:nvGraphicFramePr>
          <p:xfrm>
            <a:off x="1066" y="2160"/>
            <a:ext cx="206" cy="298"/>
          </p:xfrm>
          <a:graphic>
            <a:graphicData uri="http://schemas.openxmlformats.org/presentationml/2006/ole">
              <mc:AlternateContent xmlns:mc="http://schemas.openxmlformats.org/markup-compatibility/2006">
                <mc:Choice xmlns:v="urn:schemas-microsoft-com:vml" Requires="v">
                  <p:oleObj name="Equation" r:id="rId10" imgW="152280" imgH="215640" progId="Equation.DSMT4">
                    <p:embed/>
                  </p:oleObj>
                </mc:Choice>
                <mc:Fallback>
                  <p:oleObj name="Equation" r:id="rId10" imgW="152280" imgH="215640"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6" y="2160"/>
                          <a:ext cx="206"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17459" name="Object 3">
            <a:extLst>
              <a:ext uri="{FF2B5EF4-FFF2-40B4-BE49-F238E27FC236}">
                <a16:creationId xmlns:a16="http://schemas.microsoft.com/office/drawing/2014/main" id="{7CE614DF-C209-4574-F122-C9243CAD7D8D}"/>
              </a:ext>
            </a:extLst>
          </p:cNvPr>
          <p:cNvGraphicFramePr>
            <a:graphicFrameLocks noChangeAspect="1"/>
          </p:cNvGraphicFramePr>
          <p:nvPr/>
        </p:nvGraphicFramePr>
        <p:xfrm>
          <a:off x="1979613" y="3068638"/>
          <a:ext cx="5645150" cy="527050"/>
        </p:xfrm>
        <a:graphic>
          <a:graphicData uri="http://schemas.openxmlformats.org/presentationml/2006/ole">
            <mc:AlternateContent xmlns:mc="http://schemas.openxmlformats.org/markup-compatibility/2006">
              <mc:Choice xmlns:v="urn:schemas-microsoft-com:vml" Requires="v">
                <p:oleObj name="Equation" r:id="rId12" imgW="2628720" imgH="241200" progId="Equation.DSMT4">
                  <p:embed/>
                </p:oleObj>
              </mc:Choice>
              <mc:Fallback>
                <p:oleObj name="Equation" r:id="rId12" imgW="2628720" imgH="241200" progId="Equation.DSMT4">
                  <p:embed/>
                  <p:pic>
                    <p:nvPicPr>
                      <p:cNvPr id="0" name="Object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79613" y="3068638"/>
                        <a:ext cx="564515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460" name="Rectangle 20">
            <a:extLst>
              <a:ext uri="{FF2B5EF4-FFF2-40B4-BE49-F238E27FC236}">
                <a16:creationId xmlns:a16="http://schemas.microsoft.com/office/drawing/2014/main" id="{FA9C246A-953A-7641-4BA1-3C64E058EEC5}"/>
              </a:ext>
            </a:extLst>
          </p:cNvPr>
          <p:cNvSpPr>
            <a:spLocks noChangeArrowheads="1"/>
          </p:cNvSpPr>
          <p:nvPr/>
        </p:nvSpPr>
        <p:spPr bwMode="auto">
          <a:xfrm>
            <a:off x="179388" y="3068638"/>
            <a:ext cx="2447925"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chemeClr val="accent2"/>
                </a:solidFill>
                <a:effectLst>
                  <a:outerShdw blurRad="38100" dist="38100" dir="2700000" algn="tl">
                    <a:srgbClr val="C0C0C0"/>
                  </a:outerShdw>
                </a:effectLst>
                <a:latin typeface="Times New Roman" pitchFamily="18" charset="0"/>
                <a:ea typeface="+mn-ea"/>
              </a:rPr>
              <a:t>证明 </a:t>
            </a:r>
            <a:r>
              <a:rPr lang="zh-CN" altLang="en-US" sz="2800" b="1">
                <a:effectLst>
                  <a:outerShdw blurRad="38100" dist="38100" dir="2700000" algn="tl">
                    <a:srgbClr val="C0C0C0"/>
                  </a:outerShdw>
                </a:effectLst>
                <a:latin typeface="Times New Roman" pitchFamily="18" charset="0"/>
                <a:ea typeface="+mn-ea"/>
              </a:rPr>
              <a:t>  因为</a:t>
            </a:r>
          </a:p>
        </p:txBody>
      </p:sp>
      <p:graphicFrame>
        <p:nvGraphicFramePr>
          <p:cNvPr id="317461" name="Object 4">
            <a:extLst>
              <a:ext uri="{FF2B5EF4-FFF2-40B4-BE49-F238E27FC236}">
                <a16:creationId xmlns:a16="http://schemas.microsoft.com/office/drawing/2014/main" id="{D4E3F970-9197-E21D-07E7-569A8E0FBEF5}"/>
              </a:ext>
            </a:extLst>
          </p:cNvPr>
          <p:cNvGraphicFramePr>
            <a:graphicFrameLocks noChangeAspect="1"/>
          </p:cNvGraphicFramePr>
          <p:nvPr/>
        </p:nvGraphicFramePr>
        <p:xfrm>
          <a:off x="1908175" y="4221163"/>
          <a:ext cx="5562600" cy="609600"/>
        </p:xfrm>
        <a:graphic>
          <a:graphicData uri="http://schemas.openxmlformats.org/presentationml/2006/ole">
            <mc:AlternateContent xmlns:mc="http://schemas.openxmlformats.org/markup-compatibility/2006">
              <mc:Choice xmlns:v="urn:schemas-microsoft-com:vml" Requires="v">
                <p:oleObj name="Equation" r:id="rId14" imgW="2590560" imgH="279360" progId="Equation.DSMT4">
                  <p:embed/>
                </p:oleObj>
              </mc:Choice>
              <mc:Fallback>
                <p:oleObj name="Equation" r:id="rId14" imgW="2590560" imgH="279360" progId="Equation.DSMT4">
                  <p:embed/>
                  <p:pic>
                    <p:nvPicPr>
                      <p:cNvPr id="0" name="Object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08175" y="4221163"/>
                        <a:ext cx="55626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462" name="Rectangle 22">
            <a:extLst>
              <a:ext uri="{FF2B5EF4-FFF2-40B4-BE49-F238E27FC236}">
                <a16:creationId xmlns:a16="http://schemas.microsoft.com/office/drawing/2014/main" id="{1538D789-F149-8EBB-8702-81D4CD8436F9}"/>
              </a:ext>
            </a:extLst>
          </p:cNvPr>
          <p:cNvSpPr>
            <a:spLocks noChangeArrowheads="1"/>
          </p:cNvSpPr>
          <p:nvPr/>
        </p:nvSpPr>
        <p:spPr bwMode="auto">
          <a:xfrm>
            <a:off x="468313" y="3716338"/>
            <a:ext cx="2881312"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等号两边取共轭</a:t>
            </a:r>
            <a:r>
              <a:rPr lang="en-US" altLang="zh-CN" sz="2800" b="1">
                <a:effectLst>
                  <a:outerShdw blurRad="38100" dist="38100" dir="2700000" algn="tl">
                    <a:srgbClr val="C0C0C0"/>
                  </a:outerShdw>
                </a:effectLst>
                <a:latin typeface="Times New Roman" pitchFamily="18" charset="0"/>
                <a:ea typeface="+mn-ea"/>
              </a:rPr>
              <a:t>,</a:t>
            </a:r>
          </a:p>
        </p:txBody>
      </p:sp>
      <p:graphicFrame>
        <p:nvGraphicFramePr>
          <p:cNvPr id="317463" name="Object 5">
            <a:extLst>
              <a:ext uri="{FF2B5EF4-FFF2-40B4-BE49-F238E27FC236}">
                <a16:creationId xmlns:a16="http://schemas.microsoft.com/office/drawing/2014/main" id="{82B92F93-0815-59D7-DF17-67FD1740C986}"/>
              </a:ext>
            </a:extLst>
          </p:cNvPr>
          <p:cNvGraphicFramePr>
            <a:graphicFrameLocks noChangeAspect="1"/>
          </p:cNvGraphicFramePr>
          <p:nvPr/>
        </p:nvGraphicFramePr>
        <p:xfrm>
          <a:off x="2051050" y="4868863"/>
          <a:ext cx="4365625" cy="636587"/>
        </p:xfrm>
        <a:graphic>
          <a:graphicData uri="http://schemas.openxmlformats.org/presentationml/2006/ole">
            <mc:AlternateContent xmlns:mc="http://schemas.openxmlformats.org/markup-compatibility/2006">
              <mc:Choice xmlns:v="urn:schemas-microsoft-com:vml" Requires="v">
                <p:oleObj name="Equation" r:id="rId16" imgW="2031840" imgH="291960" progId="Equation.DSMT4">
                  <p:embed/>
                </p:oleObj>
              </mc:Choice>
              <mc:Fallback>
                <p:oleObj name="Equation" r:id="rId16" imgW="2031840" imgH="291960" progId="Equation.DSMT4">
                  <p:embed/>
                  <p:pic>
                    <p:nvPicPr>
                      <p:cNvPr id="0" name="Object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51050" y="4868863"/>
                        <a:ext cx="4365625" cy="636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64" name="Object 6">
            <a:extLst>
              <a:ext uri="{FF2B5EF4-FFF2-40B4-BE49-F238E27FC236}">
                <a16:creationId xmlns:a16="http://schemas.microsoft.com/office/drawing/2014/main" id="{3037046C-3B1B-E3D3-ED27-8160567342B0}"/>
              </a:ext>
            </a:extLst>
          </p:cNvPr>
          <p:cNvGraphicFramePr>
            <a:graphicFrameLocks noChangeAspect="1"/>
          </p:cNvGraphicFramePr>
          <p:nvPr/>
        </p:nvGraphicFramePr>
        <p:xfrm>
          <a:off x="2051050" y="5589588"/>
          <a:ext cx="1146175" cy="525462"/>
        </p:xfrm>
        <a:graphic>
          <a:graphicData uri="http://schemas.openxmlformats.org/presentationml/2006/ole">
            <mc:AlternateContent xmlns:mc="http://schemas.openxmlformats.org/markup-compatibility/2006">
              <mc:Choice xmlns:v="urn:schemas-microsoft-com:vml" Requires="v">
                <p:oleObj name="Equation" r:id="rId18" imgW="533160" imgH="241200" progId="Equation.DSMT4">
                  <p:embed/>
                </p:oleObj>
              </mc:Choice>
              <mc:Fallback>
                <p:oleObj name="Equation" r:id="rId18" imgW="533160" imgH="241200" progId="Equation.DSMT4">
                  <p:embed/>
                  <p:pic>
                    <p:nvPicPr>
                      <p:cNvPr id="0" name="Object 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51050" y="5589588"/>
                        <a:ext cx="1146175"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25">
            <a:extLst>
              <a:ext uri="{FF2B5EF4-FFF2-40B4-BE49-F238E27FC236}">
                <a16:creationId xmlns:a16="http://schemas.microsoft.com/office/drawing/2014/main" id="{BE67FBA0-4081-5F9F-596A-2788C1292EFD}"/>
              </a:ext>
            </a:extLst>
          </p:cNvPr>
          <p:cNvGrpSpPr>
            <a:grpSpLocks/>
          </p:cNvGrpSpPr>
          <p:nvPr/>
        </p:nvGrpSpPr>
        <p:grpSpPr bwMode="auto">
          <a:xfrm>
            <a:off x="3635375" y="5589588"/>
            <a:ext cx="3959225" cy="590550"/>
            <a:chOff x="2472" y="3476"/>
            <a:chExt cx="2494" cy="372"/>
          </a:xfrm>
        </p:grpSpPr>
        <p:sp>
          <p:nvSpPr>
            <p:cNvPr id="317466" name="Rectangle 26">
              <a:extLst>
                <a:ext uri="{FF2B5EF4-FFF2-40B4-BE49-F238E27FC236}">
                  <a16:creationId xmlns:a16="http://schemas.microsoft.com/office/drawing/2014/main" id="{B920033E-6449-0DE2-FF3C-5AB0DE3491EB}"/>
                </a:ext>
              </a:extLst>
            </p:cNvPr>
            <p:cNvSpPr>
              <a:spLocks noChangeArrowheads="1"/>
            </p:cNvSpPr>
            <p:nvPr/>
          </p:nvSpPr>
          <p:spPr bwMode="auto">
            <a:xfrm>
              <a:off x="2472" y="3521"/>
              <a:ext cx="635" cy="327"/>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所以</a:t>
              </a:r>
            </a:p>
          </p:txBody>
        </p:sp>
        <p:graphicFrame>
          <p:nvGraphicFramePr>
            <p:cNvPr id="63495" name="Object 7">
              <a:extLst>
                <a:ext uri="{FF2B5EF4-FFF2-40B4-BE49-F238E27FC236}">
                  <a16:creationId xmlns:a16="http://schemas.microsoft.com/office/drawing/2014/main" id="{C1BF1468-6CD1-9AFE-8096-8327633B95F1}"/>
                </a:ext>
              </a:extLst>
            </p:cNvPr>
            <p:cNvGraphicFramePr>
              <a:graphicFrameLocks noChangeAspect="1"/>
            </p:cNvGraphicFramePr>
            <p:nvPr/>
          </p:nvGraphicFramePr>
          <p:xfrm>
            <a:off x="3832" y="3521"/>
            <a:ext cx="498" cy="281"/>
          </p:xfrm>
          <a:graphic>
            <a:graphicData uri="http://schemas.openxmlformats.org/presentationml/2006/ole">
              <mc:AlternateContent xmlns:mc="http://schemas.openxmlformats.org/markup-compatibility/2006">
                <mc:Choice xmlns:v="urn:schemas-microsoft-com:vml" Requires="v">
                  <p:oleObj name="Equation" r:id="rId20" imgW="368280" imgH="203040" progId="Equation.DSMT4">
                    <p:embed/>
                  </p:oleObj>
                </mc:Choice>
                <mc:Fallback>
                  <p:oleObj name="Equation" r:id="rId20" imgW="368280" imgH="20304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32" y="3521"/>
                          <a:ext cx="498"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468" name="Rectangle 28">
              <a:extLst>
                <a:ext uri="{FF2B5EF4-FFF2-40B4-BE49-F238E27FC236}">
                  <a16:creationId xmlns:a16="http://schemas.microsoft.com/office/drawing/2014/main" id="{9EAF2285-0742-0226-4BCD-14C8DEA54237}"/>
                </a:ext>
              </a:extLst>
            </p:cNvPr>
            <p:cNvSpPr>
              <a:spLocks noChangeArrowheads="1"/>
            </p:cNvSpPr>
            <p:nvPr/>
          </p:nvSpPr>
          <p:spPr bwMode="auto">
            <a:xfrm>
              <a:off x="3287" y="3476"/>
              <a:ext cx="635" cy="327"/>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也是</a:t>
              </a:r>
            </a:p>
          </p:txBody>
        </p:sp>
        <p:sp>
          <p:nvSpPr>
            <p:cNvPr id="317469" name="Rectangle 29">
              <a:extLst>
                <a:ext uri="{FF2B5EF4-FFF2-40B4-BE49-F238E27FC236}">
                  <a16:creationId xmlns:a16="http://schemas.microsoft.com/office/drawing/2014/main" id="{626CEC20-4BED-9997-8D26-0239C6AB3F25}"/>
                </a:ext>
              </a:extLst>
            </p:cNvPr>
            <p:cNvSpPr>
              <a:spLocks noChangeArrowheads="1"/>
            </p:cNvSpPr>
            <p:nvPr/>
          </p:nvSpPr>
          <p:spPr bwMode="auto">
            <a:xfrm>
              <a:off x="4331" y="3476"/>
              <a:ext cx="635" cy="327"/>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的根</a:t>
              </a:r>
              <a:r>
                <a:rPr lang="en-US" altLang="zh-CN" sz="2800" b="1">
                  <a:effectLst>
                    <a:outerShdw blurRad="38100" dist="38100" dir="2700000" algn="tl">
                      <a:srgbClr val="C0C0C0"/>
                    </a:outerShdw>
                  </a:effectLst>
                  <a:latin typeface="Times New Roman" pitchFamily="18" charset="0"/>
                  <a:ea typeface="+mn-ea"/>
                </a:rPr>
                <a:t>.</a:t>
              </a:r>
            </a:p>
          </p:txBody>
        </p:sp>
        <p:graphicFrame>
          <p:nvGraphicFramePr>
            <p:cNvPr id="63496" name="Object 8">
              <a:extLst>
                <a:ext uri="{FF2B5EF4-FFF2-40B4-BE49-F238E27FC236}">
                  <a16:creationId xmlns:a16="http://schemas.microsoft.com/office/drawing/2014/main" id="{8C8D9718-3F6D-11F5-69A3-531B176DB73A}"/>
                </a:ext>
              </a:extLst>
            </p:cNvPr>
            <p:cNvGraphicFramePr>
              <a:graphicFrameLocks noChangeAspect="1"/>
            </p:cNvGraphicFramePr>
            <p:nvPr/>
          </p:nvGraphicFramePr>
          <p:xfrm>
            <a:off x="3061" y="3521"/>
            <a:ext cx="206" cy="298"/>
          </p:xfrm>
          <a:graphic>
            <a:graphicData uri="http://schemas.openxmlformats.org/presentationml/2006/ole">
              <mc:AlternateContent xmlns:mc="http://schemas.openxmlformats.org/markup-compatibility/2006">
                <mc:Choice xmlns:v="urn:schemas-microsoft-com:vml" Requires="v">
                  <p:oleObj name="Equation" r:id="rId21" imgW="152280" imgH="215640" progId="Equation.DSMT4">
                    <p:embed/>
                  </p:oleObj>
                </mc:Choice>
                <mc:Fallback>
                  <p:oleObj name="Equation" r:id="rId21" imgW="152280" imgH="215640"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61" y="3521"/>
                          <a:ext cx="206"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7442"/>
                                        </p:tgtEl>
                                        <p:attrNameLst>
                                          <p:attrName>style.visibility</p:attrName>
                                        </p:attrNameLst>
                                      </p:cBhvr>
                                      <p:to>
                                        <p:strVal val="visible"/>
                                      </p:to>
                                    </p:set>
                                    <p:animEffect transition="in" filter="wipe(left)">
                                      <p:cBhvr>
                                        <p:cTn id="7" dur="500"/>
                                        <p:tgtEl>
                                          <p:spTgt spid="3174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45"/>
                                        </p:tgtEl>
                                        <p:attrNameLst>
                                          <p:attrName>style.visibility</p:attrName>
                                        </p:attrNameLst>
                                      </p:cBhvr>
                                      <p:to>
                                        <p:strVal val="visible"/>
                                      </p:to>
                                    </p:set>
                                    <p:animEffect transition="in" filter="wipe(left)">
                                      <p:cBhvr>
                                        <p:cTn id="12" dur="500"/>
                                        <p:tgtEl>
                                          <p:spTgt spid="317445"/>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317444"/>
                                        </p:tgtEl>
                                        <p:attrNameLst>
                                          <p:attrName>style.visibility</p:attrName>
                                        </p:attrNameLst>
                                      </p:cBhvr>
                                      <p:to>
                                        <p:strVal val="visible"/>
                                      </p:to>
                                    </p:set>
                                    <p:animEffect transition="in" filter="wipe(left)">
                                      <p:cBhvr>
                                        <p:cTn id="16" dur="500"/>
                                        <p:tgtEl>
                                          <p:spTgt spid="31744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17446"/>
                                        </p:tgtEl>
                                        <p:attrNameLst>
                                          <p:attrName>style.visibility</p:attrName>
                                        </p:attrNameLst>
                                      </p:cBhvr>
                                      <p:to>
                                        <p:strVal val="visible"/>
                                      </p:to>
                                    </p:set>
                                    <p:animEffect transition="in" filter="wipe(left)">
                                      <p:cBhvr>
                                        <p:cTn id="21" dur="500"/>
                                        <p:tgtEl>
                                          <p:spTgt spid="31744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17460"/>
                                        </p:tgtEl>
                                        <p:attrNameLst>
                                          <p:attrName>style.visibility</p:attrName>
                                        </p:attrNameLst>
                                      </p:cBhvr>
                                      <p:to>
                                        <p:strVal val="visible"/>
                                      </p:to>
                                    </p:set>
                                    <p:animEffect transition="in" filter="wipe(left)">
                                      <p:cBhvr>
                                        <p:cTn id="35" dur="500"/>
                                        <p:tgtEl>
                                          <p:spTgt spid="31746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317459"/>
                                        </p:tgtEl>
                                        <p:attrNameLst>
                                          <p:attrName>style.visibility</p:attrName>
                                        </p:attrNameLst>
                                      </p:cBhvr>
                                      <p:to>
                                        <p:strVal val="visible"/>
                                      </p:to>
                                    </p:set>
                                    <p:animEffect transition="in" filter="wipe(left)">
                                      <p:cBhvr>
                                        <p:cTn id="40" dur="500"/>
                                        <p:tgtEl>
                                          <p:spTgt spid="31745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17462"/>
                                        </p:tgtEl>
                                        <p:attrNameLst>
                                          <p:attrName>style.visibility</p:attrName>
                                        </p:attrNameLst>
                                      </p:cBhvr>
                                      <p:to>
                                        <p:strVal val="visible"/>
                                      </p:to>
                                    </p:set>
                                    <p:animEffect transition="in" filter="wipe(left)">
                                      <p:cBhvr>
                                        <p:cTn id="45" dur="500"/>
                                        <p:tgtEl>
                                          <p:spTgt spid="31746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317461"/>
                                        </p:tgtEl>
                                        <p:attrNameLst>
                                          <p:attrName>style.visibility</p:attrName>
                                        </p:attrNameLst>
                                      </p:cBhvr>
                                      <p:to>
                                        <p:strVal val="visible"/>
                                      </p:to>
                                    </p:set>
                                    <p:animEffect transition="in" filter="wipe(left)">
                                      <p:cBhvr>
                                        <p:cTn id="50" dur="500"/>
                                        <p:tgtEl>
                                          <p:spTgt spid="31746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317463"/>
                                        </p:tgtEl>
                                        <p:attrNameLst>
                                          <p:attrName>style.visibility</p:attrName>
                                        </p:attrNameLst>
                                      </p:cBhvr>
                                      <p:to>
                                        <p:strVal val="visible"/>
                                      </p:to>
                                    </p:set>
                                    <p:animEffect transition="in" filter="wipe(left)">
                                      <p:cBhvr>
                                        <p:cTn id="55" dur="500"/>
                                        <p:tgtEl>
                                          <p:spTgt spid="31746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317464"/>
                                        </p:tgtEl>
                                        <p:attrNameLst>
                                          <p:attrName>style.visibility</p:attrName>
                                        </p:attrNameLst>
                                      </p:cBhvr>
                                      <p:to>
                                        <p:strVal val="visible"/>
                                      </p:to>
                                    </p:set>
                                    <p:animEffect transition="in" filter="wipe(left)">
                                      <p:cBhvr>
                                        <p:cTn id="60" dur="500"/>
                                        <p:tgtEl>
                                          <p:spTgt spid="31746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wipe(left)">
                                      <p:cBhvr>
                                        <p:cTn id="6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2" grpId="0"/>
      <p:bldP spid="317445" grpId="0"/>
      <p:bldP spid="317446" grpId="0"/>
      <p:bldP spid="317460" grpId="0"/>
      <p:bldP spid="31746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8" name="Text Box 2">
            <a:extLst>
              <a:ext uri="{FF2B5EF4-FFF2-40B4-BE49-F238E27FC236}">
                <a16:creationId xmlns:a16="http://schemas.microsoft.com/office/drawing/2014/main" id="{2BCC7B5E-2E37-DDD5-A273-411E3AF9A46D}"/>
              </a:ext>
            </a:extLst>
          </p:cNvPr>
          <p:cNvSpPr txBox="1">
            <a:spLocks noChangeArrowheads="1"/>
          </p:cNvSpPr>
          <p:nvPr/>
        </p:nvSpPr>
        <p:spPr bwMode="auto">
          <a:xfrm>
            <a:off x="755650" y="0"/>
            <a:ext cx="784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§8 </a:t>
            </a:r>
            <a:r>
              <a:rPr lang="zh-CN" altLang="en-US" sz="3200" b="1">
                <a:solidFill>
                  <a:schemeClr val="accent2"/>
                </a:solidFill>
                <a:latin typeface="宋体" panose="02010600030101010101" pitchFamily="2" charset="-122"/>
              </a:rPr>
              <a:t>复系数与实系数多项式的因式分解</a:t>
            </a:r>
          </a:p>
        </p:txBody>
      </p:sp>
      <p:grpSp>
        <p:nvGrpSpPr>
          <p:cNvPr id="2" name="Group 3">
            <a:extLst>
              <a:ext uri="{FF2B5EF4-FFF2-40B4-BE49-F238E27FC236}">
                <a16:creationId xmlns:a16="http://schemas.microsoft.com/office/drawing/2014/main" id="{75577059-4E79-0D9A-F31D-997CD405AC25}"/>
              </a:ext>
            </a:extLst>
          </p:cNvPr>
          <p:cNvGrpSpPr>
            <a:grpSpLocks/>
          </p:cNvGrpSpPr>
          <p:nvPr/>
        </p:nvGrpSpPr>
        <p:grpSpPr bwMode="auto">
          <a:xfrm>
            <a:off x="900113" y="2420938"/>
            <a:ext cx="6542087" cy="528637"/>
            <a:chOff x="476" y="1564"/>
            <a:chExt cx="4121" cy="333"/>
          </a:xfrm>
        </p:grpSpPr>
        <p:graphicFrame>
          <p:nvGraphicFramePr>
            <p:cNvPr id="64517" name="Object 5">
              <a:extLst>
                <a:ext uri="{FF2B5EF4-FFF2-40B4-BE49-F238E27FC236}">
                  <a16:creationId xmlns:a16="http://schemas.microsoft.com/office/drawing/2014/main" id="{F88EF693-38B5-1176-876F-8A39D67AC005}"/>
                </a:ext>
              </a:extLst>
            </p:cNvPr>
            <p:cNvGraphicFramePr>
              <a:graphicFrameLocks noChangeAspect="1"/>
            </p:cNvGraphicFramePr>
            <p:nvPr/>
          </p:nvGraphicFramePr>
          <p:xfrm>
            <a:off x="748" y="1564"/>
            <a:ext cx="3849" cy="332"/>
          </p:xfrm>
          <a:graphic>
            <a:graphicData uri="http://schemas.openxmlformats.org/presentationml/2006/ole">
              <mc:AlternateContent xmlns:mc="http://schemas.openxmlformats.org/markup-compatibility/2006">
                <mc:Choice xmlns:v="urn:schemas-microsoft-com:vml" Requires="v">
                  <p:oleObj name="Equation" r:id="rId2" imgW="2844720" imgH="241200" progId="Equation.DSMT4">
                    <p:embed/>
                  </p:oleObj>
                </mc:Choice>
                <mc:Fallback>
                  <p:oleObj name="Equation" r:id="rId2" imgW="2844720" imgH="2412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 y="1564"/>
                          <a:ext cx="3849" cy="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8469" name="Rectangle 5">
              <a:extLst>
                <a:ext uri="{FF2B5EF4-FFF2-40B4-BE49-F238E27FC236}">
                  <a16:creationId xmlns:a16="http://schemas.microsoft.com/office/drawing/2014/main" id="{B92D5AE2-8C49-D929-4295-328B41B0DFE5}"/>
                </a:ext>
              </a:extLst>
            </p:cNvPr>
            <p:cNvSpPr>
              <a:spLocks noChangeArrowheads="1"/>
            </p:cNvSpPr>
            <p:nvPr/>
          </p:nvSpPr>
          <p:spPr bwMode="auto">
            <a:xfrm>
              <a:off x="476" y="1570"/>
              <a:ext cx="635" cy="327"/>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设</a:t>
              </a:r>
            </a:p>
          </p:txBody>
        </p:sp>
      </p:grpSp>
      <p:sp>
        <p:nvSpPr>
          <p:cNvPr id="318470" name="Rectangle 6">
            <a:extLst>
              <a:ext uri="{FF2B5EF4-FFF2-40B4-BE49-F238E27FC236}">
                <a16:creationId xmlns:a16="http://schemas.microsoft.com/office/drawing/2014/main" id="{CAB80D87-7236-F66D-227F-7ABA49878D3E}"/>
              </a:ext>
            </a:extLst>
          </p:cNvPr>
          <p:cNvSpPr>
            <a:spLocks noChangeArrowheads="1"/>
          </p:cNvSpPr>
          <p:nvPr/>
        </p:nvSpPr>
        <p:spPr bwMode="auto">
          <a:xfrm>
            <a:off x="107950" y="765175"/>
            <a:ext cx="8353425"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solidFill>
                  <a:srgbClr val="FF6600"/>
                </a:solidFill>
                <a:effectLst>
                  <a:outerShdw blurRad="38100" dist="38100" dir="2700000" algn="tl">
                    <a:srgbClr val="C0C0C0"/>
                  </a:outerShdw>
                </a:effectLst>
                <a:latin typeface="Times New Roman" pitchFamily="18" charset="0"/>
                <a:ea typeface="+mn-ea"/>
              </a:rPr>
              <a:t>2.</a:t>
            </a:r>
            <a:r>
              <a:rPr lang="zh-CN" altLang="en-US" sz="2800" b="1">
                <a:solidFill>
                  <a:srgbClr val="FF6600"/>
                </a:solidFill>
                <a:effectLst>
                  <a:outerShdw blurRad="38100" dist="38100" dir="2700000" algn="tl">
                    <a:srgbClr val="C0C0C0"/>
                  </a:outerShdw>
                </a:effectLst>
                <a:latin typeface="Times New Roman" pitchFamily="18" charset="0"/>
                <a:ea typeface="+mn-ea"/>
              </a:rPr>
              <a:t>实系数多项式的因式分解定理</a:t>
            </a:r>
            <a:endParaRPr lang="zh-CN" altLang="en-US" sz="2800" b="1">
              <a:effectLst>
                <a:outerShdw blurRad="38100" dist="38100" dir="2700000" algn="tl">
                  <a:srgbClr val="C0C0C0"/>
                </a:outerShdw>
              </a:effectLst>
              <a:latin typeface="Times New Roman" pitchFamily="18" charset="0"/>
              <a:ea typeface="+mn-ea"/>
            </a:endParaRPr>
          </a:p>
        </p:txBody>
      </p:sp>
      <p:sp>
        <p:nvSpPr>
          <p:cNvPr id="318471" name="Rectangle 7">
            <a:extLst>
              <a:ext uri="{FF2B5EF4-FFF2-40B4-BE49-F238E27FC236}">
                <a16:creationId xmlns:a16="http://schemas.microsoft.com/office/drawing/2014/main" id="{6A9D6CBF-1E44-9C64-4F29-41362ED19CBB}"/>
              </a:ext>
            </a:extLst>
          </p:cNvPr>
          <p:cNvSpPr>
            <a:spLocks noChangeArrowheads="1"/>
          </p:cNvSpPr>
          <p:nvPr/>
        </p:nvSpPr>
        <p:spPr bwMode="auto">
          <a:xfrm>
            <a:off x="250825" y="2997200"/>
            <a:ext cx="2520950"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其标准分解为</a:t>
            </a:r>
          </a:p>
        </p:txBody>
      </p:sp>
      <p:sp>
        <p:nvSpPr>
          <p:cNvPr id="318472" name="Rectangle 8">
            <a:extLst>
              <a:ext uri="{FF2B5EF4-FFF2-40B4-BE49-F238E27FC236}">
                <a16:creationId xmlns:a16="http://schemas.microsoft.com/office/drawing/2014/main" id="{36F61A6C-536C-9E78-B69E-62CC2C9281F2}"/>
              </a:ext>
            </a:extLst>
          </p:cNvPr>
          <p:cNvSpPr>
            <a:spLocks noChangeArrowheads="1"/>
          </p:cNvSpPr>
          <p:nvPr/>
        </p:nvSpPr>
        <p:spPr bwMode="auto">
          <a:xfrm>
            <a:off x="395288" y="1341438"/>
            <a:ext cx="8353425" cy="946150"/>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en-US" altLang="zh-CN" sz="2800" b="1">
                <a:effectLst>
                  <a:outerShdw blurRad="38100" dist="38100" dir="2700000" algn="tl">
                    <a:srgbClr val="C0C0C0"/>
                  </a:outerShdw>
                </a:effectLst>
                <a:latin typeface="Times New Roman" pitchFamily="18" charset="0"/>
                <a:ea typeface="+mn-ea"/>
              </a:rPr>
              <a:t>        </a:t>
            </a:r>
            <a:r>
              <a:rPr lang="zh-CN" altLang="en-US" sz="2800" b="1">
                <a:effectLst>
                  <a:outerShdw blurRad="38100" dist="38100" dir="2700000" algn="tl">
                    <a:srgbClr val="C0C0C0"/>
                  </a:outerShdw>
                </a:effectLst>
                <a:latin typeface="Times New Roman" pitchFamily="18" charset="0"/>
                <a:ea typeface="+mn-ea"/>
              </a:rPr>
              <a:t>每个次数大于</a:t>
            </a:r>
            <a:r>
              <a:rPr lang="en-US" altLang="zh-CN" sz="2800" b="1">
                <a:effectLst>
                  <a:outerShdw blurRad="38100" dist="38100" dir="2700000" algn="tl">
                    <a:srgbClr val="C0C0C0"/>
                  </a:outerShdw>
                </a:effectLst>
                <a:latin typeface="Times New Roman" pitchFamily="18" charset="0"/>
                <a:ea typeface="+mn-ea"/>
              </a:rPr>
              <a:t>0</a:t>
            </a:r>
            <a:r>
              <a:rPr lang="zh-CN" altLang="en-US" sz="2800" b="1">
                <a:effectLst>
                  <a:outerShdw blurRad="38100" dist="38100" dir="2700000" algn="tl">
                    <a:srgbClr val="C0C0C0"/>
                  </a:outerShdw>
                </a:effectLst>
                <a:latin typeface="Times New Roman" pitchFamily="18" charset="0"/>
                <a:ea typeface="+mn-ea"/>
              </a:rPr>
              <a:t>的实系数多项式在实数域上都可以唯一分解成一次因式与二次因式的乘积</a:t>
            </a:r>
            <a:r>
              <a:rPr lang="en-US" altLang="zh-CN" sz="2800" b="1">
                <a:effectLst>
                  <a:outerShdw blurRad="38100" dist="38100" dir="2700000" algn="tl">
                    <a:srgbClr val="C0C0C0"/>
                  </a:outerShdw>
                </a:effectLst>
                <a:latin typeface="Times New Roman" pitchFamily="18" charset="0"/>
                <a:ea typeface="+mn-ea"/>
              </a:rPr>
              <a:t>.</a:t>
            </a:r>
          </a:p>
        </p:txBody>
      </p:sp>
      <p:graphicFrame>
        <p:nvGraphicFramePr>
          <p:cNvPr id="318473" name="Object 2">
            <a:extLst>
              <a:ext uri="{FF2B5EF4-FFF2-40B4-BE49-F238E27FC236}">
                <a16:creationId xmlns:a16="http://schemas.microsoft.com/office/drawing/2014/main" id="{B9D63A2E-000B-3D56-01C2-870D8A538203}"/>
              </a:ext>
            </a:extLst>
          </p:cNvPr>
          <p:cNvGraphicFramePr>
            <a:graphicFrameLocks noChangeAspect="1"/>
          </p:cNvGraphicFramePr>
          <p:nvPr/>
        </p:nvGraphicFramePr>
        <p:xfrm>
          <a:off x="1403350" y="3500438"/>
          <a:ext cx="6121400" cy="1252537"/>
        </p:xfrm>
        <a:graphic>
          <a:graphicData uri="http://schemas.openxmlformats.org/presentationml/2006/ole">
            <mc:AlternateContent xmlns:mc="http://schemas.openxmlformats.org/markup-compatibility/2006">
              <mc:Choice xmlns:v="urn:schemas-microsoft-com:vml" Requires="v">
                <p:oleObj name="Equation" r:id="rId4" imgW="2781000" imgH="507960" progId="Equation.DSMT4">
                  <p:embed/>
                </p:oleObj>
              </mc:Choice>
              <mc:Fallback>
                <p:oleObj name="Equation" r:id="rId4" imgW="2781000" imgH="50796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3500438"/>
                        <a:ext cx="6121400" cy="1252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0">
            <a:extLst>
              <a:ext uri="{FF2B5EF4-FFF2-40B4-BE49-F238E27FC236}">
                <a16:creationId xmlns:a16="http://schemas.microsoft.com/office/drawing/2014/main" id="{C94E6A26-4D2D-FE33-A353-E9F1763F6AFF}"/>
              </a:ext>
            </a:extLst>
          </p:cNvPr>
          <p:cNvGrpSpPr>
            <a:grpSpLocks/>
          </p:cNvGrpSpPr>
          <p:nvPr/>
        </p:nvGrpSpPr>
        <p:grpSpPr bwMode="auto">
          <a:xfrm>
            <a:off x="252413" y="4868863"/>
            <a:ext cx="7200900" cy="571500"/>
            <a:chOff x="204" y="2568"/>
            <a:chExt cx="4536" cy="360"/>
          </a:xfrm>
        </p:grpSpPr>
        <p:sp>
          <p:nvSpPr>
            <p:cNvPr id="318475" name="Rectangle 11">
              <a:extLst>
                <a:ext uri="{FF2B5EF4-FFF2-40B4-BE49-F238E27FC236}">
                  <a16:creationId xmlns:a16="http://schemas.microsoft.com/office/drawing/2014/main" id="{ED68767B-DBD2-019D-85C6-7B3ACE81E597}"/>
                </a:ext>
              </a:extLst>
            </p:cNvPr>
            <p:cNvSpPr>
              <a:spLocks noChangeArrowheads="1"/>
            </p:cNvSpPr>
            <p:nvPr/>
          </p:nvSpPr>
          <p:spPr bwMode="auto">
            <a:xfrm>
              <a:off x="204" y="2568"/>
              <a:ext cx="635" cy="327"/>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其中</a:t>
              </a:r>
            </a:p>
          </p:txBody>
        </p:sp>
        <p:graphicFrame>
          <p:nvGraphicFramePr>
            <p:cNvPr id="64516" name="Object 4">
              <a:extLst>
                <a:ext uri="{FF2B5EF4-FFF2-40B4-BE49-F238E27FC236}">
                  <a16:creationId xmlns:a16="http://schemas.microsoft.com/office/drawing/2014/main" id="{762398B6-7F82-D9F7-EF8E-EC23312882FE}"/>
                </a:ext>
              </a:extLst>
            </p:cNvPr>
            <p:cNvGraphicFramePr>
              <a:graphicFrameLocks noChangeAspect="1"/>
            </p:cNvGraphicFramePr>
            <p:nvPr/>
          </p:nvGraphicFramePr>
          <p:xfrm>
            <a:off x="793" y="2614"/>
            <a:ext cx="1649" cy="314"/>
          </p:xfrm>
          <a:graphic>
            <a:graphicData uri="http://schemas.openxmlformats.org/presentationml/2006/ole">
              <mc:AlternateContent xmlns:mc="http://schemas.openxmlformats.org/markup-compatibility/2006">
                <mc:Choice xmlns:v="urn:schemas-microsoft-com:vml" Requires="v">
                  <p:oleObj name="Equation" r:id="rId6" imgW="1218960" imgH="228600" progId="Equation.DSMT4">
                    <p:embed/>
                  </p:oleObj>
                </mc:Choice>
                <mc:Fallback>
                  <p:oleObj name="Equation" r:id="rId6" imgW="1218960" imgH="2286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3" y="2614"/>
                          <a:ext cx="1649" cy="3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8477" name="Rectangle 13">
              <a:extLst>
                <a:ext uri="{FF2B5EF4-FFF2-40B4-BE49-F238E27FC236}">
                  <a16:creationId xmlns:a16="http://schemas.microsoft.com/office/drawing/2014/main" id="{46CA67DF-E473-BA60-1F61-2A79A9B57DC7}"/>
                </a:ext>
              </a:extLst>
            </p:cNvPr>
            <p:cNvSpPr>
              <a:spLocks noChangeArrowheads="1"/>
            </p:cNvSpPr>
            <p:nvPr/>
          </p:nvSpPr>
          <p:spPr bwMode="auto">
            <a:xfrm>
              <a:off x="2426" y="2568"/>
              <a:ext cx="2314" cy="327"/>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为正整数且</a:t>
              </a:r>
            </a:p>
          </p:txBody>
        </p:sp>
      </p:grpSp>
      <p:graphicFrame>
        <p:nvGraphicFramePr>
          <p:cNvPr id="318478" name="Object 3">
            <a:extLst>
              <a:ext uri="{FF2B5EF4-FFF2-40B4-BE49-F238E27FC236}">
                <a16:creationId xmlns:a16="http://schemas.microsoft.com/office/drawing/2014/main" id="{5EDB92DD-D423-2917-6C5D-BB7300762DEC}"/>
              </a:ext>
            </a:extLst>
          </p:cNvPr>
          <p:cNvGraphicFramePr>
            <a:graphicFrameLocks noChangeAspect="1"/>
          </p:cNvGraphicFramePr>
          <p:nvPr/>
        </p:nvGraphicFramePr>
        <p:xfrm>
          <a:off x="900113" y="5734050"/>
          <a:ext cx="5397500" cy="498475"/>
        </p:xfrm>
        <a:graphic>
          <a:graphicData uri="http://schemas.openxmlformats.org/presentationml/2006/ole">
            <mc:AlternateContent xmlns:mc="http://schemas.openxmlformats.org/markup-compatibility/2006">
              <mc:Choice xmlns:v="urn:schemas-microsoft-com:vml" Requires="v">
                <p:oleObj name="Equation" r:id="rId8" imgW="2514600" imgH="228600" progId="Equation.DSMT4">
                  <p:embed/>
                </p:oleObj>
              </mc:Choice>
              <mc:Fallback>
                <p:oleObj name="Equation" r:id="rId8" imgW="2514600" imgH="228600" progId="Equation.DSMT4">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0113" y="5734050"/>
                        <a:ext cx="5397500"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8470"/>
                                        </p:tgtEl>
                                        <p:attrNameLst>
                                          <p:attrName>style.visibility</p:attrName>
                                        </p:attrNameLst>
                                      </p:cBhvr>
                                      <p:to>
                                        <p:strVal val="visible"/>
                                      </p:to>
                                    </p:set>
                                    <p:animEffect transition="in" filter="wipe(left)">
                                      <p:cBhvr>
                                        <p:cTn id="7" dur="500"/>
                                        <p:tgtEl>
                                          <p:spTgt spid="3184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8472"/>
                                        </p:tgtEl>
                                        <p:attrNameLst>
                                          <p:attrName>style.visibility</p:attrName>
                                        </p:attrNameLst>
                                      </p:cBhvr>
                                      <p:to>
                                        <p:strVal val="visible"/>
                                      </p:to>
                                    </p:set>
                                    <p:animEffect transition="in" filter="wipe(left)">
                                      <p:cBhvr>
                                        <p:cTn id="12" dur="500"/>
                                        <p:tgtEl>
                                          <p:spTgt spid="3184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8471"/>
                                        </p:tgtEl>
                                        <p:attrNameLst>
                                          <p:attrName>style.visibility</p:attrName>
                                        </p:attrNameLst>
                                      </p:cBhvr>
                                      <p:to>
                                        <p:strVal val="visible"/>
                                      </p:to>
                                    </p:set>
                                    <p:animEffect transition="in" filter="wipe(left)">
                                      <p:cBhvr>
                                        <p:cTn id="22" dur="500"/>
                                        <p:tgtEl>
                                          <p:spTgt spid="318471"/>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318473"/>
                                        </p:tgtEl>
                                        <p:attrNameLst>
                                          <p:attrName>style.visibility</p:attrName>
                                        </p:attrNameLst>
                                      </p:cBhvr>
                                      <p:to>
                                        <p:strVal val="visible"/>
                                      </p:to>
                                    </p:set>
                                    <p:animEffect transition="in" filter="wipe(left)">
                                      <p:cBhvr>
                                        <p:cTn id="26" dur="500"/>
                                        <p:tgtEl>
                                          <p:spTgt spid="31847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par>
                          <p:cTn id="32" fill="hold" nodeType="afterGroup">
                            <p:stCondLst>
                              <p:cond delay="500"/>
                            </p:stCondLst>
                            <p:childTnLst>
                              <p:par>
                                <p:cTn id="33" presetID="22" presetClass="entr" presetSubtype="8" fill="hold" nodeType="afterEffect">
                                  <p:stCondLst>
                                    <p:cond delay="0"/>
                                  </p:stCondLst>
                                  <p:childTnLst>
                                    <p:set>
                                      <p:cBhvr>
                                        <p:cTn id="34" dur="1" fill="hold">
                                          <p:stCondLst>
                                            <p:cond delay="0"/>
                                          </p:stCondLst>
                                        </p:cTn>
                                        <p:tgtEl>
                                          <p:spTgt spid="318478"/>
                                        </p:tgtEl>
                                        <p:attrNameLst>
                                          <p:attrName>style.visibility</p:attrName>
                                        </p:attrNameLst>
                                      </p:cBhvr>
                                      <p:to>
                                        <p:strVal val="visible"/>
                                      </p:to>
                                    </p:set>
                                    <p:animEffect transition="in" filter="wipe(left)">
                                      <p:cBhvr>
                                        <p:cTn id="35" dur="500"/>
                                        <p:tgtEl>
                                          <p:spTgt spid="318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70" grpId="0"/>
      <p:bldP spid="318471" grpId="0"/>
      <p:bldP spid="31847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a:extLst>
              <a:ext uri="{FF2B5EF4-FFF2-40B4-BE49-F238E27FC236}">
                <a16:creationId xmlns:a16="http://schemas.microsoft.com/office/drawing/2014/main" id="{A99C9F4B-1920-CB18-7CAE-92BC3C0DD9AA}"/>
              </a:ext>
            </a:extLst>
          </p:cNvPr>
          <p:cNvSpPr>
            <a:spLocks noChangeArrowheads="1"/>
          </p:cNvSpPr>
          <p:nvPr/>
        </p:nvSpPr>
        <p:spPr bwMode="auto">
          <a:xfrm>
            <a:off x="107950" y="4005263"/>
            <a:ext cx="64087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chemeClr val="accent2"/>
                </a:solidFill>
              </a:rPr>
              <a:t>例</a:t>
            </a:r>
            <a:r>
              <a:rPr lang="en-US" altLang="zh-CN" sz="2800" b="1">
                <a:solidFill>
                  <a:schemeClr val="accent2"/>
                </a:solidFill>
              </a:rPr>
              <a:t>3 </a:t>
            </a:r>
            <a:r>
              <a:rPr lang="zh-CN" altLang="en-US" sz="2800" b="1"/>
              <a:t>分别在复数域和实数域上将</a:t>
            </a:r>
          </a:p>
        </p:txBody>
      </p:sp>
      <p:graphicFrame>
        <p:nvGraphicFramePr>
          <p:cNvPr id="319491" name="Object 2">
            <a:extLst>
              <a:ext uri="{FF2B5EF4-FFF2-40B4-BE49-F238E27FC236}">
                <a16:creationId xmlns:a16="http://schemas.microsoft.com/office/drawing/2014/main" id="{6EBA2B61-C878-1369-4236-857B0A9B2920}"/>
              </a:ext>
            </a:extLst>
          </p:cNvPr>
          <p:cNvGraphicFramePr>
            <a:graphicFrameLocks noChangeAspect="1"/>
          </p:cNvGraphicFramePr>
          <p:nvPr/>
        </p:nvGraphicFramePr>
        <p:xfrm>
          <a:off x="755650" y="1773238"/>
          <a:ext cx="2481263" cy="498475"/>
        </p:xfrm>
        <a:graphic>
          <a:graphicData uri="http://schemas.openxmlformats.org/presentationml/2006/ole">
            <mc:AlternateContent xmlns:mc="http://schemas.openxmlformats.org/markup-compatibility/2006">
              <mc:Choice xmlns:v="urn:schemas-microsoft-com:vml" Requires="v">
                <p:oleObj name="Equation" r:id="rId2" imgW="1155600" imgH="228600" progId="Equation.DSMT4">
                  <p:embed/>
                </p:oleObj>
              </mc:Choice>
              <mc:Fallback>
                <p:oleObj name="Equation" r:id="rId2" imgW="1155600" imgH="2286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773238"/>
                        <a:ext cx="2481263"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9492" name="Rectangle 4">
            <a:extLst>
              <a:ext uri="{FF2B5EF4-FFF2-40B4-BE49-F238E27FC236}">
                <a16:creationId xmlns:a16="http://schemas.microsoft.com/office/drawing/2014/main" id="{B0632C15-FC0A-6A17-7EE5-0261E212BDA0}"/>
              </a:ext>
            </a:extLst>
          </p:cNvPr>
          <p:cNvSpPr>
            <a:spLocks noChangeArrowheads="1"/>
          </p:cNvSpPr>
          <p:nvPr/>
        </p:nvSpPr>
        <p:spPr bwMode="auto">
          <a:xfrm>
            <a:off x="3203575" y="1773238"/>
            <a:ext cx="3673475"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全是实数</a:t>
            </a:r>
            <a:r>
              <a:rPr lang="en-US" altLang="zh-CN" sz="2800" b="1">
                <a:effectLst>
                  <a:outerShdw blurRad="38100" dist="38100" dir="2700000" algn="tl">
                    <a:srgbClr val="C0C0C0"/>
                  </a:outerShdw>
                </a:effectLst>
                <a:latin typeface="Times New Roman" pitchFamily="18" charset="0"/>
                <a:ea typeface="+mn-ea"/>
              </a:rPr>
              <a:t>.</a:t>
            </a:r>
          </a:p>
        </p:txBody>
      </p:sp>
      <p:graphicFrame>
        <p:nvGraphicFramePr>
          <p:cNvPr id="319493" name="Object 3">
            <a:extLst>
              <a:ext uri="{FF2B5EF4-FFF2-40B4-BE49-F238E27FC236}">
                <a16:creationId xmlns:a16="http://schemas.microsoft.com/office/drawing/2014/main" id="{D3CFDCCC-45D1-7E02-9316-D61E79299486}"/>
              </a:ext>
            </a:extLst>
          </p:cNvPr>
          <p:cNvGraphicFramePr>
            <a:graphicFrameLocks noChangeAspect="1"/>
          </p:cNvGraphicFramePr>
          <p:nvPr/>
        </p:nvGraphicFramePr>
        <p:xfrm>
          <a:off x="755650" y="981075"/>
          <a:ext cx="1144588" cy="498475"/>
        </p:xfrm>
        <a:graphic>
          <a:graphicData uri="http://schemas.openxmlformats.org/presentationml/2006/ole">
            <mc:AlternateContent xmlns:mc="http://schemas.openxmlformats.org/markup-compatibility/2006">
              <mc:Choice xmlns:v="urn:schemas-microsoft-com:vml" Requires="v">
                <p:oleObj name="Equation" r:id="rId4" imgW="533160" imgH="228600" progId="Equation.DSMT4">
                  <p:embed/>
                </p:oleObj>
              </mc:Choice>
              <mc:Fallback>
                <p:oleObj name="Equation" r:id="rId4" imgW="533160" imgH="22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981075"/>
                        <a:ext cx="1144588"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9494" name="Rectangle 6">
            <a:extLst>
              <a:ext uri="{FF2B5EF4-FFF2-40B4-BE49-F238E27FC236}">
                <a16:creationId xmlns:a16="http://schemas.microsoft.com/office/drawing/2014/main" id="{F19DD13A-8FFB-127C-033D-2CED5282760D}"/>
              </a:ext>
            </a:extLst>
          </p:cNvPr>
          <p:cNvSpPr>
            <a:spLocks noChangeArrowheads="1"/>
          </p:cNvSpPr>
          <p:nvPr/>
        </p:nvSpPr>
        <p:spPr bwMode="auto">
          <a:xfrm>
            <a:off x="1908175" y="981075"/>
            <a:ext cx="3673475" cy="519113"/>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为 </a:t>
            </a:r>
            <a:r>
              <a:rPr lang="en-US" altLang="zh-CN" sz="2800" b="1" i="1">
                <a:effectLst>
                  <a:outerShdw blurRad="38100" dist="38100" dir="2700000" algn="tl">
                    <a:srgbClr val="C0C0C0"/>
                  </a:outerShdw>
                </a:effectLst>
                <a:latin typeface="Times New Roman" pitchFamily="18" charset="0"/>
                <a:ea typeface="+mn-ea"/>
              </a:rPr>
              <a:t>f</a:t>
            </a:r>
            <a:r>
              <a:rPr lang="en-US" altLang="zh-CN" sz="2800" b="1">
                <a:effectLst>
                  <a:outerShdw blurRad="38100" dist="38100" dir="2700000" algn="tl">
                    <a:srgbClr val="C0C0C0"/>
                  </a:outerShdw>
                </a:effectLst>
                <a:latin typeface="Times New Roman" pitchFamily="18" charset="0"/>
                <a:ea typeface="+mn-ea"/>
              </a:rPr>
              <a:t>(</a:t>
            </a:r>
            <a:r>
              <a:rPr lang="en-US" altLang="zh-CN" sz="2800" b="1" i="1">
                <a:effectLst>
                  <a:outerShdw blurRad="38100" dist="38100" dir="2700000" algn="tl">
                    <a:srgbClr val="C0C0C0"/>
                  </a:outerShdw>
                </a:effectLst>
                <a:latin typeface="Times New Roman" pitchFamily="18" charset="0"/>
                <a:ea typeface="+mn-ea"/>
              </a:rPr>
              <a:t>x</a:t>
            </a:r>
            <a:r>
              <a:rPr lang="en-US" altLang="zh-CN" sz="2800" b="1">
                <a:effectLst>
                  <a:outerShdw blurRad="38100" dist="38100" dir="2700000" algn="tl">
                    <a:srgbClr val="C0C0C0"/>
                  </a:outerShdw>
                </a:effectLst>
                <a:latin typeface="Times New Roman" pitchFamily="18" charset="0"/>
                <a:ea typeface="+mn-ea"/>
              </a:rPr>
              <a:t>)</a:t>
            </a:r>
            <a:r>
              <a:rPr lang="zh-CN" altLang="en-US" sz="2800" b="1">
                <a:effectLst>
                  <a:outerShdw blurRad="38100" dist="38100" dir="2700000" algn="tl">
                    <a:srgbClr val="C0C0C0"/>
                  </a:outerShdw>
                </a:effectLst>
                <a:latin typeface="Times New Roman" pitchFamily="18" charset="0"/>
                <a:ea typeface="+mn-ea"/>
              </a:rPr>
              <a:t>的全部实根</a:t>
            </a:r>
            <a:r>
              <a:rPr lang="en-US" altLang="zh-CN" sz="2800" b="1">
                <a:effectLst>
                  <a:outerShdw blurRad="38100" dist="38100" dir="2700000" algn="tl">
                    <a:srgbClr val="C0C0C0"/>
                  </a:outerShdw>
                </a:effectLst>
                <a:latin typeface="Times New Roman" pitchFamily="18" charset="0"/>
                <a:ea typeface="+mn-ea"/>
              </a:rPr>
              <a:t>.</a:t>
            </a:r>
          </a:p>
        </p:txBody>
      </p:sp>
      <p:graphicFrame>
        <p:nvGraphicFramePr>
          <p:cNvPr id="319495" name="Object 4">
            <a:extLst>
              <a:ext uri="{FF2B5EF4-FFF2-40B4-BE49-F238E27FC236}">
                <a16:creationId xmlns:a16="http://schemas.microsoft.com/office/drawing/2014/main" id="{9599D22E-AC75-1F78-05FE-F04060B06A23}"/>
              </a:ext>
            </a:extLst>
          </p:cNvPr>
          <p:cNvGraphicFramePr>
            <a:graphicFrameLocks noChangeAspect="1"/>
          </p:cNvGraphicFramePr>
          <p:nvPr/>
        </p:nvGraphicFramePr>
        <p:xfrm>
          <a:off x="444500" y="2552700"/>
          <a:ext cx="4689475" cy="525463"/>
        </p:xfrm>
        <a:graphic>
          <a:graphicData uri="http://schemas.openxmlformats.org/presentationml/2006/ole">
            <mc:AlternateContent xmlns:mc="http://schemas.openxmlformats.org/markup-compatibility/2006">
              <mc:Choice xmlns:v="urn:schemas-microsoft-com:vml" Requires="v">
                <p:oleObj name="Equation" r:id="rId6" imgW="2184120" imgH="241200" progId="Equation.DSMT4">
                  <p:embed/>
                </p:oleObj>
              </mc:Choice>
              <mc:Fallback>
                <p:oleObj name="Equation" r:id="rId6" imgW="2184120" imgH="2412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4500" y="2552700"/>
                        <a:ext cx="4689475" cy="525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9496" name="Rectangle 8">
            <a:extLst>
              <a:ext uri="{FF2B5EF4-FFF2-40B4-BE49-F238E27FC236}">
                <a16:creationId xmlns:a16="http://schemas.microsoft.com/office/drawing/2014/main" id="{A8CC020A-6D6D-7672-3356-081FA9BDFAA3}"/>
              </a:ext>
            </a:extLst>
          </p:cNvPr>
          <p:cNvSpPr>
            <a:spLocks noChangeArrowheads="1"/>
          </p:cNvSpPr>
          <p:nvPr/>
        </p:nvSpPr>
        <p:spPr bwMode="auto">
          <a:xfrm>
            <a:off x="5076825" y="2636838"/>
            <a:ext cx="3887788"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是</a:t>
            </a:r>
            <a:r>
              <a:rPr lang="en-US" altLang="zh-CN" sz="2800" b="1">
                <a:effectLst>
                  <a:outerShdw blurRad="38100" dist="38100" dir="2700000" algn="tl">
                    <a:srgbClr val="C0C0C0"/>
                  </a:outerShdw>
                </a:effectLst>
                <a:latin typeface="Euclid Math Two" pitchFamily="18" charset="2"/>
                <a:ea typeface="+mn-ea"/>
              </a:rPr>
              <a:t>R</a:t>
            </a:r>
            <a:r>
              <a:rPr lang="zh-CN" altLang="en-US" sz="2800" b="1">
                <a:effectLst>
                  <a:outerShdw blurRad="38100" dist="38100" dir="2700000" algn="tl">
                    <a:srgbClr val="C0C0C0"/>
                  </a:outerShdw>
                </a:effectLst>
                <a:latin typeface="Times New Roman" pitchFamily="18" charset="0"/>
                <a:ea typeface="+mn-ea"/>
              </a:rPr>
              <a:t>上不可约的多项式</a:t>
            </a:r>
            <a:r>
              <a:rPr lang="en-US" altLang="zh-CN" sz="2800" b="1">
                <a:effectLst>
                  <a:outerShdw blurRad="38100" dist="38100" dir="2700000" algn="tl">
                    <a:srgbClr val="C0C0C0"/>
                  </a:outerShdw>
                </a:effectLst>
                <a:latin typeface="Times New Roman" pitchFamily="18" charset="0"/>
                <a:ea typeface="+mn-ea"/>
              </a:rPr>
              <a:t>,</a:t>
            </a:r>
          </a:p>
        </p:txBody>
      </p:sp>
      <p:sp>
        <p:nvSpPr>
          <p:cNvPr id="319497" name="Rectangle 9">
            <a:extLst>
              <a:ext uri="{FF2B5EF4-FFF2-40B4-BE49-F238E27FC236}">
                <a16:creationId xmlns:a16="http://schemas.microsoft.com/office/drawing/2014/main" id="{6F2F4FA0-DFC2-3B9A-D4A0-A52CC90BD107}"/>
              </a:ext>
            </a:extLst>
          </p:cNvPr>
          <p:cNvSpPr>
            <a:spLocks noChangeArrowheads="1"/>
          </p:cNvSpPr>
          <p:nvPr/>
        </p:nvSpPr>
        <p:spPr bwMode="auto">
          <a:xfrm>
            <a:off x="971550" y="3284538"/>
            <a:ext cx="3887788"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满足</a:t>
            </a:r>
          </a:p>
        </p:txBody>
      </p:sp>
      <p:graphicFrame>
        <p:nvGraphicFramePr>
          <p:cNvPr id="319498" name="Object 5">
            <a:extLst>
              <a:ext uri="{FF2B5EF4-FFF2-40B4-BE49-F238E27FC236}">
                <a16:creationId xmlns:a16="http://schemas.microsoft.com/office/drawing/2014/main" id="{3E0460A5-2060-437E-8013-80B13E894773}"/>
              </a:ext>
            </a:extLst>
          </p:cNvPr>
          <p:cNvGraphicFramePr>
            <a:graphicFrameLocks noChangeAspect="1"/>
          </p:cNvGraphicFramePr>
          <p:nvPr/>
        </p:nvGraphicFramePr>
        <p:xfrm>
          <a:off x="1908175" y="3284538"/>
          <a:ext cx="3408363" cy="525462"/>
        </p:xfrm>
        <a:graphic>
          <a:graphicData uri="http://schemas.openxmlformats.org/presentationml/2006/ole">
            <mc:AlternateContent xmlns:mc="http://schemas.openxmlformats.org/markup-compatibility/2006">
              <mc:Choice xmlns:v="urn:schemas-microsoft-com:vml" Requires="v">
                <p:oleObj name="Equation" r:id="rId8" imgW="1587240" imgH="241200" progId="Equation.DSMT4">
                  <p:embed/>
                </p:oleObj>
              </mc:Choice>
              <mc:Fallback>
                <p:oleObj name="Equation" r:id="rId8" imgW="1587240" imgH="2412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8175" y="3284538"/>
                        <a:ext cx="3408363"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499" name="Object 6">
            <a:extLst>
              <a:ext uri="{FF2B5EF4-FFF2-40B4-BE49-F238E27FC236}">
                <a16:creationId xmlns:a16="http://schemas.microsoft.com/office/drawing/2014/main" id="{D34CB79B-B333-A975-B83F-1BFA307DEB5B}"/>
              </a:ext>
            </a:extLst>
          </p:cNvPr>
          <p:cNvGraphicFramePr>
            <a:graphicFrameLocks noChangeAspect="1"/>
          </p:cNvGraphicFramePr>
          <p:nvPr/>
        </p:nvGraphicFramePr>
        <p:xfrm>
          <a:off x="5148263" y="4005263"/>
          <a:ext cx="1909762" cy="496887"/>
        </p:xfrm>
        <a:graphic>
          <a:graphicData uri="http://schemas.openxmlformats.org/presentationml/2006/ole">
            <mc:AlternateContent xmlns:mc="http://schemas.openxmlformats.org/markup-compatibility/2006">
              <mc:Choice xmlns:v="urn:schemas-microsoft-com:vml" Requires="v">
                <p:oleObj name="Equation" r:id="rId10" imgW="888840" imgH="228600" progId="Equation.DSMT4">
                  <p:embed/>
                </p:oleObj>
              </mc:Choice>
              <mc:Fallback>
                <p:oleObj name="Equation" r:id="rId10" imgW="888840" imgH="2286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48263" y="4005263"/>
                        <a:ext cx="1909762" cy="496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500" name="Object 7">
            <a:extLst>
              <a:ext uri="{FF2B5EF4-FFF2-40B4-BE49-F238E27FC236}">
                <a16:creationId xmlns:a16="http://schemas.microsoft.com/office/drawing/2014/main" id="{8E311169-D25A-7E6E-1285-F1EE75066C85}"/>
              </a:ext>
            </a:extLst>
          </p:cNvPr>
          <p:cNvGraphicFramePr>
            <a:graphicFrameLocks noChangeAspect="1"/>
          </p:cNvGraphicFramePr>
          <p:nvPr/>
        </p:nvGraphicFramePr>
        <p:xfrm>
          <a:off x="755650" y="5186363"/>
          <a:ext cx="6357938" cy="496887"/>
        </p:xfrm>
        <a:graphic>
          <a:graphicData uri="http://schemas.openxmlformats.org/presentationml/2006/ole">
            <mc:AlternateContent xmlns:mc="http://schemas.openxmlformats.org/markup-compatibility/2006">
              <mc:Choice xmlns:v="urn:schemas-microsoft-com:vml" Requires="v">
                <p:oleObj name="Equation" r:id="rId12" imgW="2958840" imgH="228600" progId="Equation.DSMT4">
                  <p:embed/>
                </p:oleObj>
              </mc:Choice>
              <mc:Fallback>
                <p:oleObj name="Equation" r:id="rId12" imgW="2958840" imgH="22860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5650" y="5186363"/>
                        <a:ext cx="6357938" cy="496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9501" name="Rectangle 13">
            <a:extLst>
              <a:ext uri="{FF2B5EF4-FFF2-40B4-BE49-F238E27FC236}">
                <a16:creationId xmlns:a16="http://schemas.microsoft.com/office/drawing/2014/main" id="{5945C710-2F36-354B-4AC9-B064EB8E15B4}"/>
              </a:ext>
            </a:extLst>
          </p:cNvPr>
          <p:cNvSpPr>
            <a:spLocks noChangeArrowheads="1"/>
          </p:cNvSpPr>
          <p:nvPr/>
        </p:nvSpPr>
        <p:spPr bwMode="auto">
          <a:xfrm>
            <a:off x="827088" y="4652963"/>
            <a:ext cx="32400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分解成标准形式</a:t>
            </a:r>
            <a:r>
              <a:rPr lang="en-US" altLang="zh-CN" sz="2800" b="1"/>
              <a:t>.</a:t>
            </a:r>
          </a:p>
        </p:txBody>
      </p:sp>
      <p:sp>
        <p:nvSpPr>
          <p:cNvPr id="319502" name="Rectangle 14">
            <a:extLst>
              <a:ext uri="{FF2B5EF4-FFF2-40B4-BE49-F238E27FC236}">
                <a16:creationId xmlns:a16="http://schemas.microsoft.com/office/drawing/2014/main" id="{FF686375-4E26-CE50-349A-3B1D66834B2C}"/>
              </a:ext>
            </a:extLst>
          </p:cNvPr>
          <p:cNvSpPr>
            <a:spLocks noChangeArrowheads="1"/>
          </p:cNvSpPr>
          <p:nvPr/>
        </p:nvSpPr>
        <p:spPr bwMode="auto">
          <a:xfrm>
            <a:off x="250825" y="5157788"/>
            <a:ext cx="1295400" cy="519112"/>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solidFill>
                  <a:srgbClr val="FF6600"/>
                </a:solidFill>
                <a:effectLst>
                  <a:outerShdw blurRad="38100" dist="38100" dir="2700000" algn="tl">
                    <a:srgbClr val="C0C0C0"/>
                  </a:outerShdw>
                </a:effectLst>
                <a:latin typeface="Times New Roman" pitchFamily="18" charset="0"/>
                <a:ea typeface="+mn-ea"/>
              </a:rPr>
              <a:t>注</a:t>
            </a:r>
            <a:endParaRPr lang="zh-CN" altLang="en-US" sz="2800" b="1">
              <a:effectLst>
                <a:outerShdw blurRad="38100" dist="38100" dir="2700000" algn="tl">
                  <a:srgbClr val="C0C0C0"/>
                </a:outerShdw>
              </a:effectLst>
              <a:latin typeface="Times New Roman" pitchFamily="18" charset="0"/>
              <a:ea typeface="+mn-ea"/>
            </a:endParaRPr>
          </a:p>
        </p:txBody>
      </p:sp>
      <p:sp>
        <p:nvSpPr>
          <p:cNvPr id="65552" name="Text Box 15">
            <a:extLst>
              <a:ext uri="{FF2B5EF4-FFF2-40B4-BE49-F238E27FC236}">
                <a16:creationId xmlns:a16="http://schemas.microsoft.com/office/drawing/2014/main" id="{C0B903E9-6F48-19F2-79A9-13039EB399E2}"/>
              </a:ext>
            </a:extLst>
          </p:cNvPr>
          <p:cNvSpPr txBox="1">
            <a:spLocks noChangeArrowheads="1"/>
          </p:cNvSpPr>
          <p:nvPr/>
        </p:nvSpPr>
        <p:spPr bwMode="auto">
          <a:xfrm>
            <a:off x="755650" y="0"/>
            <a:ext cx="784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§8 </a:t>
            </a:r>
            <a:r>
              <a:rPr lang="zh-CN" altLang="en-US" sz="3200" b="1">
                <a:solidFill>
                  <a:schemeClr val="accent2"/>
                </a:solidFill>
                <a:latin typeface="宋体" panose="02010600030101010101" pitchFamily="2" charset="-122"/>
              </a:rPr>
              <a:t>复系数与实系数多项式的因式分解</a:t>
            </a:r>
          </a:p>
        </p:txBody>
      </p:sp>
      <p:grpSp>
        <p:nvGrpSpPr>
          <p:cNvPr id="65553" name="Group 18">
            <a:extLst>
              <a:ext uri="{FF2B5EF4-FFF2-40B4-BE49-F238E27FC236}">
                <a16:creationId xmlns:a16="http://schemas.microsoft.com/office/drawing/2014/main" id="{A9329053-1E18-2060-5F19-1ACAAAE61304}"/>
              </a:ext>
            </a:extLst>
          </p:cNvPr>
          <p:cNvGrpSpPr>
            <a:grpSpLocks/>
          </p:cNvGrpSpPr>
          <p:nvPr/>
        </p:nvGrpSpPr>
        <p:grpSpPr bwMode="auto">
          <a:xfrm>
            <a:off x="611188" y="5805488"/>
            <a:ext cx="6840537" cy="519112"/>
            <a:chOff x="385" y="3702"/>
            <a:chExt cx="4309" cy="327"/>
          </a:xfrm>
        </p:grpSpPr>
        <p:sp>
          <p:nvSpPr>
            <p:cNvPr id="319504" name="Rectangle 16">
              <a:extLst>
                <a:ext uri="{FF2B5EF4-FFF2-40B4-BE49-F238E27FC236}">
                  <a16:creationId xmlns:a16="http://schemas.microsoft.com/office/drawing/2014/main" id="{475D04DD-B18B-656A-2617-BAD4F37CF36B}"/>
                </a:ext>
              </a:extLst>
            </p:cNvPr>
            <p:cNvSpPr>
              <a:spLocks noChangeArrowheads="1"/>
            </p:cNvSpPr>
            <p:nvPr/>
          </p:nvSpPr>
          <p:spPr bwMode="auto">
            <a:xfrm>
              <a:off x="385" y="3702"/>
              <a:ext cx="4309" cy="327"/>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2800" b="1">
                  <a:effectLst>
                    <a:outerShdw blurRad="38100" dist="38100" dir="2700000" algn="tl">
                      <a:srgbClr val="C0C0C0"/>
                    </a:outerShdw>
                  </a:effectLst>
                  <a:latin typeface="Times New Roman" pitchFamily="18" charset="0"/>
                  <a:ea typeface="+mn-ea"/>
                </a:rPr>
                <a:t>称                                    叫做</a:t>
              </a:r>
              <a:r>
                <a:rPr lang="zh-CN" altLang="en-US" sz="2800" b="1">
                  <a:solidFill>
                    <a:srgbClr val="CC3300"/>
                  </a:solidFill>
                  <a:effectLst>
                    <a:outerShdw blurRad="38100" dist="38100" dir="2700000" algn="tl">
                      <a:srgbClr val="C0C0C0"/>
                    </a:outerShdw>
                  </a:effectLst>
                  <a:latin typeface="Times New Roman" pitchFamily="18" charset="0"/>
                  <a:ea typeface="+mn-ea"/>
                </a:rPr>
                <a:t>分圆多项式</a:t>
              </a:r>
              <a:r>
                <a:rPr lang="en-US" altLang="zh-CN" sz="2800" b="1">
                  <a:effectLst>
                    <a:outerShdw blurRad="38100" dist="38100" dir="2700000" algn="tl">
                      <a:srgbClr val="C0C0C0"/>
                    </a:outerShdw>
                  </a:effectLst>
                  <a:latin typeface="Times New Roman" pitchFamily="18" charset="0"/>
                  <a:ea typeface="+mn-ea"/>
                </a:rPr>
                <a:t>.</a:t>
              </a:r>
            </a:p>
          </p:txBody>
        </p:sp>
        <p:graphicFrame>
          <p:nvGraphicFramePr>
            <p:cNvPr id="65544" name="Object 8">
              <a:extLst>
                <a:ext uri="{FF2B5EF4-FFF2-40B4-BE49-F238E27FC236}">
                  <a16:creationId xmlns:a16="http://schemas.microsoft.com/office/drawing/2014/main" id="{30E564B0-A5C6-C7A2-834D-2A13174FBCA9}"/>
                </a:ext>
              </a:extLst>
            </p:cNvPr>
            <p:cNvGraphicFramePr>
              <a:graphicFrameLocks noChangeAspect="1"/>
            </p:cNvGraphicFramePr>
            <p:nvPr/>
          </p:nvGraphicFramePr>
          <p:xfrm>
            <a:off x="703" y="3702"/>
            <a:ext cx="1908" cy="278"/>
          </p:xfrm>
          <a:graphic>
            <a:graphicData uri="http://schemas.openxmlformats.org/presentationml/2006/ole">
              <mc:AlternateContent xmlns:mc="http://schemas.openxmlformats.org/markup-compatibility/2006">
                <mc:Choice xmlns:v="urn:schemas-microsoft-com:vml" Requires="v">
                  <p:oleObj name="Equation" r:id="rId14" imgW="1409400" imgH="203040" progId="Equation.DSMT4">
                    <p:embed/>
                  </p:oleObj>
                </mc:Choice>
                <mc:Fallback>
                  <p:oleObj name="Equation" r:id="rId14" imgW="1409400" imgH="20304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3" y="3702"/>
                          <a:ext cx="1908" cy="2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319493"/>
                                        </p:tgtEl>
                                        <p:attrNameLst>
                                          <p:attrName>style.visibility</p:attrName>
                                        </p:attrNameLst>
                                      </p:cBhvr>
                                      <p:to>
                                        <p:strVal val="visible"/>
                                      </p:to>
                                    </p:set>
                                    <p:animEffect transition="in" filter="wipe(left)">
                                      <p:cBhvr>
                                        <p:cTn id="7" dur="500"/>
                                        <p:tgtEl>
                                          <p:spTgt spid="31949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9494"/>
                                        </p:tgtEl>
                                        <p:attrNameLst>
                                          <p:attrName>style.visibility</p:attrName>
                                        </p:attrNameLst>
                                      </p:cBhvr>
                                      <p:to>
                                        <p:strVal val="visible"/>
                                      </p:to>
                                    </p:set>
                                    <p:animEffect transition="in" filter="wipe(left)">
                                      <p:cBhvr>
                                        <p:cTn id="11" dur="500"/>
                                        <p:tgtEl>
                                          <p:spTgt spid="31949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19491"/>
                                        </p:tgtEl>
                                        <p:attrNameLst>
                                          <p:attrName>style.visibility</p:attrName>
                                        </p:attrNameLst>
                                      </p:cBhvr>
                                      <p:to>
                                        <p:strVal val="visible"/>
                                      </p:to>
                                    </p:set>
                                    <p:animEffect transition="in" filter="wipe(left)">
                                      <p:cBhvr>
                                        <p:cTn id="16" dur="500"/>
                                        <p:tgtEl>
                                          <p:spTgt spid="319491"/>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19492"/>
                                        </p:tgtEl>
                                        <p:attrNameLst>
                                          <p:attrName>style.visibility</p:attrName>
                                        </p:attrNameLst>
                                      </p:cBhvr>
                                      <p:to>
                                        <p:strVal val="visible"/>
                                      </p:to>
                                    </p:set>
                                    <p:animEffect transition="in" filter="wipe(left)">
                                      <p:cBhvr>
                                        <p:cTn id="20" dur="500"/>
                                        <p:tgtEl>
                                          <p:spTgt spid="31949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319495"/>
                                        </p:tgtEl>
                                        <p:attrNameLst>
                                          <p:attrName>style.visibility</p:attrName>
                                        </p:attrNameLst>
                                      </p:cBhvr>
                                      <p:to>
                                        <p:strVal val="visible"/>
                                      </p:to>
                                    </p:set>
                                    <p:animEffect transition="in" filter="wipe(left)">
                                      <p:cBhvr>
                                        <p:cTn id="25" dur="500"/>
                                        <p:tgtEl>
                                          <p:spTgt spid="319495"/>
                                        </p:tgtEl>
                                      </p:cBhvr>
                                    </p:animEffect>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319496"/>
                                        </p:tgtEl>
                                        <p:attrNameLst>
                                          <p:attrName>style.visibility</p:attrName>
                                        </p:attrNameLst>
                                      </p:cBhvr>
                                      <p:to>
                                        <p:strVal val="visible"/>
                                      </p:to>
                                    </p:set>
                                    <p:animEffect transition="in" filter="wipe(left)">
                                      <p:cBhvr>
                                        <p:cTn id="29" dur="500"/>
                                        <p:tgtEl>
                                          <p:spTgt spid="31949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19497"/>
                                        </p:tgtEl>
                                        <p:attrNameLst>
                                          <p:attrName>style.visibility</p:attrName>
                                        </p:attrNameLst>
                                      </p:cBhvr>
                                      <p:to>
                                        <p:strVal val="visible"/>
                                      </p:to>
                                    </p:set>
                                    <p:animEffect transition="in" filter="wipe(left)">
                                      <p:cBhvr>
                                        <p:cTn id="34" dur="500"/>
                                        <p:tgtEl>
                                          <p:spTgt spid="319497"/>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319498"/>
                                        </p:tgtEl>
                                        <p:attrNameLst>
                                          <p:attrName>style.visibility</p:attrName>
                                        </p:attrNameLst>
                                      </p:cBhvr>
                                      <p:to>
                                        <p:strVal val="visible"/>
                                      </p:to>
                                    </p:set>
                                    <p:animEffect transition="in" filter="wipe(left)">
                                      <p:cBhvr>
                                        <p:cTn id="38" dur="500"/>
                                        <p:tgtEl>
                                          <p:spTgt spid="31949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19490"/>
                                        </p:tgtEl>
                                        <p:attrNameLst>
                                          <p:attrName>style.visibility</p:attrName>
                                        </p:attrNameLst>
                                      </p:cBhvr>
                                      <p:to>
                                        <p:strVal val="visible"/>
                                      </p:to>
                                    </p:set>
                                    <p:animEffect transition="in" filter="wipe(left)">
                                      <p:cBhvr>
                                        <p:cTn id="43" dur="500"/>
                                        <p:tgtEl>
                                          <p:spTgt spid="319490"/>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319499"/>
                                        </p:tgtEl>
                                        <p:attrNameLst>
                                          <p:attrName>style.visibility</p:attrName>
                                        </p:attrNameLst>
                                      </p:cBhvr>
                                      <p:to>
                                        <p:strVal val="visible"/>
                                      </p:to>
                                    </p:set>
                                    <p:animEffect transition="in" filter="wipe(left)">
                                      <p:cBhvr>
                                        <p:cTn id="47" dur="500"/>
                                        <p:tgtEl>
                                          <p:spTgt spid="319499"/>
                                        </p:tgtEl>
                                      </p:cBhvr>
                                    </p:animEffect>
                                  </p:childTnLst>
                                </p:cTn>
                              </p:par>
                            </p:childTnLst>
                          </p:cTn>
                        </p:par>
                        <p:par>
                          <p:cTn id="48" fill="hold" nodeType="afterGroup">
                            <p:stCondLst>
                              <p:cond delay="1000"/>
                            </p:stCondLst>
                            <p:childTnLst>
                              <p:par>
                                <p:cTn id="49" presetID="22" presetClass="entr" presetSubtype="8" fill="hold" grpId="0" nodeType="afterEffect">
                                  <p:stCondLst>
                                    <p:cond delay="0"/>
                                  </p:stCondLst>
                                  <p:childTnLst>
                                    <p:set>
                                      <p:cBhvr>
                                        <p:cTn id="50" dur="1" fill="hold">
                                          <p:stCondLst>
                                            <p:cond delay="0"/>
                                          </p:stCondLst>
                                        </p:cTn>
                                        <p:tgtEl>
                                          <p:spTgt spid="319501"/>
                                        </p:tgtEl>
                                        <p:attrNameLst>
                                          <p:attrName>style.visibility</p:attrName>
                                        </p:attrNameLst>
                                      </p:cBhvr>
                                      <p:to>
                                        <p:strVal val="visible"/>
                                      </p:to>
                                    </p:set>
                                    <p:animEffect transition="in" filter="wipe(left)">
                                      <p:cBhvr>
                                        <p:cTn id="51" dur="500"/>
                                        <p:tgtEl>
                                          <p:spTgt spid="31950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19502"/>
                                        </p:tgtEl>
                                        <p:attrNameLst>
                                          <p:attrName>style.visibility</p:attrName>
                                        </p:attrNameLst>
                                      </p:cBhvr>
                                      <p:to>
                                        <p:strVal val="visible"/>
                                      </p:to>
                                    </p:set>
                                    <p:animEffect transition="in" filter="wipe(left)">
                                      <p:cBhvr>
                                        <p:cTn id="56" dur="500"/>
                                        <p:tgtEl>
                                          <p:spTgt spid="319502"/>
                                        </p:tgtEl>
                                      </p:cBhvr>
                                    </p:animEffect>
                                  </p:childTnLst>
                                </p:cTn>
                              </p:par>
                              <p:par>
                                <p:cTn id="57" presetID="22" presetClass="entr" presetSubtype="8" fill="hold" nodeType="withEffect">
                                  <p:stCondLst>
                                    <p:cond delay="0"/>
                                  </p:stCondLst>
                                  <p:childTnLst>
                                    <p:set>
                                      <p:cBhvr>
                                        <p:cTn id="58" dur="1" fill="hold">
                                          <p:stCondLst>
                                            <p:cond delay="0"/>
                                          </p:stCondLst>
                                        </p:cTn>
                                        <p:tgtEl>
                                          <p:spTgt spid="319500"/>
                                        </p:tgtEl>
                                        <p:attrNameLst>
                                          <p:attrName>style.visibility</p:attrName>
                                        </p:attrNameLst>
                                      </p:cBhvr>
                                      <p:to>
                                        <p:strVal val="visible"/>
                                      </p:to>
                                    </p:set>
                                    <p:animEffect transition="in" filter="wipe(left)">
                                      <p:cBhvr>
                                        <p:cTn id="59" dur="500"/>
                                        <p:tgtEl>
                                          <p:spTgt spid="319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0" grpId="0"/>
      <p:bldP spid="319492" grpId="0"/>
      <p:bldP spid="319494" grpId="0"/>
      <p:bldP spid="319496" grpId="0"/>
      <p:bldP spid="319497" grpId="0"/>
      <p:bldP spid="319501" grpId="0"/>
      <p:bldP spid="31950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a:extLst>
              <a:ext uri="{FF2B5EF4-FFF2-40B4-BE49-F238E27FC236}">
                <a16:creationId xmlns:a16="http://schemas.microsoft.com/office/drawing/2014/main" id="{FCA980C7-83CC-6015-24C1-C02857E5C28C}"/>
              </a:ext>
            </a:extLst>
          </p:cNvPr>
          <p:cNvSpPr>
            <a:spLocks noChangeArrowheads="1"/>
          </p:cNvSpPr>
          <p:nvPr/>
        </p:nvSpPr>
        <p:spPr bwMode="auto">
          <a:xfrm>
            <a:off x="179388" y="908050"/>
            <a:ext cx="64087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solidFill>
                  <a:schemeClr val="accent2"/>
                </a:solidFill>
              </a:rPr>
              <a:t>解 </a:t>
            </a:r>
            <a:r>
              <a:rPr lang="zh-CN" altLang="en-US" sz="2800" b="1"/>
              <a:t>在复数域</a:t>
            </a:r>
            <a:r>
              <a:rPr lang="en-US" altLang="zh-CN" sz="2800" b="1">
                <a:latin typeface="Euclid Math Two"/>
              </a:rPr>
              <a:t>C</a:t>
            </a:r>
            <a:r>
              <a:rPr lang="zh-CN" altLang="en-US" sz="2800" b="1"/>
              <a:t>上</a:t>
            </a:r>
          </a:p>
        </p:txBody>
      </p:sp>
      <p:graphicFrame>
        <p:nvGraphicFramePr>
          <p:cNvPr id="320515" name="Object 2">
            <a:extLst>
              <a:ext uri="{FF2B5EF4-FFF2-40B4-BE49-F238E27FC236}">
                <a16:creationId xmlns:a16="http://schemas.microsoft.com/office/drawing/2014/main" id="{E62BA790-8531-0701-DD18-F86D744B6E6A}"/>
              </a:ext>
            </a:extLst>
          </p:cNvPr>
          <p:cNvGraphicFramePr>
            <a:graphicFrameLocks noChangeAspect="1"/>
          </p:cNvGraphicFramePr>
          <p:nvPr/>
        </p:nvGraphicFramePr>
        <p:xfrm>
          <a:off x="1547813" y="1412875"/>
          <a:ext cx="5837237" cy="523875"/>
        </p:xfrm>
        <a:graphic>
          <a:graphicData uri="http://schemas.openxmlformats.org/presentationml/2006/ole">
            <mc:AlternateContent xmlns:mc="http://schemas.openxmlformats.org/markup-compatibility/2006">
              <mc:Choice xmlns:v="urn:schemas-microsoft-com:vml" Requires="v">
                <p:oleObj name="Equation" r:id="rId2" imgW="2717640" imgH="241200" progId="Equation.DSMT4">
                  <p:embed/>
                </p:oleObj>
              </mc:Choice>
              <mc:Fallback>
                <p:oleObj name="Equation" r:id="rId2" imgW="2717640" imgH="2412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1412875"/>
                        <a:ext cx="5837237"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0516" name="Object 3">
            <a:extLst>
              <a:ext uri="{FF2B5EF4-FFF2-40B4-BE49-F238E27FC236}">
                <a16:creationId xmlns:a16="http://schemas.microsoft.com/office/drawing/2014/main" id="{B8D716A1-5F27-7CB7-E3E9-0C48ADE41487}"/>
              </a:ext>
            </a:extLst>
          </p:cNvPr>
          <p:cNvGraphicFramePr>
            <a:graphicFrameLocks noChangeAspect="1"/>
          </p:cNvGraphicFramePr>
          <p:nvPr/>
        </p:nvGraphicFramePr>
        <p:xfrm>
          <a:off x="1403350" y="2060575"/>
          <a:ext cx="5838825" cy="884238"/>
        </p:xfrm>
        <a:graphic>
          <a:graphicData uri="http://schemas.openxmlformats.org/presentationml/2006/ole">
            <mc:AlternateContent xmlns:mc="http://schemas.openxmlformats.org/markup-compatibility/2006">
              <mc:Choice xmlns:v="urn:schemas-microsoft-com:vml" Requires="v">
                <p:oleObj name="Equation" r:id="rId4" imgW="2717640" imgH="406080" progId="Equation.DSMT4">
                  <p:embed/>
                </p:oleObj>
              </mc:Choice>
              <mc:Fallback>
                <p:oleObj name="Equation" r:id="rId4" imgW="2717640" imgH="40608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2060575"/>
                        <a:ext cx="5838825"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0517" name="Rectangle 5">
            <a:extLst>
              <a:ext uri="{FF2B5EF4-FFF2-40B4-BE49-F238E27FC236}">
                <a16:creationId xmlns:a16="http://schemas.microsoft.com/office/drawing/2014/main" id="{CC91CA65-B740-C7F9-5819-C89854FCEBFC}"/>
              </a:ext>
            </a:extLst>
          </p:cNvPr>
          <p:cNvSpPr>
            <a:spLocks noChangeArrowheads="1"/>
          </p:cNvSpPr>
          <p:nvPr/>
        </p:nvSpPr>
        <p:spPr bwMode="auto">
          <a:xfrm>
            <a:off x="468313" y="2205038"/>
            <a:ext cx="32400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其中</a:t>
            </a:r>
          </a:p>
        </p:txBody>
      </p:sp>
      <p:graphicFrame>
        <p:nvGraphicFramePr>
          <p:cNvPr id="320518" name="Object 4">
            <a:extLst>
              <a:ext uri="{FF2B5EF4-FFF2-40B4-BE49-F238E27FC236}">
                <a16:creationId xmlns:a16="http://schemas.microsoft.com/office/drawing/2014/main" id="{B9DB58F4-6244-B2CB-8494-C026C517587B}"/>
              </a:ext>
            </a:extLst>
          </p:cNvPr>
          <p:cNvGraphicFramePr>
            <a:graphicFrameLocks noChangeAspect="1"/>
          </p:cNvGraphicFramePr>
          <p:nvPr/>
        </p:nvGraphicFramePr>
        <p:xfrm>
          <a:off x="1331913" y="3357563"/>
          <a:ext cx="927100" cy="496887"/>
        </p:xfrm>
        <a:graphic>
          <a:graphicData uri="http://schemas.openxmlformats.org/presentationml/2006/ole">
            <mc:AlternateContent xmlns:mc="http://schemas.openxmlformats.org/markup-compatibility/2006">
              <mc:Choice xmlns:v="urn:schemas-microsoft-com:vml" Requires="v">
                <p:oleObj name="Equation" r:id="rId6" imgW="431640" imgH="228600" progId="Equation.DSMT4">
                  <p:embed/>
                </p:oleObj>
              </mc:Choice>
              <mc:Fallback>
                <p:oleObj name="Equation" r:id="rId6" imgW="431640" imgH="2286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3357563"/>
                        <a:ext cx="927100" cy="496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0519" name="Rectangle 7">
            <a:extLst>
              <a:ext uri="{FF2B5EF4-FFF2-40B4-BE49-F238E27FC236}">
                <a16:creationId xmlns:a16="http://schemas.microsoft.com/office/drawing/2014/main" id="{E18B7E57-9B05-02B7-10EE-AF21A7065B28}"/>
              </a:ext>
            </a:extLst>
          </p:cNvPr>
          <p:cNvSpPr>
            <a:spLocks noChangeArrowheads="1"/>
          </p:cNvSpPr>
          <p:nvPr/>
        </p:nvSpPr>
        <p:spPr bwMode="auto">
          <a:xfrm>
            <a:off x="395288" y="3284538"/>
            <a:ext cx="32400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显然</a:t>
            </a:r>
          </a:p>
        </p:txBody>
      </p:sp>
      <p:graphicFrame>
        <p:nvGraphicFramePr>
          <p:cNvPr id="320520" name="Object 5">
            <a:extLst>
              <a:ext uri="{FF2B5EF4-FFF2-40B4-BE49-F238E27FC236}">
                <a16:creationId xmlns:a16="http://schemas.microsoft.com/office/drawing/2014/main" id="{4C7D00C9-7560-38EB-9EA6-69E4B4B05FC7}"/>
              </a:ext>
            </a:extLst>
          </p:cNvPr>
          <p:cNvGraphicFramePr>
            <a:graphicFrameLocks noChangeAspect="1"/>
          </p:cNvGraphicFramePr>
          <p:nvPr/>
        </p:nvGraphicFramePr>
        <p:xfrm>
          <a:off x="3779838" y="3357563"/>
          <a:ext cx="1362075" cy="552450"/>
        </p:xfrm>
        <a:graphic>
          <a:graphicData uri="http://schemas.openxmlformats.org/presentationml/2006/ole">
            <mc:AlternateContent xmlns:mc="http://schemas.openxmlformats.org/markup-compatibility/2006">
              <mc:Choice xmlns:v="urn:schemas-microsoft-com:vml" Requires="v">
                <p:oleObj name="Equation" r:id="rId8" imgW="634680" imgH="253800" progId="Equation.DSMT4">
                  <p:embed/>
                </p:oleObj>
              </mc:Choice>
              <mc:Fallback>
                <p:oleObj name="Equation" r:id="rId8" imgW="634680" imgH="2538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9838" y="3357563"/>
                        <a:ext cx="1362075"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0521" name="Rectangle 9">
            <a:extLst>
              <a:ext uri="{FF2B5EF4-FFF2-40B4-BE49-F238E27FC236}">
                <a16:creationId xmlns:a16="http://schemas.microsoft.com/office/drawing/2014/main" id="{2BE2E29B-93F3-DF75-428C-51CE067138DA}"/>
              </a:ext>
            </a:extLst>
          </p:cNvPr>
          <p:cNvSpPr>
            <a:spLocks noChangeArrowheads="1"/>
          </p:cNvSpPr>
          <p:nvPr/>
        </p:nvSpPr>
        <p:spPr bwMode="auto">
          <a:xfrm>
            <a:off x="468313" y="4149725"/>
            <a:ext cx="3240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又</a:t>
            </a:r>
          </a:p>
        </p:txBody>
      </p:sp>
      <p:graphicFrame>
        <p:nvGraphicFramePr>
          <p:cNvPr id="320522" name="Object 6">
            <a:extLst>
              <a:ext uri="{FF2B5EF4-FFF2-40B4-BE49-F238E27FC236}">
                <a16:creationId xmlns:a16="http://schemas.microsoft.com/office/drawing/2014/main" id="{BBA19321-F558-2E8D-1005-32D8F3330FAF}"/>
              </a:ext>
            </a:extLst>
          </p:cNvPr>
          <p:cNvGraphicFramePr>
            <a:graphicFrameLocks noChangeAspect="1"/>
          </p:cNvGraphicFramePr>
          <p:nvPr/>
        </p:nvGraphicFramePr>
        <p:xfrm>
          <a:off x="971550" y="4149725"/>
          <a:ext cx="2533650" cy="552450"/>
        </p:xfrm>
        <a:graphic>
          <a:graphicData uri="http://schemas.openxmlformats.org/presentationml/2006/ole">
            <mc:AlternateContent xmlns:mc="http://schemas.openxmlformats.org/markup-compatibility/2006">
              <mc:Choice xmlns:v="urn:schemas-microsoft-com:vml" Requires="v">
                <p:oleObj name="Equation" r:id="rId10" imgW="1180800" imgH="253800" progId="Equation.DSMT4">
                  <p:embed/>
                </p:oleObj>
              </mc:Choice>
              <mc:Fallback>
                <p:oleObj name="Equation" r:id="rId10" imgW="1180800" imgH="2538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1550" y="4149725"/>
                        <a:ext cx="253365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0523" name="Object 7">
            <a:extLst>
              <a:ext uri="{FF2B5EF4-FFF2-40B4-BE49-F238E27FC236}">
                <a16:creationId xmlns:a16="http://schemas.microsoft.com/office/drawing/2014/main" id="{8EEF77F4-6B6F-890D-F084-7C9BCF8CADDD}"/>
              </a:ext>
            </a:extLst>
          </p:cNvPr>
          <p:cNvGraphicFramePr>
            <a:graphicFrameLocks noChangeAspect="1"/>
          </p:cNvGraphicFramePr>
          <p:nvPr/>
        </p:nvGraphicFramePr>
        <p:xfrm>
          <a:off x="5364163" y="3357563"/>
          <a:ext cx="1362075" cy="635000"/>
        </p:xfrm>
        <a:graphic>
          <a:graphicData uri="http://schemas.openxmlformats.org/presentationml/2006/ole">
            <mc:AlternateContent xmlns:mc="http://schemas.openxmlformats.org/markup-compatibility/2006">
              <mc:Choice xmlns:v="urn:schemas-microsoft-com:vml" Requires="v">
                <p:oleObj name="Equation" r:id="rId12" imgW="634680" imgH="291960" progId="Equation.DSMT4">
                  <p:embed/>
                </p:oleObj>
              </mc:Choice>
              <mc:Fallback>
                <p:oleObj name="Equation" r:id="rId12" imgW="634680" imgH="29196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64163" y="3357563"/>
                        <a:ext cx="1362075"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0524" name="Object 8">
            <a:extLst>
              <a:ext uri="{FF2B5EF4-FFF2-40B4-BE49-F238E27FC236}">
                <a16:creationId xmlns:a16="http://schemas.microsoft.com/office/drawing/2014/main" id="{EA486963-DF13-3791-B2C2-6AB27F63479A}"/>
              </a:ext>
            </a:extLst>
          </p:cNvPr>
          <p:cNvGraphicFramePr>
            <a:graphicFrameLocks noChangeAspect="1"/>
          </p:cNvGraphicFramePr>
          <p:nvPr/>
        </p:nvGraphicFramePr>
        <p:xfrm>
          <a:off x="3635375" y="4221163"/>
          <a:ext cx="790575" cy="442912"/>
        </p:xfrm>
        <a:graphic>
          <a:graphicData uri="http://schemas.openxmlformats.org/presentationml/2006/ole">
            <mc:AlternateContent xmlns:mc="http://schemas.openxmlformats.org/markup-compatibility/2006">
              <mc:Choice xmlns:v="urn:schemas-microsoft-com:vml" Requires="v">
                <p:oleObj name="Equation" r:id="rId14" imgW="368280" imgH="203040" progId="Equation.DSMT4">
                  <p:embed/>
                </p:oleObj>
              </mc:Choice>
              <mc:Fallback>
                <p:oleObj name="Equation" r:id="rId14" imgW="368280" imgH="20304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35375" y="4221163"/>
                        <a:ext cx="790575"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0525" name="Rectangle 13">
            <a:extLst>
              <a:ext uri="{FF2B5EF4-FFF2-40B4-BE49-F238E27FC236}">
                <a16:creationId xmlns:a16="http://schemas.microsoft.com/office/drawing/2014/main" id="{F5BA1E55-7972-9FCF-CAB4-1D81FAAC9E32}"/>
              </a:ext>
            </a:extLst>
          </p:cNvPr>
          <p:cNvSpPr>
            <a:spLocks noChangeArrowheads="1"/>
          </p:cNvSpPr>
          <p:nvPr/>
        </p:nvSpPr>
        <p:spPr bwMode="auto">
          <a:xfrm>
            <a:off x="4356100" y="4076700"/>
            <a:ext cx="3240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无重根</a:t>
            </a:r>
            <a:r>
              <a:rPr lang="en-US" altLang="zh-CN" sz="2800" b="1"/>
              <a:t>,</a:t>
            </a:r>
          </a:p>
        </p:txBody>
      </p:sp>
      <p:graphicFrame>
        <p:nvGraphicFramePr>
          <p:cNvPr id="320526" name="Object 9">
            <a:extLst>
              <a:ext uri="{FF2B5EF4-FFF2-40B4-BE49-F238E27FC236}">
                <a16:creationId xmlns:a16="http://schemas.microsoft.com/office/drawing/2014/main" id="{DCD8C5CE-5BEB-F78C-68FD-6AEC3FBBF112}"/>
              </a:ext>
            </a:extLst>
          </p:cNvPr>
          <p:cNvGraphicFramePr>
            <a:graphicFrameLocks noChangeAspect="1"/>
          </p:cNvGraphicFramePr>
          <p:nvPr/>
        </p:nvGraphicFramePr>
        <p:xfrm>
          <a:off x="827088" y="4941888"/>
          <a:ext cx="2617787" cy="498475"/>
        </p:xfrm>
        <a:graphic>
          <a:graphicData uri="http://schemas.openxmlformats.org/presentationml/2006/ole">
            <mc:AlternateContent xmlns:mc="http://schemas.openxmlformats.org/markup-compatibility/2006">
              <mc:Choice xmlns:v="urn:schemas-microsoft-com:vml" Requires="v">
                <p:oleObj name="Equation" r:id="rId16" imgW="1218960" imgH="228600" progId="Equation.DSMT4">
                  <p:embed/>
                </p:oleObj>
              </mc:Choice>
              <mc:Fallback>
                <p:oleObj name="Equation" r:id="rId16" imgW="1218960" imgH="228600" progId="Equation.DSMT4">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7088" y="4941888"/>
                        <a:ext cx="2617787"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0527" name="Rectangle 15">
            <a:extLst>
              <a:ext uri="{FF2B5EF4-FFF2-40B4-BE49-F238E27FC236}">
                <a16:creationId xmlns:a16="http://schemas.microsoft.com/office/drawing/2014/main" id="{3859DCC8-D83A-0A30-DB50-68C22400F46F}"/>
              </a:ext>
            </a:extLst>
          </p:cNvPr>
          <p:cNvSpPr>
            <a:spLocks noChangeArrowheads="1"/>
          </p:cNvSpPr>
          <p:nvPr/>
        </p:nvSpPr>
        <p:spPr bwMode="auto">
          <a:xfrm>
            <a:off x="3492500" y="4868863"/>
            <a:ext cx="3240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各不相同</a:t>
            </a:r>
            <a:r>
              <a:rPr lang="en-US" altLang="zh-CN" sz="2800" b="1"/>
              <a:t>.</a:t>
            </a:r>
          </a:p>
        </p:txBody>
      </p:sp>
      <p:graphicFrame>
        <p:nvGraphicFramePr>
          <p:cNvPr id="320528" name="Object 10">
            <a:extLst>
              <a:ext uri="{FF2B5EF4-FFF2-40B4-BE49-F238E27FC236}">
                <a16:creationId xmlns:a16="http://schemas.microsoft.com/office/drawing/2014/main" id="{CDAE82D6-FDF8-EF9F-BA8E-D3D4B7999671}"/>
              </a:ext>
            </a:extLst>
          </p:cNvPr>
          <p:cNvGraphicFramePr>
            <a:graphicFrameLocks noChangeAspect="1"/>
          </p:cNvGraphicFramePr>
          <p:nvPr/>
        </p:nvGraphicFramePr>
        <p:xfrm>
          <a:off x="2411413" y="3357563"/>
          <a:ext cx="1144587" cy="525462"/>
        </p:xfrm>
        <a:graphic>
          <a:graphicData uri="http://schemas.openxmlformats.org/presentationml/2006/ole">
            <mc:AlternateContent xmlns:mc="http://schemas.openxmlformats.org/markup-compatibility/2006">
              <mc:Choice xmlns:v="urn:schemas-microsoft-com:vml" Requires="v">
                <p:oleObj name="Equation" r:id="rId18" imgW="533160" imgH="241200" progId="Equation.DSMT4">
                  <p:embed/>
                </p:oleObj>
              </mc:Choice>
              <mc:Fallback>
                <p:oleObj name="Equation" r:id="rId18" imgW="533160" imgH="241200" progId="Equation.DSMT4">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11413" y="3357563"/>
                        <a:ext cx="1144587"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7">
            <a:extLst>
              <a:ext uri="{FF2B5EF4-FFF2-40B4-BE49-F238E27FC236}">
                <a16:creationId xmlns:a16="http://schemas.microsoft.com/office/drawing/2014/main" id="{E52330D4-90E7-AF26-40D9-165A98E6ACF3}"/>
              </a:ext>
            </a:extLst>
          </p:cNvPr>
          <p:cNvGrpSpPr>
            <a:grpSpLocks/>
          </p:cNvGrpSpPr>
          <p:nvPr/>
        </p:nvGrpSpPr>
        <p:grpSpPr bwMode="auto">
          <a:xfrm>
            <a:off x="5508625" y="3644900"/>
            <a:ext cx="3203575" cy="2663825"/>
            <a:chOff x="3016" y="2069"/>
            <a:chExt cx="2018" cy="1678"/>
          </a:xfrm>
        </p:grpSpPr>
        <p:grpSp>
          <p:nvGrpSpPr>
            <p:cNvPr id="66584" name="Group 18">
              <a:extLst>
                <a:ext uri="{FF2B5EF4-FFF2-40B4-BE49-F238E27FC236}">
                  <a16:creationId xmlns:a16="http://schemas.microsoft.com/office/drawing/2014/main" id="{6995AB68-844D-6F9F-7624-944A9CDB126F}"/>
                </a:ext>
              </a:extLst>
            </p:cNvPr>
            <p:cNvGrpSpPr>
              <a:grpSpLocks/>
            </p:cNvGrpSpPr>
            <p:nvPr/>
          </p:nvGrpSpPr>
          <p:grpSpPr bwMode="auto">
            <a:xfrm>
              <a:off x="3016" y="2069"/>
              <a:ext cx="2018" cy="1678"/>
              <a:chOff x="3742" y="1979"/>
              <a:chExt cx="2018" cy="1678"/>
            </a:xfrm>
          </p:grpSpPr>
          <p:sp>
            <p:nvSpPr>
              <p:cNvPr id="66591" name="Line 19">
                <a:extLst>
                  <a:ext uri="{FF2B5EF4-FFF2-40B4-BE49-F238E27FC236}">
                    <a16:creationId xmlns:a16="http://schemas.microsoft.com/office/drawing/2014/main" id="{6F7949C3-8D2A-8B9A-3FAE-07838A39944C}"/>
                  </a:ext>
                </a:extLst>
              </p:cNvPr>
              <p:cNvSpPr>
                <a:spLocks noChangeShapeType="1"/>
              </p:cNvSpPr>
              <p:nvPr/>
            </p:nvSpPr>
            <p:spPr bwMode="auto">
              <a:xfrm flipV="1">
                <a:off x="3742" y="2886"/>
                <a:ext cx="1905" cy="4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92" name="Line 20">
                <a:extLst>
                  <a:ext uri="{FF2B5EF4-FFF2-40B4-BE49-F238E27FC236}">
                    <a16:creationId xmlns:a16="http://schemas.microsoft.com/office/drawing/2014/main" id="{4AEC4E03-0607-72E6-25D4-D388B18D6411}"/>
                  </a:ext>
                </a:extLst>
              </p:cNvPr>
              <p:cNvSpPr>
                <a:spLocks noChangeShapeType="1"/>
              </p:cNvSpPr>
              <p:nvPr/>
            </p:nvSpPr>
            <p:spPr bwMode="auto">
              <a:xfrm flipH="1" flipV="1">
                <a:off x="4649" y="1979"/>
                <a:ext cx="45" cy="167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93" name="Oval 21">
                <a:extLst>
                  <a:ext uri="{FF2B5EF4-FFF2-40B4-BE49-F238E27FC236}">
                    <a16:creationId xmlns:a16="http://schemas.microsoft.com/office/drawing/2014/main" id="{B47A4470-83E4-F966-D81B-1CE2146F8BD3}"/>
                  </a:ext>
                </a:extLst>
              </p:cNvPr>
              <p:cNvSpPr>
                <a:spLocks noChangeArrowheads="1"/>
              </p:cNvSpPr>
              <p:nvPr/>
            </p:nvSpPr>
            <p:spPr bwMode="auto">
              <a:xfrm>
                <a:off x="4195" y="2432"/>
                <a:ext cx="953" cy="953"/>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graphicFrame>
            <p:nvGraphicFramePr>
              <p:cNvPr id="66571" name="Object 11">
                <a:extLst>
                  <a:ext uri="{FF2B5EF4-FFF2-40B4-BE49-F238E27FC236}">
                    <a16:creationId xmlns:a16="http://schemas.microsoft.com/office/drawing/2014/main" id="{D1148DA5-3100-C644-DEA8-AF99BF37F8DA}"/>
                  </a:ext>
                </a:extLst>
              </p:cNvPr>
              <p:cNvGraphicFramePr>
                <a:graphicFrameLocks noChangeAspect="1"/>
              </p:cNvGraphicFramePr>
              <p:nvPr/>
            </p:nvGraphicFramePr>
            <p:xfrm>
              <a:off x="5176" y="2704"/>
              <a:ext cx="584" cy="313"/>
            </p:xfrm>
            <a:graphic>
              <a:graphicData uri="http://schemas.openxmlformats.org/presentationml/2006/ole">
                <mc:AlternateContent xmlns:mc="http://schemas.openxmlformats.org/markup-compatibility/2006">
                  <mc:Choice xmlns:v="urn:schemas-microsoft-com:vml" Requires="v">
                    <p:oleObj name="Equation" r:id="rId20" imgW="431640" imgH="228600" progId="Equation.DSMT4">
                      <p:embed/>
                    </p:oleObj>
                  </mc:Choice>
                  <mc:Fallback>
                    <p:oleObj name="Equation" r:id="rId20" imgW="431640" imgH="228600" progId="Equation.DSMT4">
                      <p:embed/>
                      <p:pic>
                        <p:nvPicPr>
                          <p:cNvPr id="0" name="Object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76" y="2704"/>
                            <a:ext cx="584" cy="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72" name="Object 12">
                <a:extLst>
                  <a:ext uri="{FF2B5EF4-FFF2-40B4-BE49-F238E27FC236}">
                    <a16:creationId xmlns:a16="http://schemas.microsoft.com/office/drawing/2014/main" id="{FE2A71CF-1C83-D949-A7D0-0D04C5BBE373}"/>
                  </a:ext>
                </a:extLst>
              </p:cNvPr>
              <p:cNvGraphicFramePr>
                <a:graphicFrameLocks noChangeAspect="1"/>
              </p:cNvGraphicFramePr>
              <p:nvPr/>
            </p:nvGraphicFramePr>
            <p:xfrm>
              <a:off x="5057" y="2387"/>
              <a:ext cx="223" cy="313"/>
            </p:xfrm>
            <a:graphic>
              <a:graphicData uri="http://schemas.openxmlformats.org/presentationml/2006/ole">
                <mc:AlternateContent xmlns:mc="http://schemas.openxmlformats.org/markup-compatibility/2006">
                  <mc:Choice xmlns:v="urn:schemas-microsoft-com:vml" Requires="v">
                    <p:oleObj name="Equation" r:id="rId22" imgW="164880" imgH="228600" progId="Equation.DSMT4">
                      <p:embed/>
                    </p:oleObj>
                  </mc:Choice>
                  <mc:Fallback>
                    <p:oleObj name="Equation" r:id="rId22" imgW="164880" imgH="228600" progId="Equation.DSMT4">
                      <p:embed/>
                      <p:pic>
                        <p:nvPicPr>
                          <p:cNvPr id="0" name="Object 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057" y="2387"/>
                            <a:ext cx="223" cy="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73" name="Object 13">
                <a:extLst>
                  <a:ext uri="{FF2B5EF4-FFF2-40B4-BE49-F238E27FC236}">
                    <a16:creationId xmlns:a16="http://schemas.microsoft.com/office/drawing/2014/main" id="{444AAB71-2484-AFCE-EEBD-22FC791F5A4E}"/>
                  </a:ext>
                </a:extLst>
              </p:cNvPr>
              <p:cNvGraphicFramePr>
                <a:graphicFrameLocks noChangeAspect="1"/>
              </p:cNvGraphicFramePr>
              <p:nvPr/>
            </p:nvGraphicFramePr>
            <p:xfrm>
              <a:off x="4740" y="2160"/>
              <a:ext cx="223" cy="313"/>
            </p:xfrm>
            <a:graphic>
              <a:graphicData uri="http://schemas.openxmlformats.org/presentationml/2006/ole">
                <mc:AlternateContent xmlns:mc="http://schemas.openxmlformats.org/markup-compatibility/2006">
                  <mc:Choice xmlns:v="urn:schemas-microsoft-com:vml" Requires="v">
                    <p:oleObj name="Equation" r:id="rId24" imgW="164880" imgH="228600" progId="Equation.DSMT4">
                      <p:embed/>
                    </p:oleObj>
                  </mc:Choice>
                  <mc:Fallback>
                    <p:oleObj name="Equation" r:id="rId24" imgW="164880" imgH="228600" progId="Equation.DSMT4">
                      <p:embed/>
                      <p:pic>
                        <p:nvPicPr>
                          <p:cNvPr id="0" name="Object 1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740" y="2160"/>
                            <a:ext cx="223" cy="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74" name="Object 14">
                <a:extLst>
                  <a:ext uri="{FF2B5EF4-FFF2-40B4-BE49-F238E27FC236}">
                    <a16:creationId xmlns:a16="http://schemas.microsoft.com/office/drawing/2014/main" id="{DA1673DC-C5E3-2ECC-5839-3CD98ABCAB40}"/>
                  </a:ext>
                </a:extLst>
              </p:cNvPr>
              <p:cNvGraphicFramePr>
                <a:graphicFrameLocks noChangeAspect="1"/>
              </p:cNvGraphicFramePr>
              <p:nvPr/>
            </p:nvGraphicFramePr>
            <p:xfrm>
              <a:off x="5057" y="2976"/>
              <a:ext cx="361" cy="313"/>
            </p:xfrm>
            <a:graphic>
              <a:graphicData uri="http://schemas.openxmlformats.org/presentationml/2006/ole">
                <mc:AlternateContent xmlns:mc="http://schemas.openxmlformats.org/markup-compatibility/2006">
                  <mc:Choice xmlns:v="urn:schemas-microsoft-com:vml" Requires="v">
                    <p:oleObj name="Equation" r:id="rId26" imgW="266400" imgH="228600" progId="Equation.DSMT4">
                      <p:embed/>
                    </p:oleObj>
                  </mc:Choice>
                  <mc:Fallback>
                    <p:oleObj name="Equation" r:id="rId26" imgW="266400" imgH="228600" progId="Equation.DSMT4">
                      <p:embed/>
                      <p:pic>
                        <p:nvPicPr>
                          <p:cNvPr id="0" name="Object 1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057" y="2976"/>
                            <a:ext cx="361" cy="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75" name="Object 15">
                <a:extLst>
                  <a:ext uri="{FF2B5EF4-FFF2-40B4-BE49-F238E27FC236}">
                    <a16:creationId xmlns:a16="http://schemas.microsoft.com/office/drawing/2014/main" id="{C3AD3E09-B5D0-40F1-1F14-7AD790F9E48A}"/>
                  </a:ext>
                </a:extLst>
              </p:cNvPr>
              <p:cNvGraphicFramePr>
                <a:graphicFrameLocks noChangeAspect="1"/>
              </p:cNvGraphicFramePr>
              <p:nvPr/>
            </p:nvGraphicFramePr>
            <p:xfrm>
              <a:off x="4876" y="3203"/>
              <a:ext cx="378" cy="313"/>
            </p:xfrm>
            <a:graphic>
              <a:graphicData uri="http://schemas.openxmlformats.org/presentationml/2006/ole">
                <mc:AlternateContent xmlns:mc="http://schemas.openxmlformats.org/markup-compatibility/2006">
                  <mc:Choice xmlns:v="urn:schemas-microsoft-com:vml" Requires="v">
                    <p:oleObj name="Equation" r:id="rId28" imgW="279360" imgH="228600" progId="Equation.DSMT4">
                      <p:embed/>
                    </p:oleObj>
                  </mc:Choice>
                  <mc:Fallback>
                    <p:oleObj name="Equation" r:id="rId28" imgW="279360" imgH="228600" progId="Equation.DSMT4">
                      <p:embed/>
                      <p:pic>
                        <p:nvPicPr>
                          <p:cNvPr id="0" name="Object 1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876" y="3203"/>
                            <a:ext cx="378" cy="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6585" name="Group 27">
              <a:extLst>
                <a:ext uri="{FF2B5EF4-FFF2-40B4-BE49-F238E27FC236}">
                  <a16:creationId xmlns:a16="http://schemas.microsoft.com/office/drawing/2014/main" id="{96FFADF8-6692-E107-B22B-1084E1D33DF2}"/>
                </a:ext>
              </a:extLst>
            </p:cNvPr>
            <p:cNvGrpSpPr>
              <a:grpSpLocks/>
            </p:cNvGrpSpPr>
            <p:nvPr/>
          </p:nvGrpSpPr>
          <p:grpSpPr bwMode="auto">
            <a:xfrm>
              <a:off x="4105" y="2523"/>
              <a:ext cx="346" cy="901"/>
              <a:chOff x="4830" y="2438"/>
              <a:chExt cx="346" cy="901"/>
            </a:xfrm>
          </p:grpSpPr>
          <p:sp>
            <p:nvSpPr>
              <p:cNvPr id="66586" name="Oval 28">
                <a:extLst>
                  <a:ext uri="{FF2B5EF4-FFF2-40B4-BE49-F238E27FC236}">
                    <a16:creationId xmlns:a16="http://schemas.microsoft.com/office/drawing/2014/main" id="{0960B2EF-4C76-09A6-5408-5008CEE3ADEE}"/>
                  </a:ext>
                </a:extLst>
              </p:cNvPr>
              <p:cNvSpPr>
                <a:spLocks noChangeArrowheads="1"/>
              </p:cNvSpPr>
              <p:nvPr/>
            </p:nvSpPr>
            <p:spPr bwMode="auto">
              <a:xfrm>
                <a:off x="5057" y="2614"/>
                <a:ext cx="46" cy="45"/>
              </a:xfrm>
              <a:prstGeom prst="ellipse">
                <a:avLst/>
              </a:prstGeom>
              <a:solidFill>
                <a:srgbClr val="FF0000"/>
              </a:solidFill>
              <a:ln w="9525" algn="ctr">
                <a:solidFill>
                  <a:schemeClr val="tx1"/>
                </a:solidFill>
                <a:round/>
                <a:headEnd/>
                <a:tailEnd/>
              </a:ln>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66587" name="Oval 29">
                <a:extLst>
                  <a:ext uri="{FF2B5EF4-FFF2-40B4-BE49-F238E27FC236}">
                    <a16:creationId xmlns:a16="http://schemas.microsoft.com/office/drawing/2014/main" id="{2D940146-5244-1227-1745-74699DB3D290}"/>
                  </a:ext>
                </a:extLst>
              </p:cNvPr>
              <p:cNvSpPr>
                <a:spLocks noChangeArrowheads="1"/>
              </p:cNvSpPr>
              <p:nvPr/>
            </p:nvSpPr>
            <p:spPr bwMode="auto">
              <a:xfrm>
                <a:off x="5130" y="2874"/>
                <a:ext cx="46" cy="45"/>
              </a:xfrm>
              <a:prstGeom prst="ellipse">
                <a:avLst/>
              </a:prstGeom>
              <a:solidFill>
                <a:srgbClr val="FF0000"/>
              </a:solidFill>
              <a:ln w="9525" algn="ctr">
                <a:solidFill>
                  <a:schemeClr val="tx1"/>
                </a:solidFill>
                <a:round/>
                <a:headEnd/>
                <a:tailEnd/>
              </a:ln>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66588" name="Oval 30">
                <a:extLst>
                  <a:ext uri="{FF2B5EF4-FFF2-40B4-BE49-F238E27FC236}">
                    <a16:creationId xmlns:a16="http://schemas.microsoft.com/office/drawing/2014/main" id="{A8E42186-483B-85FE-C839-4FBAB2B45BBC}"/>
                  </a:ext>
                </a:extLst>
              </p:cNvPr>
              <p:cNvSpPr>
                <a:spLocks noChangeArrowheads="1"/>
              </p:cNvSpPr>
              <p:nvPr/>
            </p:nvSpPr>
            <p:spPr bwMode="auto">
              <a:xfrm>
                <a:off x="5073" y="3103"/>
                <a:ext cx="46" cy="45"/>
              </a:xfrm>
              <a:prstGeom prst="ellipse">
                <a:avLst/>
              </a:prstGeom>
              <a:solidFill>
                <a:srgbClr val="FF0000"/>
              </a:solidFill>
              <a:ln w="9525" algn="ctr">
                <a:solidFill>
                  <a:schemeClr val="tx1"/>
                </a:solidFill>
                <a:round/>
                <a:headEnd/>
                <a:tailEnd/>
              </a:ln>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66589" name="Oval 31">
                <a:extLst>
                  <a:ext uri="{FF2B5EF4-FFF2-40B4-BE49-F238E27FC236}">
                    <a16:creationId xmlns:a16="http://schemas.microsoft.com/office/drawing/2014/main" id="{39297B9D-01E3-3455-C97A-674CD0E19EAB}"/>
                  </a:ext>
                </a:extLst>
              </p:cNvPr>
              <p:cNvSpPr>
                <a:spLocks noChangeArrowheads="1"/>
              </p:cNvSpPr>
              <p:nvPr/>
            </p:nvSpPr>
            <p:spPr bwMode="auto">
              <a:xfrm>
                <a:off x="4830" y="2438"/>
                <a:ext cx="46" cy="45"/>
              </a:xfrm>
              <a:prstGeom prst="ellipse">
                <a:avLst/>
              </a:prstGeom>
              <a:solidFill>
                <a:srgbClr val="FF0000"/>
              </a:solidFill>
              <a:ln w="9525" algn="ctr">
                <a:solidFill>
                  <a:schemeClr val="tx1"/>
                </a:solidFill>
                <a:round/>
                <a:headEnd/>
                <a:tailEnd/>
              </a:ln>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66590" name="Oval 32">
                <a:extLst>
                  <a:ext uri="{FF2B5EF4-FFF2-40B4-BE49-F238E27FC236}">
                    <a16:creationId xmlns:a16="http://schemas.microsoft.com/office/drawing/2014/main" id="{7D3A8652-AD79-1663-0F97-6A29FDDEE979}"/>
                  </a:ext>
                </a:extLst>
              </p:cNvPr>
              <p:cNvSpPr>
                <a:spLocks noChangeArrowheads="1"/>
              </p:cNvSpPr>
              <p:nvPr/>
            </p:nvSpPr>
            <p:spPr bwMode="auto">
              <a:xfrm>
                <a:off x="4876" y="3294"/>
                <a:ext cx="46" cy="45"/>
              </a:xfrm>
              <a:prstGeom prst="ellipse">
                <a:avLst/>
              </a:prstGeom>
              <a:solidFill>
                <a:srgbClr val="FF0000"/>
              </a:solidFill>
              <a:ln w="9525" algn="ctr">
                <a:solidFill>
                  <a:schemeClr val="tx1"/>
                </a:solidFill>
                <a:round/>
                <a:headEnd/>
                <a:tailEnd/>
              </a:ln>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grpSp>
      </p:grpSp>
      <p:sp>
        <p:nvSpPr>
          <p:cNvPr id="66583" name="Text Box 33">
            <a:extLst>
              <a:ext uri="{FF2B5EF4-FFF2-40B4-BE49-F238E27FC236}">
                <a16:creationId xmlns:a16="http://schemas.microsoft.com/office/drawing/2014/main" id="{129E5864-9F49-760B-773A-EE205634F73E}"/>
              </a:ext>
            </a:extLst>
          </p:cNvPr>
          <p:cNvSpPr txBox="1">
            <a:spLocks noChangeArrowheads="1"/>
          </p:cNvSpPr>
          <p:nvPr/>
        </p:nvSpPr>
        <p:spPr bwMode="auto">
          <a:xfrm>
            <a:off x="755650" y="0"/>
            <a:ext cx="784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§8 </a:t>
            </a:r>
            <a:r>
              <a:rPr lang="zh-CN" altLang="en-US" sz="3200" b="1">
                <a:solidFill>
                  <a:schemeClr val="accent2"/>
                </a:solidFill>
                <a:latin typeface="宋体" panose="02010600030101010101" pitchFamily="2" charset="-122"/>
              </a:rPr>
              <a:t>复系数与实系数多项式的因式分解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20514"/>
                                        </p:tgtEl>
                                        <p:attrNameLst>
                                          <p:attrName>style.visibility</p:attrName>
                                        </p:attrNameLst>
                                      </p:cBhvr>
                                      <p:to>
                                        <p:strVal val="visible"/>
                                      </p:to>
                                    </p:set>
                                    <p:animEffect transition="in" filter="wipe(left)">
                                      <p:cBhvr>
                                        <p:cTn id="7" dur="500"/>
                                        <p:tgtEl>
                                          <p:spTgt spid="3205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20515"/>
                                        </p:tgtEl>
                                        <p:attrNameLst>
                                          <p:attrName>style.visibility</p:attrName>
                                        </p:attrNameLst>
                                      </p:cBhvr>
                                      <p:to>
                                        <p:strVal val="visible"/>
                                      </p:to>
                                    </p:set>
                                    <p:animEffect transition="in" filter="wipe(left)">
                                      <p:cBhvr>
                                        <p:cTn id="12" dur="500"/>
                                        <p:tgtEl>
                                          <p:spTgt spid="3205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0517"/>
                                        </p:tgtEl>
                                        <p:attrNameLst>
                                          <p:attrName>style.visibility</p:attrName>
                                        </p:attrNameLst>
                                      </p:cBhvr>
                                      <p:to>
                                        <p:strVal val="visible"/>
                                      </p:to>
                                    </p:set>
                                    <p:animEffect transition="in" filter="wipe(left)">
                                      <p:cBhvr>
                                        <p:cTn id="17" dur="500"/>
                                        <p:tgtEl>
                                          <p:spTgt spid="320517"/>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320516"/>
                                        </p:tgtEl>
                                        <p:attrNameLst>
                                          <p:attrName>style.visibility</p:attrName>
                                        </p:attrNameLst>
                                      </p:cBhvr>
                                      <p:to>
                                        <p:strVal val="visible"/>
                                      </p:to>
                                    </p:set>
                                    <p:animEffect transition="in" filter="wipe(left)">
                                      <p:cBhvr>
                                        <p:cTn id="21" dur="500"/>
                                        <p:tgtEl>
                                          <p:spTgt spid="32051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20519"/>
                                        </p:tgtEl>
                                        <p:attrNameLst>
                                          <p:attrName>style.visibility</p:attrName>
                                        </p:attrNameLst>
                                      </p:cBhvr>
                                      <p:to>
                                        <p:strVal val="visible"/>
                                      </p:to>
                                    </p:set>
                                    <p:animEffect transition="in" filter="wipe(left)">
                                      <p:cBhvr>
                                        <p:cTn id="31" dur="500"/>
                                        <p:tgtEl>
                                          <p:spTgt spid="320519"/>
                                        </p:tgtEl>
                                      </p:cBhvr>
                                    </p:animEffect>
                                  </p:childTnLst>
                                </p:cTn>
                              </p:par>
                            </p:childTnLst>
                          </p:cTn>
                        </p:par>
                        <p:par>
                          <p:cTn id="32" fill="hold" nodeType="afterGroup">
                            <p:stCondLst>
                              <p:cond delay="500"/>
                            </p:stCondLst>
                            <p:childTnLst>
                              <p:par>
                                <p:cTn id="33" presetID="22" presetClass="entr" presetSubtype="8" fill="hold" nodeType="afterEffect">
                                  <p:stCondLst>
                                    <p:cond delay="0"/>
                                  </p:stCondLst>
                                  <p:childTnLst>
                                    <p:set>
                                      <p:cBhvr>
                                        <p:cTn id="34" dur="1" fill="hold">
                                          <p:stCondLst>
                                            <p:cond delay="0"/>
                                          </p:stCondLst>
                                        </p:cTn>
                                        <p:tgtEl>
                                          <p:spTgt spid="320518"/>
                                        </p:tgtEl>
                                        <p:attrNameLst>
                                          <p:attrName>style.visibility</p:attrName>
                                        </p:attrNameLst>
                                      </p:cBhvr>
                                      <p:to>
                                        <p:strVal val="visible"/>
                                      </p:to>
                                    </p:set>
                                    <p:animEffect transition="in" filter="wipe(left)">
                                      <p:cBhvr>
                                        <p:cTn id="35" dur="500"/>
                                        <p:tgtEl>
                                          <p:spTgt spid="320518"/>
                                        </p:tgtEl>
                                      </p:cBhvr>
                                    </p:animEffect>
                                  </p:childTnLst>
                                </p:cTn>
                              </p:par>
                            </p:childTnLst>
                          </p:cTn>
                        </p:par>
                        <p:par>
                          <p:cTn id="36" fill="hold" nodeType="afterGroup">
                            <p:stCondLst>
                              <p:cond delay="1000"/>
                            </p:stCondLst>
                            <p:childTnLst>
                              <p:par>
                                <p:cTn id="37" presetID="22" presetClass="entr" presetSubtype="8" fill="hold" nodeType="afterEffect">
                                  <p:stCondLst>
                                    <p:cond delay="0"/>
                                  </p:stCondLst>
                                  <p:childTnLst>
                                    <p:set>
                                      <p:cBhvr>
                                        <p:cTn id="38" dur="1" fill="hold">
                                          <p:stCondLst>
                                            <p:cond delay="0"/>
                                          </p:stCondLst>
                                        </p:cTn>
                                        <p:tgtEl>
                                          <p:spTgt spid="320528"/>
                                        </p:tgtEl>
                                        <p:attrNameLst>
                                          <p:attrName>style.visibility</p:attrName>
                                        </p:attrNameLst>
                                      </p:cBhvr>
                                      <p:to>
                                        <p:strVal val="visible"/>
                                      </p:to>
                                    </p:set>
                                    <p:animEffect transition="in" filter="wipe(left)">
                                      <p:cBhvr>
                                        <p:cTn id="39" dur="500"/>
                                        <p:tgtEl>
                                          <p:spTgt spid="32052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320520"/>
                                        </p:tgtEl>
                                        <p:attrNameLst>
                                          <p:attrName>style.visibility</p:attrName>
                                        </p:attrNameLst>
                                      </p:cBhvr>
                                      <p:to>
                                        <p:strVal val="visible"/>
                                      </p:to>
                                    </p:set>
                                    <p:animEffect transition="in" filter="wipe(left)">
                                      <p:cBhvr>
                                        <p:cTn id="44" dur="500"/>
                                        <p:tgtEl>
                                          <p:spTgt spid="320520"/>
                                        </p:tgtEl>
                                      </p:cBhvr>
                                    </p:animEffect>
                                  </p:childTnLst>
                                </p:cTn>
                              </p:par>
                            </p:childTnLst>
                          </p:cTn>
                        </p:par>
                        <p:par>
                          <p:cTn id="45" fill="hold" nodeType="afterGroup">
                            <p:stCondLst>
                              <p:cond delay="500"/>
                            </p:stCondLst>
                            <p:childTnLst>
                              <p:par>
                                <p:cTn id="46" presetID="22" presetClass="entr" presetSubtype="8" fill="hold" nodeType="afterEffect">
                                  <p:stCondLst>
                                    <p:cond delay="0"/>
                                  </p:stCondLst>
                                  <p:childTnLst>
                                    <p:set>
                                      <p:cBhvr>
                                        <p:cTn id="47" dur="1" fill="hold">
                                          <p:stCondLst>
                                            <p:cond delay="0"/>
                                          </p:stCondLst>
                                        </p:cTn>
                                        <p:tgtEl>
                                          <p:spTgt spid="320523"/>
                                        </p:tgtEl>
                                        <p:attrNameLst>
                                          <p:attrName>style.visibility</p:attrName>
                                        </p:attrNameLst>
                                      </p:cBhvr>
                                      <p:to>
                                        <p:strVal val="visible"/>
                                      </p:to>
                                    </p:set>
                                    <p:animEffect transition="in" filter="wipe(left)">
                                      <p:cBhvr>
                                        <p:cTn id="48" dur="500"/>
                                        <p:tgtEl>
                                          <p:spTgt spid="32052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20521"/>
                                        </p:tgtEl>
                                        <p:attrNameLst>
                                          <p:attrName>style.visibility</p:attrName>
                                        </p:attrNameLst>
                                      </p:cBhvr>
                                      <p:to>
                                        <p:strVal val="visible"/>
                                      </p:to>
                                    </p:set>
                                    <p:animEffect transition="in" filter="wipe(left)">
                                      <p:cBhvr>
                                        <p:cTn id="53" dur="500"/>
                                        <p:tgtEl>
                                          <p:spTgt spid="320521"/>
                                        </p:tgtEl>
                                      </p:cBhvr>
                                    </p:animEffect>
                                  </p:childTnLst>
                                </p:cTn>
                              </p:par>
                            </p:childTnLst>
                          </p:cTn>
                        </p:par>
                        <p:par>
                          <p:cTn id="54" fill="hold" nodeType="afterGroup">
                            <p:stCondLst>
                              <p:cond delay="500"/>
                            </p:stCondLst>
                            <p:childTnLst>
                              <p:par>
                                <p:cTn id="55" presetID="22" presetClass="entr" presetSubtype="8" fill="hold" nodeType="afterEffect">
                                  <p:stCondLst>
                                    <p:cond delay="0"/>
                                  </p:stCondLst>
                                  <p:childTnLst>
                                    <p:set>
                                      <p:cBhvr>
                                        <p:cTn id="56" dur="1" fill="hold">
                                          <p:stCondLst>
                                            <p:cond delay="0"/>
                                          </p:stCondLst>
                                        </p:cTn>
                                        <p:tgtEl>
                                          <p:spTgt spid="320522"/>
                                        </p:tgtEl>
                                        <p:attrNameLst>
                                          <p:attrName>style.visibility</p:attrName>
                                        </p:attrNameLst>
                                      </p:cBhvr>
                                      <p:to>
                                        <p:strVal val="visible"/>
                                      </p:to>
                                    </p:set>
                                    <p:animEffect transition="in" filter="wipe(left)">
                                      <p:cBhvr>
                                        <p:cTn id="57" dur="500"/>
                                        <p:tgtEl>
                                          <p:spTgt spid="320522"/>
                                        </p:tgtEl>
                                      </p:cBhvr>
                                    </p:animEffect>
                                  </p:childTnLst>
                                </p:cTn>
                              </p:par>
                            </p:childTnLst>
                          </p:cTn>
                        </p:par>
                        <p:par>
                          <p:cTn id="58" fill="hold" nodeType="afterGroup">
                            <p:stCondLst>
                              <p:cond delay="1000"/>
                            </p:stCondLst>
                            <p:childTnLst>
                              <p:par>
                                <p:cTn id="59" presetID="22" presetClass="entr" presetSubtype="8" fill="hold" nodeType="afterEffect">
                                  <p:stCondLst>
                                    <p:cond delay="0"/>
                                  </p:stCondLst>
                                  <p:childTnLst>
                                    <p:set>
                                      <p:cBhvr>
                                        <p:cTn id="60" dur="1" fill="hold">
                                          <p:stCondLst>
                                            <p:cond delay="0"/>
                                          </p:stCondLst>
                                        </p:cTn>
                                        <p:tgtEl>
                                          <p:spTgt spid="320524"/>
                                        </p:tgtEl>
                                        <p:attrNameLst>
                                          <p:attrName>style.visibility</p:attrName>
                                        </p:attrNameLst>
                                      </p:cBhvr>
                                      <p:to>
                                        <p:strVal val="visible"/>
                                      </p:to>
                                    </p:set>
                                    <p:animEffect transition="in" filter="wipe(left)">
                                      <p:cBhvr>
                                        <p:cTn id="61" dur="500"/>
                                        <p:tgtEl>
                                          <p:spTgt spid="320524"/>
                                        </p:tgtEl>
                                      </p:cBhvr>
                                    </p:animEffect>
                                  </p:childTnLst>
                                </p:cTn>
                              </p:par>
                            </p:childTnLst>
                          </p:cTn>
                        </p:par>
                        <p:par>
                          <p:cTn id="62" fill="hold" nodeType="afterGroup">
                            <p:stCondLst>
                              <p:cond delay="1500"/>
                            </p:stCondLst>
                            <p:childTnLst>
                              <p:par>
                                <p:cTn id="63" presetID="22" presetClass="entr" presetSubtype="8" fill="hold" grpId="0" nodeType="afterEffect">
                                  <p:stCondLst>
                                    <p:cond delay="0"/>
                                  </p:stCondLst>
                                  <p:childTnLst>
                                    <p:set>
                                      <p:cBhvr>
                                        <p:cTn id="64" dur="1" fill="hold">
                                          <p:stCondLst>
                                            <p:cond delay="0"/>
                                          </p:stCondLst>
                                        </p:cTn>
                                        <p:tgtEl>
                                          <p:spTgt spid="320525"/>
                                        </p:tgtEl>
                                        <p:attrNameLst>
                                          <p:attrName>style.visibility</p:attrName>
                                        </p:attrNameLst>
                                      </p:cBhvr>
                                      <p:to>
                                        <p:strVal val="visible"/>
                                      </p:to>
                                    </p:set>
                                    <p:animEffect transition="in" filter="wipe(left)">
                                      <p:cBhvr>
                                        <p:cTn id="65" dur="500"/>
                                        <p:tgtEl>
                                          <p:spTgt spid="32052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320526"/>
                                        </p:tgtEl>
                                        <p:attrNameLst>
                                          <p:attrName>style.visibility</p:attrName>
                                        </p:attrNameLst>
                                      </p:cBhvr>
                                      <p:to>
                                        <p:strVal val="visible"/>
                                      </p:to>
                                    </p:set>
                                    <p:animEffect transition="in" filter="wipe(left)">
                                      <p:cBhvr>
                                        <p:cTn id="70" dur="500"/>
                                        <p:tgtEl>
                                          <p:spTgt spid="320526"/>
                                        </p:tgtEl>
                                      </p:cBhvr>
                                    </p:animEffect>
                                  </p:childTnLst>
                                </p:cTn>
                              </p:par>
                            </p:childTnLst>
                          </p:cTn>
                        </p:par>
                        <p:par>
                          <p:cTn id="71" fill="hold" nodeType="afterGroup">
                            <p:stCondLst>
                              <p:cond delay="500"/>
                            </p:stCondLst>
                            <p:childTnLst>
                              <p:par>
                                <p:cTn id="72" presetID="22" presetClass="entr" presetSubtype="8" fill="hold" grpId="0" nodeType="afterEffect">
                                  <p:stCondLst>
                                    <p:cond delay="0"/>
                                  </p:stCondLst>
                                  <p:childTnLst>
                                    <p:set>
                                      <p:cBhvr>
                                        <p:cTn id="73" dur="1" fill="hold">
                                          <p:stCondLst>
                                            <p:cond delay="0"/>
                                          </p:stCondLst>
                                        </p:cTn>
                                        <p:tgtEl>
                                          <p:spTgt spid="320527"/>
                                        </p:tgtEl>
                                        <p:attrNameLst>
                                          <p:attrName>style.visibility</p:attrName>
                                        </p:attrNameLst>
                                      </p:cBhvr>
                                      <p:to>
                                        <p:strVal val="visible"/>
                                      </p:to>
                                    </p:set>
                                    <p:animEffect transition="in" filter="wipe(left)">
                                      <p:cBhvr>
                                        <p:cTn id="74" dur="500"/>
                                        <p:tgtEl>
                                          <p:spTgt spid="320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4" grpId="0"/>
      <p:bldP spid="320517" grpId="0"/>
      <p:bldP spid="320519" grpId="0"/>
      <p:bldP spid="320521" grpId="0"/>
      <p:bldP spid="320525" grpId="0"/>
      <p:bldP spid="32052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a:extLst>
              <a:ext uri="{FF2B5EF4-FFF2-40B4-BE49-F238E27FC236}">
                <a16:creationId xmlns:a16="http://schemas.microsoft.com/office/drawing/2014/main" id="{5D313A9C-BB94-3B9F-9AE4-5D54F8BBC236}"/>
              </a:ext>
            </a:extLst>
          </p:cNvPr>
          <p:cNvSpPr>
            <a:spLocks noChangeArrowheads="1"/>
          </p:cNvSpPr>
          <p:nvPr/>
        </p:nvSpPr>
        <p:spPr bwMode="auto">
          <a:xfrm>
            <a:off x="179388" y="908050"/>
            <a:ext cx="64087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在实数域</a:t>
            </a:r>
            <a:r>
              <a:rPr lang="en-US" altLang="zh-CN" sz="2800" b="1">
                <a:latin typeface="Euclid Math Two"/>
              </a:rPr>
              <a:t>R</a:t>
            </a:r>
            <a:r>
              <a:rPr lang="zh-CN" altLang="en-US" sz="2800" b="1"/>
              <a:t>上</a:t>
            </a:r>
            <a:r>
              <a:rPr lang="en-US" altLang="zh-CN" sz="2800" b="1"/>
              <a:t>,</a:t>
            </a:r>
          </a:p>
        </p:txBody>
      </p:sp>
      <p:graphicFrame>
        <p:nvGraphicFramePr>
          <p:cNvPr id="321539" name="Object 2">
            <a:extLst>
              <a:ext uri="{FF2B5EF4-FFF2-40B4-BE49-F238E27FC236}">
                <a16:creationId xmlns:a16="http://schemas.microsoft.com/office/drawing/2014/main" id="{1861EB21-4B11-A51C-A1AC-EDA5081306F2}"/>
              </a:ext>
            </a:extLst>
          </p:cNvPr>
          <p:cNvGraphicFramePr>
            <a:graphicFrameLocks noChangeAspect="1"/>
          </p:cNvGraphicFramePr>
          <p:nvPr/>
        </p:nvGraphicFramePr>
        <p:xfrm>
          <a:off x="2627313" y="836613"/>
          <a:ext cx="1606550" cy="552450"/>
        </p:xfrm>
        <a:graphic>
          <a:graphicData uri="http://schemas.openxmlformats.org/presentationml/2006/ole">
            <mc:AlternateContent xmlns:mc="http://schemas.openxmlformats.org/markup-compatibility/2006">
              <mc:Choice xmlns:v="urn:schemas-microsoft-com:vml" Requires="v">
                <p:oleObj name="Equation" r:id="rId2" imgW="749160" imgH="253800" progId="Equation.DSMT4">
                  <p:embed/>
                </p:oleObj>
              </mc:Choice>
              <mc:Fallback>
                <p:oleObj name="Equation" r:id="rId2" imgW="749160" imgH="2538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836613"/>
                        <a:ext cx="160655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1540" name="Object 3">
            <a:extLst>
              <a:ext uri="{FF2B5EF4-FFF2-40B4-BE49-F238E27FC236}">
                <a16:creationId xmlns:a16="http://schemas.microsoft.com/office/drawing/2014/main" id="{88AF41FD-3D10-D997-DFAA-4FBDA512EA75}"/>
              </a:ext>
            </a:extLst>
          </p:cNvPr>
          <p:cNvGraphicFramePr>
            <a:graphicFrameLocks noChangeAspect="1"/>
          </p:cNvGraphicFramePr>
          <p:nvPr/>
        </p:nvGraphicFramePr>
        <p:xfrm>
          <a:off x="2555875" y="1628775"/>
          <a:ext cx="5010150" cy="882650"/>
        </p:xfrm>
        <a:graphic>
          <a:graphicData uri="http://schemas.openxmlformats.org/presentationml/2006/ole">
            <mc:AlternateContent xmlns:mc="http://schemas.openxmlformats.org/markup-compatibility/2006">
              <mc:Choice xmlns:v="urn:schemas-microsoft-com:vml" Requires="v">
                <p:oleObj name="Equation" r:id="rId4" imgW="2336760" imgH="406080" progId="Equation.DSMT4">
                  <p:embed/>
                </p:oleObj>
              </mc:Choice>
              <mc:Fallback>
                <p:oleObj name="Equation" r:id="rId4" imgW="2336760" imgH="40608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1628775"/>
                        <a:ext cx="5010150"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541" name="Rectangle 5">
            <a:extLst>
              <a:ext uri="{FF2B5EF4-FFF2-40B4-BE49-F238E27FC236}">
                <a16:creationId xmlns:a16="http://schemas.microsoft.com/office/drawing/2014/main" id="{AA6F1DD9-0F77-1A1D-6E75-8D8092AA7FC6}"/>
              </a:ext>
            </a:extLst>
          </p:cNvPr>
          <p:cNvSpPr>
            <a:spLocks noChangeArrowheads="1"/>
          </p:cNvSpPr>
          <p:nvPr/>
        </p:nvSpPr>
        <p:spPr bwMode="auto">
          <a:xfrm>
            <a:off x="179388" y="2709863"/>
            <a:ext cx="64087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故当</a:t>
            </a:r>
            <a:r>
              <a:rPr lang="en-US" altLang="zh-CN" sz="2800" b="1" i="1">
                <a:latin typeface="Times New Roman" panose="02020603050405020304" pitchFamily="18" charset="0"/>
              </a:rPr>
              <a:t>n</a:t>
            </a:r>
            <a:r>
              <a:rPr lang="zh-CN" altLang="en-US" sz="2800" b="1"/>
              <a:t>为奇数时</a:t>
            </a:r>
          </a:p>
        </p:txBody>
      </p:sp>
      <p:graphicFrame>
        <p:nvGraphicFramePr>
          <p:cNvPr id="321542" name="Object 4">
            <a:extLst>
              <a:ext uri="{FF2B5EF4-FFF2-40B4-BE49-F238E27FC236}">
                <a16:creationId xmlns:a16="http://schemas.microsoft.com/office/drawing/2014/main" id="{F84840AD-8BF8-B5BF-3E41-EB54AB2DAA13}"/>
              </a:ext>
            </a:extLst>
          </p:cNvPr>
          <p:cNvGraphicFramePr>
            <a:graphicFrameLocks noChangeAspect="1"/>
          </p:cNvGraphicFramePr>
          <p:nvPr/>
        </p:nvGraphicFramePr>
        <p:xfrm>
          <a:off x="382588" y="3213100"/>
          <a:ext cx="7091362" cy="993775"/>
        </p:xfrm>
        <a:graphic>
          <a:graphicData uri="http://schemas.openxmlformats.org/presentationml/2006/ole">
            <mc:AlternateContent xmlns:mc="http://schemas.openxmlformats.org/markup-compatibility/2006">
              <mc:Choice xmlns:v="urn:schemas-microsoft-com:vml" Requires="v">
                <p:oleObj name="Equation" r:id="rId6" imgW="3301920" imgH="457200" progId="Equation.DSMT4">
                  <p:embed/>
                </p:oleObj>
              </mc:Choice>
              <mc:Fallback>
                <p:oleObj name="Equation" r:id="rId6" imgW="3301920" imgH="4572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2588" y="3213100"/>
                        <a:ext cx="7091362" cy="99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1543" name="Object 5">
            <a:extLst>
              <a:ext uri="{FF2B5EF4-FFF2-40B4-BE49-F238E27FC236}">
                <a16:creationId xmlns:a16="http://schemas.microsoft.com/office/drawing/2014/main" id="{16E8C5E5-DFC4-0043-F96B-B83E31D4B402}"/>
              </a:ext>
            </a:extLst>
          </p:cNvPr>
          <p:cNvGraphicFramePr>
            <a:graphicFrameLocks noChangeAspect="1"/>
          </p:cNvGraphicFramePr>
          <p:nvPr/>
        </p:nvGraphicFramePr>
        <p:xfrm>
          <a:off x="4572000" y="908050"/>
          <a:ext cx="2476500" cy="468313"/>
        </p:xfrm>
        <a:graphic>
          <a:graphicData uri="http://schemas.openxmlformats.org/presentationml/2006/ole">
            <mc:AlternateContent xmlns:mc="http://schemas.openxmlformats.org/markup-compatibility/2006">
              <mc:Choice xmlns:v="urn:schemas-microsoft-com:vml" Requires="v">
                <p:oleObj name="Equation" r:id="rId8" imgW="1155600" imgH="215640" progId="Equation.DSMT4">
                  <p:embed/>
                </p:oleObj>
              </mc:Choice>
              <mc:Fallback>
                <p:oleObj name="Equation" r:id="rId8" imgW="1155600" imgH="21564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908050"/>
                        <a:ext cx="247650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544" name="Rectangle 8">
            <a:extLst>
              <a:ext uri="{FF2B5EF4-FFF2-40B4-BE49-F238E27FC236}">
                <a16:creationId xmlns:a16="http://schemas.microsoft.com/office/drawing/2014/main" id="{1FC69866-946C-98C4-151E-50166FDB39BC}"/>
              </a:ext>
            </a:extLst>
          </p:cNvPr>
          <p:cNvSpPr>
            <a:spLocks noChangeArrowheads="1"/>
          </p:cNvSpPr>
          <p:nvPr/>
        </p:nvSpPr>
        <p:spPr bwMode="auto">
          <a:xfrm>
            <a:off x="323850" y="4365625"/>
            <a:ext cx="6408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t>     </a:t>
            </a:r>
            <a:r>
              <a:rPr lang="zh-CN" altLang="en-US" sz="2800" b="1"/>
              <a:t>当</a:t>
            </a:r>
            <a:r>
              <a:rPr lang="en-US" altLang="zh-CN" sz="2800" b="1" i="1">
                <a:latin typeface="Times New Roman" panose="02020603050405020304" pitchFamily="18" charset="0"/>
              </a:rPr>
              <a:t>n</a:t>
            </a:r>
            <a:r>
              <a:rPr lang="zh-CN" altLang="en-US" sz="2800" b="1"/>
              <a:t>为偶数时</a:t>
            </a:r>
          </a:p>
        </p:txBody>
      </p:sp>
      <p:graphicFrame>
        <p:nvGraphicFramePr>
          <p:cNvPr id="321545" name="Object 6">
            <a:extLst>
              <a:ext uri="{FF2B5EF4-FFF2-40B4-BE49-F238E27FC236}">
                <a16:creationId xmlns:a16="http://schemas.microsoft.com/office/drawing/2014/main" id="{43AA5C38-3CD1-AEFB-64E2-80DE44A6864F}"/>
              </a:ext>
            </a:extLst>
          </p:cNvPr>
          <p:cNvGraphicFramePr>
            <a:graphicFrameLocks noChangeAspect="1"/>
          </p:cNvGraphicFramePr>
          <p:nvPr/>
        </p:nvGraphicFramePr>
        <p:xfrm>
          <a:off x="468313" y="5013325"/>
          <a:ext cx="7964487" cy="993775"/>
        </p:xfrm>
        <a:graphic>
          <a:graphicData uri="http://schemas.openxmlformats.org/presentationml/2006/ole">
            <mc:AlternateContent xmlns:mc="http://schemas.openxmlformats.org/markup-compatibility/2006">
              <mc:Choice xmlns:v="urn:schemas-microsoft-com:vml" Requires="v">
                <p:oleObj name="Equation" r:id="rId10" imgW="3708360" imgH="457200" progId="Equation.DSMT4">
                  <p:embed/>
                </p:oleObj>
              </mc:Choice>
              <mc:Fallback>
                <p:oleObj name="Equation" r:id="rId10" imgW="3708360" imgH="4572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8313" y="5013325"/>
                        <a:ext cx="7964487" cy="99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4" name="Text Box 10">
            <a:extLst>
              <a:ext uri="{FF2B5EF4-FFF2-40B4-BE49-F238E27FC236}">
                <a16:creationId xmlns:a16="http://schemas.microsoft.com/office/drawing/2014/main" id="{B08A3FE9-2970-F15C-371A-0AD783980AB1}"/>
              </a:ext>
            </a:extLst>
          </p:cNvPr>
          <p:cNvSpPr txBox="1">
            <a:spLocks noChangeArrowheads="1"/>
          </p:cNvSpPr>
          <p:nvPr/>
        </p:nvSpPr>
        <p:spPr bwMode="auto">
          <a:xfrm>
            <a:off x="755650" y="0"/>
            <a:ext cx="784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§8 </a:t>
            </a:r>
            <a:r>
              <a:rPr lang="zh-CN" altLang="en-US" sz="3200" b="1">
                <a:solidFill>
                  <a:schemeClr val="accent2"/>
                </a:solidFill>
                <a:latin typeface="宋体" panose="02010600030101010101" pitchFamily="2" charset="-122"/>
              </a:rPr>
              <a:t>复系数与实系数多项式的因式分解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21538"/>
                                        </p:tgtEl>
                                        <p:attrNameLst>
                                          <p:attrName>style.visibility</p:attrName>
                                        </p:attrNameLst>
                                      </p:cBhvr>
                                      <p:to>
                                        <p:strVal val="visible"/>
                                      </p:to>
                                    </p:set>
                                    <p:animEffect transition="in" filter="wipe(left)">
                                      <p:cBhvr>
                                        <p:cTn id="7" dur="500"/>
                                        <p:tgtEl>
                                          <p:spTgt spid="32153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21539"/>
                                        </p:tgtEl>
                                        <p:attrNameLst>
                                          <p:attrName>style.visibility</p:attrName>
                                        </p:attrNameLst>
                                      </p:cBhvr>
                                      <p:to>
                                        <p:strVal val="visible"/>
                                      </p:to>
                                    </p:set>
                                    <p:animEffect transition="in" filter="wipe(left)">
                                      <p:cBhvr>
                                        <p:cTn id="11" dur="500"/>
                                        <p:tgtEl>
                                          <p:spTgt spid="321539"/>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21543"/>
                                        </p:tgtEl>
                                        <p:attrNameLst>
                                          <p:attrName>style.visibility</p:attrName>
                                        </p:attrNameLst>
                                      </p:cBhvr>
                                      <p:to>
                                        <p:strVal val="visible"/>
                                      </p:to>
                                    </p:set>
                                    <p:animEffect transition="in" filter="wipe(left)">
                                      <p:cBhvr>
                                        <p:cTn id="15" dur="500"/>
                                        <p:tgtEl>
                                          <p:spTgt spid="32154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21540"/>
                                        </p:tgtEl>
                                        <p:attrNameLst>
                                          <p:attrName>style.visibility</p:attrName>
                                        </p:attrNameLst>
                                      </p:cBhvr>
                                      <p:to>
                                        <p:strVal val="visible"/>
                                      </p:to>
                                    </p:set>
                                    <p:animEffect transition="in" filter="wipe(left)">
                                      <p:cBhvr>
                                        <p:cTn id="20" dur="500"/>
                                        <p:tgtEl>
                                          <p:spTgt spid="32154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21541"/>
                                        </p:tgtEl>
                                        <p:attrNameLst>
                                          <p:attrName>style.visibility</p:attrName>
                                        </p:attrNameLst>
                                      </p:cBhvr>
                                      <p:to>
                                        <p:strVal val="visible"/>
                                      </p:to>
                                    </p:set>
                                    <p:animEffect transition="in" filter="wipe(left)">
                                      <p:cBhvr>
                                        <p:cTn id="25" dur="500"/>
                                        <p:tgtEl>
                                          <p:spTgt spid="321541"/>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321542"/>
                                        </p:tgtEl>
                                        <p:attrNameLst>
                                          <p:attrName>style.visibility</p:attrName>
                                        </p:attrNameLst>
                                      </p:cBhvr>
                                      <p:to>
                                        <p:strVal val="visible"/>
                                      </p:to>
                                    </p:set>
                                    <p:animEffect transition="in" filter="wipe(left)">
                                      <p:cBhvr>
                                        <p:cTn id="29" dur="500"/>
                                        <p:tgtEl>
                                          <p:spTgt spid="32154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21544"/>
                                        </p:tgtEl>
                                        <p:attrNameLst>
                                          <p:attrName>style.visibility</p:attrName>
                                        </p:attrNameLst>
                                      </p:cBhvr>
                                      <p:to>
                                        <p:strVal val="visible"/>
                                      </p:to>
                                    </p:set>
                                    <p:animEffect transition="in" filter="wipe(left)">
                                      <p:cBhvr>
                                        <p:cTn id="34" dur="500"/>
                                        <p:tgtEl>
                                          <p:spTgt spid="321544"/>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321545"/>
                                        </p:tgtEl>
                                        <p:attrNameLst>
                                          <p:attrName>style.visibility</p:attrName>
                                        </p:attrNameLst>
                                      </p:cBhvr>
                                      <p:to>
                                        <p:strVal val="visible"/>
                                      </p:to>
                                    </p:set>
                                    <p:animEffect transition="in" filter="wipe(left)">
                                      <p:cBhvr>
                                        <p:cTn id="38" dur="500"/>
                                        <p:tgtEl>
                                          <p:spTgt spid="321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8" grpId="0"/>
      <p:bldP spid="321541" grpId="0"/>
      <p:bldP spid="32154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4" name="Rectangle 4">
            <a:extLst>
              <a:ext uri="{FF2B5EF4-FFF2-40B4-BE49-F238E27FC236}">
                <a16:creationId xmlns:a16="http://schemas.microsoft.com/office/drawing/2014/main" id="{7BDB0456-A056-8472-B46C-8D345022BCD5}"/>
              </a:ext>
            </a:extLst>
          </p:cNvPr>
          <p:cNvSpPr>
            <a:spLocks noChangeArrowheads="1"/>
          </p:cNvSpPr>
          <p:nvPr/>
        </p:nvSpPr>
        <p:spPr bwMode="auto">
          <a:xfrm>
            <a:off x="107950" y="765175"/>
            <a:ext cx="5029200" cy="579438"/>
          </a:xfrm>
          <a:prstGeom prst="rect">
            <a:avLst/>
          </a:prstGeom>
          <a:noFill/>
          <a:ln w="9525" algn="ctr">
            <a:noFill/>
            <a:miter lim="800000"/>
            <a:headEnd/>
            <a:tailEnd/>
          </a:ln>
          <a:effectLst/>
        </p:spPr>
        <p:txBody>
          <a:bodyPr>
            <a:spAutoFit/>
          </a:bodyPr>
          <a:lstStyle/>
          <a:p>
            <a:pPr fontAlgn="auto">
              <a:spcBef>
                <a:spcPts val="0"/>
              </a:spcBef>
              <a:spcAft>
                <a:spcPts val="0"/>
              </a:spcAft>
              <a:defRPr/>
            </a:pPr>
            <a:r>
              <a:rPr lang="zh-CN" altLang="en-US" sz="3200" b="1">
                <a:solidFill>
                  <a:srgbClr val="FF6600"/>
                </a:solidFill>
                <a:effectLst>
                  <a:outerShdw blurRad="38100" dist="38100" dir="2700000" algn="tl">
                    <a:srgbClr val="C0C0C0"/>
                  </a:outerShdw>
                </a:effectLst>
                <a:latin typeface="Times New Roman" pitchFamily="18" charset="0"/>
                <a:ea typeface="+mn-ea"/>
              </a:rPr>
              <a:t>二</a:t>
            </a:r>
            <a:r>
              <a:rPr lang="en-US" altLang="zh-CN" sz="3200" b="1">
                <a:solidFill>
                  <a:srgbClr val="FF6600"/>
                </a:solidFill>
                <a:effectLst>
                  <a:outerShdw blurRad="38100" dist="38100" dir="2700000" algn="tl">
                    <a:srgbClr val="C0C0C0"/>
                  </a:outerShdw>
                </a:effectLst>
                <a:latin typeface="Times New Roman" pitchFamily="18" charset="0"/>
                <a:ea typeface="+mn-ea"/>
              </a:rPr>
              <a:t>. </a:t>
            </a:r>
            <a:r>
              <a:rPr lang="zh-CN" altLang="en-US" sz="3200" b="1">
                <a:solidFill>
                  <a:srgbClr val="FF6600"/>
                </a:solidFill>
                <a:effectLst>
                  <a:outerShdw blurRad="38100" dist="38100" dir="2700000" algn="tl">
                    <a:srgbClr val="C0C0C0"/>
                  </a:outerShdw>
                </a:effectLst>
                <a:latin typeface="Times New Roman" pitchFamily="18" charset="0"/>
                <a:ea typeface="+mn-ea"/>
              </a:rPr>
              <a:t>一元多项式的运算</a:t>
            </a:r>
          </a:p>
        </p:txBody>
      </p:sp>
      <p:grpSp>
        <p:nvGrpSpPr>
          <p:cNvPr id="2" name="Group 14">
            <a:extLst>
              <a:ext uri="{FF2B5EF4-FFF2-40B4-BE49-F238E27FC236}">
                <a16:creationId xmlns:a16="http://schemas.microsoft.com/office/drawing/2014/main" id="{42D237A1-3CD2-EF4A-81FF-C259FFC17349}"/>
              </a:ext>
            </a:extLst>
          </p:cNvPr>
          <p:cNvGrpSpPr>
            <a:grpSpLocks/>
          </p:cNvGrpSpPr>
          <p:nvPr/>
        </p:nvGrpSpPr>
        <p:grpSpPr bwMode="auto">
          <a:xfrm>
            <a:off x="395288" y="4149725"/>
            <a:ext cx="2736850" cy="1192213"/>
            <a:chOff x="158" y="2251"/>
            <a:chExt cx="1724" cy="751"/>
          </a:xfrm>
        </p:grpSpPr>
        <p:graphicFrame>
          <p:nvGraphicFramePr>
            <p:cNvPr id="5125" name="Object 5">
              <a:extLst>
                <a:ext uri="{FF2B5EF4-FFF2-40B4-BE49-F238E27FC236}">
                  <a16:creationId xmlns:a16="http://schemas.microsoft.com/office/drawing/2014/main" id="{9086F691-3499-F3A6-86D4-D7343E9E674B}"/>
                </a:ext>
              </a:extLst>
            </p:cNvPr>
            <p:cNvGraphicFramePr>
              <a:graphicFrameLocks noChangeAspect="1"/>
            </p:cNvGraphicFramePr>
            <p:nvPr/>
          </p:nvGraphicFramePr>
          <p:xfrm>
            <a:off x="249" y="2704"/>
            <a:ext cx="1508" cy="298"/>
          </p:xfrm>
          <a:graphic>
            <a:graphicData uri="http://schemas.openxmlformats.org/presentationml/2006/ole">
              <mc:AlternateContent xmlns:mc="http://schemas.openxmlformats.org/markup-compatibility/2006">
                <mc:Choice xmlns:v="urn:schemas-microsoft-com:vml" Requires="v">
                  <p:oleObj name="Equation" r:id="rId2" imgW="1015920" imgH="203040" progId="Equation.DSMT4">
                    <p:embed/>
                  </p:oleObj>
                </mc:Choice>
                <mc:Fallback>
                  <p:oleObj name="Equation" r:id="rId2" imgW="1015920" imgH="20304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 y="2704"/>
                          <a:ext cx="1508"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3" name="Rectangle 7">
              <a:extLst>
                <a:ext uri="{FF2B5EF4-FFF2-40B4-BE49-F238E27FC236}">
                  <a16:creationId xmlns:a16="http://schemas.microsoft.com/office/drawing/2014/main" id="{56F27802-7551-5F8C-45DB-34D4E9613A20}"/>
                </a:ext>
              </a:extLst>
            </p:cNvPr>
            <p:cNvSpPr>
              <a:spLocks noChangeArrowheads="1"/>
            </p:cNvSpPr>
            <p:nvPr/>
          </p:nvSpPr>
          <p:spPr bwMode="auto">
            <a:xfrm>
              <a:off x="158" y="2251"/>
              <a:ext cx="17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spcBef>
                  <a:spcPct val="20000"/>
                </a:spcBef>
                <a:spcAft>
                  <a:spcPct val="20000"/>
                </a:spcAft>
              </a:pPr>
              <a:r>
                <a:rPr lang="en-US" altLang="zh-CN" sz="2800" b="1">
                  <a:solidFill>
                    <a:srgbClr val="FF6600"/>
                  </a:solidFill>
                  <a:latin typeface="Garamond" panose="02020404030301010803" pitchFamily="18" charset="0"/>
                </a:rPr>
                <a:t>1.</a:t>
              </a:r>
              <a:r>
                <a:rPr lang="zh-CN" altLang="en-US" sz="2800" b="1">
                  <a:solidFill>
                    <a:srgbClr val="FF6600"/>
                  </a:solidFill>
                  <a:latin typeface="Garamond" panose="02020404030301010803" pitchFamily="18" charset="0"/>
                </a:rPr>
                <a:t>多项式</a:t>
              </a:r>
              <a:r>
                <a:rPr lang="zh-CN" altLang="en-US" sz="2800" b="1">
                  <a:solidFill>
                    <a:srgbClr val="FF6600"/>
                  </a:solidFill>
                  <a:latin typeface="Times New Roman" panose="02020603050405020304" pitchFamily="18" charset="0"/>
                  <a:cs typeface="Times New Roman" panose="02020603050405020304" pitchFamily="18" charset="0"/>
                </a:rPr>
                <a:t>相等</a:t>
              </a:r>
            </a:p>
          </p:txBody>
        </p:sp>
      </p:grpSp>
      <p:graphicFrame>
        <p:nvGraphicFramePr>
          <p:cNvPr id="256009" name="Object 2">
            <a:extLst>
              <a:ext uri="{FF2B5EF4-FFF2-40B4-BE49-F238E27FC236}">
                <a16:creationId xmlns:a16="http://schemas.microsoft.com/office/drawing/2014/main" id="{747204A5-C4DE-A626-5FE7-629002416EE9}"/>
              </a:ext>
            </a:extLst>
          </p:cNvPr>
          <p:cNvGraphicFramePr>
            <a:graphicFrameLocks noChangeAspect="1"/>
          </p:cNvGraphicFramePr>
          <p:nvPr/>
        </p:nvGraphicFramePr>
        <p:xfrm>
          <a:off x="1692275" y="1412875"/>
          <a:ext cx="5276850" cy="917575"/>
        </p:xfrm>
        <a:graphic>
          <a:graphicData uri="http://schemas.openxmlformats.org/presentationml/2006/ole">
            <mc:AlternateContent xmlns:mc="http://schemas.openxmlformats.org/markup-compatibility/2006">
              <mc:Choice xmlns:v="urn:schemas-microsoft-com:vml" Requires="v">
                <p:oleObj name="Equation" r:id="rId4" imgW="3009600" imgH="431640" progId="Equation.DSMT4">
                  <p:embed/>
                </p:oleObj>
              </mc:Choice>
              <mc:Fallback>
                <p:oleObj name="Equation" r:id="rId4" imgW="3009600" imgH="43164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1412875"/>
                        <a:ext cx="5276850" cy="91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11" name="Rectangle 11">
            <a:extLst>
              <a:ext uri="{FF2B5EF4-FFF2-40B4-BE49-F238E27FC236}">
                <a16:creationId xmlns:a16="http://schemas.microsoft.com/office/drawing/2014/main" id="{AD6E44EF-F612-E8F8-5DB9-52C3ACEF0F9A}"/>
              </a:ext>
            </a:extLst>
          </p:cNvPr>
          <p:cNvSpPr>
            <a:spLocks noChangeArrowheads="1"/>
          </p:cNvSpPr>
          <p:nvPr/>
        </p:nvSpPr>
        <p:spPr bwMode="auto">
          <a:xfrm>
            <a:off x="971550" y="1557338"/>
            <a:ext cx="541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设</a:t>
            </a:r>
          </a:p>
        </p:txBody>
      </p:sp>
      <p:graphicFrame>
        <p:nvGraphicFramePr>
          <p:cNvPr id="256012" name="Object 3">
            <a:extLst>
              <a:ext uri="{FF2B5EF4-FFF2-40B4-BE49-F238E27FC236}">
                <a16:creationId xmlns:a16="http://schemas.microsoft.com/office/drawing/2014/main" id="{4AB9D368-1320-57B8-324A-3F95D9C1A40C}"/>
              </a:ext>
            </a:extLst>
          </p:cNvPr>
          <p:cNvGraphicFramePr>
            <a:graphicFrameLocks noChangeAspect="1"/>
          </p:cNvGraphicFramePr>
          <p:nvPr/>
        </p:nvGraphicFramePr>
        <p:xfrm>
          <a:off x="1692275" y="2420938"/>
          <a:ext cx="5276850" cy="944562"/>
        </p:xfrm>
        <a:graphic>
          <a:graphicData uri="http://schemas.openxmlformats.org/presentationml/2006/ole">
            <mc:AlternateContent xmlns:mc="http://schemas.openxmlformats.org/markup-compatibility/2006">
              <mc:Choice xmlns:v="urn:schemas-microsoft-com:vml" Requires="v">
                <p:oleObj name="Equation" r:id="rId6" imgW="3009600" imgH="444240" progId="Equation.DSMT4">
                  <p:embed/>
                </p:oleObj>
              </mc:Choice>
              <mc:Fallback>
                <p:oleObj name="Equation" r:id="rId6" imgW="3009600" imgH="44424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2275" y="2420938"/>
                        <a:ext cx="5276850" cy="944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13" name="Rectangle 13">
            <a:extLst>
              <a:ext uri="{FF2B5EF4-FFF2-40B4-BE49-F238E27FC236}">
                <a16:creationId xmlns:a16="http://schemas.microsoft.com/office/drawing/2014/main" id="{E8A24956-E4FA-CB1D-2415-F66394286B09}"/>
              </a:ext>
            </a:extLst>
          </p:cNvPr>
          <p:cNvSpPr>
            <a:spLocks noChangeArrowheads="1"/>
          </p:cNvSpPr>
          <p:nvPr/>
        </p:nvSpPr>
        <p:spPr bwMode="auto">
          <a:xfrm>
            <a:off x="2987675" y="4868863"/>
            <a:ext cx="518477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spcBef>
                <a:spcPct val="20000"/>
              </a:spcBef>
              <a:spcAft>
                <a:spcPct val="20000"/>
              </a:spcAft>
            </a:pPr>
            <a:r>
              <a:rPr lang="en-US" altLang="zh-CN" sz="2800" b="1" i="1">
                <a:latin typeface="Times New Roman" panose="02020603050405020304" pitchFamily="18" charset="0"/>
              </a:rPr>
              <a:t>f </a:t>
            </a:r>
            <a:r>
              <a:rPr lang="en-US" altLang="zh-CN" sz="2800" b="1">
                <a:latin typeface="Garamond" panose="02020404030301010803" pitchFamily="18" charset="0"/>
              </a:rPr>
              <a:t>(</a:t>
            </a:r>
            <a:r>
              <a:rPr lang="en-US" altLang="zh-CN" sz="2800" b="1" i="1">
                <a:latin typeface="Times New Roman" panose="02020603050405020304" pitchFamily="18" charset="0"/>
              </a:rPr>
              <a:t>x</a:t>
            </a:r>
            <a:r>
              <a:rPr lang="en-US" altLang="zh-CN" sz="2800" b="1">
                <a:latin typeface="Garamond" panose="02020404030301010803" pitchFamily="18" charset="0"/>
              </a:rPr>
              <a:t>)</a:t>
            </a:r>
            <a:r>
              <a:rPr lang="zh-CN" altLang="en-US" sz="2800" b="1">
                <a:latin typeface="Garamond" panose="02020404030301010803" pitchFamily="18" charset="0"/>
              </a:rPr>
              <a:t>与</a:t>
            </a:r>
            <a:r>
              <a:rPr lang="en-US" altLang="zh-CN" sz="2800" b="1" i="1">
                <a:latin typeface="Times New Roman" panose="02020603050405020304" pitchFamily="18" charset="0"/>
              </a:rPr>
              <a:t>g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中，除去系数为零的</a:t>
            </a:r>
          </a:p>
          <a:p>
            <a:pPr eaLnBrk="0" hangingPunct="0">
              <a:spcBef>
                <a:spcPct val="20000"/>
              </a:spcBef>
              <a:spcAft>
                <a:spcPct val="20000"/>
              </a:spcAft>
            </a:pPr>
            <a:r>
              <a:rPr lang="zh-CN" altLang="en-US" sz="2800" b="1">
                <a:latin typeface="Times New Roman" panose="02020603050405020304" pitchFamily="18" charset="0"/>
                <a:cs typeface="Times New Roman" panose="02020603050405020304" pitchFamily="18" charset="0"/>
              </a:rPr>
              <a:t>项外，同次项的系数完全相等</a:t>
            </a:r>
          </a:p>
        </p:txBody>
      </p:sp>
      <p:grpSp>
        <p:nvGrpSpPr>
          <p:cNvPr id="3" name="Group 18">
            <a:extLst>
              <a:ext uri="{FF2B5EF4-FFF2-40B4-BE49-F238E27FC236}">
                <a16:creationId xmlns:a16="http://schemas.microsoft.com/office/drawing/2014/main" id="{EE3E3C4B-7807-56F4-51F6-1D9B9226309C}"/>
              </a:ext>
            </a:extLst>
          </p:cNvPr>
          <p:cNvGrpSpPr>
            <a:grpSpLocks/>
          </p:cNvGrpSpPr>
          <p:nvPr/>
        </p:nvGrpSpPr>
        <p:grpSpPr bwMode="auto">
          <a:xfrm>
            <a:off x="971550" y="3357563"/>
            <a:ext cx="4451350" cy="519112"/>
            <a:chOff x="567" y="2160"/>
            <a:chExt cx="2804" cy="327"/>
          </a:xfrm>
        </p:grpSpPr>
        <p:sp>
          <p:nvSpPr>
            <p:cNvPr id="5132" name="Rectangle 15">
              <a:extLst>
                <a:ext uri="{FF2B5EF4-FFF2-40B4-BE49-F238E27FC236}">
                  <a16:creationId xmlns:a16="http://schemas.microsoft.com/office/drawing/2014/main" id="{73E756C9-C470-4E88-33EA-A852E2BD8496}"/>
                </a:ext>
              </a:extLst>
            </p:cNvPr>
            <p:cNvSpPr>
              <a:spLocks noChangeArrowheads="1"/>
            </p:cNvSpPr>
            <p:nvPr/>
          </p:nvSpPr>
          <p:spPr bwMode="auto">
            <a:xfrm>
              <a:off x="567" y="2160"/>
              <a:ext cx="25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是数域</a:t>
              </a:r>
              <a:r>
                <a:rPr lang="en-US" altLang="zh-CN" sz="2800" b="1" i="1">
                  <a:latin typeface="Times New Roman" panose="02020603050405020304" pitchFamily="18" charset="0"/>
                </a:rPr>
                <a:t>P</a:t>
              </a:r>
              <a:r>
                <a:rPr lang="zh-CN" altLang="en-US" sz="2800" b="1"/>
                <a:t>上的多项式且</a:t>
              </a:r>
            </a:p>
          </p:txBody>
        </p:sp>
        <p:graphicFrame>
          <p:nvGraphicFramePr>
            <p:cNvPr id="5124" name="Object 4">
              <a:extLst>
                <a:ext uri="{FF2B5EF4-FFF2-40B4-BE49-F238E27FC236}">
                  <a16:creationId xmlns:a16="http://schemas.microsoft.com/office/drawing/2014/main" id="{CD4C11E7-B7FB-389A-96F1-9565B419D792}"/>
                </a:ext>
              </a:extLst>
            </p:cNvPr>
            <p:cNvGraphicFramePr>
              <a:graphicFrameLocks noChangeAspect="1"/>
            </p:cNvGraphicFramePr>
            <p:nvPr/>
          </p:nvGraphicFramePr>
          <p:xfrm>
            <a:off x="2880" y="2205"/>
            <a:ext cx="491" cy="221"/>
          </p:xfrm>
          <a:graphic>
            <a:graphicData uri="http://schemas.openxmlformats.org/presentationml/2006/ole">
              <mc:AlternateContent xmlns:mc="http://schemas.openxmlformats.org/markup-compatibility/2006">
                <mc:Choice xmlns:v="urn:schemas-microsoft-com:vml" Requires="v">
                  <p:oleObj name="Equation" r:id="rId8" imgW="444240" imgH="164880" progId="Equation.DSMT4">
                    <p:embed/>
                  </p:oleObj>
                </mc:Choice>
                <mc:Fallback>
                  <p:oleObj name="Equation" r:id="rId8" imgW="444240" imgH="16488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80" y="2205"/>
                          <a:ext cx="491"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131" name="Text Box 19">
            <a:extLst>
              <a:ext uri="{FF2B5EF4-FFF2-40B4-BE49-F238E27FC236}">
                <a16:creationId xmlns:a16="http://schemas.microsoft.com/office/drawing/2014/main" id="{47057A4F-FC8F-2577-370D-ADE67FD8DFB4}"/>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§2  </a:t>
            </a:r>
            <a:r>
              <a:rPr lang="zh-CN" altLang="en-US" sz="3200" b="1">
                <a:solidFill>
                  <a:schemeClr val="accent2"/>
                </a:solidFill>
                <a:latin typeface="宋体" panose="02010600030101010101" pitchFamily="2" charset="-122"/>
              </a:rPr>
              <a:t>一元多项式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6004"/>
                                        </p:tgtEl>
                                        <p:attrNameLst>
                                          <p:attrName>style.visibility</p:attrName>
                                        </p:attrNameLst>
                                      </p:cBhvr>
                                      <p:to>
                                        <p:strVal val="visible"/>
                                      </p:to>
                                    </p:set>
                                    <p:animEffect transition="in" filter="wipe(left)">
                                      <p:cBhvr>
                                        <p:cTn id="7" dur="500"/>
                                        <p:tgtEl>
                                          <p:spTgt spid="25600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56009"/>
                                        </p:tgtEl>
                                        <p:attrNameLst>
                                          <p:attrName>style.visibility</p:attrName>
                                        </p:attrNameLst>
                                      </p:cBhvr>
                                      <p:to>
                                        <p:strVal val="visible"/>
                                      </p:to>
                                    </p:set>
                                    <p:animEffect transition="in" filter="wipe(left)">
                                      <p:cBhvr>
                                        <p:cTn id="11" dur="500"/>
                                        <p:tgtEl>
                                          <p:spTgt spid="256009"/>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6011"/>
                                        </p:tgtEl>
                                        <p:attrNameLst>
                                          <p:attrName>style.visibility</p:attrName>
                                        </p:attrNameLst>
                                      </p:cBhvr>
                                      <p:to>
                                        <p:strVal val="visible"/>
                                      </p:to>
                                    </p:set>
                                    <p:animEffect transition="in" filter="wipe(left)">
                                      <p:cBhvr>
                                        <p:cTn id="15" dur="500"/>
                                        <p:tgtEl>
                                          <p:spTgt spid="256011"/>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256012"/>
                                        </p:tgtEl>
                                        <p:attrNameLst>
                                          <p:attrName>style.visibility</p:attrName>
                                        </p:attrNameLst>
                                      </p:cBhvr>
                                      <p:to>
                                        <p:strVal val="visible"/>
                                      </p:to>
                                    </p:set>
                                    <p:animEffect transition="in" filter="wipe(left)">
                                      <p:cBhvr>
                                        <p:cTn id="19" dur="500"/>
                                        <p:tgtEl>
                                          <p:spTgt spid="256012"/>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56013"/>
                                        </p:tgtEl>
                                        <p:attrNameLst>
                                          <p:attrName>style.visibility</p:attrName>
                                        </p:attrNameLst>
                                      </p:cBhvr>
                                      <p:to>
                                        <p:strVal val="visible"/>
                                      </p:to>
                                    </p:set>
                                    <p:animEffect transition="in" filter="wipe(left)">
                                      <p:cBhvr>
                                        <p:cTn id="33" dur="500"/>
                                        <p:tgtEl>
                                          <p:spTgt spid="256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4" grpId="0"/>
      <p:bldP spid="256011" grpId="0"/>
      <p:bldP spid="2560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8053" name="Object 2">
            <a:extLst>
              <a:ext uri="{FF2B5EF4-FFF2-40B4-BE49-F238E27FC236}">
                <a16:creationId xmlns:a16="http://schemas.microsoft.com/office/drawing/2014/main" id="{58D6A76B-1169-0561-0948-540A2A092B69}"/>
              </a:ext>
            </a:extLst>
          </p:cNvPr>
          <p:cNvGraphicFramePr>
            <a:graphicFrameLocks noChangeAspect="1"/>
          </p:cNvGraphicFramePr>
          <p:nvPr/>
        </p:nvGraphicFramePr>
        <p:xfrm>
          <a:off x="2627313" y="836613"/>
          <a:ext cx="1885950" cy="473075"/>
        </p:xfrm>
        <a:graphic>
          <a:graphicData uri="http://schemas.openxmlformats.org/presentationml/2006/ole">
            <mc:AlternateContent xmlns:mc="http://schemas.openxmlformats.org/markup-compatibility/2006">
              <mc:Choice xmlns:v="urn:schemas-microsoft-com:vml" Requires="v">
                <p:oleObj name="Equation" r:id="rId2" imgW="799920" imgH="203040" progId="Equation.DSMT4">
                  <p:embed/>
                </p:oleObj>
              </mc:Choice>
              <mc:Fallback>
                <p:oleObj name="Equation" r:id="rId2" imgW="799920" imgH="20304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836613"/>
                        <a:ext cx="18859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8054" name="Rectangle 6">
            <a:extLst>
              <a:ext uri="{FF2B5EF4-FFF2-40B4-BE49-F238E27FC236}">
                <a16:creationId xmlns:a16="http://schemas.microsoft.com/office/drawing/2014/main" id="{993F46FF-C2B5-A9D0-002B-6EE663E997E9}"/>
              </a:ext>
            </a:extLst>
          </p:cNvPr>
          <p:cNvSpPr>
            <a:spLocks noChangeArrowheads="1"/>
          </p:cNvSpPr>
          <p:nvPr/>
        </p:nvSpPr>
        <p:spPr bwMode="auto">
          <a:xfrm>
            <a:off x="179388" y="838200"/>
            <a:ext cx="2736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spcBef>
                <a:spcPct val="20000"/>
              </a:spcBef>
              <a:spcAft>
                <a:spcPct val="20000"/>
              </a:spcAft>
            </a:pPr>
            <a:r>
              <a:rPr lang="en-US" altLang="zh-CN" sz="2800" b="1">
                <a:solidFill>
                  <a:srgbClr val="FF6600"/>
                </a:solidFill>
                <a:latin typeface="Garamond" panose="02020404030301010803" pitchFamily="18" charset="0"/>
              </a:rPr>
              <a:t>2.</a:t>
            </a:r>
            <a:r>
              <a:rPr lang="zh-CN" altLang="en-US" sz="2800" b="1">
                <a:solidFill>
                  <a:srgbClr val="FF6600"/>
                </a:solidFill>
                <a:latin typeface="Garamond" panose="02020404030301010803" pitchFamily="18" charset="0"/>
              </a:rPr>
              <a:t>多项式</a:t>
            </a:r>
            <a:r>
              <a:rPr lang="zh-CN" altLang="en-US" sz="2800" b="1">
                <a:solidFill>
                  <a:srgbClr val="FF6600"/>
                </a:solidFill>
                <a:latin typeface="Times New Roman" panose="02020603050405020304" pitchFamily="18" charset="0"/>
                <a:cs typeface="Times New Roman" panose="02020603050405020304" pitchFamily="18" charset="0"/>
              </a:rPr>
              <a:t>加法</a:t>
            </a:r>
          </a:p>
        </p:txBody>
      </p:sp>
      <p:graphicFrame>
        <p:nvGraphicFramePr>
          <p:cNvPr id="258056" name="Object 3">
            <a:extLst>
              <a:ext uri="{FF2B5EF4-FFF2-40B4-BE49-F238E27FC236}">
                <a16:creationId xmlns:a16="http://schemas.microsoft.com/office/drawing/2014/main" id="{C113E9B1-6A57-8242-2F52-F94E413A4D90}"/>
              </a:ext>
            </a:extLst>
          </p:cNvPr>
          <p:cNvGraphicFramePr>
            <a:graphicFrameLocks noChangeAspect="1"/>
          </p:cNvGraphicFramePr>
          <p:nvPr/>
        </p:nvGraphicFramePr>
        <p:xfrm>
          <a:off x="463550" y="1498600"/>
          <a:ext cx="8534400" cy="563563"/>
        </p:xfrm>
        <a:graphic>
          <a:graphicData uri="http://schemas.openxmlformats.org/presentationml/2006/ole">
            <mc:AlternateContent xmlns:mc="http://schemas.openxmlformats.org/markup-compatibility/2006">
              <mc:Choice xmlns:v="urn:schemas-microsoft-com:vml" Requires="v">
                <p:oleObj name="Equation" r:id="rId4" imgW="3695400" imgH="241200" progId="Equation.DSMT4">
                  <p:embed/>
                </p:oleObj>
              </mc:Choice>
              <mc:Fallback>
                <p:oleObj name="Equation" r:id="rId4" imgW="3695400" imgH="2412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550" y="1498600"/>
                        <a:ext cx="8534400"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2">
            <a:extLst>
              <a:ext uri="{FF2B5EF4-FFF2-40B4-BE49-F238E27FC236}">
                <a16:creationId xmlns:a16="http://schemas.microsoft.com/office/drawing/2014/main" id="{65447B38-ED56-0F8A-244D-3B21AFA03353}"/>
              </a:ext>
            </a:extLst>
          </p:cNvPr>
          <p:cNvGrpSpPr>
            <a:grpSpLocks/>
          </p:cNvGrpSpPr>
          <p:nvPr/>
        </p:nvGrpSpPr>
        <p:grpSpPr bwMode="auto">
          <a:xfrm>
            <a:off x="827088" y="3141663"/>
            <a:ext cx="6351587" cy="571500"/>
            <a:chOff x="249" y="1434"/>
            <a:chExt cx="4001" cy="360"/>
          </a:xfrm>
        </p:grpSpPr>
        <p:sp>
          <p:nvSpPr>
            <p:cNvPr id="6159" name="Rectangle 10">
              <a:extLst>
                <a:ext uri="{FF2B5EF4-FFF2-40B4-BE49-F238E27FC236}">
                  <a16:creationId xmlns:a16="http://schemas.microsoft.com/office/drawing/2014/main" id="{E7FDEF22-D8A8-4D0F-2394-97C6B215DA7A}"/>
                </a:ext>
              </a:extLst>
            </p:cNvPr>
            <p:cNvSpPr>
              <a:spLocks noChangeArrowheads="1"/>
            </p:cNvSpPr>
            <p:nvPr/>
          </p:nvSpPr>
          <p:spPr bwMode="auto">
            <a:xfrm>
              <a:off x="249" y="1434"/>
              <a:ext cx="40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a:t>   </a:t>
              </a:r>
              <a:r>
                <a:rPr lang="zh-CN" altLang="en-US" sz="2800" b="1"/>
                <a:t>这里当</a:t>
              </a:r>
              <a:r>
                <a:rPr lang="en-US" altLang="zh-CN" sz="2800" b="1" i="1">
                  <a:latin typeface="Times New Roman" panose="02020603050405020304" pitchFamily="18" charset="0"/>
                </a:rPr>
                <a:t>m</a:t>
              </a:r>
              <a:r>
                <a:rPr lang="en-US" altLang="zh-CN" sz="2800" b="1">
                  <a:latin typeface="Times New Roman" panose="02020603050405020304" pitchFamily="18" charset="0"/>
                </a:rPr>
                <a:t>&lt;</a:t>
              </a:r>
              <a:r>
                <a:rPr lang="en-US" altLang="zh-CN" sz="2800" b="1" i="1">
                  <a:latin typeface="Times New Roman" panose="02020603050405020304" pitchFamily="18" charset="0"/>
                </a:rPr>
                <a:t>n</a:t>
              </a:r>
              <a:r>
                <a:rPr lang="zh-CN" altLang="en-US" sz="2800" b="1"/>
                <a:t>时， 取</a:t>
              </a:r>
              <a:r>
                <a:rPr lang="zh-CN" altLang="en-US" sz="2800"/>
                <a:t>                             </a:t>
              </a:r>
              <a:r>
                <a:rPr lang="en-US" altLang="zh-CN" sz="2800"/>
                <a:t>.</a:t>
              </a:r>
            </a:p>
          </p:txBody>
        </p:sp>
        <p:graphicFrame>
          <p:nvGraphicFramePr>
            <p:cNvPr id="6152" name="Object 8">
              <a:extLst>
                <a:ext uri="{FF2B5EF4-FFF2-40B4-BE49-F238E27FC236}">
                  <a16:creationId xmlns:a16="http://schemas.microsoft.com/office/drawing/2014/main" id="{AAE8E30F-3CE9-C877-D1E4-FC9F945A79DB}"/>
                </a:ext>
              </a:extLst>
            </p:cNvPr>
            <p:cNvGraphicFramePr>
              <a:graphicFrameLocks noChangeAspect="1"/>
            </p:cNvGraphicFramePr>
            <p:nvPr/>
          </p:nvGraphicFramePr>
          <p:xfrm>
            <a:off x="2426" y="1434"/>
            <a:ext cx="1764" cy="360"/>
          </p:xfrm>
          <a:graphic>
            <a:graphicData uri="http://schemas.openxmlformats.org/presentationml/2006/ole">
              <mc:AlternateContent xmlns:mc="http://schemas.openxmlformats.org/markup-compatibility/2006">
                <mc:Choice xmlns:v="urn:schemas-microsoft-com:vml" Requires="v">
                  <p:oleObj name="Equation" r:id="rId6" imgW="1117440" imgH="228600" progId="Equation.DSMT4">
                    <p:embed/>
                  </p:oleObj>
                </mc:Choice>
                <mc:Fallback>
                  <p:oleObj name="Equation" r:id="rId6" imgW="1117440" imgH="2286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6" y="1434"/>
                          <a:ext cx="1764" cy="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58068" name="Object 4">
            <a:extLst>
              <a:ext uri="{FF2B5EF4-FFF2-40B4-BE49-F238E27FC236}">
                <a16:creationId xmlns:a16="http://schemas.microsoft.com/office/drawing/2014/main" id="{481651F8-C1B9-FD88-64AE-545D46E7DDDA}"/>
              </a:ext>
            </a:extLst>
          </p:cNvPr>
          <p:cNvGraphicFramePr>
            <a:graphicFrameLocks noChangeAspect="1"/>
          </p:cNvGraphicFramePr>
          <p:nvPr/>
        </p:nvGraphicFramePr>
        <p:xfrm>
          <a:off x="323850" y="2133600"/>
          <a:ext cx="2363788" cy="1006475"/>
        </p:xfrm>
        <a:graphic>
          <a:graphicData uri="http://schemas.openxmlformats.org/presentationml/2006/ole">
            <mc:AlternateContent xmlns:mc="http://schemas.openxmlformats.org/markup-compatibility/2006">
              <mc:Choice xmlns:v="urn:schemas-microsoft-com:vml" Requires="v">
                <p:oleObj name="Equation" r:id="rId8" imgW="1002960" imgH="431640" progId="Equation.DSMT4">
                  <p:embed/>
                </p:oleObj>
              </mc:Choice>
              <mc:Fallback>
                <p:oleObj name="Equation" r:id="rId8" imgW="1002960" imgH="43164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850" y="2133600"/>
                        <a:ext cx="2363788"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74" name="Object 5">
            <a:extLst>
              <a:ext uri="{FF2B5EF4-FFF2-40B4-BE49-F238E27FC236}">
                <a16:creationId xmlns:a16="http://schemas.microsoft.com/office/drawing/2014/main" id="{4A2EEBB8-F759-7021-FBD6-FD68F7B54D71}"/>
              </a:ext>
            </a:extLst>
          </p:cNvPr>
          <p:cNvGraphicFramePr>
            <a:graphicFrameLocks noChangeAspect="1"/>
          </p:cNvGraphicFramePr>
          <p:nvPr/>
        </p:nvGraphicFramePr>
        <p:xfrm>
          <a:off x="915988" y="5661025"/>
          <a:ext cx="6711950" cy="531813"/>
        </p:xfrm>
        <a:graphic>
          <a:graphicData uri="http://schemas.openxmlformats.org/presentationml/2006/ole">
            <mc:AlternateContent xmlns:mc="http://schemas.openxmlformats.org/markup-compatibility/2006">
              <mc:Choice xmlns:v="urn:schemas-microsoft-com:vml" Requires="v">
                <p:oleObj name="Equation" r:id="rId10" imgW="2527200" imgH="203040" progId="Equation.DSMT4">
                  <p:embed/>
                </p:oleObj>
              </mc:Choice>
              <mc:Fallback>
                <p:oleObj name="Equation" r:id="rId10" imgW="2527200" imgH="203040"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5988" y="5661025"/>
                        <a:ext cx="6711950"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31">
            <a:extLst>
              <a:ext uri="{FF2B5EF4-FFF2-40B4-BE49-F238E27FC236}">
                <a16:creationId xmlns:a16="http://schemas.microsoft.com/office/drawing/2014/main" id="{D42BDEFB-2CA2-D837-03EB-09B8C260F6BF}"/>
              </a:ext>
            </a:extLst>
          </p:cNvPr>
          <p:cNvGrpSpPr>
            <a:grpSpLocks/>
          </p:cNvGrpSpPr>
          <p:nvPr/>
        </p:nvGrpSpPr>
        <p:grpSpPr bwMode="auto">
          <a:xfrm>
            <a:off x="323850" y="4940300"/>
            <a:ext cx="6372225" cy="519113"/>
            <a:chOff x="0" y="2523"/>
            <a:chExt cx="4014" cy="327"/>
          </a:xfrm>
        </p:grpSpPr>
        <p:sp>
          <p:nvSpPr>
            <p:cNvPr id="6158" name="Rectangle 29">
              <a:extLst>
                <a:ext uri="{FF2B5EF4-FFF2-40B4-BE49-F238E27FC236}">
                  <a16:creationId xmlns:a16="http://schemas.microsoft.com/office/drawing/2014/main" id="{0D040545-68D8-9601-BF14-A27FC3327C69}"/>
                </a:ext>
              </a:extLst>
            </p:cNvPr>
            <p:cNvSpPr>
              <a:spLocks noChangeArrowheads="1"/>
            </p:cNvSpPr>
            <p:nvPr/>
          </p:nvSpPr>
          <p:spPr bwMode="auto">
            <a:xfrm>
              <a:off x="0" y="2523"/>
              <a:ext cx="40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spcBef>
                  <a:spcPct val="20000"/>
                </a:spcBef>
                <a:spcAft>
                  <a:spcPct val="20000"/>
                </a:spcAft>
              </a:pPr>
              <a:r>
                <a:rPr lang="zh-CN" altLang="en-US" sz="2800" b="1">
                  <a:solidFill>
                    <a:srgbClr val="FF6600"/>
                  </a:solidFill>
                  <a:latin typeface="Garamond" panose="02020404030301010803" pitchFamily="18" charset="0"/>
                </a:rPr>
                <a:t>注</a:t>
              </a:r>
              <a:r>
                <a:rPr lang="en-US" altLang="zh-CN" sz="2800" b="1">
                  <a:solidFill>
                    <a:srgbClr val="FF6600"/>
                  </a:solidFill>
                  <a:latin typeface="Garamond" panose="02020404030301010803" pitchFamily="18" charset="0"/>
                </a:rPr>
                <a:t>1    </a:t>
              </a:r>
              <a:r>
                <a:rPr lang="zh-CN" altLang="en-US" sz="2800" b="1">
                  <a:solidFill>
                    <a:schemeClr val="tx2"/>
                  </a:solidFill>
                  <a:latin typeface="Garamond" panose="02020404030301010803" pitchFamily="18" charset="0"/>
                </a:rPr>
                <a:t>当                               时，</a:t>
              </a:r>
              <a:endParaRPr lang="zh-CN" altLang="en-US" sz="2800" b="1">
                <a:solidFill>
                  <a:schemeClr val="tx2"/>
                </a:solidFill>
                <a:latin typeface="Times New Roman" panose="02020603050405020304" pitchFamily="18" charset="0"/>
                <a:cs typeface="Times New Roman" panose="02020603050405020304" pitchFamily="18" charset="0"/>
              </a:endParaRPr>
            </a:p>
          </p:txBody>
        </p:sp>
        <p:graphicFrame>
          <p:nvGraphicFramePr>
            <p:cNvPr id="6151" name="Object 7">
              <a:extLst>
                <a:ext uri="{FF2B5EF4-FFF2-40B4-BE49-F238E27FC236}">
                  <a16:creationId xmlns:a16="http://schemas.microsoft.com/office/drawing/2014/main" id="{726F25F4-6D7A-5598-219B-C6A8968049BA}"/>
                </a:ext>
              </a:extLst>
            </p:cNvPr>
            <p:cNvGraphicFramePr>
              <a:graphicFrameLocks noChangeAspect="1"/>
            </p:cNvGraphicFramePr>
            <p:nvPr/>
          </p:nvGraphicFramePr>
          <p:xfrm>
            <a:off x="930" y="2523"/>
            <a:ext cx="1527" cy="298"/>
          </p:xfrm>
          <a:graphic>
            <a:graphicData uri="http://schemas.openxmlformats.org/presentationml/2006/ole">
              <mc:AlternateContent xmlns:mc="http://schemas.openxmlformats.org/markup-compatibility/2006">
                <mc:Choice xmlns:v="urn:schemas-microsoft-com:vml" Requires="v">
                  <p:oleObj name="Equation" r:id="rId12" imgW="1028520" imgH="203040" progId="Equation.DSMT4">
                    <p:embed/>
                  </p:oleObj>
                </mc:Choice>
                <mc:Fallback>
                  <p:oleObj name="Equation" r:id="rId12" imgW="1028520" imgH="20304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30" y="2523"/>
                          <a:ext cx="1527"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58080" name="Object 6">
            <a:extLst>
              <a:ext uri="{FF2B5EF4-FFF2-40B4-BE49-F238E27FC236}">
                <a16:creationId xmlns:a16="http://schemas.microsoft.com/office/drawing/2014/main" id="{D9AE70C7-7DAF-5649-BB0D-6CA58D3D743B}"/>
              </a:ext>
            </a:extLst>
          </p:cNvPr>
          <p:cNvGraphicFramePr>
            <a:graphicFrameLocks noChangeAspect="1"/>
          </p:cNvGraphicFramePr>
          <p:nvPr/>
        </p:nvGraphicFramePr>
        <p:xfrm>
          <a:off x="2484438" y="3933825"/>
          <a:ext cx="4491037" cy="590550"/>
        </p:xfrm>
        <a:graphic>
          <a:graphicData uri="http://schemas.openxmlformats.org/presentationml/2006/ole">
            <mc:AlternateContent xmlns:mc="http://schemas.openxmlformats.org/markup-compatibility/2006">
              <mc:Choice xmlns:v="urn:schemas-microsoft-com:vml" Requires="v">
                <p:oleObj name="Equation" r:id="rId14" imgW="1904760" imgH="253800" progId="Equation.DSMT4">
                  <p:embed/>
                </p:oleObj>
              </mc:Choice>
              <mc:Fallback>
                <p:oleObj name="Equation" r:id="rId14" imgW="1904760" imgH="253800" progId="Equation.DSMT4">
                  <p:embed/>
                  <p:pic>
                    <p:nvPicPr>
                      <p:cNvPr id="0"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84438" y="3933825"/>
                        <a:ext cx="4491037"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8081" name="Rectangle 33">
            <a:extLst>
              <a:ext uri="{FF2B5EF4-FFF2-40B4-BE49-F238E27FC236}">
                <a16:creationId xmlns:a16="http://schemas.microsoft.com/office/drawing/2014/main" id="{D358009D-9D01-BCDD-B3C1-3D3C6FDFCB22}"/>
              </a:ext>
            </a:extLst>
          </p:cNvPr>
          <p:cNvSpPr>
            <a:spLocks noChangeArrowheads="1"/>
          </p:cNvSpPr>
          <p:nvPr/>
        </p:nvSpPr>
        <p:spPr bwMode="auto">
          <a:xfrm>
            <a:off x="179388" y="4005263"/>
            <a:ext cx="2736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spcBef>
                <a:spcPct val="20000"/>
              </a:spcBef>
              <a:spcAft>
                <a:spcPct val="20000"/>
              </a:spcAft>
            </a:pPr>
            <a:r>
              <a:rPr lang="en-US" altLang="zh-CN" sz="2800" b="1">
                <a:solidFill>
                  <a:srgbClr val="FF6600"/>
                </a:solidFill>
                <a:latin typeface="Garamond" panose="02020404030301010803" pitchFamily="18" charset="0"/>
              </a:rPr>
              <a:t>3.</a:t>
            </a:r>
            <a:r>
              <a:rPr lang="zh-CN" altLang="en-US" sz="2800" b="1">
                <a:solidFill>
                  <a:srgbClr val="FF6600"/>
                </a:solidFill>
                <a:latin typeface="Garamond" panose="02020404030301010803" pitchFamily="18" charset="0"/>
              </a:rPr>
              <a:t>多项式</a:t>
            </a:r>
            <a:r>
              <a:rPr lang="zh-CN" altLang="en-US" sz="2800" b="1">
                <a:solidFill>
                  <a:srgbClr val="FF6600"/>
                </a:solidFill>
                <a:latin typeface="Times New Roman" panose="02020603050405020304" pitchFamily="18" charset="0"/>
                <a:cs typeface="Times New Roman" panose="02020603050405020304" pitchFamily="18" charset="0"/>
              </a:rPr>
              <a:t>减法</a:t>
            </a:r>
          </a:p>
        </p:txBody>
      </p:sp>
      <p:sp>
        <p:nvSpPr>
          <p:cNvPr id="6157" name="Text Box 34">
            <a:extLst>
              <a:ext uri="{FF2B5EF4-FFF2-40B4-BE49-F238E27FC236}">
                <a16:creationId xmlns:a16="http://schemas.microsoft.com/office/drawing/2014/main" id="{F6851F82-E141-4009-73F6-05A7A039CA99}"/>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§2  </a:t>
            </a:r>
            <a:r>
              <a:rPr lang="zh-CN" altLang="en-US" sz="3200" b="1">
                <a:solidFill>
                  <a:schemeClr val="accent2"/>
                </a:solidFill>
                <a:latin typeface="宋体" panose="02010600030101010101" pitchFamily="2" charset="-122"/>
              </a:rPr>
              <a:t>一元多项式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8054"/>
                                        </p:tgtEl>
                                        <p:attrNameLst>
                                          <p:attrName>style.visibility</p:attrName>
                                        </p:attrNameLst>
                                      </p:cBhvr>
                                      <p:to>
                                        <p:strVal val="visible"/>
                                      </p:to>
                                    </p:set>
                                    <p:animEffect transition="in" filter="wipe(left)">
                                      <p:cBhvr>
                                        <p:cTn id="7" dur="500"/>
                                        <p:tgtEl>
                                          <p:spTgt spid="25805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58053"/>
                                        </p:tgtEl>
                                        <p:attrNameLst>
                                          <p:attrName>style.visibility</p:attrName>
                                        </p:attrNameLst>
                                      </p:cBhvr>
                                      <p:to>
                                        <p:strVal val="visible"/>
                                      </p:to>
                                    </p:set>
                                    <p:animEffect transition="in" filter="wipe(left)">
                                      <p:cBhvr>
                                        <p:cTn id="11" dur="500"/>
                                        <p:tgtEl>
                                          <p:spTgt spid="25805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58056"/>
                                        </p:tgtEl>
                                        <p:attrNameLst>
                                          <p:attrName>style.visibility</p:attrName>
                                        </p:attrNameLst>
                                      </p:cBhvr>
                                      <p:to>
                                        <p:strVal val="visible"/>
                                      </p:to>
                                    </p:set>
                                    <p:animEffect transition="in" filter="wipe(left)">
                                      <p:cBhvr>
                                        <p:cTn id="16" dur="500"/>
                                        <p:tgtEl>
                                          <p:spTgt spid="258056"/>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58068"/>
                                        </p:tgtEl>
                                        <p:attrNameLst>
                                          <p:attrName>style.visibility</p:attrName>
                                        </p:attrNameLst>
                                      </p:cBhvr>
                                      <p:to>
                                        <p:strVal val="visible"/>
                                      </p:to>
                                    </p:set>
                                    <p:animEffect transition="in" filter="wipe(left)">
                                      <p:cBhvr>
                                        <p:cTn id="20" dur="500"/>
                                        <p:tgtEl>
                                          <p:spTgt spid="258068"/>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58081"/>
                                        </p:tgtEl>
                                        <p:attrNameLst>
                                          <p:attrName>style.visibility</p:attrName>
                                        </p:attrNameLst>
                                      </p:cBhvr>
                                      <p:to>
                                        <p:strVal val="visible"/>
                                      </p:to>
                                    </p:set>
                                    <p:animEffect transition="in" filter="wipe(left)">
                                      <p:cBhvr>
                                        <p:cTn id="29" dur="500"/>
                                        <p:tgtEl>
                                          <p:spTgt spid="258081"/>
                                        </p:tgtEl>
                                      </p:cBhvr>
                                    </p:animEffect>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258080"/>
                                        </p:tgtEl>
                                        <p:attrNameLst>
                                          <p:attrName>style.visibility</p:attrName>
                                        </p:attrNameLst>
                                      </p:cBhvr>
                                      <p:to>
                                        <p:strVal val="visible"/>
                                      </p:to>
                                    </p:set>
                                    <p:animEffect transition="in" filter="wipe(left)">
                                      <p:cBhvr>
                                        <p:cTn id="33" dur="500"/>
                                        <p:tgtEl>
                                          <p:spTgt spid="25808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left)">
                                      <p:cBhvr>
                                        <p:cTn id="38" dur="500"/>
                                        <p:tgtEl>
                                          <p:spTgt spid="3"/>
                                        </p:tgtEl>
                                      </p:cBhvr>
                                    </p:animEffect>
                                  </p:childTnLst>
                                </p:cTn>
                              </p:par>
                            </p:childTnLst>
                          </p:cTn>
                        </p:par>
                        <p:par>
                          <p:cTn id="39" fill="hold" nodeType="afterGroup">
                            <p:stCondLst>
                              <p:cond delay="500"/>
                            </p:stCondLst>
                            <p:childTnLst>
                              <p:par>
                                <p:cTn id="40" presetID="22" presetClass="entr" presetSubtype="8" fill="hold" nodeType="afterEffect">
                                  <p:stCondLst>
                                    <p:cond delay="0"/>
                                  </p:stCondLst>
                                  <p:childTnLst>
                                    <p:set>
                                      <p:cBhvr>
                                        <p:cTn id="41" dur="1" fill="hold">
                                          <p:stCondLst>
                                            <p:cond delay="0"/>
                                          </p:stCondLst>
                                        </p:cTn>
                                        <p:tgtEl>
                                          <p:spTgt spid="258074"/>
                                        </p:tgtEl>
                                        <p:attrNameLst>
                                          <p:attrName>style.visibility</p:attrName>
                                        </p:attrNameLst>
                                      </p:cBhvr>
                                      <p:to>
                                        <p:strVal val="visible"/>
                                      </p:to>
                                    </p:set>
                                    <p:animEffect transition="in" filter="wipe(left)">
                                      <p:cBhvr>
                                        <p:cTn id="42" dur="500"/>
                                        <p:tgtEl>
                                          <p:spTgt spid="258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4" grpId="0"/>
      <p:bldP spid="25808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0100" name="Object 2">
            <a:extLst>
              <a:ext uri="{FF2B5EF4-FFF2-40B4-BE49-F238E27FC236}">
                <a16:creationId xmlns:a16="http://schemas.microsoft.com/office/drawing/2014/main" id="{A4557EA4-BB99-B0B8-5DA6-703B314A4363}"/>
              </a:ext>
            </a:extLst>
          </p:cNvPr>
          <p:cNvGraphicFramePr>
            <a:graphicFrameLocks noChangeAspect="1"/>
          </p:cNvGraphicFramePr>
          <p:nvPr/>
        </p:nvGraphicFramePr>
        <p:xfrm>
          <a:off x="271463" y="1557338"/>
          <a:ext cx="8872537" cy="561975"/>
        </p:xfrm>
        <a:graphic>
          <a:graphicData uri="http://schemas.openxmlformats.org/presentationml/2006/ole">
            <mc:AlternateContent xmlns:mc="http://schemas.openxmlformats.org/markup-compatibility/2006">
              <mc:Choice xmlns:v="urn:schemas-microsoft-com:vml" Requires="v">
                <p:oleObj name="Equation" r:id="rId2" imgW="3949560" imgH="241200" progId="Equation.DSMT4">
                  <p:embed/>
                </p:oleObj>
              </mc:Choice>
              <mc:Fallback>
                <p:oleObj name="Equation" r:id="rId2" imgW="3949560" imgH="2412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3" y="1557338"/>
                        <a:ext cx="8872537"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0101" name="Object 3">
            <a:extLst>
              <a:ext uri="{FF2B5EF4-FFF2-40B4-BE49-F238E27FC236}">
                <a16:creationId xmlns:a16="http://schemas.microsoft.com/office/drawing/2014/main" id="{2EE1E6CE-4884-4EB9-96A9-2D2BB91E6FBD}"/>
              </a:ext>
            </a:extLst>
          </p:cNvPr>
          <p:cNvGraphicFramePr>
            <a:graphicFrameLocks noChangeAspect="1"/>
          </p:cNvGraphicFramePr>
          <p:nvPr/>
        </p:nvGraphicFramePr>
        <p:xfrm>
          <a:off x="2555875" y="836613"/>
          <a:ext cx="1555750" cy="473075"/>
        </p:xfrm>
        <a:graphic>
          <a:graphicData uri="http://schemas.openxmlformats.org/presentationml/2006/ole">
            <mc:AlternateContent xmlns:mc="http://schemas.openxmlformats.org/markup-compatibility/2006">
              <mc:Choice xmlns:v="urn:schemas-microsoft-com:vml" Requires="v">
                <p:oleObj name="Equation" r:id="rId4" imgW="660240" imgH="203040" progId="Equation.DSMT4">
                  <p:embed/>
                </p:oleObj>
              </mc:Choice>
              <mc:Fallback>
                <p:oleObj name="Equation" r:id="rId4" imgW="660240" imgH="20304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836613"/>
                        <a:ext cx="15557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0102" name="Rectangle 6">
            <a:extLst>
              <a:ext uri="{FF2B5EF4-FFF2-40B4-BE49-F238E27FC236}">
                <a16:creationId xmlns:a16="http://schemas.microsoft.com/office/drawing/2014/main" id="{5CB6EDA5-9E56-839C-4973-4EC7AF465BDD}"/>
              </a:ext>
            </a:extLst>
          </p:cNvPr>
          <p:cNvSpPr>
            <a:spLocks noChangeArrowheads="1"/>
          </p:cNvSpPr>
          <p:nvPr/>
        </p:nvSpPr>
        <p:spPr bwMode="auto">
          <a:xfrm>
            <a:off x="179388" y="838200"/>
            <a:ext cx="2736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spcBef>
                <a:spcPct val="20000"/>
              </a:spcBef>
              <a:spcAft>
                <a:spcPct val="20000"/>
              </a:spcAft>
            </a:pPr>
            <a:r>
              <a:rPr lang="en-US" altLang="zh-CN" sz="2800" b="1">
                <a:solidFill>
                  <a:srgbClr val="FF6600"/>
                </a:solidFill>
                <a:latin typeface="Garamond" panose="02020404030301010803" pitchFamily="18" charset="0"/>
              </a:rPr>
              <a:t>4.</a:t>
            </a:r>
            <a:r>
              <a:rPr lang="zh-CN" altLang="en-US" sz="2800" b="1">
                <a:solidFill>
                  <a:srgbClr val="FF6600"/>
                </a:solidFill>
                <a:latin typeface="Garamond" panose="02020404030301010803" pitchFamily="18" charset="0"/>
              </a:rPr>
              <a:t>多项式</a:t>
            </a:r>
            <a:r>
              <a:rPr lang="zh-CN" altLang="en-US" sz="2800" b="1">
                <a:solidFill>
                  <a:srgbClr val="FF6600"/>
                </a:solidFill>
                <a:latin typeface="Times New Roman" panose="02020603050405020304" pitchFamily="18" charset="0"/>
                <a:cs typeface="Times New Roman" panose="02020603050405020304" pitchFamily="18" charset="0"/>
              </a:rPr>
              <a:t>乘法</a:t>
            </a:r>
          </a:p>
        </p:txBody>
      </p:sp>
      <p:graphicFrame>
        <p:nvGraphicFramePr>
          <p:cNvPr id="260106" name="Object 4">
            <a:extLst>
              <a:ext uri="{FF2B5EF4-FFF2-40B4-BE49-F238E27FC236}">
                <a16:creationId xmlns:a16="http://schemas.microsoft.com/office/drawing/2014/main" id="{99FAE675-08A9-5192-B53A-B16961D44777}"/>
              </a:ext>
            </a:extLst>
          </p:cNvPr>
          <p:cNvGraphicFramePr>
            <a:graphicFrameLocks noChangeAspect="1"/>
          </p:cNvGraphicFramePr>
          <p:nvPr/>
        </p:nvGraphicFramePr>
        <p:xfrm>
          <a:off x="1403350" y="2852738"/>
          <a:ext cx="6073775" cy="828675"/>
        </p:xfrm>
        <a:graphic>
          <a:graphicData uri="http://schemas.openxmlformats.org/presentationml/2006/ole">
            <mc:AlternateContent xmlns:mc="http://schemas.openxmlformats.org/markup-compatibility/2006">
              <mc:Choice xmlns:v="urn:schemas-microsoft-com:vml" Requires="v">
                <p:oleObj name="Equation" r:id="rId6" imgW="2577960" imgH="355320" progId="Equation.DSMT4">
                  <p:embed/>
                </p:oleObj>
              </mc:Choice>
              <mc:Fallback>
                <p:oleObj name="Equation" r:id="rId6" imgW="2577960" imgH="35532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350" y="2852738"/>
                        <a:ext cx="6073775"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0107" name="Rectangle 11">
            <a:extLst>
              <a:ext uri="{FF2B5EF4-FFF2-40B4-BE49-F238E27FC236}">
                <a16:creationId xmlns:a16="http://schemas.microsoft.com/office/drawing/2014/main" id="{5F8391F4-F2D3-D561-F17D-79910B3C20F2}"/>
              </a:ext>
            </a:extLst>
          </p:cNvPr>
          <p:cNvSpPr>
            <a:spLocks noChangeArrowheads="1"/>
          </p:cNvSpPr>
          <p:nvPr/>
        </p:nvSpPr>
        <p:spPr bwMode="auto">
          <a:xfrm>
            <a:off x="395288" y="2276475"/>
            <a:ext cx="54721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其中</a:t>
            </a:r>
            <a:r>
              <a:rPr lang="en-US" altLang="zh-CN" sz="2800" b="1" i="1">
                <a:latin typeface="Times New Roman" panose="02020603050405020304" pitchFamily="18" charset="0"/>
              </a:rPr>
              <a:t>s</a:t>
            </a:r>
            <a:r>
              <a:rPr lang="zh-CN" altLang="en-US" sz="2800" b="1"/>
              <a:t>次项的系数为</a:t>
            </a:r>
          </a:p>
        </p:txBody>
      </p:sp>
      <p:graphicFrame>
        <p:nvGraphicFramePr>
          <p:cNvPr id="260108" name="Object 5">
            <a:extLst>
              <a:ext uri="{FF2B5EF4-FFF2-40B4-BE49-F238E27FC236}">
                <a16:creationId xmlns:a16="http://schemas.microsoft.com/office/drawing/2014/main" id="{53EBD79C-65F8-5B59-50B2-3BA4F1049B3E}"/>
              </a:ext>
            </a:extLst>
          </p:cNvPr>
          <p:cNvGraphicFramePr>
            <a:graphicFrameLocks noChangeAspect="1"/>
          </p:cNvGraphicFramePr>
          <p:nvPr/>
        </p:nvGraphicFramePr>
        <p:xfrm>
          <a:off x="1331913" y="3573463"/>
          <a:ext cx="4189412" cy="1035050"/>
        </p:xfrm>
        <a:graphic>
          <a:graphicData uri="http://schemas.openxmlformats.org/presentationml/2006/ole">
            <mc:AlternateContent xmlns:mc="http://schemas.openxmlformats.org/markup-compatibility/2006">
              <mc:Choice xmlns:v="urn:schemas-microsoft-com:vml" Requires="v">
                <p:oleObj name="Equation" r:id="rId8" imgW="1777680" imgH="444240" progId="Equation.DSMT4">
                  <p:embed/>
                </p:oleObj>
              </mc:Choice>
              <mc:Fallback>
                <p:oleObj name="Equation" r:id="rId8" imgW="1777680" imgH="44424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913" y="3573463"/>
                        <a:ext cx="4189412" cy="103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0109" name="Rectangle 13">
            <a:extLst>
              <a:ext uri="{FF2B5EF4-FFF2-40B4-BE49-F238E27FC236}">
                <a16:creationId xmlns:a16="http://schemas.microsoft.com/office/drawing/2014/main" id="{BF08A67C-3BF3-9495-48A1-D8E4558B6486}"/>
              </a:ext>
            </a:extLst>
          </p:cNvPr>
          <p:cNvSpPr>
            <a:spLocks noChangeArrowheads="1"/>
          </p:cNvSpPr>
          <p:nvPr/>
        </p:nvSpPr>
        <p:spPr bwMode="auto">
          <a:xfrm>
            <a:off x="468313" y="3789363"/>
            <a:ext cx="10080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a:t>所以</a:t>
            </a:r>
          </a:p>
        </p:txBody>
      </p:sp>
      <p:graphicFrame>
        <p:nvGraphicFramePr>
          <p:cNvPr id="260110" name="Object 6">
            <a:extLst>
              <a:ext uri="{FF2B5EF4-FFF2-40B4-BE49-F238E27FC236}">
                <a16:creationId xmlns:a16="http://schemas.microsoft.com/office/drawing/2014/main" id="{7446BAB6-B01E-83BC-6E7B-6E65C0B0F77B}"/>
              </a:ext>
            </a:extLst>
          </p:cNvPr>
          <p:cNvGraphicFramePr>
            <a:graphicFrameLocks noChangeAspect="1"/>
          </p:cNvGraphicFramePr>
          <p:nvPr/>
        </p:nvGraphicFramePr>
        <p:xfrm>
          <a:off x="1017588" y="5661025"/>
          <a:ext cx="5632450" cy="531813"/>
        </p:xfrm>
        <a:graphic>
          <a:graphicData uri="http://schemas.openxmlformats.org/presentationml/2006/ole">
            <mc:AlternateContent xmlns:mc="http://schemas.openxmlformats.org/markup-compatibility/2006">
              <mc:Choice xmlns:v="urn:schemas-microsoft-com:vml" Requires="v">
                <p:oleObj name="Equation" r:id="rId10" imgW="2120760" imgH="203040" progId="Equation.DSMT4">
                  <p:embed/>
                </p:oleObj>
              </mc:Choice>
              <mc:Fallback>
                <p:oleObj name="Equation" r:id="rId10" imgW="2120760" imgH="20304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17588" y="5661025"/>
                        <a:ext cx="5632450"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5">
            <a:extLst>
              <a:ext uri="{FF2B5EF4-FFF2-40B4-BE49-F238E27FC236}">
                <a16:creationId xmlns:a16="http://schemas.microsoft.com/office/drawing/2014/main" id="{B5774C8B-313E-96EC-CE95-A3C2AD2C5720}"/>
              </a:ext>
            </a:extLst>
          </p:cNvPr>
          <p:cNvGrpSpPr>
            <a:grpSpLocks/>
          </p:cNvGrpSpPr>
          <p:nvPr/>
        </p:nvGrpSpPr>
        <p:grpSpPr bwMode="auto">
          <a:xfrm>
            <a:off x="323850" y="4941888"/>
            <a:ext cx="6372225" cy="519112"/>
            <a:chOff x="0" y="2523"/>
            <a:chExt cx="4014" cy="327"/>
          </a:xfrm>
        </p:grpSpPr>
        <p:sp>
          <p:nvSpPr>
            <p:cNvPr id="7181" name="Rectangle 16">
              <a:extLst>
                <a:ext uri="{FF2B5EF4-FFF2-40B4-BE49-F238E27FC236}">
                  <a16:creationId xmlns:a16="http://schemas.microsoft.com/office/drawing/2014/main" id="{991532F4-FE17-1413-3753-3D268420C4A3}"/>
                </a:ext>
              </a:extLst>
            </p:cNvPr>
            <p:cNvSpPr>
              <a:spLocks noChangeArrowheads="1"/>
            </p:cNvSpPr>
            <p:nvPr/>
          </p:nvSpPr>
          <p:spPr bwMode="auto">
            <a:xfrm>
              <a:off x="0" y="2523"/>
              <a:ext cx="40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spcBef>
                  <a:spcPct val="20000"/>
                </a:spcBef>
                <a:spcAft>
                  <a:spcPct val="20000"/>
                </a:spcAft>
              </a:pPr>
              <a:r>
                <a:rPr lang="zh-CN" altLang="en-US" sz="2800" b="1">
                  <a:solidFill>
                    <a:srgbClr val="FF6600"/>
                  </a:solidFill>
                  <a:latin typeface="Garamond" panose="02020404030301010803" pitchFamily="18" charset="0"/>
                </a:rPr>
                <a:t>注</a:t>
              </a:r>
              <a:r>
                <a:rPr lang="en-US" altLang="zh-CN" sz="2800" b="1">
                  <a:solidFill>
                    <a:srgbClr val="FF6600"/>
                  </a:solidFill>
                  <a:latin typeface="Garamond" panose="02020404030301010803" pitchFamily="18" charset="0"/>
                </a:rPr>
                <a:t>2    </a:t>
              </a:r>
              <a:r>
                <a:rPr lang="zh-CN" altLang="en-US" sz="2800" b="1">
                  <a:solidFill>
                    <a:schemeClr val="tx2"/>
                  </a:solidFill>
                  <a:latin typeface="Garamond" panose="02020404030301010803" pitchFamily="18" charset="0"/>
                </a:rPr>
                <a:t>当                                 时，</a:t>
              </a:r>
              <a:endParaRPr lang="zh-CN" altLang="en-US" sz="2800" b="1">
                <a:solidFill>
                  <a:schemeClr val="tx2"/>
                </a:solidFill>
                <a:latin typeface="Times New Roman" panose="02020603050405020304" pitchFamily="18" charset="0"/>
                <a:cs typeface="Times New Roman" panose="02020603050405020304" pitchFamily="18" charset="0"/>
              </a:endParaRPr>
            </a:p>
          </p:txBody>
        </p:sp>
        <p:graphicFrame>
          <p:nvGraphicFramePr>
            <p:cNvPr id="7175" name="Object 7">
              <a:extLst>
                <a:ext uri="{FF2B5EF4-FFF2-40B4-BE49-F238E27FC236}">
                  <a16:creationId xmlns:a16="http://schemas.microsoft.com/office/drawing/2014/main" id="{DF61F7C6-D433-C623-1F68-6A3C5A6B442C}"/>
                </a:ext>
              </a:extLst>
            </p:cNvPr>
            <p:cNvGraphicFramePr>
              <a:graphicFrameLocks noChangeAspect="1"/>
            </p:cNvGraphicFramePr>
            <p:nvPr/>
          </p:nvGraphicFramePr>
          <p:xfrm>
            <a:off x="817" y="2523"/>
            <a:ext cx="1753" cy="298"/>
          </p:xfrm>
          <a:graphic>
            <a:graphicData uri="http://schemas.openxmlformats.org/presentationml/2006/ole">
              <mc:AlternateContent xmlns:mc="http://schemas.openxmlformats.org/markup-compatibility/2006">
                <mc:Choice xmlns:v="urn:schemas-microsoft-com:vml" Requires="v">
                  <p:oleObj name="Equation" r:id="rId12" imgW="1180800" imgH="203040" progId="Equation.DSMT4">
                    <p:embed/>
                  </p:oleObj>
                </mc:Choice>
                <mc:Fallback>
                  <p:oleObj name="Equation" r:id="rId12" imgW="1180800" imgH="20304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7" y="2523"/>
                          <a:ext cx="1753"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180" name="Text Box 18">
            <a:extLst>
              <a:ext uri="{FF2B5EF4-FFF2-40B4-BE49-F238E27FC236}">
                <a16:creationId xmlns:a16="http://schemas.microsoft.com/office/drawing/2014/main" id="{BEF8909A-7D72-BFA7-E806-1B152D457307}"/>
              </a:ext>
            </a:extLst>
          </p:cNvPr>
          <p:cNvSpPr txBox="1">
            <a:spLocks noChangeArrowheads="1"/>
          </p:cNvSpPr>
          <p:nvPr/>
        </p:nvSpPr>
        <p:spPr bwMode="auto">
          <a:xfrm>
            <a:off x="755650" y="0"/>
            <a:ext cx="590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en-US" altLang="zh-CN" sz="3200" b="1">
                <a:solidFill>
                  <a:schemeClr val="accent2"/>
                </a:solidFill>
                <a:latin typeface="宋体" panose="02010600030101010101" pitchFamily="2" charset="-122"/>
              </a:rPr>
              <a:t>    §2  </a:t>
            </a:r>
            <a:r>
              <a:rPr lang="zh-CN" altLang="en-US" sz="3200" b="1">
                <a:solidFill>
                  <a:schemeClr val="accent2"/>
                </a:solidFill>
                <a:latin typeface="宋体" panose="02010600030101010101" pitchFamily="2" charset="-122"/>
              </a:rPr>
              <a:t>一元多项式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60101"/>
                                        </p:tgtEl>
                                        <p:attrNameLst>
                                          <p:attrName>style.visibility</p:attrName>
                                        </p:attrNameLst>
                                      </p:cBhvr>
                                      <p:to>
                                        <p:strVal val="visible"/>
                                      </p:to>
                                    </p:set>
                                    <p:animEffect transition="in" filter="wipe(left)">
                                      <p:cBhvr>
                                        <p:cTn id="7" dur="500"/>
                                        <p:tgtEl>
                                          <p:spTgt spid="26010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0102"/>
                                        </p:tgtEl>
                                        <p:attrNameLst>
                                          <p:attrName>style.visibility</p:attrName>
                                        </p:attrNameLst>
                                      </p:cBhvr>
                                      <p:to>
                                        <p:strVal val="visible"/>
                                      </p:to>
                                    </p:set>
                                    <p:animEffect transition="in" filter="wipe(left)">
                                      <p:cBhvr>
                                        <p:cTn id="11" dur="500"/>
                                        <p:tgtEl>
                                          <p:spTgt spid="26010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60100"/>
                                        </p:tgtEl>
                                        <p:attrNameLst>
                                          <p:attrName>style.visibility</p:attrName>
                                        </p:attrNameLst>
                                      </p:cBhvr>
                                      <p:to>
                                        <p:strVal val="visible"/>
                                      </p:to>
                                    </p:set>
                                    <p:animEffect transition="in" filter="wipe(left)">
                                      <p:cBhvr>
                                        <p:cTn id="16" dur="500"/>
                                        <p:tgtEl>
                                          <p:spTgt spid="26010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0107"/>
                                        </p:tgtEl>
                                        <p:attrNameLst>
                                          <p:attrName>style.visibility</p:attrName>
                                        </p:attrNameLst>
                                      </p:cBhvr>
                                      <p:to>
                                        <p:strVal val="visible"/>
                                      </p:to>
                                    </p:set>
                                    <p:animEffect transition="in" filter="wipe(left)">
                                      <p:cBhvr>
                                        <p:cTn id="21" dur="500"/>
                                        <p:tgtEl>
                                          <p:spTgt spid="260107"/>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260106"/>
                                        </p:tgtEl>
                                        <p:attrNameLst>
                                          <p:attrName>style.visibility</p:attrName>
                                        </p:attrNameLst>
                                      </p:cBhvr>
                                      <p:to>
                                        <p:strVal val="visible"/>
                                      </p:to>
                                    </p:set>
                                    <p:animEffect transition="in" filter="wipe(left)">
                                      <p:cBhvr>
                                        <p:cTn id="25" dur="500"/>
                                        <p:tgtEl>
                                          <p:spTgt spid="26010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60109"/>
                                        </p:tgtEl>
                                        <p:attrNameLst>
                                          <p:attrName>style.visibility</p:attrName>
                                        </p:attrNameLst>
                                      </p:cBhvr>
                                      <p:to>
                                        <p:strVal val="visible"/>
                                      </p:to>
                                    </p:set>
                                    <p:animEffect transition="in" filter="wipe(left)">
                                      <p:cBhvr>
                                        <p:cTn id="30" dur="500"/>
                                        <p:tgtEl>
                                          <p:spTgt spid="260109"/>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260108"/>
                                        </p:tgtEl>
                                        <p:attrNameLst>
                                          <p:attrName>style.visibility</p:attrName>
                                        </p:attrNameLst>
                                      </p:cBhvr>
                                      <p:to>
                                        <p:strVal val="visible"/>
                                      </p:to>
                                    </p:set>
                                    <p:animEffect transition="in" filter="wipe(left)">
                                      <p:cBhvr>
                                        <p:cTn id="34" dur="500"/>
                                        <p:tgtEl>
                                          <p:spTgt spid="26010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left)">
                                      <p:cBhvr>
                                        <p:cTn id="39" dur="500"/>
                                        <p:tgtEl>
                                          <p:spTgt spid="2"/>
                                        </p:tgtEl>
                                      </p:cBhvr>
                                    </p:animEffect>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260110"/>
                                        </p:tgtEl>
                                        <p:attrNameLst>
                                          <p:attrName>style.visibility</p:attrName>
                                        </p:attrNameLst>
                                      </p:cBhvr>
                                      <p:to>
                                        <p:strVal val="visible"/>
                                      </p:to>
                                    </p:set>
                                    <p:animEffect transition="in" filter="wipe(left)">
                                      <p:cBhvr>
                                        <p:cTn id="43" dur="500"/>
                                        <p:tgtEl>
                                          <p:spTgt spid="260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2" grpId="0"/>
      <p:bldP spid="260107" grpId="0"/>
      <p:bldP spid="26010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3358</Words>
  <Application>Microsoft Office PowerPoint</Application>
  <PresentationFormat>全屏显示(4:3)</PresentationFormat>
  <Paragraphs>669</Paragraphs>
  <Slides>68</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68</vt:i4>
      </vt:variant>
    </vt:vector>
  </HeadingPairs>
  <TitlesOfParts>
    <vt:vector size="78" baseType="lpstr">
      <vt:lpstr>Euclid Math Two</vt:lpstr>
      <vt:lpstr>华文新魏</vt:lpstr>
      <vt:lpstr>宋体</vt:lpstr>
      <vt:lpstr>Arial</vt:lpstr>
      <vt:lpstr>Calibri</vt:lpstr>
      <vt:lpstr>Garamond</vt:lpstr>
      <vt:lpstr>Times New Roman</vt:lpstr>
      <vt:lpstr>Office 主题</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Baoshan Wang</dc:creator>
  <cp:lastModifiedBy>兴昊 陈</cp:lastModifiedBy>
  <cp:revision>4</cp:revision>
  <dcterms:created xsi:type="dcterms:W3CDTF">2017-10-27T08:41:39Z</dcterms:created>
  <dcterms:modified xsi:type="dcterms:W3CDTF">2022-10-11T02:44:55Z</dcterms:modified>
</cp:coreProperties>
</file>