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91"/>
  </p:notesMasterIdLst>
  <p:handoutMasterIdLst>
    <p:handoutMasterId r:id="rId92"/>
  </p:handoutMasterIdLst>
  <p:sldIdLst>
    <p:sldId id="378" r:id="rId3"/>
    <p:sldId id="295" r:id="rId4"/>
    <p:sldId id="546" r:id="rId5"/>
    <p:sldId id="547" r:id="rId6"/>
    <p:sldId id="548" r:id="rId7"/>
    <p:sldId id="549" r:id="rId8"/>
    <p:sldId id="550" r:id="rId9"/>
    <p:sldId id="554" r:id="rId10"/>
    <p:sldId id="551" r:id="rId11"/>
    <p:sldId id="552" r:id="rId12"/>
    <p:sldId id="576" r:id="rId13"/>
    <p:sldId id="577" r:id="rId14"/>
    <p:sldId id="578" r:id="rId15"/>
    <p:sldId id="556" r:id="rId16"/>
    <p:sldId id="557" r:id="rId17"/>
    <p:sldId id="558" r:id="rId18"/>
    <p:sldId id="559" r:id="rId19"/>
    <p:sldId id="560" r:id="rId20"/>
    <p:sldId id="561" r:id="rId21"/>
    <p:sldId id="555" r:id="rId22"/>
    <p:sldId id="553" r:id="rId23"/>
    <p:sldId id="581" r:id="rId24"/>
    <p:sldId id="582" r:id="rId25"/>
    <p:sldId id="562" r:id="rId26"/>
    <p:sldId id="563" r:id="rId27"/>
    <p:sldId id="564" r:id="rId28"/>
    <p:sldId id="565" r:id="rId29"/>
    <p:sldId id="583" r:id="rId30"/>
    <p:sldId id="584" r:id="rId31"/>
    <p:sldId id="585" r:id="rId32"/>
    <p:sldId id="566" r:id="rId33"/>
    <p:sldId id="586" r:id="rId34"/>
    <p:sldId id="587" r:id="rId35"/>
    <p:sldId id="571" r:id="rId36"/>
    <p:sldId id="572" r:id="rId37"/>
    <p:sldId id="573" r:id="rId38"/>
    <p:sldId id="591" r:id="rId39"/>
    <p:sldId id="574" r:id="rId40"/>
    <p:sldId id="592" r:id="rId41"/>
    <p:sldId id="575" r:id="rId42"/>
    <p:sldId id="444" r:id="rId43"/>
    <p:sldId id="593" r:id="rId44"/>
    <p:sldId id="594" r:id="rId45"/>
    <p:sldId id="595" r:id="rId46"/>
    <p:sldId id="596" r:id="rId47"/>
    <p:sldId id="597" r:id="rId48"/>
    <p:sldId id="598" r:id="rId49"/>
    <p:sldId id="600" r:id="rId50"/>
    <p:sldId id="601" r:id="rId51"/>
    <p:sldId id="602" r:id="rId52"/>
    <p:sldId id="603" r:id="rId53"/>
    <p:sldId id="604" r:id="rId54"/>
    <p:sldId id="605" r:id="rId55"/>
    <p:sldId id="607" r:id="rId56"/>
    <p:sldId id="606" r:id="rId57"/>
    <p:sldId id="413" r:id="rId58"/>
    <p:sldId id="631" r:id="rId59"/>
    <p:sldId id="632" r:id="rId60"/>
    <p:sldId id="633" r:id="rId61"/>
    <p:sldId id="609" r:id="rId62"/>
    <p:sldId id="628" r:id="rId63"/>
    <p:sldId id="629" r:id="rId64"/>
    <p:sldId id="630" r:id="rId65"/>
    <p:sldId id="610" r:id="rId66"/>
    <p:sldId id="611" r:id="rId67"/>
    <p:sldId id="612" r:id="rId68"/>
    <p:sldId id="613" r:id="rId69"/>
    <p:sldId id="614" r:id="rId70"/>
    <p:sldId id="635" r:id="rId71"/>
    <p:sldId id="634" r:id="rId72"/>
    <p:sldId id="615" r:id="rId73"/>
    <p:sldId id="636" r:id="rId74"/>
    <p:sldId id="616" r:id="rId75"/>
    <p:sldId id="617" r:id="rId76"/>
    <p:sldId id="618" r:id="rId77"/>
    <p:sldId id="619" r:id="rId78"/>
    <p:sldId id="620" r:id="rId79"/>
    <p:sldId id="621" r:id="rId80"/>
    <p:sldId id="637" r:id="rId81"/>
    <p:sldId id="622" r:id="rId82"/>
    <p:sldId id="623" r:id="rId83"/>
    <p:sldId id="638" r:id="rId84"/>
    <p:sldId id="624" r:id="rId85"/>
    <p:sldId id="639" r:id="rId86"/>
    <p:sldId id="640" r:id="rId87"/>
    <p:sldId id="625" r:id="rId88"/>
    <p:sldId id="626" r:id="rId89"/>
    <p:sldId id="627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CC"/>
    <a:srgbClr val="33CCFF"/>
    <a:srgbClr val="0099CC"/>
    <a:srgbClr val="006600"/>
    <a:srgbClr val="996633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447" y="51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375371D-B1B2-6900-B8B5-CB00BE9CE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3F5939B-BE99-99E9-5A89-37425F8F12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811FF00-2A22-23D9-B906-108A5A2850D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011E550-CAF5-73A9-1288-D23AD8C806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CFF10BEE-2163-4DED-B671-F34B49D63A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A0E37A-7519-E617-C4BB-F68ED2487E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7FE2665-A7B8-46B8-5458-B1E02D791A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C9607FFA-2086-9C2A-71C0-511B26E5DF5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F87A1D8-96E6-B761-FBC3-71AAF38DE9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AE849CF-392B-A20F-8726-EA16F29520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B1D05A5-795B-EEBD-0254-165387EEE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5350ADAB-9EE5-482A-A243-A8870F3E6D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9E21C93B-B265-A4C9-D30B-0CFA5168A3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BA1E62DC-D898-12AF-2A1A-2AD5A686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→</a:t>
            </a:r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B1CFC29D-9CD4-9B24-3E6A-D28D5827C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E30020A-9C6E-4F11-9B34-7F6F3FE7699B}" type="slidenum">
              <a:rPr lang="en-US" altLang="zh-CN" sz="1200"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E77225-BF72-85A9-ACBC-26E41FC95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094C7A-8CBA-23AA-08C4-EDD8709A9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C6D314-F0D0-C884-4BC9-A7C49F821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F9232-79AA-420D-B9E1-CEA43FC7CD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7909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D95DAA-FD12-67A4-426D-04B2D57F0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50C0E2-7130-B95D-0278-846C02549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0C81FD-E4CC-2E08-76C7-DAD756519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7F615-DE6F-4270-9C69-C4FC6C286F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33214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29A738-8C30-D65E-7643-C3A3CE406E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8E82E4-FDBC-093A-7D5A-0C8724E99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9F8D7-FCAB-4AD5-E525-234C4AE3B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327F6-4347-4BF9-81DF-A6B870A9B7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9081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EFFD4-2997-464B-B2BA-9DD09E5D6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C5F37-348E-EF4F-9784-49D9F719E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0B601-2440-4374-B7D4-D5F21041C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CB339-1B01-44AD-ADDC-0729A86102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91699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368C4D-2127-E908-125E-95E3A1D66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3F6822-C1BC-1B64-7C81-5C60F98EBD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B53A27-7F29-409D-9481-FE021DE1B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FBD8D9-C93F-4D2C-A1BE-1566869B74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07403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0C1EA4-C28F-116D-10E2-47A558142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DBB2166-12F7-1ACD-0F2A-0CEBDC982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F742A63-7226-74C6-8AD9-3B5B40E94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BC00-7F3C-408E-B03E-4588FE72AA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263852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845266-83AA-D983-7901-B60F31FA9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818B24-E8CF-AE53-D49F-3C65DA474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435E51-27E2-5433-DDE3-26A5FA3B5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34B45-6054-49C3-8FF8-474DB8F25B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403142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78225D-EF1E-DD56-CD54-5218D16B74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1455B3-E6B2-2630-8C70-B83E1806B5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275106-E880-CEC3-4B67-107955BC1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4A925-4BD0-4FB7-A0B0-B351C8ACB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274907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49757D-BCA4-92F9-D046-447526733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9204A3-9EE8-1267-BC51-48657DDB1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5988C0-B9ED-1118-E1C2-01C54D061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F8028-D42F-43A4-9DDF-EECF083F65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24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97CAD8-7F34-9C69-7047-6AEEC6C2A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EE3AE3-4AF1-A5CA-8DB3-3F122F62D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86C528-2B2E-6CE1-93D8-9E9DAC2A5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8C378-3C0A-4FA3-A610-41D8D07EB0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591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6940F7-E4D0-8F09-6957-5C0084046E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79CED9-B807-8A04-2BC3-33413F927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AABF3A-89D5-C512-91D8-D28C92D85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A046E-8946-4523-8256-ABDABB031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9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680273-BC5F-4BAC-B3B6-6CA0D8F26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594139-689F-B778-B54C-40029845FE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AE316B-7B25-365A-9E77-4312C169A1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F480C-B9E5-4E35-9F39-EF99ECEBC0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8554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CD049-5095-C4D8-12EC-621E1AD2B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0AD99-775F-4E1A-3A19-2077FE90F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996D0-03F6-11FF-2437-6C8BEFD80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12078-F173-470E-A10A-B6045FE43F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91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374A7F-2502-B5E3-B7AC-0D435F3D3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5EC94A-88AB-2D6F-73B0-64CA70BEA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B01F57-1790-8758-C523-F6A8D51ED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70373-1907-488B-B793-680E7804B4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974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CC7391-5931-93EF-DD2E-1910EF908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6EA962-055C-BA48-DEBC-CAA98A527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3BD27B-5C7A-629A-DA25-7F4F86124B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8EF3D-C7E1-497A-BB24-3FBE3C40E1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2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DAA038-1B83-A049-A0E3-FA1B32CD3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F4CA8E-8DBB-D51B-E815-0F8C26270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B576CB-CAD7-0C55-913E-C3F733F40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46997-1CA9-45B7-9578-E8D23306E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530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CBB79-9655-BD87-4C20-275716E84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B1DA6-A64E-C3FD-6B86-8E195D263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E9AEB-0B86-E5FB-AE1C-8486B29CB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8437E-F531-45B4-97F3-EBA07FDA77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460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B8591-8C83-61FC-6AE8-058D4EDB6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ED4DE-FC0A-4A4F-87CA-241B8FCE9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68AE8-CBD8-13CE-BB0A-707B139AF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F312C-9F5E-46C1-9518-51585C7021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62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7322E8-9F3B-80C4-8F14-1C03735D44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F7D7FB-16D9-5BAE-1339-4D2B44386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F0E13C-C960-557A-E89E-6C16F7EA6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B6E0D-70DA-40BC-908E-FCC493FBE1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88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FD386E-21E8-FE42-9F99-23F795106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F87FF2-A235-6422-3FC3-BA48E0BFE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2C67D2-4C13-5328-0948-750D14245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AD953-83AA-49AE-9F05-15ACE85E7E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06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761EE7-CA6A-39A1-022D-9DF3A7AEF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73CEDE-9276-951C-5603-66C1EE725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400927-B7FF-1C17-3F2B-F538D296AF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0DF5D-6471-4310-9B59-9DAE6F55C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97768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8A094-5EEA-9EEC-47CE-1766C2729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FD4A8-766E-8AA6-7827-C504C89F4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E5834-026C-50C2-9C88-A0E00420C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B151D-1177-44CB-9473-A1891D4925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66511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D297A9-36F8-A1E9-05D0-856711481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95448B-6F69-2B56-B8F4-E9504B8D92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1E61B2-0B6C-83E2-D114-9EDC1EF81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A64A8-D213-4B3C-8898-5E2B5A4B3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27130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6075AD-B2EF-1952-3275-AEED6A1DD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0C065A-6D39-764C-F736-903449A85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6156D5-10BA-4DA2-9738-BD6D5FCAB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34D84-C9F1-4592-AD45-29E86999A9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17750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349343-D88A-2740-84E3-1716E0257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E76899-428B-C5F5-066A-6125B4A4A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334A00-187D-9174-1CEB-99A82070A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E5ADD-C8DF-40D8-B8E2-C9B6D9BDAF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02894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8491F-791A-04E2-2B9D-4147E629C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18FB5-B0B4-5455-AB32-8F74ED61F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B0109-737E-CCC5-CB34-7C80074C8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ADB0F-202F-466D-AE83-BAF417D190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34348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BA33D-48E1-A8A6-457E-D838D0614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DB7E8-1808-593E-0505-9ED93BD75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8D10A-86C3-D7BA-9D5B-C0ABE3A74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E49AC-F03D-4DAD-B723-97069898C1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2946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36E0A10-A7B9-F342-F607-759BF5B98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A4F7D34-68FA-B924-6AF1-1F94A569C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A397B2-2989-ECF3-7D0E-EE814349C7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320236-C84A-1DC6-8534-1C96FBA2BE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A25CE0-D4B2-7B4E-5AF0-7629D6AD9A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ED1BF2A9-79E4-4FE0-BE3F-EE74B3AFBB1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0903" name="Picture 9" descr="机动">
            <a:extLst>
              <a:ext uri="{FF2B5EF4-FFF2-40B4-BE49-F238E27FC236}">
                <a16:creationId xmlns:a16="http://schemas.microsoft.com/office/drawing/2014/main" id="{16C40801-71F4-838B-C5B6-B5D93BAA5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>
            <a:extLst>
              <a:ext uri="{FF2B5EF4-FFF2-40B4-BE49-F238E27FC236}">
                <a16:creationId xmlns:a16="http://schemas.microsoft.com/office/drawing/2014/main" id="{6E0832B9-B0C5-CCDA-1153-185F22538A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0905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E34D19A-ACF4-3DFB-EC9A-4A52FE4E8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2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1AB9EE26-2BB7-6BFE-8BFD-F658AB3958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E84E63-C744-553E-DA94-7B83879E53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8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6665C6B-F03E-FB11-9A79-69567D7D6F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9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3D4250-BD9F-4572-5B2D-B99EF604D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E6A9D74-149C-9991-205A-7F30D1F61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8668163-0FA5-549F-2391-CC45E2889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245FB66B-8A80-9705-798F-B49400FC83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2DFD3C1B-166C-E679-8B3D-89772909AD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C80B5C0B-7FA7-9AD5-AB32-0618DA1C5B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D69EA266-D9F4-46E5-9CC5-79CE0310F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emf"/><Relationship Id="rId3" Type="http://schemas.openxmlformats.org/officeDocument/2006/relationships/slide" Target="slide2.xml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71.emf"/><Relationship Id="rId5" Type="http://schemas.openxmlformats.org/officeDocument/2006/relationships/image" Target="../media/image4.jpeg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3.jpeg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6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96.emf"/><Relationship Id="rId4" Type="http://schemas.openxmlformats.org/officeDocument/2006/relationships/oleObject" Target="../embeddings/oleObject9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6.emf"/><Relationship Id="rId3" Type="http://schemas.openxmlformats.org/officeDocument/2006/relationships/slide" Target="slide2.xml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00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5.e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3.jpeg"/><Relationship Id="rId9" Type="http://schemas.openxmlformats.org/officeDocument/2006/relationships/image" Target="../media/image104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e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9" Type="http://schemas.openxmlformats.org/officeDocument/2006/relationships/image" Target="../media/image122.emf"/><Relationship Id="rId21" Type="http://schemas.openxmlformats.org/officeDocument/2006/relationships/image" Target="../media/image113.emf"/><Relationship Id="rId34" Type="http://schemas.openxmlformats.org/officeDocument/2006/relationships/oleObject" Target="../embeddings/oleObject114.bin"/><Relationship Id="rId42" Type="http://schemas.openxmlformats.org/officeDocument/2006/relationships/oleObject" Target="../embeddings/oleObject118.bin"/><Relationship Id="rId47" Type="http://schemas.openxmlformats.org/officeDocument/2006/relationships/image" Target="../media/image126.emf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105.bin"/><Relationship Id="rId29" Type="http://schemas.openxmlformats.org/officeDocument/2006/relationships/image" Target="../media/image117.emf"/><Relationship Id="rId11" Type="http://schemas.openxmlformats.org/officeDocument/2006/relationships/image" Target="../media/image108.emf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3.bin"/><Relationship Id="rId37" Type="http://schemas.openxmlformats.org/officeDocument/2006/relationships/image" Target="../media/image121.emf"/><Relationship Id="rId40" Type="http://schemas.openxmlformats.org/officeDocument/2006/relationships/oleObject" Target="../embeddings/oleObject117.bin"/><Relationship Id="rId45" Type="http://schemas.openxmlformats.org/officeDocument/2006/relationships/image" Target="../media/image125.emf"/><Relationship Id="rId5" Type="http://schemas.openxmlformats.org/officeDocument/2006/relationships/image" Target="../media/image4.jpeg"/><Relationship Id="rId15" Type="http://schemas.openxmlformats.org/officeDocument/2006/relationships/image" Target="../media/image110.emf"/><Relationship Id="rId23" Type="http://schemas.openxmlformats.org/officeDocument/2006/relationships/image" Target="../media/image114.emf"/><Relationship Id="rId28" Type="http://schemas.openxmlformats.org/officeDocument/2006/relationships/oleObject" Target="../embeddings/oleObject111.bin"/><Relationship Id="rId36" Type="http://schemas.openxmlformats.org/officeDocument/2006/relationships/oleObject" Target="../embeddings/oleObject115.bin"/><Relationship Id="rId49" Type="http://schemas.openxmlformats.org/officeDocument/2006/relationships/image" Target="../media/image127.e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12.emf"/><Relationship Id="rId31" Type="http://schemas.openxmlformats.org/officeDocument/2006/relationships/image" Target="../media/image118.emf"/><Relationship Id="rId44" Type="http://schemas.openxmlformats.org/officeDocument/2006/relationships/oleObject" Target="../embeddings/oleObject119.bin"/><Relationship Id="rId4" Type="http://schemas.openxmlformats.org/officeDocument/2006/relationships/image" Target="../media/image3.jpeg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116.emf"/><Relationship Id="rId30" Type="http://schemas.openxmlformats.org/officeDocument/2006/relationships/oleObject" Target="../embeddings/oleObject112.bin"/><Relationship Id="rId35" Type="http://schemas.openxmlformats.org/officeDocument/2006/relationships/image" Target="../media/image120.emf"/><Relationship Id="rId43" Type="http://schemas.openxmlformats.org/officeDocument/2006/relationships/image" Target="../media/image124.emf"/><Relationship Id="rId48" Type="http://schemas.openxmlformats.org/officeDocument/2006/relationships/oleObject" Target="../embeddings/oleObject121.bin"/><Relationship Id="rId8" Type="http://schemas.openxmlformats.org/officeDocument/2006/relationships/oleObject" Target="../embeddings/oleObject101.bin"/><Relationship Id="rId3" Type="http://schemas.openxmlformats.org/officeDocument/2006/relationships/slide" Target="slide2.xml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11.emf"/><Relationship Id="rId25" Type="http://schemas.openxmlformats.org/officeDocument/2006/relationships/image" Target="../media/image115.emf"/><Relationship Id="rId33" Type="http://schemas.openxmlformats.org/officeDocument/2006/relationships/image" Target="../media/image119.emf"/><Relationship Id="rId38" Type="http://schemas.openxmlformats.org/officeDocument/2006/relationships/oleObject" Target="../embeddings/oleObject116.bin"/><Relationship Id="rId46" Type="http://schemas.openxmlformats.org/officeDocument/2006/relationships/oleObject" Target="../embeddings/oleObject120.bin"/><Relationship Id="rId20" Type="http://schemas.openxmlformats.org/officeDocument/2006/relationships/oleObject" Target="../embeddings/oleObject107.bin"/><Relationship Id="rId41" Type="http://schemas.openxmlformats.org/officeDocument/2006/relationships/image" Target="../media/image1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3.e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28.emf"/><Relationship Id="rId21" Type="http://schemas.openxmlformats.org/officeDocument/2006/relationships/image" Target="../media/image137.emf"/><Relationship Id="rId7" Type="http://schemas.openxmlformats.org/officeDocument/2006/relationships/image" Target="../media/image130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5.e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2.emf"/><Relationship Id="rId5" Type="http://schemas.openxmlformats.org/officeDocument/2006/relationships/image" Target="../media/image129.emf"/><Relationship Id="rId15" Type="http://schemas.openxmlformats.org/officeDocument/2006/relationships/image" Target="../media/image134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6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1.emf"/><Relationship Id="rId14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37.bin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42.emf"/><Relationship Id="rId5" Type="http://schemas.openxmlformats.org/officeDocument/2006/relationships/image" Target="../media/image139.e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4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6.emf"/><Relationship Id="rId18" Type="http://schemas.openxmlformats.org/officeDocument/2006/relationships/oleObject" Target="../embeddings/oleObject143.bin"/><Relationship Id="rId26" Type="http://schemas.openxmlformats.org/officeDocument/2006/relationships/oleObject" Target="../embeddings/oleObject147.bin"/><Relationship Id="rId3" Type="http://schemas.openxmlformats.org/officeDocument/2006/relationships/slide" Target="slide2.xml"/><Relationship Id="rId21" Type="http://schemas.openxmlformats.org/officeDocument/2006/relationships/image" Target="../media/image150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48.emf"/><Relationship Id="rId25" Type="http://schemas.openxmlformats.org/officeDocument/2006/relationships/image" Target="../media/image152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29" Type="http://schemas.openxmlformats.org/officeDocument/2006/relationships/image" Target="../media/image15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45.emf"/><Relationship Id="rId24" Type="http://schemas.openxmlformats.org/officeDocument/2006/relationships/oleObject" Target="../embeddings/oleObject146.bin"/><Relationship Id="rId5" Type="http://schemas.openxmlformats.org/officeDocument/2006/relationships/image" Target="../media/image4.jpeg"/><Relationship Id="rId15" Type="http://schemas.openxmlformats.org/officeDocument/2006/relationships/image" Target="../media/image147.emf"/><Relationship Id="rId23" Type="http://schemas.openxmlformats.org/officeDocument/2006/relationships/image" Target="../media/image151.emf"/><Relationship Id="rId28" Type="http://schemas.openxmlformats.org/officeDocument/2006/relationships/oleObject" Target="../embeddings/oleObject148.bin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49.emf"/><Relationship Id="rId4" Type="http://schemas.openxmlformats.org/officeDocument/2006/relationships/image" Target="../media/image3.jpeg"/><Relationship Id="rId9" Type="http://schemas.openxmlformats.org/officeDocument/2006/relationships/image" Target="../media/image144.e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Relationship Id="rId27" Type="http://schemas.openxmlformats.org/officeDocument/2006/relationships/image" Target="../media/image15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7.emf"/><Relationship Id="rId18" Type="http://schemas.openxmlformats.org/officeDocument/2006/relationships/oleObject" Target="../embeddings/oleObject154.bin"/><Relationship Id="rId3" Type="http://schemas.openxmlformats.org/officeDocument/2006/relationships/slide" Target="slide2.xml"/><Relationship Id="rId21" Type="http://schemas.openxmlformats.org/officeDocument/2006/relationships/image" Target="../media/image161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9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56.emf"/><Relationship Id="rId5" Type="http://schemas.openxmlformats.org/officeDocument/2006/relationships/image" Target="../media/image4.jpeg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60.emf"/><Relationship Id="rId4" Type="http://schemas.openxmlformats.org/officeDocument/2006/relationships/image" Target="../media/image3.jpeg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5.emf"/><Relationship Id="rId3" Type="http://schemas.openxmlformats.org/officeDocument/2006/relationships/slide" Target="slide2.xml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59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64.e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58.bin"/><Relationship Id="rId4" Type="http://schemas.openxmlformats.org/officeDocument/2006/relationships/image" Target="../media/image3.jpeg"/><Relationship Id="rId9" Type="http://schemas.openxmlformats.org/officeDocument/2006/relationships/image" Target="../media/image16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68.emf"/><Relationship Id="rId3" Type="http://schemas.openxmlformats.org/officeDocument/2006/relationships/slide" Target="slide2.xml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62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67.emf"/><Relationship Id="rId5" Type="http://schemas.openxmlformats.org/officeDocument/2006/relationships/image" Target="../media/image4.jpeg"/><Relationship Id="rId15" Type="http://schemas.openxmlformats.org/officeDocument/2006/relationships/image" Target="../media/image169.emf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3.jpeg"/><Relationship Id="rId9" Type="http://schemas.openxmlformats.org/officeDocument/2006/relationships/image" Target="../media/image166.emf"/><Relationship Id="rId14" Type="http://schemas.openxmlformats.org/officeDocument/2006/relationships/oleObject" Target="../embeddings/oleObject16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169.bin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7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7" Type="http://schemas.openxmlformats.org/officeDocument/2006/relationships/image" Target="../media/image178.e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77.emf"/><Relationship Id="rId4" Type="http://schemas.openxmlformats.org/officeDocument/2006/relationships/oleObject" Target="../embeddings/oleObject17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82.e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slide" Target="slide2.xml"/><Relationship Id="rId21" Type="http://schemas.openxmlformats.org/officeDocument/2006/relationships/image" Target="../media/image186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84.emf"/><Relationship Id="rId25" Type="http://schemas.openxmlformats.org/officeDocument/2006/relationships/image" Target="../media/image188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image" Target="../media/image1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81.e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4.jpeg"/><Relationship Id="rId15" Type="http://schemas.openxmlformats.org/officeDocument/2006/relationships/image" Target="../media/image183.emf"/><Relationship Id="rId23" Type="http://schemas.openxmlformats.org/officeDocument/2006/relationships/image" Target="../media/image187.emf"/><Relationship Id="rId28" Type="http://schemas.openxmlformats.org/officeDocument/2006/relationships/oleObject" Target="../embeddings/oleObject184.bin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85.emf"/><Relationship Id="rId4" Type="http://schemas.openxmlformats.org/officeDocument/2006/relationships/image" Target="../media/image3.jpeg"/><Relationship Id="rId9" Type="http://schemas.openxmlformats.org/officeDocument/2006/relationships/image" Target="../media/image180.e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8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93.emf"/><Relationship Id="rId18" Type="http://schemas.openxmlformats.org/officeDocument/2006/relationships/oleObject" Target="../embeddings/oleObject190.bin"/><Relationship Id="rId3" Type="http://schemas.openxmlformats.org/officeDocument/2006/relationships/slide" Target="slide2.xml"/><Relationship Id="rId21" Type="http://schemas.openxmlformats.org/officeDocument/2006/relationships/image" Target="../media/image197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95.emf"/><Relationship Id="rId25" Type="http://schemas.openxmlformats.org/officeDocument/2006/relationships/image" Target="../media/image199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92.emf"/><Relationship Id="rId24" Type="http://schemas.openxmlformats.org/officeDocument/2006/relationships/oleObject" Target="../embeddings/oleObject193.bin"/><Relationship Id="rId5" Type="http://schemas.openxmlformats.org/officeDocument/2006/relationships/image" Target="../media/image4.jpeg"/><Relationship Id="rId15" Type="http://schemas.openxmlformats.org/officeDocument/2006/relationships/image" Target="../media/image194.emf"/><Relationship Id="rId23" Type="http://schemas.openxmlformats.org/officeDocument/2006/relationships/image" Target="../media/image198.e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96.emf"/><Relationship Id="rId4" Type="http://schemas.openxmlformats.org/officeDocument/2006/relationships/image" Target="../media/image3.jpeg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188.bin"/><Relationship Id="rId22" Type="http://schemas.openxmlformats.org/officeDocument/2006/relationships/oleObject" Target="../embeddings/oleObject1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202.emf"/><Relationship Id="rId18" Type="http://schemas.openxmlformats.org/officeDocument/2006/relationships/oleObject" Target="../embeddings/oleObject199.bin"/><Relationship Id="rId3" Type="http://schemas.openxmlformats.org/officeDocument/2006/relationships/slide" Target="slide2.xml"/><Relationship Id="rId21" Type="http://schemas.openxmlformats.org/officeDocument/2006/relationships/image" Target="../media/image206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204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01.emf"/><Relationship Id="rId5" Type="http://schemas.openxmlformats.org/officeDocument/2006/relationships/image" Target="../media/image4.jpeg"/><Relationship Id="rId15" Type="http://schemas.openxmlformats.org/officeDocument/2006/relationships/image" Target="../media/image203.emf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205.emf"/><Relationship Id="rId4" Type="http://schemas.openxmlformats.org/officeDocument/2006/relationships/image" Target="../media/image3.jpeg"/><Relationship Id="rId9" Type="http://schemas.openxmlformats.org/officeDocument/2006/relationships/image" Target="../media/image200.emf"/><Relationship Id="rId14" Type="http://schemas.openxmlformats.org/officeDocument/2006/relationships/oleObject" Target="../embeddings/oleObject19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209.emf"/><Relationship Id="rId18" Type="http://schemas.openxmlformats.org/officeDocument/2006/relationships/oleObject" Target="../embeddings/oleObject206.bin"/><Relationship Id="rId26" Type="http://schemas.openxmlformats.org/officeDocument/2006/relationships/oleObject" Target="../embeddings/oleObject210.bin"/><Relationship Id="rId3" Type="http://schemas.openxmlformats.org/officeDocument/2006/relationships/slide" Target="slide2.xml"/><Relationship Id="rId21" Type="http://schemas.openxmlformats.org/officeDocument/2006/relationships/image" Target="../media/image213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203.bin"/><Relationship Id="rId17" Type="http://schemas.openxmlformats.org/officeDocument/2006/relationships/image" Target="../media/image211.emf"/><Relationship Id="rId25" Type="http://schemas.openxmlformats.org/officeDocument/2006/relationships/image" Target="../media/image215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205.bin"/><Relationship Id="rId20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08.emf"/><Relationship Id="rId24" Type="http://schemas.openxmlformats.org/officeDocument/2006/relationships/oleObject" Target="../embeddings/oleObject209.bin"/><Relationship Id="rId5" Type="http://schemas.openxmlformats.org/officeDocument/2006/relationships/image" Target="../media/image4.jpeg"/><Relationship Id="rId15" Type="http://schemas.openxmlformats.org/officeDocument/2006/relationships/image" Target="../media/image210.emf"/><Relationship Id="rId23" Type="http://schemas.openxmlformats.org/officeDocument/2006/relationships/image" Target="../media/image214.emf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212.emf"/><Relationship Id="rId4" Type="http://schemas.openxmlformats.org/officeDocument/2006/relationships/image" Target="../media/image3.jpeg"/><Relationship Id="rId9" Type="http://schemas.openxmlformats.org/officeDocument/2006/relationships/image" Target="../media/image207.emf"/><Relationship Id="rId14" Type="http://schemas.openxmlformats.org/officeDocument/2006/relationships/oleObject" Target="../embeddings/oleObject204.bin"/><Relationship Id="rId22" Type="http://schemas.openxmlformats.org/officeDocument/2006/relationships/oleObject" Target="../embeddings/oleObject208.bin"/><Relationship Id="rId27" Type="http://schemas.openxmlformats.org/officeDocument/2006/relationships/image" Target="../media/image216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219.emf"/><Relationship Id="rId18" Type="http://schemas.openxmlformats.org/officeDocument/2006/relationships/oleObject" Target="../embeddings/oleObject216.bin"/><Relationship Id="rId26" Type="http://schemas.openxmlformats.org/officeDocument/2006/relationships/oleObject" Target="../embeddings/oleObject220.bin"/><Relationship Id="rId3" Type="http://schemas.openxmlformats.org/officeDocument/2006/relationships/slide" Target="slide2.xml"/><Relationship Id="rId21" Type="http://schemas.openxmlformats.org/officeDocument/2006/relationships/image" Target="../media/image223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221.emf"/><Relationship Id="rId25" Type="http://schemas.openxmlformats.org/officeDocument/2006/relationships/image" Target="../media/image225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29" Type="http://schemas.openxmlformats.org/officeDocument/2006/relationships/image" Target="../media/image2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18.emf"/><Relationship Id="rId24" Type="http://schemas.openxmlformats.org/officeDocument/2006/relationships/oleObject" Target="../embeddings/oleObject219.bin"/><Relationship Id="rId5" Type="http://schemas.openxmlformats.org/officeDocument/2006/relationships/image" Target="../media/image4.jpeg"/><Relationship Id="rId15" Type="http://schemas.openxmlformats.org/officeDocument/2006/relationships/image" Target="../media/image220.emf"/><Relationship Id="rId23" Type="http://schemas.openxmlformats.org/officeDocument/2006/relationships/image" Target="../media/image224.emf"/><Relationship Id="rId28" Type="http://schemas.openxmlformats.org/officeDocument/2006/relationships/oleObject" Target="../embeddings/oleObject221.bin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222.emf"/><Relationship Id="rId31" Type="http://schemas.openxmlformats.org/officeDocument/2006/relationships/image" Target="../media/image228.emf"/><Relationship Id="rId4" Type="http://schemas.openxmlformats.org/officeDocument/2006/relationships/image" Target="../media/image3.jpeg"/><Relationship Id="rId9" Type="http://schemas.openxmlformats.org/officeDocument/2006/relationships/image" Target="../media/image217.e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Relationship Id="rId27" Type="http://schemas.openxmlformats.org/officeDocument/2006/relationships/image" Target="../media/image226.emf"/><Relationship Id="rId30" Type="http://schemas.openxmlformats.org/officeDocument/2006/relationships/oleObject" Target="../embeddings/oleObject22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31.emf"/><Relationship Id="rId18" Type="http://schemas.openxmlformats.org/officeDocument/2006/relationships/oleObject" Target="../embeddings/oleObject228.bin"/><Relationship Id="rId3" Type="http://schemas.openxmlformats.org/officeDocument/2006/relationships/slide" Target="slide2.xml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33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2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30.emf"/><Relationship Id="rId5" Type="http://schemas.openxmlformats.org/officeDocument/2006/relationships/image" Target="../media/image4.jpeg"/><Relationship Id="rId15" Type="http://schemas.openxmlformats.org/officeDocument/2006/relationships/image" Target="../media/image232.e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34.emf"/><Relationship Id="rId4" Type="http://schemas.openxmlformats.org/officeDocument/2006/relationships/image" Target="../media/image3.jpeg"/><Relationship Id="rId9" Type="http://schemas.openxmlformats.org/officeDocument/2006/relationships/image" Target="../media/image229.emf"/><Relationship Id="rId14" Type="http://schemas.openxmlformats.org/officeDocument/2006/relationships/oleObject" Target="../embeddings/oleObject22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40.emf"/><Relationship Id="rId18" Type="http://schemas.openxmlformats.org/officeDocument/2006/relationships/oleObject" Target="../embeddings/oleObject237.bin"/><Relationship Id="rId3" Type="http://schemas.openxmlformats.org/officeDocument/2006/relationships/image" Target="../media/image235.emf"/><Relationship Id="rId21" Type="http://schemas.openxmlformats.org/officeDocument/2006/relationships/image" Target="../media/image244.emf"/><Relationship Id="rId7" Type="http://schemas.openxmlformats.org/officeDocument/2006/relationships/image" Target="../media/image237.e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242.emf"/><Relationship Id="rId2" Type="http://schemas.openxmlformats.org/officeDocument/2006/relationships/oleObject" Target="../embeddings/oleObject229.bin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39.emf"/><Relationship Id="rId5" Type="http://schemas.openxmlformats.org/officeDocument/2006/relationships/image" Target="../media/image236.emf"/><Relationship Id="rId15" Type="http://schemas.openxmlformats.org/officeDocument/2006/relationships/image" Target="../media/image241.emf"/><Relationship Id="rId23" Type="http://schemas.openxmlformats.org/officeDocument/2006/relationships/image" Target="../media/image245.emf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43.e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8.emf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39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emf"/><Relationship Id="rId18" Type="http://schemas.openxmlformats.org/officeDocument/2006/relationships/oleObject" Target="../embeddings/oleObject245.bin"/><Relationship Id="rId26" Type="http://schemas.openxmlformats.org/officeDocument/2006/relationships/oleObject" Target="../embeddings/oleObject249.bin"/><Relationship Id="rId3" Type="http://schemas.openxmlformats.org/officeDocument/2006/relationships/slide" Target="slide2.xml"/><Relationship Id="rId21" Type="http://schemas.openxmlformats.org/officeDocument/2006/relationships/image" Target="../media/image252.emf"/><Relationship Id="rId34" Type="http://schemas.openxmlformats.org/officeDocument/2006/relationships/oleObject" Target="../embeddings/oleObject253.bin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250.emf"/><Relationship Id="rId25" Type="http://schemas.openxmlformats.org/officeDocument/2006/relationships/image" Target="../media/image254.emf"/><Relationship Id="rId33" Type="http://schemas.openxmlformats.org/officeDocument/2006/relationships/image" Target="../media/image258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29" Type="http://schemas.openxmlformats.org/officeDocument/2006/relationships/image" Target="../media/image2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47.emf"/><Relationship Id="rId24" Type="http://schemas.openxmlformats.org/officeDocument/2006/relationships/oleObject" Target="../embeddings/oleObject248.bin"/><Relationship Id="rId32" Type="http://schemas.openxmlformats.org/officeDocument/2006/relationships/oleObject" Target="../embeddings/oleObject252.bin"/><Relationship Id="rId5" Type="http://schemas.openxmlformats.org/officeDocument/2006/relationships/image" Target="../media/image4.jpeg"/><Relationship Id="rId15" Type="http://schemas.openxmlformats.org/officeDocument/2006/relationships/image" Target="../media/image249.emf"/><Relationship Id="rId23" Type="http://schemas.openxmlformats.org/officeDocument/2006/relationships/image" Target="../media/image253.emf"/><Relationship Id="rId28" Type="http://schemas.openxmlformats.org/officeDocument/2006/relationships/oleObject" Target="../embeddings/oleObject250.bin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251.emf"/><Relationship Id="rId31" Type="http://schemas.openxmlformats.org/officeDocument/2006/relationships/image" Target="../media/image257.emf"/><Relationship Id="rId4" Type="http://schemas.openxmlformats.org/officeDocument/2006/relationships/image" Target="../media/image3.jpeg"/><Relationship Id="rId9" Type="http://schemas.openxmlformats.org/officeDocument/2006/relationships/image" Target="../media/image246.emf"/><Relationship Id="rId14" Type="http://schemas.openxmlformats.org/officeDocument/2006/relationships/oleObject" Target="../embeddings/oleObject243.bin"/><Relationship Id="rId22" Type="http://schemas.openxmlformats.org/officeDocument/2006/relationships/oleObject" Target="../embeddings/oleObject247.bin"/><Relationship Id="rId27" Type="http://schemas.openxmlformats.org/officeDocument/2006/relationships/image" Target="../media/image255.emf"/><Relationship Id="rId30" Type="http://schemas.openxmlformats.org/officeDocument/2006/relationships/oleObject" Target="../embeddings/oleObject251.bin"/><Relationship Id="rId35" Type="http://schemas.openxmlformats.org/officeDocument/2006/relationships/image" Target="../media/image259.emf"/><Relationship Id="rId8" Type="http://schemas.openxmlformats.org/officeDocument/2006/relationships/oleObject" Target="../embeddings/oleObject24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oleObject" Target="../embeddings/oleObject254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2.jpeg"/><Relationship Id="rId21" Type="http://schemas.openxmlformats.org/officeDocument/2006/relationships/image" Target="../media/image26.emf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2" Type="http://schemas.openxmlformats.org/officeDocument/2006/relationships/image" Target="../media/image1.jpeg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3.jpeg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10" Type="http://schemas.openxmlformats.org/officeDocument/2006/relationships/image" Target="../media/image21.wmf"/><Relationship Id="rId19" Type="http://schemas.openxmlformats.org/officeDocument/2006/relationships/image" Target="../media/image25.emf"/><Relationship Id="rId4" Type="http://schemas.openxmlformats.org/officeDocument/2006/relationships/slide" Target="slide2.xml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63.emf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4.bin"/><Relationship Id="rId3" Type="http://schemas.openxmlformats.org/officeDocument/2006/relationships/slide" Target="slide2.xml"/><Relationship Id="rId21" Type="http://schemas.openxmlformats.org/officeDocument/2006/relationships/image" Target="../media/image267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65.emf"/><Relationship Id="rId25" Type="http://schemas.openxmlformats.org/officeDocument/2006/relationships/image" Target="../media/image269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27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62.emf"/><Relationship Id="rId24" Type="http://schemas.openxmlformats.org/officeDocument/2006/relationships/oleObject" Target="../embeddings/oleObject263.bin"/><Relationship Id="rId5" Type="http://schemas.openxmlformats.org/officeDocument/2006/relationships/image" Target="../media/image4.jpeg"/><Relationship Id="rId15" Type="http://schemas.openxmlformats.org/officeDocument/2006/relationships/image" Target="../media/image264.emf"/><Relationship Id="rId23" Type="http://schemas.openxmlformats.org/officeDocument/2006/relationships/image" Target="../media/image268.emf"/><Relationship Id="rId28" Type="http://schemas.openxmlformats.org/officeDocument/2006/relationships/oleObject" Target="../embeddings/oleObject265.bin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66.emf"/><Relationship Id="rId31" Type="http://schemas.openxmlformats.org/officeDocument/2006/relationships/image" Target="../media/image272.emf"/><Relationship Id="rId4" Type="http://schemas.openxmlformats.org/officeDocument/2006/relationships/image" Target="../media/image3.jpeg"/><Relationship Id="rId9" Type="http://schemas.openxmlformats.org/officeDocument/2006/relationships/image" Target="../media/image261.emf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Relationship Id="rId27" Type="http://schemas.openxmlformats.org/officeDocument/2006/relationships/image" Target="../media/image270.emf"/><Relationship Id="rId30" Type="http://schemas.openxmlformats.org/officeDocument/2006/relationships/oleObject" Target="../embeddings/oleObject26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oleObject" Target="../embeddings/oleObject26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4.emf"/><Relationship Id="rId4" Type="http://schemas.openxmlformats.org/officeDocument/2006/relationships/oleObject" Target="../embeddings/oleObject26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7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oleObject" Target="../embeddings/oleObject27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7.emf"/><Relationship Id="rId4" Type="http://schemas.openxmlformats.org/officeDocument/2006/relationships/oleObject" Target="../embeddings/oleObject27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emf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30.bin"/><Relationship Id="rId7" Type="http://schemas.openxmlformats.org/officeDocument/2006/relationships/image" Target="../media/image5.jpeg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image" Target="../media/image1.jpeg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7.emf"/><Relationship Id="rId5" Type="http://schemas.openxmlformats.org/officeDocument/2006/relationships/image" Target="../media/image3.jpeg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9.e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29.bin"/><Relationship Id="rId4" Type="http://schemas.openxmlformats.org/officeDocument/2006/relationships/slide" Target="slide2.xml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3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emf"/><Relationship Id="rId2" Type="http://schemas.openxmlformats.org/officeDocument/2006/relationships/oleObject" Target="../embeddings/oleObject275.bin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7" Type="http://schemas.openxmlformats.org/officeDocument/2006/relationships/image" Target="../media/image283.emf"/><Relationship Id="rId2" Type="http://schemas.openxmlformats.org/officeDocument/2006/relationships/oleObject" Target="../embeddings/oleObject276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78.bin"/><Relationship Id="rId5" Type="http://schemas.openxmlformats.org/officeDocument/2006/relationships/image" Target="../media/image282.emf"/><Relationship Id="rId4" Type="http://schemas.openxmlformats.org/officeDocument/2006/relationships/oleObject" Target="../embeddings/oleObject27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289.emf"/><Relationship Id="rId3" Type="http://schemas.openxmlformats.org/officeDocument/2006/relationships/image" Target="../media/image284.emf"/><Relationship Id="rId7" Type="http://schemas.openxmlformats.org/officeDocument/2006/relationships/image" Target="../media/image286.emf"/><Relationship Id="rId12" Type="http://schemas.openxmlformats.org/officeDocument/2006/relationships/oleObject" Target="../embeddings/oleObject284.bin"/><Relationship Id="rId2" Type="http://schemas.openxmlformats.org/officeDocument/2006/relationships/oleObject" Target="../embeddings/oleObject279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88.emf"/><Relationship Id="rId5" Type="http://schemas.openxmlformats.org/officeDocument/2006/relationships/image" Target="../media/image285.emf"/><Relationship Id="rId15" Type="http://schemas.openxmlformats.org/officeDocument/2006/relationships/image" Target="../media/image290.emf"/><Relationship Id="rId10" Type="http://schemas.openxmlformats.org/officeDocument/2006/relationships/oleObject" Target="../embeddings/oleObject283.bin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87.emf"/><Relationship Id="rId14" Type="http://schemas.openxmlformats.org/officeDocument/2006/relationships/oleObject" Target="../embeddings/oleObject28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image" Target="../media/image292.emf"/><Relationship Id="rId7" Type="http://schemas.openxmlformats.org/officeDocument/2006/relationships/image" Target="../media/image294.emf"/><Relationship Id="rId2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9.bin"/><Relationship Id="rId11" Type="http://schemas.openxmlformats.org/officeDocument/2006/relationships/image" Target="../media/image296.emf"/><Relationship Id="rId5" Type="http://schemas.openxmlformats.org/officeDocument/2006/relationships/image" Target="../media/image293.emf"/><Relationship Id="rId10" Type="http://schemas.openxmlformats.org/officeDocument/2006/relationships/oleObject" Target="../embeddings/oleObject291.bin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95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image" Target="../media/image302.emf"/><Relationship Id="rId3" Type="http://schemas.openxmlformats.org/officeDocument/2006/relationships/image" Target="../media/image297.emf"/><Relationship Id="rId7" Type="http://schemas.openxmlformats.org/officeDocument/2006/relationships/image" Target="../media/image299.emf"/><Relationship Id="rId12" Type="http://schemas.openxmlformats.org/officeDocument/2006/relationships/oleObject" Target="../embeddings/oleObject297.bin"/><Relationship Id="rId17" Type="http://schemas.openxmlformats.org/officeDocument/2006/relationships/image" Target="../media/image304.emf"/><Relationship Id="rId2" Type="http://schemas.openxmlformats.org/officeDocument/2006/relationships/oleObject" Target="../embeddings/oleObject292.bin"/><Relationship Id="rId16" Type="http://schemas.openxmlformats.org/officeDocument/2006/relationships/oleObject" Target="../embeddings/oleObject2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301.emf"/><Relationship Id="rId5" Type="http://schemas.openxmlformats.org/officeDocument/2006/relationships/image" Target="../media/image298.emf"/><Relationship Id="rId15" Type="http://schemas.openxmlformats.org/officeDocument/2006/relationships/image" Target="../media/image303.emf"/><Relationship Id="rId10" Type="http://schemas.openxmlformats.org/officeDocument/2006/relationships/oleObject" Target="../embeddings/oleObject296.bin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300.emf"/><Relationship Id="rId14" Type="http://schemas.openxmlformats.org/officeDocument/2006/relationships/oleObject" Target="../embeddings/oleObject29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310.emf"/><Relationship Id="rId3" Type="http://schemas.openxmlformats.org/officeDocument/2006/relationships/image" Target="../media/image305.emf"/><Relationship Id="rId7" Type="http://schemas.openxmlformats.org/officeDocument/2006/relationships/image" Target="../media/image307.emf"/><Relationship Id="rId12" Type="http://schemas.openxmlformats.org/officeDocument/2006/relationships/oleObject" Target="../embeddings/oleObject305.bin"/><Relationship Id="rId2" Type="http://schemas.openxmlformats.org/officeDocument/2006/relationships/oleObject" Target="../embeddings/oleObject3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309.emf"/><Relationship Id="rId5" Type="http://schemas.openxmlformats.org/officeDocument/2006/relationships/image" Target="../media/image306.emf"/><Relationship Id="rId15" Type="http://schemas.openxmlformats.org/officeDocument/2006/relationships/image" Target="../media/image311.e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308.emf"/><Relationship Id="rId14" Type="http://schemas.openxmlformats.org/officeDocument/2006/relationships/oleObject" Target="../embeddings/oleObject30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5.jpeg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image" Target="../media/image1.jpeg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7.emf"/><Relationship Id="rId5" Type="http://schemas.openxmlformats.org/officeDocument/2006/relationships/image" Target="../media/image3.jpeg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39.bin"/><Relationship Id="rId4" Type="http://schemas.openxmlformats.org/officeDocument/2006/relationships/slide" Target="slide2.xml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50.emf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emf"/><Relationship Id="rId18" Type="http://schemas.openxmlformats.org/officeDocument/2006/relationships/oleObject" Target="../embeddings/oleObject315.bin"/><Relationship Id="rId26" Type="http://schemas.openxmlformats.org/officeDocument/2006/relationships/oleObject" Target="../embeddings/oleObject319.bin"/><Relationship Id="rId39" Type="http://schemas.openxmlformats.org/officeDocument/2006/relationships/image" Target="../media/image330.emf"/><Relationship Id="rId21" Type="http://schemas.openxmlformats.org/officeDocument/2006/relationships/image" Target="../media/image321.emf"/><Relationship Id="rId34" Type="http://schemas.openxmlformats.org/officeDocument/2006/relationships/oleObject" Target="../embeddings/oleObject323.bin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319.emf"/><Relationship Id="rId25" Type="http://schemas.openxmlformats.org/officeDocument/2006/relationships/image" Target="../media/image323.emf"/><Relationship Id="rId33" Type="http://schemas.openxmlformats.org/officeDocument/2006/relationships/image" Target="../media/image327.emf"/><Relationship Id="rId38" Type="http://schemas.openxmlformats.org/officeDocument/2006/relationships/oleObject" Target="../embeddings/oleObject325.bin"/><Relationship Id="rId2" Type="http://schemas.openxmlformats.org/officeDocument/2006/relationships/oleObject" Target="../embeddings/oleObject307.bin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29" Type="http://schemas.openxmlformats.org/officeDocument/2006/relationships/image" Target="../media/image32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316.emf"/><Relationship Id="rId24" Type="http://schemas.openxmlformats.org/officeDocument/2006/relationships/oleObject" Target="../embeddings/oleObject318.bin"/><Relationship Id="rId32" Type="http://schemas.openxmlformats.org/officeDocument/2006/relationships/oleObject" Target="../embeddings/oleObject322.bin"/><Relationship Id="rId37" Type="http://schemas.openxmlformats.org/officeDocument/2006/relationships/image" Target="../media/image329.emf"/><Relationship Id="rId5" Type="http://schemas.openxmlformats.org/officeDocument/2006/relationships/image" Target="../media/image313.emf"/><Relationship Id="rId15" Type="http://schemas.openxmlformats.org/officeDocument/2006/relationships/image" Target="../media/image318.emf"/><Relationship Id="rId23" Type="http://schemas.openxmlformats.org/officeDocument/2006/relationships/image" Target="../media/image322.emf"/><Relationship Id="rId28" Type="http://schemas.openxmlformats.org/officeDocument/2006/relationships/oleObject" Target="../embeddings/oleObject320.bin"/><Relationship Id="rId36" Type="http://schemas.openxmlformats.org/officeDocument/2006/relationships/oleObject" Target="../embeddings/oleObject324.bin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320.emf"/><Relationship Id="rId31" Type="http://schemas.openxmlformats.org/officeDocument/2006/relationships/image" Target="../media/image326.e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15.emf"/><Relationship Id="rId14" Type="http://schemas.openxmlformats.org/officeDocument/2006/relationships/oleObject" Target="../embeddings/oleObject313.bin"/><Relationship Id="rId22" Type="http://schemas.openxmlformats.org/officeDocument/2006/relationships/oleObject" Target="../embeddings/oleObject317.bin"/><Relationship Id="rId27" Type="http://schemas.openxmlformats.org/officeDocument/2006/relationships/image" Target="../media/image324.emf"/><Relationship Id="rId30" Type="http://schemas.openxmlformats.org/officeDocument/2006/relationships/oleObject" Target="../embeddings/oleObject321.bin"/><Relationship Id="rId35" Type="http://schemas.openxmlformats.org/officeDocument/2006/relationships/image" Target="../media/image328.emf"/><Relationship Id="rId8" Type="http://schemas.openxmlformats.org/officeDocument/2006/relationships/oleObject" Target="../embeddings/oleObject310.bin"/><Relationship Id="rId3" Type="http://schemas.openxmlformats.org/officeDocument/2006/relationships/image" Target="../media/image31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emf"/><Relationship Id="rId2" Type="http://schemas.openxmlformats.org/officeDocument/2006/relationships/oleObject" Target="../embeddings/oleObject32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2.emf"/><Relationship Id="rId4" Type="http://schemas.openxmlformats.org/officeDocument/2006/relationships/oleObject" Target="../embeddings/oleObject3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emf"/><Relationship Id="rId7" Type="http://schemas.openxmlformats.org/officeDocument/2006/relationships/image" Target="../media/image335.emf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5" Type="http://schemas.openxmlformats.org/officeDocument/2006/relationships/image" Target="../media/image334.emf"/><Relationship Id="rId4" Type="http://schemas.openxmlformats.org/officeDocument/2006/relationships/oleObject" Target="../embeddings/oleObject32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emf"/><Relationship Id="rId2" Type="http://schemas.openxmlformats.org/officeDocument/2006/relationships/oleObject" Target="../embeddings/oleObject3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7.emf"/><Relationship Id="rId4" Type="http://schemas.openxmlformats.org/officeDocument/2006/relationships/oleObject" Target="../embeddings/oleObject332.bin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emf"/><Relationship Id="rId18" Type="http://schemas.openxmlformats.org/officeDocument/2006/relationships/oleObject" Target="../embeddings/oleObject338.bin"/><Relationship Id="rId26" Type="http://schemas.openxmlformats.org/officeDocument/2006/relationships/oleObject" Target="../embeddings/oleObject342.bin"/><Relationship Id="rId21" Type="http://schemas.openxmlformats.org/officeDocument/2006/relationships/image" Target="../media/image344.emf"/><Relationship Id="rId34" Type="http://schemas.openxmlformats.org/officeDocument/2006/relationships/oleObject" Target="../embeddings/oleObject346.bin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342.emf"/><Relationship Id="rId25" Type="http://schemas.openxmlformats.org/officeDocument/2006/relationships/image" Target="../media/image346.emf"/><Relationship Id="rId33" Type="http://schemas.openxmlformats.org/officeDocument/2006/relationships/image" Target="../media/image350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39.bin"/><Relationship Id="rId29" Type="http://schemas.openxmlformats.org/officeDocument/2006/relationships/image" Target="../media/image3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339.emf"/><Relationship Id="rId24" Type="http://schemas.openxmlformats.org/officeDocument/2006/relationships/oleObject" Target="../embeddings/oleObject341.bin"/><Relationship Id="rId32" Type="http://schemas.openxmlformats.org/officeDocument/2006/relationships/oleObject" Target="../embeddings/oleObject345.bin"/><Relationship Id="rId37" Type="http://schemas.openxmlformats.org/officeDocument/2006/relationships/image" Target="../media/image352.emf"/><Relationship Id="rId5" Type="http://schemas.openxmlformats.org/officeDocument/2006/relationships/image" Target="../media/image4.jpeg"/><Relationship Id="rId15" Type="http://schemas.openxmlformats.org/officeDocument/2006/relationships/image" Target="../media/image341.emf"/><Relationship Id="rId23" Type="http://schemas.openxmlformats.org/officeDocument/2006/relationships/image" Target="../media/image345.emf"/><Relationship Id="rId28" Type="http://schemas.openxmlformats.org/officeDocument/2006/relationships/oleObject" Target="../embeddings/oleObject343.bin"/><Relationship Id="rId36" Type="http://schemas.openxmlformats.org/officeDocument/2006/relationships/oleObject" Target="../embeddings/oleObject347.bin"/><Relationship Id="rId10" Type="http://schemas.openxmlformats.org/officeDocument/2006/relationships/oleObject" Target="../embeddings/oleObject334.bin"/><Relationship Id="rId19" Type="http://schemas.openxmlformats.org/officeDocument/2006/relationships/image" Target="../media/image343.emf"/><Relationship Id="rId31" Type="http://schemas.openxmlformats.org/officeDocument/2006/relationships/image" Target="../media/image349.emf"/><Relationship Id="rId4" Type="http://schemas.openxmlformats.org/officeDocument/2006/relationships/image" Target="../media/image3.jpeg"/><Relationship Id="rId9" Type="http://schemas.openxmlformats.org/officeDocument/2006/relationships/image" Target="../media/image338.emf"/><Relationship Id="rId14" Type="http://schemas.openxmlformats.org/officeDocument/2006/relationships/oleObject" Target="../embeddings/oleObject336.bin"/><Relationship Id="rId22" Type="http://schemas.openxmlformats.org/officeDocument/2006/relationships/oleObject" Target="../embeddings/oleObject340.bin"/><Relationship Id="rId27" Type="http://schemas.openxmlformats.org/officeDocument/2006/relationships/image" Target="../media/image347.emf"/><Relationship Id="rId30" Type="http://schemas.openxmlformats.org/officeDocument/2006/relationships/oleObject" Target="../embeddings/oleObject344.bin"/><Relationship Id="rId35" Type="http://schemas.openxmlformats.org/officeDocument/2006/relationships/image" Target="../media/image351.emf"/><Relationship Id="rId8" Type="http://schemas.openxmlformats.org/officeDocument/2006/relationships/oleObject" Target="../embeddings/oleObject333.bin"/><Relationship Id="rId3" Type="http://schemas.openxmlformats.org/officeDocument/2006/relationships/slide" Target="slide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1.bin"/><Relationship Id="rId13" Type="http://schemas.openxmlformats.org/officeDocument/2006/relationships/image" Target="../media/image358.emf"/><Relationship Id="rId18" Type="http://schemas.openxmlformats.org/officeDocument/2006/relationships/oleObject" Target="../embeddings/oleObject356.bin"/><Relationship Id="rId3" Type="http://schemas.openxmlformats.org/officeDocument/2006/relationships/image" Target="../media/image353.emf"/><Relationship Id="rId21" Type="http://schemas.openxmlformats.org/officeDocument/2006/relationships/image" Target="../media/image362.emf"/><Relationship Id="rId7" Type="http://schemas.openxmlformats.org/officeDocument/2006/relationships/image" Target="../media/image355.emf"/><Relationship Id="rId12" Type="http://schemas.openxmlformats.org/officeDocument/2006/relationships/oleObject" Target="../embeddings/oleObject353.bin"/><Relationship Id="rId17" Type="http://schemas.openxmlformats.org/officeDocument/2006/relationships/image" Target="../media/image360.emf"/><Relationship Id="rId2" Type="http://schemas.openxmlformats.org/officeDocument/2006/relationships/oleObject" Target="../embeddings/oleObject348.bin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0.bin"/><Relationship Id="rId11" Type="http://schemas.openxmlformats.org/officeDocument/2006/relationships/image" Target="../media/image357.emf"/><Relationship Id="rId5" Type="http://schemas.openxmlformats.org/officeDocument/2006/relationships/image" Target="../media/image354.emf"/><Relationship Id="rId15" Type="http://schemas.openxmlformats.org/officeDocument/2006/relationships/image" Target="../media/image359.emf"/><Relationship Id="rId23" Type="http://schemas.openxmlformats.org/officeDocument/2006/relationships/image" Target="../media/image363.emf"/><Relationship Id="rId10" Type="http://schemas.openxmlformats.org/officeDocument/2006/relationships/oleObject" Target="../embeddings/oleObject352.bin"/><Relationship Id="rId19" Type="http://schemas.openxmlformats.org/officeDocument/2006/relationships/image" Target="../media/image361.emf"/><Relationship Id="rId4" Type="http://schemas.openxmlformats.org/officeDocument/2006/relationships/oleObject" Target="../embeddings/oleObject349.bin"/><Relationship Id="rId9" Type="http://schemas.openxmlformats.org/officeDocument/2006/relationships/image" Target="../media/image356.emf"/><Relationship Id="rId14" Type="http://schemas.openxmlformats.org/officeDocument/2006/relationships/oleObject" Target="../embeddings/oleObject354.bin"/><Relationship Id="rId22" Type="http://schemas.openxmlformats.org/officeDocument/2006/relationships/oleObject" Target="../embeddings/oleObject35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13" Type="http://schemas.openxmlformats.org/officeDocument/2006/relationships/image" Target="../media/image369.emf"/><Relationship Id="rId3" Type="http://schemas.openxmlformats.org/officeDocument/2006/relationships/image" Target="../media/image364.emf"/><Relationship Id="rId7" Type="http://schemas.openxmlformats.org/officeDocument/2006/relationships/image" Target="../media/image366.emf"/><Relationship Id="rId12" Type="http://schemas.openxmlformats.org/officeDocument/2006/relationships/oleObject" Target="../embeddings/oleObject364.bin"/><Relationship Id="rId17" Type="http://schemas.openxmlformats.org/officeDocument/2006/relationships/image" Target="../media/image371.emf"/><Relationship Id="rId2" Type="http://schemas.openxmlformats.org/officeDocument/2006/relationships/oleObject" Target="../embeddings/oleObject359.bin"/><Relationship Id="rId16" Type="http://schemas.openxmlformats.org/officeDocument/2006/relationships/oleObject" Target="../embeddings/oleObject3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368.emf"/><Relationship Id="rId5" Type="http://schemas.openxmlformats.org/officeDocument/2006/relationships/image" Target="../media/image365.emf"/><Relationship Id="rId15" Type="http://schemas.openxmlformats.org/officeDocument/2006/relationships/image" Target="../media/image370.emf"/><Relationship Id="rId10" Type="http://schemas.openxmlformats.org/officeDocument/2006/relationships/oleObject" Target="../embeddings/oleObject363.bin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367.emf"/><Relationship Id="rId14" Type="http://schemas.openxmlformats.org/officeDocument/2006/relationships/oleObject" Target="../embeddings/oleObject365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13" Type="http://schemas.openxmlformats.org/officeDocument/2006/relationships/image" Target="../media/image377.emf"/><Relationship Id="rId18" Type="http://schemas.openxmlformats.org/officeDocument/2006/relationships/oleObject" Target="../embeddings/oleObject375.bin"/><Relationship Id="rId3" Type="http://schemas.openxmlformats.org/officeDocument/2006/relationships/image" Target="../media/image372.emf"/><Relationship Id="rId21" Type="http://schemas.openxmlformats.org/officeDocument/2006/relationships/image" Target="../media/image381.emf"/><Relationship Id="rId7" Type="http://schemas.openxmlformats.org/officeDocument/2006/relationships/image" Target="../media/image374.emf"/><Relationship Id="rId12" Type="http://schemas.openxmlformats.org/officeDocument/2006/relationships/oleObject" Target="../embeddings/oleObject372.bin"/><Relationship Id="rId17" Type="http://schemas.openxmlformats.org/officeDocument/2006/relationships/image" Target="../media/image379.emf"/><Relationship Id="rId25" Type="http://schemas.openxmlformats.org/officeDocument/2006/relationships/image" Target="../media/image383.emf"/><Relationship Id="rId2" Type="http://schemas.openxmlformats.org/officeDocument/2006/relationships/oleObject" Target="../embeddings/oleObject367.bin"/><Relationship Id="rId16" Type="http://schemas.openxmlformats.org/officeDocument/2006/relationships/oleObject" Target="../embeddings/oleObject374.bin"/><Relationship Id="rId20" Type="http://schemas.openxmlformats.org/officeDocument/2006/relationships/oleObject" Target="../embeddings/oleObject3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76.emf"/><Relationship Id="rId24" Type="http://schemas.openxmlformats.org/officeDocument/2006/relationships/oleObject" Target="../embeddings/oleObject378.bin"/><Relationship Id="rId5" Type="http://schemas.openxmlformats.org/officeDocument/2006/relationships/image" Target="../media/image373.emf"/><Relationship Id="rId15" Type="http://schemas.openxmlformats.org/officeDocument/2006/relationships/image" Target="../media/image378.emf"/><Relationship Id="rId23" Type="http://schemas.openxmlformats.org/officeDocument/2006/relationships/image" Target="../media/image382.emf"/><Relationship Id="rId10" Type="http://schemas.openxmlformats.org/officeDocument/2006/relationships/oleObject" Target="../embeddings/oleObject371.bin"/><Relationship Id="rId19" Type="http://schemas.openxmlformats.org/officeDocument/2006/relationships/image" Target="../media/image380.emf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75.emf"/><Relationship Id="rId14" Type="http://schemas.openxmlformats.org/officeDocument/2006/relationships/oleObject" Target="../embeddings/oleObject373.bin"/><Relationship Id="rId22" Type="http://schemas.openxmlformats.org/officeDocument/2006/relationships/oleObject" Target="../embeddings/oleObject37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2.bin"/><Relationship Id="rId13" Type="http://schemas.openxmlformats.org/officeDocument/2006/relationships/image" Target="../media/image389.emf"/><Relationship Id="rId3" Type="http://schemas.openxmlformats.org/officeDocument/2006/relationships/image" Target="../media/image384.emf"/><Relationship Id="rId7" Type="http://schemas.openxmlformats.org/officeDocument/2006/relationships/image" Target="../media/image386.emf"/><Relationship Id="rId12" Type="http://schemas.openxmlformats.org/officeDocument/2006/relationships/oleObject" Target="../embeddings/oleObject384.bin"/><Relationship Id="rId17" Type="http://schemas.openxmlformats.org/officeDocument/2006/relationships/image" Target="../media/image391.emf"/><Relationship Id="rId2" Type="http://schemas.openxmlformats.org/officeDocument/2006/relationships/oleObject" Target="../embeddings/oleObject379.bin"/><Relationship Id="rId16" Type="http://schemas.openxmlformats.org/officeDocument/2006/relationships/oleObject" Target="../embeddings/oleObject3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1.bin"/><Relationship Id="rId11" Type="http://schemas.openxmlformats.org/officeDocument/2006/relationships/image" Target="../media/image388.emf"/><Relationship Id="rId5" Type="http://schemas.openxmlformats.org/officeDocument/2006/relationships/image" Target="../media/image385.emf"/><Relationship Id="rId15" Type="http://schemas.openxmlformats.org/officeDocument/2006/relationships/image" Target="../media/image390.emf"/><Relationship Id="rId10" Type="http://schemas.openxmlformats.org/officeDocument/2006/relationships/oleObject" Target="../embeddings/oleObject383.bin"/><Relationship Id="rId4" Type="http://schemas.openxmlformats.org/officeDocument/2006/relationships/oleObject" Target="../embeddings/oleObject380.bin"/><Relationship Id="rId9" Type="http://schemas.openxmlformats.org/officeDocument/2006/relationships/image" Target="../media/image387.emf"/><Relationship Id="rId14" Type="http://schemas.openxmlformats.org/officeDocument/2006/relationships/oleObject" Target="../embeddings/oleObject385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56.bin"/><Relationship Id="rId3" Type="http://schemas.openxmlformats.org/officeDocument/2006/relationships/image" Target="../media/image5.jpeg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4.emf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59.bin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oleObject" Target="../embeddings/oleObject57.bin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62.emf"/><Relationship Id="rId30" Type="http://schemas.openxmlformats.org/officeDocument/2006/relationships/oleObject" Target="../embeddings/oleObject58.bin"/><Relationship Id="rId8" Type="http://schemas.openxmlformats.org/officeDocument/2006/relationships/oleObject" Target="../embeddings/oleObject4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emf"/><Relationship Id="rId2" Type="http://schemas.openxmlformats.org/officeDocument/2006/relationships/oleObject" Target="../embeddings/oleObject38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3.emf"/><Relationship Id="rId4" Type="http://schemas.openxmlformats.org/officeDocument/2006/relationships/oleObject" Target="../embeddings/oleObject388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2.bin"/><Relationship Id="rId13" Type="http://schemas.openxmlformats.org/officeDocument/2006/relationships/image" Target="../media/image399.emf"/><Relationship Id="rId3" Type="http://schemas.openxmlformats.org/officeDocument/2006/relationships/image" Target="../media/image394.emf"/><Relationship Id="rId7" Type="http://schemas.openxmlformats.org/officeDocument/2006/relationships/image" Target="../media/image396.emf"/><Relationship Id="rId12" Type="http://schemas.openxmlformats.org/officeDocument/2006/relationships/oleObject" Target="../embeddings/oleObject394.bin"/><Relationship Id="rId2" Type="http://schemas.openxmlformats.org/officeDocument/2006/relationships/oleObject" Target="../embeddings/oleObject3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1.bin"/><Relationship Id="rId11" Type="http://schemas.openxmlformats.org/officeDocument/2006/relationships/image" Target="../media/image398.emf"/><Relationship Id="rId5" Type="http://schemas.openxmlformats.org/officeDocument/2006/relationships/image" Target="../media/image395.emf"/><Relationship Id="rId10" Type="http://schemas.openxmlformats.org/officeDocument/2006/relationships/oleObject" Target="../embeddings/oleObject393.bin"/><Relationship Id="rId4" Type="http://schemas.openxmlformats.org/officeDocument/2006/relationships/oleObject" Target="../embeddings/oleObject390.bin"/><Relationship Id="rId9" Type="http://schemas.openxmlformats.org/officeDocument/2006/relationships/image" Target="../media/image39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emf"/><Relationship Id="rId2" Type="http://schemas.openxmlformats.org/officeDocument/2006/relationships/oleObject" Target="../embeddings/oleObject395.bin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9.bin"/><Relationship Id="rId3" Type="http://schemas.openxmlformats.org/officeDocument/2006/relationships/image" Target="../media/image401.emf"/><Relationship Id="rId7" Type="http://schemas.openxmlformats.org/officeDocument/2006/relationships/image" Target="../media/image403.emf"/><Relationship Id="rId2" Type="http://schemas.openxmlformats.org/officeDocument/2006/relationships/oleObject" Target="../embeddings/oleObject3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8.bin"/><Relationship Id="rId5" Type="http://schemas.openxmlformats.org/officeDocument/2006/relationships/image" Target="../media/image402.emf"/><Relationship Id="rId4" Type="http://schemas.openxmlformats.org/officeDocument/2006/relationships/oleObject" Target="../embeddings/oleObject397.bin"/><Relationship Id="rId9" Type="http://schemas.openxmlformats.org/officeDocument/2006/relationships/image" Target="../media/image404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3" Type="http://schemas.openxmlformats.org/officeDocument/2006/relationships/image" Target="../media/image405.emf"/><Relationship Id="rId7" Type="http://schemas.openxmlformats.org/officeDocument/2006/relationships/image" Target="../media/image407.emf"/><Relationship Id="rId2" Type="http://schemas.openxmlformats.org/officeDocument/2006/relationships/oleObject" Target="../embeddings/oleObject4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2.bin"/><Relationship Id="rId5" Type="http://schemas.openxmlformats.org/officeDocument/2006/relationships/image" Target="../media/image406.emf"/><Relationship Id="rId4" Type="http://schemas.openxmlformats.org/officeDocument/2006/relationships/oleObject" Target="../embeddings/oleObject401.bin"/><Relationship Id="rId9" Type="http://schemas.openxmlformats.org/officeDocument/2006/relationships/image" Target="../media/image408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3" Type="http://schemas.openxmlformats.org/officeDocument/2006/relationships/image" Target="../media/image409.emf"/><Relationship Id="rId7" Type="http://schemas.openxmlformats.org/officeDocument/2006/relationships/image" Target="../media/image411.emf"/><Relationship Id="rId2" Type="http://schemas.openxmlformats.org/officeDocument/2006/relationships/oleObject" Target="../embeddings/oleObject4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413.emf"/><Relationship Id="rId5" Type="http://schemas.openxmlformats.org/officeDocument/2006/relationships/image" Target="../media/image410.emf"/><Relationship Id="rId10" Type="http://schemas.openxmlformats.org/officeDocument/2006/relationships/oleObject" Target="../embeddings/oleObject408.bin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412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2.bin"/><Relationship Id="rId13" Type="http://schemas.openxmlformats.org/officeDocument/2006/relationships/image" Target="../media/image419.emf"/><Relationship Id="rId18" Type="http://schemas.openxmlformats.org/officeDocument/2006/relationships/oleObject" Target="../embeddings/oleObject417.bin"/><Relationship Id="rId3" Type="http://schemas.openxmlformats.org/officeDocument/2006/relationships/image" Target="../media/image414.emf"/><Relationship Id="rId7" Type="http://schemas.openxmlformats.org/officeDocument/2006/relationships/image" Target="../media/image416.emf"/><Relationship Id="rId12" Type="http://schemas.openxmlformats.org/officeDocument/2006/relationships/oleObject" Target="../embeddings/oleObject414.bin"/><Relationship Id="rId17" Type="http://schemas.openxmlformats.org/officeDocument/2006/relationships/image" Target="../media/image421.emf"/><Relationship Id="rId2" Type="http://schemas.openxmlformats.org/officeDocument/2006/relationships/oleObject" Target="../embeddings/oleObject409.bin"/><Relationship Id="rId16" Type="http://schemas.openxmlformats.org/officeDocument/2006/relationships/oleObject" Target="../embeddings/oleObject4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1.bin"/><Relationship Id="rId11" Type="http://schemas.openxmlformats.org/officeDocument/2006/relationships/image" Target="../media/image418.emf"/><Relationship Id="rId5" Type="http://schemas.openxmlformats.org/officeDocument/2006/relationships/image" Target="../media/image415.emf"/><Relationship Id="rId15" Type="http://schemas.openxmlformats.org/officeDocument/2006/relationships/image" Target="../media/image420.emf"/><Relationship Id="rId10" Type="http://schemas.openxmlformats.org/officeDocument/2006/relationships/oleObject" Target="../embeddings/oleObject413.bin"/><Relationship Id="rId19" Type="http://schemas.openxmlformats.org/officeDocument/2006/relationships/image" Target="../media/image422.emf"/><Relationship Id="rId4" Type="http://schemas.openxmlformats.org/officeDocument/2006/relationships/oleObject" Target="../embeddings/oleObject410.bin"/><Relationship Id="rId9" Type="http://schemas.openxmlformats.org/officeDocument/2006/relationships/image" Target="../media/image417.emf"/><Relationship Id="rId14" Type="http://schemas.openxmlformats.org/officeDocument/2006/relationships/oleObject" Target="../embeddings/oleObject415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emf"/><Relationship Id="rId2" Type="http://schemas.openxmlformats.org/officeDocument/2006/relationships/oleObject" Target="../embeddings/oleObject418.bin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emf"/><Relationship Id="rId2" Type="http://schemas.openxmlformats.org/officeDocument/2006/relationships/oleObject" Target="../embeddings/oleObject419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emf"/><Relationship Id="rId2" Type="http://schemas.openxmlformats.org/officeDocument/2006/relationships/oleObject" Target="../embeddings/oleObject420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4.bin"/><Relationship Id="rId13" Type="http://schemas.openxmlformats.org/officeDocument/2006/relationships/image" Target="../media/image431.emf"/><Relationship Id="rId3" Type="http://schemas.openxmlformats.org/officeDocument/2006/relationships/image" Target="../media/image426.emf"/><Relationship Id="rId7" Type="http://schemas.openxmlformats.org/officeDocument/2006/relationships/image" Target="../media/image428.emf"/><Relationship Id="rId12" Type="http://schemas.openxmlformats.org/officeDocument/2006/relationships/oleObject" Target="../embeddings/oleObject426.bin"/><Relationship Id="rId2" Type="http://schemas.openxmlformats.org/officeDocument/2006/relationships/oleObject" Target="../embeddings/oleObject4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3.bin"/><Relationship Id="rId11" Type="http://schemas.openxmlformats.org/officeDocument/2006/relationships/image" Target="../media/image430.emf"/><Relationship Id="rId5" Type="http://schemas.openxmlformats.org/officeDocument/2006/relationships/image" Target="../media/image427.emf"/><Relationship Id="rId10" Type="http://schemas.openxmlformats.org/officeDocument/2006/relationships/oleObject" Target="../embeddings/oleObject425.bin"/><Relationship Id="rId4" Type="http://schemas.openxmlformats.org/officeDocument/2006/relationships/oleObject" Target="../embeddings/oleObject422.bin"/><Relationship Id="rId9" Type="http://schemas.openxmlformats.org/officeDocument/2006/relationships/image" Target="../media/image429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0.bin"/><Relationship Id="rId13" Type="http://schemas.openxmlformats.org/officeDocument/2006/relationships/image" Target="../media/image437.emf"/><Relationship Id="rId3" Type="http://schemas.openxmlformats.org/officeDocument/2006/relationships/image" Target="../media/image432.emf"/><Relationship Id="rId7" Type="http://schemas.openxmlformats.org/officeDocument/2006/relationships/image" Target="../media/image434.emf"/><Relationship Id="rId12" Type="http://schemas.openxmlformats.org/officeDocument/2006/relationships/oleObject" Target="../embeddings/oleObject432.bin"/><Relationship Id="rId2" Type="http://schemas.openxmlformats.org/officeDocument/2006/relationships/oleObject" Target="../embeddings/oleObject4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9.bin"/><Relationship Id="rId11" Type="http://schemas.openxmlformats.org/officeDocument/2006/relationships/image" Target="../media/image436.emf"/><Relationship Id="rId5" Type="http://schemas.openxmlformats.org/officeDocument/2006/relationships/image" Target="../media/image433.emf"/><Relationship Id="rId10" Type="http://schemas.openxmlformats.org/officeDocument/2006/relationships/oleObject" Target="../embeddings/oleObject431.bin"/><Relationship Id="rId4" Type="http://schemas.openxmlformats.org/officeDocument/2006/relationships/oleObject" Target="../embeddings/oleObject428.bin"/><Relationship Id="rId9" Type="http://schemas.openxmlformats.org/officeDocument/2006/relationships/image" Target="../media/image435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emf"/><Relationship Id="rId2" Type="http://schemas.openxmlformats.org/officeDocument/2006/relationships/oleObject" Target="../embeddings/oleObject4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9.emf"/><Relationship Id="rId4" Type="http://schemas.openxmlformats.org/officeDocument/2006/relationships/oleObject" Target="../embeddings/oleObject434.bin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emf"/><Relationship Id="rId18" Type="http://schemas.openxmlformats.org/officeDocument/2006/relationships/oleObject" Target="../embeddings/oleObject443.bin"/><Relationship Id="rId26" Type="http://schemas.openxmlformats.org/officeDocument/2006/relationships/oleObject" Target="../embeddings/oleObject447.bin"/><Relationship Id="rId39" Type="http://schemas.openxmlformats.org/officeDocument/2006/relationships/image" Target="../media/image458.emf"/><Relationship Id="rId21" Type="http://schemas.openxmlformats.org/officeDocument/2006/relationships/image" Target="../media/image449.emf"/><Relationship Id="rId34" Type="http://schemas.openxmlformats.org/officeDocument/2006/relationships/oleObject" Target="../embeddings/oleObject451.bin"/><Relationship Id="rId42" Type="http://schemas.openxmlformats.org/officeDocument/2006/relationships/oleObject" Target="../embeddings/oleObject455.bin"/><Relationship Id="rId47" Type="http://schemas.openxmlformats.org/officeDocument/2006/relationships/image" Target="../media/image462.emf"/><Relationship Id="rId7" Type="http://schemas.openxmlformats.org/officeDocument/2006/relationships/image" Target="../media/image442.emf"/><Relationship Id="rId2" Type="http://schemas.openxmlformats.org/officeDocument/2006/relationships/oleObject" Target="../embeddings/oleObject435.bin"/><Relationship Id="rId16" Type="http://schemas.openxmlformats.org/officeDocument/2006/relationships/oleObject" Target="../embeddings/oleObject442.bin"/><Relationship Id="rId29" Type="http://schemas.openxmlformats.org/officeDocument/2006/relationships/image" Target="../media/image453.emf"/><Relationship Id="rId11" Type="http://schemas.openxmlformats.org/officeDocument/2006/relationships/image" Target="../media/image444.emf"/><Relationship Id="rId24" Type="http://schemas.openxmlformats.org/officeDocument/2006/relationships/oleObject" Target="../embeddings/oleObject446.bin"/><Relationship Id="rId32" Type="http://schemas.openxmlformats.org/officeDocument/2006/relationships/oleObject" Target="../embeddings/oleObject450.bin"/><Relationship Id="rId37" Type="http://schemas.openxmlformats.org/officeDocument/2006/relationships/image" Target="../media/image457.emf"/><Relationship Id="rId40" Type="http://schemas.openxmlformats.org/officeDocument/2006/relationships/oleObject" Target="../embeddings/oleObject454.bin"/><Relationship Id="rId45" Type="http://schemas.openxmlformats.org/officeDocument/2006/relationships/image" Target="../media/image461.emf"/><Relationship Id="rId5" Type="http://schemas.openxmlformats.org/officeDocument/2006/relationships/image" Target="../media/image441.emf"/><Relationship Id="rId15" Type="http://schemas.openxmlformats.org/officeDocument/2006/relationships/image" Target="../media/image446.emf"/><Relationship Id="rId23" Type="http://schemas.openxmlformats.org/officeDocument/2006/relationships/image" Target="../media/image450.emf"/><Relationship Id="rId28" Type="http://schemas.openxmlformats.org/officeDocument/2006/relationships/oleObject" Target="../embeddings/oleObject448.bin"/><Relationship Id="rId36" Type="http://schemas.openxmlformats.org/officeDocument/2006/relationships/oleObject" Target="../embeddings/oleObject452.bin"/><Relationship Id="rId49" Type="http://schemas.openxmlformats.org/officeDocument/2006/relationships/image" Target="../media/image463.emf"/><Relationship Id="rId10" Type="http://schemas.openxmlformats.org/officeDocument/2006/relationships/oleObject" Target="../embeddings/oleObject439.bin"/><Relationship Id="rId19" Type="http://schemas.openxmlformats.org/officeDocument/2006/relationships/image" Target="../media/image448.emf"/><Relationship Id="rId31" Type="http://schemas.openxmlformats.org/officeDocument/2006/relationships/image" Target="../media/image454.emf"/><Relationship Id="rId44" Type="http://schemas.openxmlformats.org/officeDocument/2006/relationships/oleObject" Target="../embeddings/oleObject456.bin"/><Relationship Id="rId4" Type="http://schemas.openxmlformats.org/officeDocument/2006/relationships/oleObject" Target="../embeddings/oleObject436.bin"/><Relationship Id="rId9" Type="http://schemas.openxmlformats.org/officeDocument/2006/relationships/image" Target="../media/image443.emf"/><Relationship Id="rId14" Type="http://schemas.openxmlformats.org/officeDocument/2006/relationships/oleObject" Target="../embeddings/oleObject441.bin"/><Relationship Id="rId22" Type="http://schemas.openxmlformats.org/officeDocument/2006/relationships/oleObject" Target="../embeddings/oleObject445.bin"/><Relationship Id="rId27" Type="http://schemas.openxmlformats.org/officeDocument/2006/relationships/image" Target="../media/image452.emf"/><Relationship Id="rId30" Type="http://schemas.openxmlformats.org/officeDocument/2006/relationships/oleObject" Target="../embeddings/oleObject449.bin"/><Relationship Id="rId35" Type="http://schemas.openxmlformats.org/officeDocument/2006/relationships/image" Target="../media/image456.emf"/><Relationship Id="rId43" Type="http://schemas.openxmlformats.org/officeDocument/2006/relationships/image" Target="../media/image460.emf"/><Relationship Id="rId48" Type="http://schemas.openxmlformats.org/officeDocument/2006/relationships/oleObject" Target="../embeddings/oleObject458.bin"/><Relationship Id="rId8" Type="http://schemas.openxmlformats.org/officeDocument/2006/relationships/oleObject" Target="../embeddings/oleObject438.bin"/><Relationship Id="rId3" Type="http://schemas.openxmlformats.org/officeDocument/2006/relationships/image" Target="../media/image440.emf"/><Relationship Id="rId12" Type="http://schemas.openxmlformats.org/officeDocument/2006/relationships/oleObject" Target="../embeddings/oleObject440.bin"/><Relationship Id="rId17" Type="http://schemas.openxmlformats.org/officeDocument/2006/relationships/image" Target="../media/image447.emf"/><Relationship Id="rId25" Type="http://schemas.openxmlformats.org/officeDocument/2006/relationships/image" Target="../media/image451.emf"/><Relationship Id="rId33" Type="http://schemas.openxmlformats.org/officeDocument/2006/relationships/image" Target="../media/image455.emf"/><Relationship Id="rId38" Type="http://schemas.openxmlformats.org/officeDocument/2006/relationships/oleObject" Target="../embeddings/oleObject453.bin"/><Relationship Id="rId46" Type="http://schemas.openxmlformats.org/officeDocument/2006/relationships/oleObject" Target="../embeddings/oleObject457.bin"/><Relationship Id="rId20" Type="http://schemas.openxmlformats.org/officeDocument/2006/relationships/oleObject" Target="../embeddings/oleObject444.bin"/><Relationship Id="rId41" Type="http://schemas.openxmlformats.org/officeDocument/2006/relationships/image" Target="../media/image45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emf"/><Relationship Id="rId2" Type="http://schemas.openxmlformats.org/officeDocument/2006/relationships/oleObject" Target="../embeddings/oleObject45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5.emf"/><Relationship Id="rId4" Type="http://schemas.openxmlformats.org/officeDocument/2006/relationships/oleObject" Target="../embeddings/oleObject460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emf"/><Relationship Id="rId2" Type="http://schemas.openxmlformats.org/officeDocument/2006/relationships/oleObject" Target="../embeddings/oleObject4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7.emf"/><Relationship Id="rId4" Type="http://schemas.openxmlformats.org/officeDocument/2006/relationships/oleObject" Target="../embeddings/oleObject462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6.bin"/><Relationship Id="rId13" Type="http://schemas.openxmlformats.org/officeDocument/2006/relationships/image" Target="../media/image473.emf"/><Relationship Id="rId18" Type="http://schemas.openxmlformats.org/officeDocument/2006/relationships/oleObject" Target="../embeddings/oleObject471.bin"/><Relationship Id="rId3" Type="http://schemas.openxmlformats.org/officeDocument/2006/relationships/image" Target="../media/image468.emf"/><Relationship Id="rId7" Type="http://schemas.openxmlformats.org/officeDocument/2006/relationships/image" Target="../media/image470.emf"/><Relationship Id="rId12" Type="http://schemas.openxmlformats.org/officeDocument/2006/relationships/oleObject" Target="../embeddings/oleObject468.bin"/><Relationship Id="rId17" Type="http://schemas.openxmlformats.org/officeDocument/2006/relationships/image" Target="../media/image475.emf"/><Relationship Id="rId2" Type="http://schemas.openxmlformats.org/officeDocument/2006/relationships/oleObject" Target="../embeddings/oleObject463.bin"/><Relationship Id="rId16" Type="http://schemas.openxmlformats.org/officeDocument/2006/relationships/oleObject" Target="../embeddings/oleObject4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5.bin"/><Relationship Id="rId11" Type="http://schemas.openxmlformats.org/officeDocument/2006/relationships/image" Target="../media/image472.emf"/><Relationship Id="rId5" Type="http://schemas.openxmlformats.org/officeDocument/2006/relationships/image" Target="../media/image469.emf"/><Relationship Id="rId15" Type="http://schemas.openxmlformats.org/officeDocument/2006/relationships/image" Target="../media/image474.emf"/><Relationship Id="rId10" Type="http://schemas.openxmlformats.org/officeDocument/2006/relationships/oleObject" Target="../embeddings/oleObject467.bin"/><Relationship Id="rId19" Type="http://schemas.openxmlformats.org/officeDocument/2006/relationships/image" Target="../media/image476.emf"/><Relationship Id="rId4" Type="http://schemas.openxmlformats.org/officeDocument/2006/relationships/oleObject" Target="../embeddings/oleObject464.bin"/><Relationship Id="rId9" Type="http://schemas.openxmlformats.org/officeDocument/2006/relationships/image" Target="../media/image471.emf"/><Relationship Id="rId14" Type="http://schemas.openxmlformats.org/officeDocument/2006/relationships/oleObject" Target="../embeddings/oleObject469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5.bin"/><Relationship Id="rId3" Type="http://schemas.openxmlformats.org/officeDocument/2006/relationships/image" Target="../media/image477.emf"/><Relationship Id="rId7" Type="http://schemas.openxmlformats.org/officeDocument/2006/relationships/image" Target="../media/image479.emf"/><Relationship Id="rId2" Type="http://schemas.openxmlformats.org/officeDocument/2006/relationships/oleObject" Target="../embeddings/oleObject4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4.bin"/><Relationship Id="rId5" Type="http://schemas.openxmlformats.org/officeDocument/2006/relationships/image" Target="../media/image478.emf"/><Relationship Id="rId4" Type="http://schemas.openxmlformats.org/officeDocument/2006/relationships/oleObject" Target="../embeddings/oleObject473.bin"/><Relationship Id="rId9" Type="http://schemas.openxmlformats.org/officeDocument/2006/relationships/image" Target="../media/image48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emf"/><Relationship Id="rId7" Type="http://schemas.openxmlformats.org/officeDocument/2006/relationships/image" Target="../media/image483.emf"/><Relationship Id="rId2" Type="http://schemas.openxmlformats.org/officeDocument/2006/relationships/oleObject" Target="../embeddings/oleObject4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8.bin"/><Relationship Id="rId5" Type="http://schemas.openxmlformats.org/officeDocument/2006/relationships/image" Target="../media/image482.emf"/><Relationship Id="rId4" Type="http://schemas.openxmlformats.org/officeDocument/2006/relationships/oleObject" Target="../embeddings/oleObject47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01B0A11-9DDA-5337-3C00-92520BF3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1981463-C75B-714A-2440-2369BE29F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 矩阵的代数运算</a:t>
            </a:r>
            <a:endParaRPr lang="en-US" altLang="zh-CN"/>
          </a:p>
        </p:txBody>
      </p:sp>
      <p:pic>
        <p:nvPicPr>
          <p:cNvPr id="82948" name="Picture 6" descr="机动">
            <a:extLst>
              <a:ext uri="{FF2B5EF4-FFF2-40B4-BE49-F238E27FC236}">
                <a16:creationId xmlns:a16="http://schemas.microsoft.com/office/drawing/2014/main" id="{874AAFC7-1F89-DB08-D5BD-0E008342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7">
            <a:extLst>
              <a:ext uri="{FF2B5EF4-FFF2-40B4-BE49-F238E27FC236}">
                <a16:creationId xmlns:a16="http://schemas.microsoft.com/office/drawing/2014/main" id="{45280382-C713-72F0-8970-0CE54F01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950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887AC16-BF67-3682-C9EC-63B27B57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96BB3E-F24C-941F-0E9E-247C73BC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BDCC91-843E-4A04-8C37-0A3FD4979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34214B3-A36F-6EF7-DAC2-C8529921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9D0E55-D0D3-21E4-9226-150C4217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Text Box 13">
            <a:extLst>
              <a:ext uri="{FF2B5EF4-FFF2-40B4-BE49-F238E27FC236}">
                <a16:creationId xmlns:a16="http://schemas.microsoft.com/office/drawing/2014/main" id="{994263AF-E82B-7148-2506-76659B55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4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82956" name="Picture 14" descr="tq1">
            <a:extLst>
              <a:ext uri="{FF2B5EF4-FFF2-40B4-BE49-F238E27FC236}">
                <a16:creationId xmlns:a16="http://schemas.microsoft.com/office/drawing/2014/main" id="{6FF00B08-D473-22CF-FFFA-FD9C09A9598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82957" name="Text Box 15">
            <a:extLst>
              <a:ext uri="{FF2B5EF4-FFF2-40B4-BE49-F238E27FC236}">
                <a16:creationId xmlns:a16="http://schemas.microsoft.com/office/drawing/2014/main" id="{448E21B0-09DE-CB4A-9896-1BF50999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§4.1 </a:t>
            </a:r>
            <a:r>
              <a:rPr lang="zh-CN" altLang="en-US" b="1"/>
              <a:t>矩阵运算的定义与运算律</a:t>
            </a:r>
          </a:p>
          <a:p>
            <a:pPr eaLnBrk="1" hangingPunct="1"/>
            <a:r>
              <a:rPr lang="en-US" altLang="zh-CN" b="1"/>
              <a:t>§4.2 </a:t>
            </a:r>
            <a:r>
              <a:rPr lang="zh-CN" altLang="en-US" b="1"/>
              <a:t>矩阵乘法与线性变换</a:t>
            </a:r>
          </a:p>
          <a:p>
            <a:pPr eaLnBrk="1" hangingPunct="1"/>
            <a:r>
              <a:rPr lang="en-US" altLang="zh-CN" b="1"/>
              <a:t>§4.3 </a:t>
            </a:r>
            <a:r>
              <a:rPr lang="zh-CN" altLang="en-US" b="1"/>
              <a:t>逆矩阵</a:t>
            </a:r>
            <a:endParaRPr lang="en-US" altLang="zh-CN" b="1"/>
          </a:p>
          <a:p>
            <a:pPr eaLnBrk="1" hangingPunct="1"/>
            <a:r>
              <a:rPr lang="en-US" altLang="zh-CN" b="1"/>
              <a:t>§4.4 </a:t>
            </a:r>
            <a:r>
              <a:rPr lang="zh-CN" altLang="en-US" b="1"/>
              <a:t>初等方阵及应用</a:t>
            </a:r>
          </a:p>
          <a:p>
            <a:pPr eaLnBrk="1" hangingPunct="1"/>
            <a:r>
              <a:rPr lang="en-US" altLang="zh-CN" b="1"/>
              <a:t>§4.5 </a:t>
            </a:r>
            <a:r>
              <a:rPr lang="zh-CN" altLang="en-US" b="1"/>
              <a:t>更多的例子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>
            <a:extLst>
              <a:ext uri="{FF2B5EF4-FFF2-40B4-BE49-F238E27FC236}">
                <a16:creationId xmlns:a16="http://schemas.microsoft.com/office/drawing/2014/main" id="{AB3A0FC3-561D-16D3-BC7E-B21C722ED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993900"/>
            <a:ext cx="7107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chemeClr val="tx2"/>
                </a:solidFill>
              </a:rPr>
              <a:t>(3).  </a:t>
            </a:r>
            <a:r>
              <a:rPr kumimoji="0" lang="zh-CN" altLang="en-US" b="1"/>
              <a:t>在矩阵乘法下，</a:t>
            </a:r>
            <a:r>
              <a:rPr kumimoji="0" lang="zh-CN" altLang="en-US" b="1">
                <a:solidFill>
                  <a:schemeClr val="tx2"/>
                </a:solidFill>
              </a:rPr>
              <a:t>消去律不成立</a:t>
            </a:r>
            <a:r>
              <a:rPr kumimoji="0" lang="zh-CN" altLang="en-US" b="1"/>
              <a:t>：</a:t>
            </a:r>
            <a:endParaRPr lang="zh-CN" altLang="en-US" b="1">
              <a:solidFill>
                <a:schemeClr val="tx2"/>
              </a:solidFill>
            </a:endParaRPr>
          </a:p>
        </p:txBody>
      </p:sp>
      <p:pic>
        <p:nvPicPr>
          <p:cNvPr id="8200" name="Picture 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517FD1F-114E-3228-D652-5388F2AF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C498FFF3-74A9-2044-535E-0F8DD610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4F08A4-C700-A94E-6492-9F2F9E8F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4A2603A-6528-8022-BADF-38556769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C43D07-1E30-FC7E-1ADF-B7CEC85F9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Text Box 8">
            <a:extLst>
              <a:ext uri="{FF2B5EF4-FFF2-40B4-BE49-F238E27FC236}">
                <a16:creationId xmlns:a16="http://schemas.microsoft.com/office/drawing/2014/main" id="{D458AF05-FB57-1554-1071-4FA3AC21C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8689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注意</a:t>
            </a:r>
            <a:r>
              <a:rPr kumimoji="0" lang="en-US" altLang="zh-CN" b="1">
                <a:solidFill>
                  <a:schemeClr val="tx2"/>
                </a:solidFill>
              </a:rPr>
              <a:t>:(</a:t>
            </a:r>
            <a:r>
              <a:rPr kumimoji="0" lang="zh-CN" altLang="en-US" b="1">
                <a:solidFill>
                  <a:schemeClr val="tx2"/>
                </a:solidFill>
              </a:rPr>
              <a:t>所有元素是</a:t>
            </a:r>
            <a:r>
              <a:rPr kumimoji="0" lang="en-US" altLang="zh-CN" b="1">
                <a:solidFill>
                  <a:schemeClr val="tx2"/>
                </a:solidFill>
              </a:rPr>
              <a:t>0</a:t>
            </a:r>
            <a:r>
              <a:rPr kumimoji="0" lang="zh-CN" altLang="en-US" b="1">
                <a:solidFill>
                  <a:schemeClr val="tx2"/>
                </a:solidFill>
              </a:rPr>
              <a:t>的矩阵称为零矩阵，记为</a:t>
            </a:r>
            <a:r>
              <a:rPr kumimoji="0" lang="en-US" altLang="zh-CN" b="1" i="1">
                <a:solidFill>
                  <a:schemeClr val="tx2"/>
                </a:solidFill>
              </a:rPr>
              <a:t>O</a:t>
            </a:r>
            <a:r>
              <a:rPr kumimoji="0" lang="en-US" altLang="zh-CN" b="1">
                <a:solidFill>
                  <a:schemeClr val="tx2"/>
                </a:solidFill>
              </a:rPr>
              <a:t>)</a:t>
            </a:r>
            <a:endParaRPr lang="en-US" altLang="zh-CN" b="1"/>
          </a:p>
        </p:txBody>
      </p:sp>
      <p:sp>
        <p:nvSpPr>
          <p:cNvPr id="8206" name="Text Box 9">
            <a:extLst>
              <a:ext uri="{FF2B5EF4-FFF2-40B4-BE49-F238E27FC236}">
                <a16:creationId xmlns:a16="http://schemas.microsoft.com/office/drawing/2014/main" id="{0B97869E-0DA0-2FD2-C977-1FB6C5CA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792163"/>
            <a:ext cx="5846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chemeClr val="tx2"/>
                </a:solidFill>
              </a:rPr>
              <a:t>(1).  </a:t>
            </a:r>
            <a:r>
              <a:rPr kumimoji="0" lang="zh-CN" altLang="en-US" b="1"/>
              <a:t>矩阵乘法的</a:t>
            </a:r>
            <a:r>
              <a:rPr kumimoji="0" lang="zh-CN" altLang="en-US" b="1">
                <a:solidFill>
                  <a:schemeClr val="tx2"/>
                </a:solidFill>
              </a:rPr>
              <a:t>交换律不成立</a:t>
            </a:r>
            <a:r>
              <a:rPr kumimoji="0" lang="zh-CN" altLang="en-US" b="1"/>
              <a:t>：</a:t>
            </a:r>
            <a:endParaRPr lang="zh-CN" altLang="en-US" b="1"/>
          </a:p>
        </p:txBody>
      </p:sp>
      <p:sp>
        <p:nvSpPr>
          <p:cNvPr id="8207" name="Text Box 10">
            <a:extLst>
              <a:ext uri="{FF2B5EF4-FFF2-40B4-BE49-F238E27FC236}">
                <a16:creationId xmlns:a16="http://schemas.microsoft.com/office/drawing/2014/main" id="{A320C6B8-32B9-01F6-2FD5-FEB9F1A9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936875"/>
            <a:ext cx="898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8194" name="Object 11">
            <a:extLst>
              <a:ext uri="{FF2B5EF4-FFF2-40B4-BE49-F238E27FC236}">
                <a16:creationId xmlns:a16="http://schemas.microsoft.com/office/drawing/2014/main" id="{45D8E102-9992-5887-EBCD-FD5A666FA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0" y="925513"/>
          <a:ext cx="1525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177480" progId="Equation.DSMT4">
                  <p:embed/>
                </p:oleObj>
              </mc:Choice>
              <mc:Fallback>
                <p:oleObj name="Equation" r:id="rId8" imgW="62208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925513"/>
                        <a:ext cx="1525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2">
            <a:extLst>
              <a:ext uri="{FF2B5EF4-FFF2-40B4-BE49-F238E27FC236}">
                <a16:creationId xmlns:a16="http://schemas.microsoft.com/office/drawing/2014/main" id="{B95A9AD6-55BF-50B7-2910-C9824A31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389063"/>
            <a:ext cx="4270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(2).                         </a:t>
            </a:r>
            <a:r>
              <a:rPr lang="zh-CN" altLang="en-US" b="1"/>
              <a:t>但是</a:t>
            </a:r>
          </a:p>
        </p:txBody>
      </p:sp>
      <p:graphicFrame>
        <p:nvGraphicFramePr>
          <p:cNvPr id="8195" name="Object 13">
            <a:extLst>
              <a:ext uri="{FF2B5EF4-FFF2-40B4-BE49-F238E27FC236}">
                <a16:creationId xmlns:a16="http://schemas.microsoft.com/office/drawing/2014/main" id="{553AF94B-D121-6156-4EE5-0098617BB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1468438"/>
          <a:ext cx="21478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203040" progId="Equation.DSMT4">
                  <p:embed/>
                </p:oleObj>
              </mc:Choice>
              <mc:Fallback>
                <p:oleObj name="Equation" r:id="rId10" imgW="8762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468438"/>
                        <a:ext cx="21478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4">
            <a:extLst>
              <a:ext uri="{FF2B5EF4-FFF2-40B4-BE49-F238E27FC236}">
                <a16:creationId xmlns:a16="http://schemas.microsoft.com/office/drawing/2014/main" id="{1236DA94-E22B-7294-69D1-F20BC33B0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6413" y="1468438"/>
          <a:ext cx="1308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177480" progId="Equation.DSMT4">
                  <p:embed/>
                </p:oleObj>
              </mc:Choice>
              <mc:Fallback>
                <p:oleObj name="Equation" r:id="rId12" imgW="5331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1468438"/>
                        <a:ext cx="1308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5">
            <a:extLst>
              <a:ext uri="{FF2B5EF4-FFF2-40B4-BE49-F238E27FC236}">
                <a16:creationId xmlns:a16="http://schemas.microsoft.com/office/drawing/2014/main" id="{0F353F38-11F4-1102-6FDC-41524D757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2546350"/>
          <a:ext cx="26463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280" imgH="203040" progId="Equation.DSMT4">
                  <p:embed/>
                </p:oleObj>
              </mc:Choice>
              <mc:Fallback>
                <p:oleObj name="Equation" r:id="rId14" imgW="10792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546350"/>
                        <a:ext cx="26463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6">
            <a:extLst>
              <a:ext uri="{FF2B5EF4-FFF2-40B4-BE49-F238E27FC236}">
                <a16:creationId xmlns:a16="http://schemas.microsoft.com/office/drawing/2014/main" id="{65175B1E-E356-349E-547B-82DA9EF6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2457450"/>
            <a:ext cx="77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但</a:t>
            </a:r>
          </a:p>
        </p:txBody>
      </p:sp>
      <p:graphicFrame>
        <p:nvGraphicFramePr>
          <p:cNvPr id="8198" name="Object 17">
            <a:extLst>
              <a:ext uri="{FF2B5EF4-FFF2-40B4-BE49-F238E27FC236}">
                <a16:creationId xmlns:a16="http://schemas.microsoft.com/office/drawing/2014/main" id="{A0610F12-206E-D86E-0AB2-7FF498DB8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2593975"/>
          <a:ext cx="1057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40" imgH="177480" progId="Equation.DSMT4">
                  <p:embed/>
                </p:oleObj>
              </mc:Choice>
              <mc:Fallback>
                <p:oleObj name="Equation" r:id="rId16" imgW="43164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593975"/>
                        <a:ext cx="10572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>
            <a:extLst>
              <a:ext uri="{FF2B5EF4-FFF2-40B4-BE49-F238E27FC236}">
                <a16:creationId xmlns:a16="http://schemas.microsoft.com/office/drawing/2014/main" id="{44A75739-2BD9-85F0-F87A-4E014F32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95263"/>
            <a:ext cx="8748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矩阵的分块运算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CCE1EDD7-4130-527F-2188-4191DB231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1052513"/>
          <a:ext cx="52990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87520" imgH="1904760" progId="Equation.3">
                  <p:embed/>
                </p:oleObj>
              </mc:Choice>
              <mc:Fallback>
                <p:oleObj name="公式" r:id="rId2" imgW="2387520" imgH="1904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052513"/>
                        <a:ext cx="529907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1E88085E-177C-CE5A-D431-6552B1ADA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303213"/>
          <a:ext cx="6116637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55800" imgH="939600" progId="Equation.3">
                  <p:embed/>
                </p:oleObj>
              </mc:Choice>
              <mc:Fallback>
                <p:oleObj name="公式" r:id="rId2" imgW="2755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03213"/>
                        <a:ext cx="6116637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5">
            <a:extLst>
              <a:ext uri="{FF2B5EF4-FFF2-40B4-BE49-F238E27FC236}">
                <a16:creationId xmlns:a16="http://schemas.microsoft.com/office/drawing/2014/main" id="{0808174E-D742-24CA-4A30-7AE8257C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668588"/>
            <a:ext cx="8339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特别的</a:t>
            </a:r>
            <a:r>
              <a:rPr lang="en-US" altLang="zh-CN" b="1"/>
              <a:t>A</a:t>
            </a:r>
            <a:r>
              <a:rPr lang="zh-CN" altLang="en-US" b="1"/>
              <a:t>与</a:t>
            </a:r>
            <a:r>
              <a:rPr lang="en-US" altLang="zh-CN" b="1" i="1"/>
              <a:t>β</a:t>
            </a:r>
            <a:r>
              <a:rPr lang="en-US" altLang="zh-CN" b="1" i="1" baseline="-25000"/>
              <a:t>j</a:t>
            </a:r>
            <a:r>
              <a:rPr lang="zh-CN" altLang="en-US" b="1"/>
              <a:t>的乘积就是</a:t>
            </a:r>
            <a:r>
              <a:rPr lang="en-US" altLang="zh-CN" b="1"/>
              <a:t>AB</a:t>
            </a:r>
            <a:r>
              <a:rPr lang="zh-CN" altLang="en-US" b="1"/>
              <a:t>的第</a:t>
            </a:r>
            <a:r>
              <a:rPr lang="en-US" altLang="zh-CN" b="1" i="1"/>
              <a:t>j</a:t>
            </a:r>
            <a:r>
              <a:rPr lang="zh-CN" altLang="en-US" b="1"/>
              <a:t>列，即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519DE4D-0753-E324-0564-8CECF0C30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379788"/>
          <a:ext cx="86550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98800" imgH="939600" progId="Equation.3">
                  <p:embed/>
                </p:oleObj>
              </mc:Choice>
              <mc:Fallback>
                <p:oleObj name="公式" r:id="rId4" imgW="3898800" imgH="93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379788"/>
                        <a:ext cx="865505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3DA9276E-A266-3CCA-8E49-2B29F9045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38288"/>
          <a:ext cx="721677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51160" imgH="1498320" progId="Equation.3">
                  <p:embed/>
                </p:oleObj>
              </mc:Choice>
              <mc:Fallback>
                <p:oleObj name="公式" r:id="rId2" imgW="3251160" imgH="1498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38288"/>
                        <a:ext cx="721677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C4D5DECF-A492-D843-FCFB-3521AF33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652463"/>
            <a:ext cx="8339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我们还有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3">
            <a:extLst>
              <a:ext uri="{FF2B5EF4-FFF2-40B4-BE49-F238E27FC236}">
                <a16:creationId xmlns:a16="http://schemas.microsoft.com/office/drawing/2014/main" id="{7F3EBC54-7E30-BB8C-7E8B-903C0208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03313"/>
            <a:ext cx="83391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一般地，在作矩阵的运算时，可以用一些横线和竖线将任一矩阵                   划分成一些矩形小块：</a:t>
            </a:r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分块的方法是：想象用横线把</a:t>
            </a:r>
            <a:r>
              <a:rPr lang="en-US" altLang="zh-CN" b="1"/>
              <a:t>A</a:t>
            </a:r>
            <a:r>
              <a:rPr lang="zh-CN" altLang="en-US" b="1"/>
              <a:t>的</a:t>
            </a:r>
            <a:r>
              <a:rPr lang="en-US" altLang="zh-CN" b="1"/>
              <a:t>m</a:t>
            </a:r>
            <a:r>
              <a:rPr lang="zh-CN" altLang="en-US" b="1"/>
              <a:t>行分成若干组，每组依次包含                        行，满足</a:t>
            </a:r>
          </a:p>
          <a:p>
            <a:pPr eaLnBrk="1" hangingPunct="1"/>
            <a:r>
              <a:rPr lang="zh-CN" altLang="en-US" b="1"/>
              <a:t>                                ；用竖线将</a:t>
            </a:r>
            <a:r>
              <a:rPr lang="en-US" altLang="zh-CN" b="1"/>
              <a:t>A</a:t>
            </a:r>
            <a:r>
              <a:rPr lang="zh-CN" altLang="en-US" b="1"/>
              <a:t>的</a:t>
            </a:r>
            <a:r>
              <a:rPr lang="en-US" altLang="zh-CN" b="1"/>
              <a:t>n</a:t>
            </a:r>
            <a:r>
              <a:rPr lang="zh-CN" altLang="en-US" b="1"/>
              <a:t>列分成若</a:t>
            </a: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F1EE7AB4-26A9-25FB-F693-3FB519C35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2132013"/>
          <a:ext cx="40163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939600" progId="Equation.DSMT4">
                  <p:embed/>
                </p:oleObj>
              </mc:Choice>
              <mc:Fallback>
                <p:oleObj name="Equation" r:id="rId2" imgW="16380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132013"/>
                        <a:ext cx="40163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BC545E60-E19C-01DB-A3B0-1E6B77E94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6550" y="1638300"/>
          <a:ext cx="17478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41200" progId="Equation.DSMT4">
                  <p:embed/>
                </p:oleObj>
              </mc:Choice>
              <mc:Fallback>
                <p:oleObj name="Equation" r:id="rId4" imgW="7110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1638300"/>
                        <a:ext cx="17478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FA0452F3-E77F-9C4E-39DD-C4838E372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4789488"/>
          <a:ext cx="23098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789488"/>
                        <a:ext cx="230981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7AC88F27-2DB6-0040-B250-82D8034AD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5541963"/>
          <a:ext cx="31845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241200" progId="Equation.DSMT4">
                  <p:embed/>
                </p:oleObj>
              </mc:Choice>
              <mc:Fallback>
                <p:oleObj name="Equation" r:id="rId8" imgW="1295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541963"/>
                        <a:ext cx="31845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">
            <a:extLst>
              <a:ext uri="{FF2B5EF4-FFF2-40B4-BE49-F238E27FC236}">
                <a16:creationId xmlns:a16="http://schemas.microsoft.com/office/drawing/2014/main" id="{AF0B3C82-66B3-2F06-93C4-E4F547323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03313"/>
            <a:ext cx="83391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组，每组依次包含                        列，满足</a:t>
            </a:r>
          </a:p>
          <a:p>
            <a:pPr eaLnBrk="1" hangingPunct="1"/>
            <a:r>
              <a:rPr lang="zh-CN" altLang="en-US" b="1"/>
              <a:t>                               </a:t>
            </a:r>
            <a:r>
              <a:rPr lang="en-US" altLang="zh-CN" b="1"/>
              <a:t>.</a:t>
            </a:r>
            <a:r>
              <a:rPr lang="zh-CN" altLang="en-US" b="1"/>
              <a:t>则</a:t>
            </a:r>
            <a:r>
              <a:rPr lang="en-US" altLang="zh-CN" b="1"/>
              <a:t>A</a:t>
            </a:r>
            <a:r>
              <a:rPr lang="zh-CN" altLang="en-US" b="1"/>
              <a:t>被分成</a:t>
            </a:r>
            <a:r>
              <a:rPr lang="en-US" altLang="zh-CN" b="1"/>
              <a:t>pq</a:t>
            </a:r>
            <a:r>
              <a:rPr lang="zh-CN" altLang="en-US" b="1"/>
              <a:t>个小的矩阵 </a:t>
            </a:r>
          </a:p>
          <a:p>
            <a:pPr eaLnBrk="1" hangingPunct="1"/>
            <a:r>
              <a:rPr lang="zh-CN" altLang="en-US" b="1"/>
              <a:t>                                            这就称为对矩阵</a:t>
            </a:r>
            <a:r>
              <a:rPr lang="en-US" altLang="zh-CN" b="1"/>
              <a:t>A</a:t>
            </a:r>
            <a:r>
              <a:rPr lang="zh-CN" altLang="en-US" b="1"/>
              <a:t>进行了</a:t>
            </a:r>
            <a:r>
              <a:rPr lang="zh-CN" altLang="en-US" b="1">
                <a:solidFill>
                  <a:schemeClr val="tx2"/>
                </a:solidFill>
              </a:rPr>
              <a:t>分块</a:t>
            </a:r>
            <a:r>
              <a:rPr lang="en-US" altLang="zh-CN" b="1">
                <a:solidFill>
                  <a:schemeClr val="tx2"/>
                </a:solidFill>
              </a:rPr>
              <a:t>(partitioning)</a:t>
            </a:r>
            <a:r>
              <a:rPr lang="en-US" altLang="zh-CN" b="1"/>
              <a:t>,</a:t>
            </a:r>
            <a:r>
              <a:rPr lang="zh-CN" altLang="en-US" b="1"/>
              <a:t>进行了分块的矩阵</a:t>
            </a:r>
            <a:r>
              <a:rPr lang="en-US" altLang="zh-CN" b="1"/>
              <a:t>A</a:t>
            </a:r>
            <a:r>
              <a:rPr lang="zh-CN" altLang="en-US" b="1"/>
              <a:t>被称为</a:t>
            </a:r>
            <a:r>
              <a:rPr lang="zh-CN" altLang="en-US" b="1">
                <a:solidFill>
                  <a:schemeClr val="tx2"/>
                </a:solidFill>
              </a:rPr>
              <a:t>分块矩阵</a:t>
            </a:r>
            <a:r>
              <a:rPr lang="en-US" altLang="zh-CN" b="1">
                <a:solidFill>
                  <a:schemeClr val="tx2"/>
                </a:solidFill>
              </a:rPr>
              <a:t>(partitioning  matrix)</a:t>
            </a:r>
            <a:r>
              <a:rPr lang="en-US" altLang="zh-CN" b="1"/>
              <a:t> . </a:t>
            </a:r>
          </a:p>
          <a:p>
            <a:pPr eaLnBrk="1" hangingPunct="1"/>
            <a:r>
              <a:rPr lang="en-US" altLang="zh-CN" b="1"/>
              <a:t>       </a:t>
            </a:r>
            <a:r>
              <a:rPr lang="zh-CN" altLang="en-US" b="1"/>
              <a:t>在进行矩阵运算时可以暂时将每一块        </a:t>
            </a:r>
          </a:p>
          <a:p>
            <a:pPr eaLnBrk="1" hangingPunct="1"/>
            <a:r>
              <a:rPr lang="zh-CN" altLang="en-US" b="1"/>
              <a:t>作为一个整体，看作一个元，将</a:t>
            </a:r>
            <a:r>
              <a:rPr lang="en-US" altLang="zh-CN" b="1"/>
              <a:t>A</a:t>
            </a:r>
            <a:r>
              <a:rPr lang="zh-CN" altLang="en-US" b="1"/>
              <a:t>看作由这些元组成的        矩阵                 来进行运算</a:t>
            </a:r>
            <a:r>
              <a:rPr lang="en-US" altLang="zh-CN" b="1"/>
              <a:t>.                                       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31CFE061-822E-6C58-3687-4FC472869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2275" y="1073150"/>
          <a:ext cx="20288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41200" progId="Equation.DSMT4">
                  <p:embed/>
                </p:oleObj>
              </mc:Choice>
              <mc:Fallback>
                <p:oleObj name="Equation" r:id="rId2" imgW="825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1073150"/>
                        <a:ext cx="20288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B18D238E-6CCD-6CB6-3BA6-E1F1D25AA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1830388"/>
          <a:ext cx="28400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41200" progId="Equation.DSMT4">
                  <p:embed/>
                </p:oleObj>
              </mc:Choice>
              <mc:Fallback>
                <p:oleObj name="Equation" r:id="rId4" imgW="1155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830388"/>
                        <a:ext cx="28400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6EB39788-B848-37E9-EBC3-11078E845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2473325"/>
          <a:ext cx="4521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266400" progId="Equation.DSMT4">
                  <p:embed/>
                </p:oleObj>
              </mc:Choice>
              <mc:Fallback>
                <p:oleObj name="Equation" r:id="rId6" imgW="184140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473325"/>
                        <a:ext cx="4521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8F2180AB-F00C-8DC3-C06E-D1ABD446E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2738" y="4279900"/>
          <a:ext cx="466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4279900"/>
                        <a:ext cx="4667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>
            <a:extLst>
              <a:ext uri="{FF2B5EF4-FFF2-40B4-BE49-F238E27FC236}">
                <a16:creationId xmlns:a16="http://schemas.microsoft.com/office/drawing/2014/main" id="{D86E73E1-248C-F9B4-048A-5D08A3995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508625"/>
          <a:ext cx="17748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41200" progId="Equation.DSMT4">
                  <p:embed/>
                </p:oleObj>
              </mc:Choice>
              <mc:Fallback>
                <p:oleObj name="Equation" r:id="rId10" imgW="7236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08625"/>
                        <a:ext cx="17748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>
            <a:extLst>
              <a:ext uri="{FF2B5EF4-FFF2-40B4-BE49-F238E27FC236}">
                <a16:creationId xmlns:a16="http://schemas.microsoft.com/office/drawing/2014/main" id="{2FA73DC7-B857-0466-F19A-3363BF69D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5614988"/>
          <a:ext cx="8397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164880" progId="Equation.DSMT4">
                  <p:embed/>
                </p:oleObj>
              </mc:Choice>
              <mc:Fallback>
                <p:oleObj name="Equation" r:id="rId12" imgW="34272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614988"/>
                        <a:ext cx="8397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2">
            <a:extLst>
              <a:ext uri="{FF2B5EF4-FFF2-40B4-BE49-F238E27FC236}">
                <a16:creationId xmlns:a16="http://schemas.microsoft.com/office/drawing/2014/main" id="{4E283668-CF06-A9A4-40F5-28AC7378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95263"/>
            <a:ext cx="8748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分块矩阵的加法和数乘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4345" name="Text Box 3">
            <a:extLst>
              <a:ext uri="{FF2B5EF4-FFF2-40B4-BE49-F238E27FC236}">
                <a16:creationId xmlns:a16="http://schemas.microsoft.com/office/drawing/2014/main" id="{F3F0C07A-9B36-79E2-E0C4-EDAF59113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03313"/>
            <a:ext cx="8339138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将两个         矩阵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相加，可以将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进行同样方式的分块：</a:t>
            </a:r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使处于同一位置的块             的行数相等列数也相等。将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中处于同一位置的块</a:t>
            </a:r>
          </a:p>
          <a:p>
            <a:pPr eaLnBrk="1" hangingPunct="1"/>
            <a:r>
              <a:rPr lang="zh-CN" altLang="en-US" b="1"/>
              <a:t>相加，得到的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AE959334-3FC5-C30B-CD99-32CEA7695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2219325"/>
          <a:ext cx="40163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939600" progId="Equation.DSMT4">
                  <p:embed/>
                </p:oleObj>
              </mc:Choice>
              <mc:Fallback>
                <p:oleObj name="Equation" r:id="rId2" imgW="16380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219325"/>
                        <a:ext cx="40163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>
            <a:extLst>
              <a:ext uri="{FF2B5EF4-FFF2-40B4-BE49-F238E27FC236}">
                <a16:creationId xmlns:a16="http://schemas.microsoft.com/office/drawing/2014/main" id="{7806119F-7BE1-15F4-2E0E-2DD2A4AA2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1204913"/>
          <a:ext cx="871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39680" progId="Equation.DSMT4">
                  <p:embed/>
                </p:oleObj>
              </mc:Choice>
              <mc:Fallback>
                <p:oleObj name="Equation" r:id="rId4" imgW="3553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204913"/>
                        <a:ext cx="8715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8A5C956C-9331-DEBC-974F-7E5D04FCB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2284413"/>
          <a:ext cx="40163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000" imgH="939600" progId="Equation.DSMT4">
                  <p:embed/>
                </p:oleObj>
              </mc:Choice>
              <mc:Fallback>
                <p:oleObj name="Equation" r:id="rId6" imgW="16380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284413"/>
                        <a:ext cx="40163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>
            <a:extLst>
              <a:ext uri="{FF2B5EF4-FFF2-40B4-BE49-F238E27FC236}">
                <a16:creationId xmlns:a16="http://schemas.microsoft.com/office/drawing/2014/main" id="{62F58D7A-85C2-1293-6689-59AE2687F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5313" y="4610100"/>
          <a:ext cx="11826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41200" progId="Equation.DSMT4">
                  <p:embed/>
                </p:oleObj>
              </mc:Choice>
              <mc:Fallback>
                <p:oleObj name="Equation" r:id="rId8" imgW="4824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4610100"/>
                        <a:ext cx="11826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>
            <a:extLst>
              <a:ext uri="{FF2B5EF4-FFF2-40B4-BE49-F238E27FC236}">
                <a16:creationId xmlns:a16="http://schemas.microsoft.com/office/drawing/2014/main" id="{40135938-C738-5D3B-F0E1-E6DEEF46A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5026025"/>
          <a:ext cx="10271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241200" progId="Equation.DSMT4">
                  <p:embed/>
                </p:oleObj>
              </mc:Choice>
              <mc:Fallback>
                <p:oleObj name="Equation" r:id="rId10" imgW="4190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026025"/>
                        <a:ext cx="10271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9">
            <a:extLst>
              <a:ext uri="{FF2B5EF4-FFF2-40B4-BE49-F238E27FC236}">
                <a16:creationId xmlns:a16="http://schemas.microsoft.com/office/drawing/2014/main" id="{51E1BCB5-3349-EF33-C930-AFFD4C926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0713" y="5776913"/>
          <a:ext cx="17430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241200" progId="Equation.DSMT4">
                  <p:embed/>
                </p:oleObj>
              </mc:Choice>
              <mc:Fallback>
                <p:oleObj name="Equation" r:id="rId12" imgW="7110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5776913"/>
                        <a:ext cx="17430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E25F2232-14D5-D6B2-6285-61CCDED96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388938"/>
          <a:ext cx="59467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939600" progId="Equation.DSMT4">
                  <p:embed/>
                </p:oleObj>
              </mc:Choice>
              <mc:Fallback>
                <p:oleObj name="Equation" r:id="rId2" imgW="24256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88938"/>
                        <a:ext cx="594677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3">
            <a:extLst>
              <a:ext uri="{FF2B5EF4-FFF2-40B4-BE49-F238E27FC236}">
                <a16:creationId xmlns:a16="http://schemas.microsoft.com/office/drawing/2014/main" id="{54836931-2B14-62F3-0358-214084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705100"/>
            <a:ext cx="7489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就是</a:t>
            </a:r>
            <a:r>
              <a:rPr lang="en-US" altLang="zh-CN" b="1"/>
              <a:t>A+B</a:t>
            </a:r>
            <a:r>
              <a:rPr lang="zh-CN" altLang="en-US" b="1"/>
              <a:t>的分块形式</a:t>
            </a:r>
            <a:r>
              <a:rPr lang="en-US" altLang="zh-CN" b="1"/>
              <a:t>.</a:t>
            </a:r>
          </a:p>
          <a:p>
            <a:pPr eaLnBrk="1" hangingPunct="1"/>
            <a:r>
              <a:rPr lang="zh-CN" altLang="en-US" b="1"/>
              <a:t>对任意的         ，还容易看出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2DAD91FE-9976-F8CA-D6ED-AAB8FF4D2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3492500"/>
          <a:ext cx="965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177480" progId="Equation.DSMT4">
                  <p:embed/>
                </p:oleObj>
              </mc:Choice>
              <mc:Fallback>
                <p:oleObj name="Equation" r:id="rId4" imgW="3934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492500"/>
                        <a:ext cx="965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6E71D05B-705B-1225-595D-DED2D26B6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8" y="3968750"/>
          <a:ext cx="80010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760" imgH="939600" progId="Equation.DSMT4">
                  <p:embed/>
                </p:oleObj>
              </mc:Choice>
              <mc:Fallback>
                <p:oleObj name="Equation" r:id="rId6" imgW="326376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968750"/>
                        <a:ext cx="80010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">
            <a:extLst>
              <a:ext uri="{FF2B5EF4-FFF2-40B4-BE49-F238E27FC236}">
                <a16:creationId xmlns:a16="http://schemas.microsoft.com/office/drawing/2014/main" id="{7ECFAC9B-B266-DE57-F7FE-0FC962A1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95263"/>
            <a:ext cx="8748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分块矩阵的乘法</a:t>
            </a:r>
          </a:p>
        </p:txBody>
      </p:sp>
      <p:sp>
        <p:nvSpPr>
          <p:cNvPr id="16391" name="Text Box 3">
            <a:extLst>
              <a:ext uri="{FF2B5EF4-FFF2-40B4-BE49-F238E27FC236}">
                <a16:creationId xmlns:a16="http://schemas.microsoft.com/office/drawing/2014/main" id="{1DD3B3FB-2B3D-6B7A-280A-47A3B5DE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03313"/>
            <a:ext cx="8339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将矩阵                           相乘，可以将</a:t>
            </a:r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进行分块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A9BF7C95-02A0-3CC5-8C9F-3B77D3314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1100138"/>
          <a:ext cx="28019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DSMT4">
                  <p:embed/>
                </p:oleObj>
              </mc:Choice>
              <mc:Fallback>
                <p:oleObj name="Equation" r:id="rId2" imgW="1143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100138"/>
                        <a:ext cx="28019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5645C539-52C6-F802-0DE9-6A3C666D1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" y="2279650"/>
          <a:ext cx="3989388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736560" progId="Equation.DSMT4">
                  <p:embed/>
                </p:oleObj>
              </mc:Choice>
              <mc:Fallback>
                <p:oleObj name="Equation" r:id="rId4" imgW="162540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279650"/>
                        <a:ext cx="3989388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>
            <a:extLst>
              <a:ext uri="{FF2B5EF4-FFF2-40B4-BE49-F238E27FC236}">
                <a16:creationId xmlns:a16="http://schemas.microsoft.com/office/drawing/2014/main" id="{4DA9B20B-8E1C-5BE8-DB08-4C1F4C4A9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7188" y="2271713"/>
          <a:ext cx="389572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736560" progId="Equation.DSMT4">
                  <p:embed/>
                </p:oleObj>
              </mc:Choice>
              <mc:Fallback>
                <p:oleObj name="Equation" r:id="rId6" imgW="158724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271713"/>
                        <a:ext cx="3895725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7">
            <a:extLst>
              <a:ext uri="{FF2B5EF4-FFF2-40B4-BE49-F238E27FC236}">
                <a16:creationId xmlns:a16="http://schemas.microsoft.com/office/drawing/2014/main" id="{59A3684F-E444-1B20-1533-311C78CC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2787650"/>
            <a:ext cx="1382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(4.2.3)</a:t>
            </a: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60F7F568-A6DD-4D82-1444-04E4A655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911725"/>
            <a:ext cx="8339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其中</a:t>
            </a:r>
          </a:p>
        </p:txBody>
      </p:sp>
      <p:graphicFrame>
        <p:nvGraphicFramePr>
          <p:cNvPr id="16389" name="Object 9">
            <a:extLst>
              <a:ext uri="{FF2B5EF4-FFF2-40B4-BE49-F238E27FC236}">
                <a16:creationId xmlns:a16="http://schemas.microsoft.com/office/drawing/2014/main" id="{AC8DAB04-984F-238B-A2BC-945AB6E70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4814888"/>
          <a:ext cx="6858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960" imgH="533160" progId="Equation.DSMT4">
                  <p:embed/>
                </p:oleObj>
              </mc:Choice>
              <mc:Fallback>
                <p:oleObj name="Equation" r:id="rId8" imgW="279396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4814888"/>
                        <a:ext cx="68580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2">
            <a:extLst>
              <a:ext uri="{FF2B5EF4-FFF2-40B4-BE49-F238E27FC236}">
                <a16:creationId xmlns:a16="http://schemas.microsoft.com/office/drawing/2014/main" id="{F93099B1-539E-7DEA-EDBB-77D31D0D4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41313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</a:t>
            </a:r>
            <a:r>
              <a:rPr lang="zh-CN" altLang="en-US" b="1"/>
              <a:t>，</a:t>
            </a:r>
            <a:r>
              <a:rPr lang="en-US" altLang="zh-CN" b="1"/>
              <a:t>B</a:t>
            </a:r>
            <a:r>
              <a:rPr lang="zh-CN" altLang="en-US" b="1"/>
              <a:t>可以看作以它们的块为元的矩阵来相乘得到分块矩阵</a:t>
            </a:r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74CFA0CA-9BD5-4F4D-2DFC-9FAC6FE7F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1601788"/>
          <a:ext cx="3175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736560" progId="Equation.DSMT4">
                  <p:embed/>
                </p:oleObj>
              </mc:Choice>
              <mc:Fallback>
                <p:oleObj name="Equation" r:id="rId2" imgW="129528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601788"/>
                        <a:ext cx="3175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>
            <a:extLst>
              <a:ext uri="{FF2B5EF4-FFF2-40B4-BE49-F238E27FC236}">
                <a16:creationId xmlns:a16="http://schemas.microsoft.com/office/drawing/2014/main" id="{65A80CFD-B5C3-BED1-0A57-29DF2E3D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2212975"/>
            <a:ext cx="1382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(4.2.4)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5931F489-3026-215E-93FA-4BD58044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760788"/>
            <a:ext cx="83248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其中</a:t>
            </a:r>
          </a:p>
          <a:p>
            <a:pPr eaLnBrk="1" hangingPunct="1"/>
            <a:r>
              <a:rPr lang="zh-CN" altLang="en-US" b="1"/>
              <a:t>我们来验证，这样得到的</a:t>
            </a:r>
            <a:r>
              <a:rPr lang="en-US" altLang="zh-CN" b="1"/>
              <a:t>C</a:t>
            </a:r>
            <a:r>
              <a:rPr lang="zh-CN" altLang="en-US" b="1"/>
              <a:t>就等于</a:t>
            </a:r>
            <a:r>
              <a:rPr lang="en-US" altLang="zh-CN" b="1"/>
              <a:t>AB.</a:t>
            </a:r>
          </a:p>
        </p:txBody>
      </p:sp>
      <p:graphicFrame>
        <p:nvGraphicFramePr>
          <p:cNvPr id="17411" name="Object 6">
            <a:extLst>
              <a:ext uri="{FF2B5EF4-FFF2-40B4-BE49-F238E27FC236}">
                <a16:creationId xmlns:a16="http://schemas.microsoft.com/office/drawing/2014/main" id="{73E9B4D0-692D-DBF7-210F-9F7829F1E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3213" y="3502025"/>
          <a:ext cx="690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431640" progId="Equation.DSMT4">
                  <p:embed/>
                </p:oleObj>
              </mc:Choice>
              <mc:Fallback>
                <p:oleObj name="Equation" r:id="rId4" imgW="28191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02025"/>
                        <a:ext cx="6908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7">
            <a:extLst>
              <a:ext uri="{FF2B5EF4-FFF2-40B4-BE49-F238E27FC236}">
                <a16:creationId xmlns:a16="http://schemas.microsoft.com/office/drawing/2014/main" id="{B658FAAA-C7E2-E046-0D4A-68A350A5B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1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106DE1-84C5-3C6F-B1AD-38344434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AE5EB374-4A8D-1D62-922E-168E27899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§4.1 </a:t>
            </a:r>
            <a:r>
              <a:rPr lang="zh-CN" altLang="en-US" b="1">
                <a:solidFill>
                  <a:schemeClr val="tx1"/>
                </a:solidFill>
              </a:rPr>
              <a:t>矩阵运算的定义与运算律</a:t>
            </a:r>
          </a:p>
        </p:txBody>
      </p:sp>
      <p:pic>
        <p:nvPicPr>
          <p:cNvPr id="83973" name="Picture 12" descr="机动">
            <a:extLst>
              <a:ext uri="{FF2B5EF4-FFF2-40B4-BE49-F238E27FC236}">
                <a16:creationId xmlns:a16="http://schemas.microsoft.com/office/drawing/2014/main" id="{F08FDCBC-B17A-C48A-F6E9-6F00628D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13">
            <a:extLst>
              <a:ext uri="{FF2B5EF4-FFF2-40B4-BE49-F238E27FC236}">
                <a16:creationId xmlns:a16="http://schemas.microsoft.com/office/drawing/2014/main" id="{28ADC8A0-E196-397E-DF78-BFC1D5A7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3975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5E9AADC-05FF-40F3-B44A-9EA9CF70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419B4917-9A4B-8383-FE78-E53A2008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7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9B7452-5D7D-73D9-6261-94B58B10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8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C40E0BC-18B6-FF9B-8D61-40FE9AF0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9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9275D8-D67F-60B6-B444-605A8A79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0" name="Picture 29" descr="tq1">
            <a:extLst>
              <a:ext uri="{FF2B5EF4-FFF2-40B4-BE49-F238E27FC236}">
                <a16:creationId xmlns:a16="http://schemas.microsoft.com/office/drawing/2014/main" id="{47D0739C-CA0E-743B-F268-19EA6645093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83981" name="Text Box 31">
            <a:extLst>
              <a:ext uri="{FF2B5EF4-FFF2-40B4-BE49-F238E27FC236}">
                <a16:creationId xmlns:a16="http://schemas.microsoft.com/office/drawing/2014/main" id="{4DE34614-FBA0-55AF-1253-A2DC5E93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>
                <a:solidFill>
                  <a:schemeClr val="accent2"/>
                </a:solidFill>
              </a:rPr>
              <a:t>4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CC3C89-5BAA-67BB-08C4-4E3A417B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4E76095B-C7D2-9B58-FD83-6CCD0585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DA93C6-D8D2-AA83-6856-63FF0AED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98EE142-4496-95CF-F33B-23F9820F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95A119-7977-121D-C8A9-9EB06887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Text Box 10">
            <a:extLst>
              <a:ext uri="{FF2B5EF4-FFF2-40B4-BE49-F238E27FC236}">
                <a16:creationId xmlns:a16="http://schemas.microsoft.com/office/drawing/2014/main" id="{4FE2B3EC-DD00-B51D-2273-A55020A3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936875"/>
            <a:ext cx="898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8443" name="Text Box 18">
            <a:extLst>
              <a:ext uri="{FF2B5EF4-FFF2-40B4-BE49-F238E27FC236}">
                <a16:creationId xmlns:a16="http://schemas.microsoft.com/office/drawing/2014/main" id="{68AE46CC-3ADA-9A57-0755-BE77A25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3378200"/>
            <a:ext cx="700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 b="1"/>
          </a:p>
        </p:txBody>
      </p:sp>
      <p:sp>
        <p:nvSpPr>
          <p:cNvPr id="18444" name="Text Box 19">
            <a:extLst>
              <a:ext uri="{FF2B5EF4-FFF2-40B4-BE49-F238E27FC236}">
                <a16:creationId xmlns:a16="http://schemas.microsoft.com/office/drawing/2014/main" id="{6CDE90F8-DA81-8C19-005C-A284B63C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130425"/>
            <a:ext cx="665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4.  </a:t>
            </a:r>
            <a:r>
              <a:rPr kumimoji="0" lang="zh-CN" altLang="en-US" b="1"/>
              <a:t>设                                           求</a:t>
            </a:r>
          </a:p>
        </p:txBody>
      </p:sp>
      <p:graphicFrame>
        <p:nvGraphicFramePr>
          <p:cNvPr id="18434" name="Object 20">
            <a:extLst>
              <a:ext uri="{FF2B5EF4-FFF2-40B4-BE49-F238E27FC236}">
                <a16:creationId xmlns:a16="http://schemas.microsoft.com/office/drawing/2014/main" id="{8893D4C7-2DBE-7980-6001-2A1AA1725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1870075"/>
          <a:ext cx="43592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7680" imgH="482400" progId="Equation.DSMT4">
                  <p:embed/>
                </p:oleObj>
              </mc:Choice>
              <mc:Fallback>
                <p:oleObj name="Equation" r:id="rId8" imgW="1777680" imgH="482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870075"/>
                        <a:ext cx="43592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1">
            <a:extLst>
              <a:ext uri="{FF2B5EF4-FFF2-40B4-BE49-F238E27FC236}">
                <a16:creationId xmlns:a16="http://schemas.microsoft.com/office/drawing/2014/main" id="{E3EAA51C-E997-EF87-2AD4-5D2858237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4975" y="2184400"/>
          <a:ext cx="1276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203040" progId="Equation.DSMT4">
                  <p:embed/>
                </p:oleObj>
              </mc:Choice>
              <mc:Fallback>
                <p:oleObj name="Equation" r:id="rId10" imgW="5205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184400"/>
                        <a:ext cx="1276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2">
            <a:extLst>
              <a:ext uri="{FF2B5EF4-FFF2-40B4-BE49-F238E27FC236}">
                <a16:creationId xmlns:a16="http://schemas.microsoft.com/office/drawing/2014/main" id="{7B7EFC0F-8225-1636-65FB-30B1AD9EC7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3128963"/>
          <a:ext cx="60420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480" imgH="482400" progId="Equation.DSMT4">
                  <p:embed/>
                </p:oleObj>
              </mc:Choice>
              <mc:Fallback>
                <p:oleObj name="Equation" r:id="rId12" imgW="2463480" imgH="48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128963"/>
                        <a:ext cx="604202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23">
            <a:extLst>
              <a:ext uri="{FF2B5EF4-FFF2-40B4-BE49-F238E27FC236}">
                <a16:creationId xmlns:a16="http://schemas.microsoft.com/office/drawing/2014/main" id="{F7121266-0449-29FB-B87C-81ACD700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207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矩阵乘法运算律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9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5327D2D-0FAB-E99B-1868-4F76AACA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ACD6965D-6E42-3CDF-913E-DEB2800B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A54087-D779-E3F4-47DD-0D0F28C0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4E467B5-F30D-4761-2366-185A243A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3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A35550-C86A-5822-3A06-7F9102DE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967DB628-5CAF-8DE5-CFAB-DFEFA805EF3A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227013"/>
            <a:ext cx="7275512" cy="690562"/>
            <a:chOff x="231" y="93"/>
            <a:chExt cx="4583" cy="435"/>
          </a:xfrm>
        </p:grpSpPr>
        <p:sp>
          <p:nvSpPr>
            <p:cNvPr id="19501" name="Rectangle 8">
              <a:extLst>
                <a:ext uri="{FF2B5EF4-FFF2-40B4-BE49-F238E27FC236}">
                  <a16:creationId xmlns:a16="http://schemas.microsoft.com/office/drawing/2014/main" id="{372D0BE3-148B-A585-1857-6CE2FAEE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93"/>
              <a:ext cx="1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chemeClr val="tx2"/>
                  </a:solidFill>
                </a:rPr>
                <a:t>注意     </a:t>
              </a:r>
              <a:r>
                <a:rPr kumimoji="0" lang="en-US" altLang="zh-CN" b="1">
                  <a:solidFill>
                    <a:schemeClr val="tx2"/>
                  </a:solidFill>
                </a:rPr>
                <a:t>(1).   </a:t>
              </a:r>
            </a:p>
          </p:txBody>
        </p:sp>
        <p:graphicFrame>
          <p:nvGraphicFramePr>
            <p:cNvPr id="19476" name="Object 9">
              <a:extLst>
                <a:ext uri="{FF2B5EF4-FFF2-40B4-BE49-F238E27FC236}">
                  <a16:creationId xmlns:a16="http://schemas.microsoft.com/office/drawing/2014/main" id="{7F1C6697-C821-5CBA-5FD1-EBD259AC24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7" y="166"/>
            <a:ext cx="40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164880" progId="Equation.DSMT4">
                    <p:embed/>
                  </p:oleObj>
                </mc:Choice>
                <mc:Fallback>
                  <p:oleObj name="Equation" r:id="rId8" imgW="25380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166"/>
                          <a:ext cx="40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2" name="Text Box 10">
              <a:extLst>
                <a:ext uri="{FF2B5EF4-FFF2-40B4-BE49-F238E27FC236}">
                  <a16:creationId xmlns:a16="http://schemas.microsoft.com/office/drawing/2014/main" id="{9F9266CC-378E-A8C5-A8F0-9F6FAE6E2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113"/>
              <a:ext cx="7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可由</a:t>
              </a:r>
            </a:p>
          </p:txBody>
        </p:sp>
        <p:graphicFrame>
          <p:nvGraphicFramePr>
            <p:cNvPr id="19477" name="Object 11">
              <a:extLst>
                <a:ext uri="{FF2B5EF4-FFF2-40B4-BE49-F238E27FC236}">
                  <a16:creationId xmlns:a16="http://schemas.microsoft.com/office/drawing/2014/main" id="{0948AD9E-3823-1DCE-E4F9-ABB79F073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7" y="190"/>
            <a:ext cx="23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DSMT4">
                    <p:embed/>
                  </p:oleObj>
                </mc:Choice>
                <mc:Fallback>
                  <p:oleObj name="Equation" r:id="rId10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7" y="190"/>
                          <a:ext cx="23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3" name="Text Box 12">
              <a:extLst>
                <a:ext uri="{FF2B5EF4-FFF2-40B4-BE49-F238E27FC236}">
                  <a16:creationId xmlns:a16="http://schemas.microsoft.com/office/drawing/2014/main" id="{37688140-0E8E-D942-B396-14AD7CC66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123"/>
              <a:ext cx="180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的两行分别乘</a:t>
              </a:r>
            </a:p>
          </p:txBody>
        </p:sp>
        <p:graphicFrame>
          <p:nvGraphicFramePr>
            <p:cNvPr id="19478" name="Object 13">
              <a:extLst>
                <a:ext uri="{FF2B5EF4-FFF2-40B4-BE49-F238E27FC236}">
                  <a16:creationId xmlns:a16="http://schemas.microsoft.com/office/drawing/2014/main" id="{133C8F7F-44B5-2446-F028-78845F7764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" y="175"/>
            <a:ext cx="54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28600" progId="Equation.DSMT4">
                    <p:embed/>
                  </p:oleObj>
                </mc:Choice>
                <mc:Fallback>
                  <p:oleObj name="Equation" r:id="rId12" imgW="3553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175"/>
                          <a:ext cx="54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26" name="Text Box 14">
            <a:extLst>
              <a:ext uri="{FF2B5EF4-FFF2-40B4-BE49-F238E27FC236}">
                <a16:creationId xmlns:a16="http://schemas.microsoft.com/office/drawing/2014/main" id="{8AF86A8C-B00E-BB87-9DD3-447EAD58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360363"/>
            <a:ext cx="1509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得到，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D22DCE0-CC16-0C3B-A547-554848D1816D}"/>
              </a:ext>
            </a:extLst>
          </p:cNvPr>
          <p:cNvGrpSpPr>
            <a:grpSpLocks/>
          </p:cNvGrpSpPr>
          <p:nvPr/>
        </p:nvGrpSpPr>
        <p:grpSpPr bwMode="auto">
          <a:xfrm>
            <a:off x="1049338" y="788988"/>
            <a:ext cx="6462712" cy="611187"/>
            <a:chOff x="661" y="487"/>
            <a:chExt cx="4071" cy="385"/>
          </a:xfrm>
        </p:grpSpPr>
        <p:graphicFrame>
          <p:nvGraphicFramePr>
            <p:cNvPr id="19473" name="Object 16">
              <a:extLst>
                <a:ext uri="{FF2B5EF4-FFF2-40B4-BE49-F238E27FC236}">
                  <a16:creationId xmlns:a16="http://schemas.microsoft.com/office/drawing/2014/main" id="{E9B6F59C-DD66-DBB6-0823-230F4B00B9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" y="550"/>
            <a:ext cx="3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00" imgH="164880" progId="Equation.DSMT4">
                    <p:embed/>
                  </p:oleObj>
                </mc:Choice>
                <mc:Fallback>
                  <p:oleObj name="Equation" r:id="rId14" imgW="24120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550"/>
                          <a:ext cx="3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9" name="Text Box 17">
              <a:extLst>
                <a:ext uri="{FF2B5EF4-FFF2-40B4-BE49-F238E27FC236}">
                  <a16:creationId xmlns:a16="http://schemas.microsoft.com/office/drawing/2014/main" id="{548901AC-8BD4-7800-CF5F-376650901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487"/>
              <a:ext cx="34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可由   的两列分别乘</a:t>
              </a:r>
            </a:p>
          </p:txBody>
        </p:sp>
        <p:graphicFrame>
          <p:nvGraphicFramePr>
            <p:cNvPr id="19474" name="Object 18">
              <a:extLst>
                <a:ext uri="{FF2B5EF4-FFF2-40B4-BE49-F238E27FC236}">
                  <a16:creationId xmlns:a16="http://schemas.microsoft.com/office/drawing/2014/main" id="{D6C5C8DE-938B-40D0-CBF5-1F50340BC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2" y="558"/>
            <a:ext cx="2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558"/>
                          <a:ext cx="23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>
              <a:extLst>
                <a:ext uri="{FF2B5EF4-FFF2-40B4-BE49-F238E27FC236}">
                  <a16:creationId xmlns:a16="http://schemas.microsoft.com/office/drawing/2014/main" id="{C8B6B57D-11E0-EEF8-6D64-810774B4EF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3" y="506"/>
            <a:ext cx="54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228600" progId="Equation.DSMT4">
                    <p:embed/>
                  </p:oleObj>
                </mc:Choice>
                <mc:Fallback>
                  <p:oleObj name="Equation" r:id="rId18" imgW="35532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506"/>
                          <a:ext cx="54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0" name="Text Box 20">
              <a:extLst>
                <a:ext uri="{FF2B5EF4-FFF2-40B4-BE49-F238E27FC236}">
                  <a16:creationId xmlns:a16="http://schemas.microsoft.com/office/drawing/2014/main" id="{486D4DF3-F8EB-F4AA-E831-C37D00C0B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507"/>
              <a:ext cx="9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得到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4DA15654-D7EE-B1F2-D5B9-F8784FFF8912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336675"/>
            <a:ext cx="8121650" cy="612775"/>
            <a:chOff x="150" y="842"/>
            <a:chExt cx="5116" cy="386"/>
          </a:xfrm>
        </p:grpSpPr>
        <p:sp>
          <p:nvSpPr>
            <p:cNvPr id="19498" name="Text Box 22">
              <a:extLst>
                <a:ext uri="{FF2B5EF4-FFF2-40B4-BE49-F238E27FC236}">
                  <a16:creationId xmlns:a16="http://schemas.microsoft.com/office/drawing/2014/main" id="{CF533A54-E166-7AB4-0B62-89E63555A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" y="845"/>
              <a:ext cx="450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(2).   </a:t>
              </a:r>
              <a:r>
                <a:rPr lang="zh-CN" altLang="en-US" b="1"/>
                <a:t>若             且          或            那么</a:t>
              </a:r>
            </a:p>
          </p:txBody>
        </p:sp>
        <p:graphicFrame>
          <p:nvGraphicFramePr>
            <p:cNvPr id="19469" name="Object 23">
              <a:extLst>
                <a:ext uri="{FF2B5EF4-FFF2-40B4-BE49-F238E27FC236}">
                  <a16:creationId xmlns:a16="http://schemas.microsoft.com/office/drawing/2014/main" id="{609889D2-96D8-9717-65D7-43CBADC5E0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4" y="876"/>
            <a:ext cx="7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7960" imgH="228600" progId="Equation.DSMT4">
                    <p:embed/>
                  </p:oleObj>
                </mc:Choice>
                <mc:Fallback>
                  <p:oleObj name="Equation" r:id="rId20" imgW="50796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876"/>
                          <a:ext cx="7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4">
              <a:extLst>
                <a:ext uri="{FF2B5EF4-FFF2-40B4-BE49-F238E27FC236}">
                  <a16:creationId xmlns:a16="http://schemas.microsoft.com/office/drawing/2014/main" id="{33F71343-161D-17F7-6B99-8F996B64EF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6" y="872"/>
            <a:ext cx="58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80880" imgH="228600" progId="Equation.DSMT4">
                    <p:embed/>
                  </p:oleObj>
                </mc:Choice>
                <mc:Fallback>
                  <p:oleObj name="Equation" r:id="rId22" imgW="38088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872"/>
                          <a:ext cx="58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5">
              <a:extLst>
                <a:ext uri="{FF2B5EF4-FFF2-40B4-BE49-F238E27FC236}">
                  <a16:creationId xmlns:a16="http://schemas.microsoft.com/office/drawing/2014/main" id="{F2E65ACA-18A7-5509-11CA-F5DE798988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8" y="842"/>
            <a:ext cx="6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44240" imgH="228600" progId="Equation.DSMT4">
                    <p:embed/>
                  </p:oleObj>
                </mc:Choice>
                <mc:Fallback>
                  <p:oleObj name="Equation" r:id="rId24" imgW="44424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842"/>
                          <a:ext cx="6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6">
              <a:extLst>
                <a:ext uri="{FF2B5EF4-FFF2-40B4-BE49-F238E27FC236}">
                  <a16:creationId xmlns:a16="http://schemas.microsoft.com/office/drawing/2014/main" id="{011FF55D-8D40-D233-CC8B-F51CD854AA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5" y="902"/>
            <a:ext cx="96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22080" imgH="177480" progId="Equation.DSMT4">
                    <p:embed/>
                  </p:oleObj>
                </mc:Choice>
                <mc:Fallback>
                  <p:oleObj name="Equation" r:id="rId26" imgW="622080" imgH="1774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902"/>
                          <a:ext cx="96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0C143108-B647-010C-EDD3-742D484E2D1B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1914525"/>
            <a:ext cx="5348287" cy="579438"/>
            <a:chOff x="161" y="1206"/>
            <a:chExt cx="3369" cy="365"/>
          </a:xfrm>
        </p:grpSpPr>
        <p:sp>
          <p:nvSpPr>
            <p:cNvPr id="19497" name="Text Box 28">
              <a:extLst>
                <a:ext uri="{FF2B5EF4-FFF2-40B4-BE49-F238E27FC236}">
                  <a16:creationId xmlns:a16="http://schemas.microsoft.com/office/drawing/2014/main" id="{3274A268-9F38-B660-8D97-3E6695FAA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206"/>
              <a:ext cx="19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chemeClr val="tx2"/>
                  </a:solidFill>
                </a:rPr>
                <a:t>(3).  </a:t>
              </a:r>
              <a:r>
                <a:rPr kumimoji="0" lang="zh-CN" altLang="en-US" b="1"/>
                <a:t>若             则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graphicFrame>
          <p:nvGraphicFramePr>
            <p:cNvPr id="19467" name="Object 29">
              <a:extLst>
                <a:ext uri="{FF2B5EF4-FFF2-40B4-BE49-F238E27FC236}">
                  <a16:creationId xmlns:a16="http://schemas.microsoft.com/office/drawing/2014/main" id="{F76D7EF2-6967-6CDA-A974-7CA68E1D5E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3" y="1219"/>
            <a:ext cx="76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95000" imgH="228600" progId="Equation.DSMT4">
                    <p:embed/>
                  </p:oleObj>
                </mc:Choice>
                <mc:Fallback>
                  <p:oleObj name="Equation" r:id="rId28" imgW="49500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219"/>
                          <a:ext cx="76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30">
              <a:extLst>
                <a:ext uri="{FF2B5EF4-FFF2-40B4-BE49-F238E27FC236}">
                  <a16:creationId xmlns:a16="http://schemas.microsoft.com/office/drawing/2014/main" id="{5BEC12CB-5C85-519E-B584-28C3C0DF3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9" y="1263"/>
            <a:ext cx="149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65160" imgH="177480" progId="Equation.DSMT4">
                    <p:embed/>
                  </p:oleObj>
                </mc:Choice>
                <mc:Fallback>
                  <p:oleObj name="Equation" r:id="rId30" imgW="96516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1263"/>
                          <a:ext cx="149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FCD10838-A029-35EC-12BC-161484344C33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2555875"/>
            <a:ext cx="9250363" cy="611188"/>
            <a:chOff x="102" y="1610"/>
            <a:chExt cx="5827" cy="385"/>
          </a:xfrm>
        </p:grpSpPr>
        <p:sp>
          <p:nvSpPr>
            <p:cNvPr id="19496" name="Text Box 32">
              <a:extLst>
                <a:ext uri="{FF2B5EF4-FFF2-40B4-BE49-F238E27FC236}">
                  <a16:creationId xmlns:a16="http://schemas.microsoft.com/office/drawing/2014/main" id="{183CA59A-7A1E-DFCA-AB26-89D39F4DE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1610"/>
              <a:ext cx="58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定义  </a:t>
              </a:r>
              <a:r>
                <a:rPr lang="zh-CN" altLang="en-US" b="1"/>
                <a:t> 方阵                的第       元称为方阵的</a:t>
              </a:r>
              <a:r>
                <a:rPr lang="zh-CN" altLang="en-US" b="1">
                  <a:solidFill>
                    <a:schemeClr val="tx2"/>
                  </a:solidFill>
                </a:rPr>
                <a:t>对角元</a:t>
              </a:r>
            </a:p>
          </p:txBody>
        </p:sp>
        <p:graphicFrame>
          <p:nvGraphicFramePr>
            <p:cNvPr id="19465" name="Object 33">
              <a:extLst>
                <a:ext uri="{FF2B5EF4-FFF2-40B4-BE49-F238E27FC236}">
                  <a16:creationId xmlns:a16="http://schemas.microsoft.com/office/drawing/2014/main" id="{7FD2BE09-BA38-83FA-934A-CAED365221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5" y="1623"/>
            <a:ext cx="107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98400" imgH="241200" progId="Equation.DSMT4">
                    <p:embed/>
                  </p:oleObj>
                </mc:Choice>
                <mc:Fallback>
                  <p:oleObj name="Equation" r:id="rId32" imgW="698400" imgH="241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1623"/>
                          <a:ext cx="107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34">
              <a:extLst>
                <a:ext uri="{FF2B5EF4-FFF2-40B4-BE49-F238E27FC236}">
                  <a16:creationId xmlns:a16="http://schemas.microsoft.com/office/drawing/2014/main" id="{71068814-A802-37A8-4114-A378F88394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1" y="1668"/>
            <a:ext cx="45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91960" imgH="203040" progId="Equation.DSMT4">
                    <p:embed/>
                  </p:oleObj>
                </mc:Choice>
                <mc:Fallback>
                  <p:oleObj name="Equation" r:id="rId34" imgW="291960" imgH="2030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1668"/>
                          <a:ext cx="45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0218DD8F-E6F9-144A-1F5A-659D15F49B1A}"/>
              </a:ext>
            </a:extLst>
          </p:cNvPr>
          <p:cNvGrpSpPr>
            <a:grpSpLocks/>
          </p:cNvGrpSpPr>
          <p:nvPr/>
        </p:nvGrpSpPr>
        <p:grpSpPr bwMode="auto">
          <a:xfrm>
            <a:off x="1311275" y="3086100"/>
            <a:ext cx="7650163" cy="1087438"/>
            <a:chOff x="826" y="1944"/>
            <a:chExt cx="4819" cy="685"/>
          </a:xfrm>
        </p:grpSpPr>
        <p:sp>
          <p:nvSpPr>
            <p:cNvPr id="19495" name="Text Box 36">
              <a:extLst>
                <a:ext uri="{FF2B5EF4-FFF2-40B4-BE49-F238E27FC236}">
                  <a16:creationId xmlns:a16="http://schemas.microsoft.com/office/drawing/2014/main" id="{03769ACB-25B4-667B-B2D1-BC010E56F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1957"/>
              <a:ext cx="481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   个对角元                     所在位置组成的一条线称为方阵    的</a:t>
              </a:r>
              <a:r>
                <a:rPr lang="zh-CN" altLang="en-US" b="1">
                  <a:solidFill>
                    <a:schemeClr val="tx2"/>
                  </a:solidFill>
                </a:rPr>
                <a:t>主对角线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9462" name="Object 37">
              <a:extLst>
                <a:ext uri="{FF2B5EF4-FFF2-40B4-BE49-F238E27FC236}">
                  <a16:creationId xmlns:a16="http://schemas.microsoft.com/office/drawing/2014/main" id="{8C601731-47BE-ECAE-D1AB-A6AC5AB6C5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2" y="2037"/>
            <a:ext cx="1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26720" imgH="139680" progId="Equation.DSMT4">
                    <p:embed/>
                  </p:oleObj>
                </mc:Choice>
                <mc:Fallback>
                  <p:oleObj name="Equation" r:id="rId36" imgW="126720" imgH="1396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037"/>
                          <a:ext cx="1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38">
              <a:extLst>
                <a:ext uri="{FF2B5EF4-FFF2-40B4-BE49-F238E27FC236}">
                  <a16:creationId xmlns:a16="http://schemas.microsoft.com/office/drawing/2014/main" id="{E43E0087-76E0-ECF1-4C7E-C79A678C6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9" y="1944"/>
            <a:ext cx="12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838080" imgH="228600" progId="Equation.DSMT4">
                    <p:embed/>
                  </p:oleObj>
                </mc:Choice>
                <mc:Fallback>
                  <p:oleObj name="Equation" r:id="rId38" imgW="83808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1944"/>
                          <a:ext cx="12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39">
              <a:extLst>
                <a:ext uri="{FF2B5EF4-FFF2-40B4-BE49-F238E27FC236}">
                  <a16:creationId xmlns:a16="http://schemas.microsoft.com/office/drawing/2014/main" id="{549E10C0-3777-D914-5352-C588CB16E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7" y="2320"/>
            <a:ext cx="23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52280" imgH="164880" progId="Equation.DSMT4">
                    <p:embed/>
                  </p:oleObj>
                </mc:Choice>
                <mc:Fallback>
                  <p:oleObj name="Equation" r:id="rId40" imgW="152280" imgH="1648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320"/>
                          <a:ext cx="23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0">
            <a:extLst>
              <a:ext uri="{FF2B5EF4-FFF2-40B4-BE49-F238E27FC236}">
                <a16:creationId xmlns:a16="http://schemas.microsoft.com/office/drawing/2014/main" id="{11F1AC37-69BF-6DCD-C6FD-058D1AB7E63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222750"/>
            <a:ext cx="8869362" cy="1087438"/>
            <a:chOff x="113" y="2660"/>
            <a:chExt cx="5587" cy="685"/>
          </a:xfrm>
        </p:grpSpPr>
        <p:sp>
          <p:nvSpPr>
            <p:cNvPr id="19493" name="Text Box 41">
              <a:extLst>
                <a:ext uri="{FF2B5EF4-FFF2-40B4-BE49-F238E27FC236}">
                  <a16:creationId xmlns:a16="http://schemas.microsoft.com/office/drawing/2014/main" id="{8BF47691-1003-DDB4-8884-34BF842F7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661"/>
              <a:ext cx="55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定义</a:t>
              </a:r>
              <a:r>
                <a:rPr lang="zh-CN" altLang="en-US" b="1"/>
                <a:t>   如果   的所有非对角元              都为</a:t>
              </a:r>
              <a:r>
                <a:rPr lang="en-US" altLang="zh-CN" b="1"/>
                <a:t>0, </a:t>
              </a:r>
              <a:r>
                <a:rPr lang="zh-CN" altLang="en-US" b="1"/>
                <a:t>称</a:t>
              </a:r>
            </a:p>
          </p:txBody>
        </p:sp>
        <p:sp>
          <p:nvSpPr>
            <p:cNvPr id="19494" name="Rectangle 42">
              <a:extLst>
                <a:ext uri="{FF2B5EF4-FFF2-40B4-BE49-F238E27FC236}">
                  <a16:creationId xmlns:a16="http://schemas.microsoft.com/office/drawing/2014/main" id="{453286AE-0DE2-2C38-8FCA-E00A6855E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2980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为</a:t>
              </a:r>
              <a:r>
                <a:rPr lang="zh-CN" altLang="en-US" b="1">
                  <a:solidFill>
                    <a:schemeClr val="tx2"/>
                  </a:solidFill>
                </a:rPr>
                <a:t>对角阵</a:t>
              </a:r>
              <a:r>
                <a:rPr lang="zh-CN" altLang="en-US" b="1"/>
                <a:t>：</a:t>
              </a:r>
            </a:p>
          </p:txBody>
        </p:sp>
        <p:graphicFrame>
          <p:nvGraphicFramePr>
            <p:cNvPr id="19459" name="Object 43">
              <a:extLst>
                <a:ext uri="{FF2B5EF4-FFF2-40B4-BE49-F238E27FC236}">
                  <a16:creationId xmlns:a16="http://schemas.microsoft.com/office/drawing/2014/main" id="{01436A72-098C-6781-BE12-6C1132FF7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8" y="2721"/>
            <a:ext cx="23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52280" imgH="164880" progId="Equation.DSMT4">
                    <p:embed/>
                  </p:oleObj>
                </mc:Choice>
                <mc:Fallback>
                  <p:oleObj name="Equation" r:id="rId42" imgW="152280" imgH="1648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721"/>
                          <a:ext cx="23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44">
              <a:extLst>
                <a:ext uri="{FF2B5EF4-FFF2-40B4-BE49-F238E27FC236}">
                  <a16:creationId xmlns:a16="http://schemas.microsoft.com/office/drawing/2014/main" id="{4AA0AB79-0A1F-5F47-BAAA-03F345282C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2" y="2711"/>
            <a:ext cx="23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52280" imgH="164880" progId="Equation.DSMT4">
                    <p:embed/>
                  </p:oleObj>
                </mc:Choice>
                <mc:Fallback>
                  <p:oleObj name="Equation" r:id="rId44" imgW="152280" imgH="1648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2" y="2711"/>
                          <a:ext cx="235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45">
              <a:extLst>
                <a:ext uri="{FF2B5EF4-FFF2-40B4-BE49-F238E27FC236}">
                  <a16:creationId xmlns:a16="http://schemas.microsoft.com/office/drawing/2014/main" id="{C55DFE7B-C175-19C8-EEDE-2F2CA0510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660"/>
            <a:ext cx="88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571320" imgH="241200" progId="Equation.DSMT4">
                    <p:embed/>
                  </p:oleObj>
                </mc:Choice>
                <mc:Fallback>
                  <p:oleObj name="Equation" r:id="rId46" imgW="571320" imgH="241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660"/>
                          <a:ext cx="882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58" name="Object 46">
            <a:extLst>
              <a:ext uri="{FF2B5EF4-FFF2-40B4-BE49-F238E27FC236}">
                <a16:creationId xmlns:a16="http://schemas.microsoft.com/office/drawing/2014/main" id="{6D2B3D8F-299D-D2A2-ACAC-C6BDFE29A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705350"/>
          <a:ext cx="57308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336760" imgH="711000" progId="Equation.DSMT4">
                  <p:embed/>
                </p:oleObj>
              </mc:Choice>
              <mc:Fallback>
                <p:oleObj name="Equation" r:id="rId48" imgW="2336760" imgH="711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705350"/>
                        <a:ext cx="573087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9" name="Text Box 47">
            <a:extLst>
              <a:ext uri="{FF2B5EF4-FFF2-40B4-BE49-F238E27FC236}">
                <a16:creationId xmlns:a16="http://schemas.microsoft.com/office/drawing/2014/main" id="{BBB65D3C-1C95-425E-F96B-59D02BDB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5180013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(4.1.1)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6" grpId="0"/>
      <p:bldP spid="1669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Text Box 3">
            <a:extLst>
              <a:ext uri="{FF2B5EF4-FFF2-40B4-BE49-F238E27FC236}">
                <a16:creationId xmlns:a16="http://schemas.microsoft.com/office/drawing/2014/main" id="{CCC6C73D-2F09-B093-3340-C085E655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755650"/>
            <a:ext cx="904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5.  </a:t>
            </a:r>
            <a:r>
              <a:rPr lang="zh-CN" altLang="en-US" b="1"/>
              <a:t>设                                                   是    阶方阵</a:t>
            </a:r>
            <a:r>
              <a:rPr lang="en-US" altLang="zh-CN" b="1"/>
              <a:t>,</a:t>
            </a: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DEA466B1-CB8B-6580-1FC8-0FA60D210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138" y="779463"/>
          <a:ext cx="3448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228600" progId="Equation.DSMT4">
                  <p:embed/>
                </p:oleObj>
              </mc:Choice>
              <mc:Fallback>
                <p:oleObj name="Equation" r:id="rId2" imgW="1396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779463"/>
                        <a:ext cx="34480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91D99CFB-3452-1A1F-859D-1CBC7AE24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688" y="911225"/>
          <a:ext cx="3111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911225"/>
                        <a:ext cx="3111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>
            <a:extLst>
              <a:ext uri="{FF2B5EF4-FFF2-40B4-BE49-F238E27FC236}">
                <a16:creationId xmlns:a16="http://schemas.microsoft.com/office/drawing/2014/main" id="{ECA8B7FD-45B9-8637-9E6C-DDB16A84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782638"/>
          <a:ext cx="17557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241200" progId="Equation.DSMT4">
                  <p:embed/>
                </p:oleObj>
              </mc:Choice>
              <mc:Fallback>
                <p:oleObj name="Equation" r:id="rId6" imgW="7110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782638"/>
                        <a:ext cx="17557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7">
            <a:extLst>
              <a:ext uri="{FF2B5EF4-FFF2-40B4-BE49-F238E27FC236}">
                <a16:creationId xmlns:a16="http://schemas.microsoft.com/office/drawing/2014/main" id="{75046DB7-D73E-05DC-619F-B1FEAB730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12541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求</a:t>
            </a:r>
          </a:p>
        </p:txBody>
      </p:sp>
      <p:graphicFrame>
        <p:nvGraphicFramePr>
          <p:cNvPr id="20485" name="Object 8">
            <a:extLst>
              <a:ext uri="{FF2B5EF4-FFF2-40B4-BE49-F238E27FC236}">
                <a16:creationId xmlns:a16="http://schemas.microsoft.com/office/drawing/2014/main" id="{5E85D848-018C-DB47-C4F2-83263C4DE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1338263"/>
          <a:ext cx="13065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03040" progId="Equation.DSMT4">
                  <p:embed/>
                </p:oleObj>
              </mc:Choice>
              <mc:Fallback>
                <p:oleObj name="Equation" r:id="rId8" imgW="5331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338263"/>
                        <a:ext cx="13065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9">
            <a:extLst>
              <a:ext uri="{FF2B5EF4-FFF2-40B4-BE49-F238E27FC236}">
                <a16:creationId xmlns:a16="http://schemas.microsoft.com/office/drawing/2014/main" id="{320DFA30-46F2-21F9-EABC-5FDA9414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493963"/>
            <a:ext cx="5883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zh-CN" altLang="en-US" b="1"/>
              <a:t>    写                  则</a:t>
            </a:r>
          </a:p>
        </p:txBody>
      </p:sp>
      <p:graphicFrame>
        <p:nvGraphicFramePr>
          <p:cNvPr id="20486" name="Object 10">
            <a:extLst>
              <a:ext uri="{FF2B5EF4-FFF2-40B4-BE49-F238E27FC236}">
                <a16:creationId xmlns:a16="http://schemas.microsoft.com/office/drawing/2014/main" id="{4D2BFC38-6D70-95A6-78DE-4092526EC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1935163"/>
          <a:ext cx="162401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711000" progId="Equation.DSMT4">
                  <p:embed/>
                </p:oleObj>
              </mc:Choice>
              <mc:Fallback>
                <p:oleObj name="Equation" r:id="rId10" imgW="66024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935163"/>
                        <a:ext cx="1624013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1">
            <a:extLst>
              <a:ext uri="{FF2B5EF4-FFF2-40B4-BE49-F238E27FC236}">
                <a16:creationId xmlns:a16="http://schemas.microsoft.com/office/drawing/2014/main" id="{7DC6B84E-155F-CD41-0DDB-9DF698345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063" y="1957388"/>
          <a:ext cx="42481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6920" imgH="711000" progId="Equation.DSMT4">
                  <p:embed/>
                </p:oleObj>
              </mc:Choice>
              <mc:Fallback>
                <p:oleObj name="Equation" r:id="rId12" imgW="172692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1957388"/>
                        <a:ext cx="42481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2">
            <a:extLst>
              <a:ext uri="{FF2B5EF4-FFF2-40B4-BE49-F238E27FC236}">
                <a16:creationId xmlns:a16="http://schemas.microsoft.com/office/drawing/2014/main" id="{BBB4EDB3-39E9-ED13-FDDD-FE0118784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3781425"/>
          <a:ext cx="621506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27200" imgH="711000" progId="Equation.DSMT4">
                  <p:embed/>
                </p:oleObj>
              </mc:Choice>
              <mc:Fallback>
                <p:oleObj name="Equation" r:id="rId14" imgW="252720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781425"/>
                        <a:ext cx="621506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3">
            <a:extLst>
              <a:ext uri="{FF2B5EF4-FFF2-40B4-BE49-F238E27FC236}">
                <a16:creationId xmlns:a16="http://schemas.microsoft.com/office/drawing/2014/main" id="{CF88D6B9-6B71-7834-D819-00E7EF62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5751513"/>
            <a:ext cx="843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即将   的各行分别乘以                 就得到</a:t>
            </a:r>
          </a:p>
        </p:txBody>
      </p:sp>
      <p:graphicFrame>
        <p:nvGraphicFramePr>
          <p:cNvPr id="20489" name="Object 14">
            <a:extLst>
              <a:ext uri="{FF2B5EF4-FFF2-40B4-BE49-F238E27FC236}">
                <a16:creationId xmlns:a16="http://schemas.microsoft.com/office/drawing/2014/main" id="{0C9DDA60-5638-5D5D-7ECB-E40AA3829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5849938"/>
          <a:ext cx="3762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849938"/>
                        <a:ext cx="3762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5">
            <a:extLst>
              <a:ext uri="{FF2B5EF4-FFF2-40B4-BE49-F238E27FC236}">
                <a16:creationId xmlns:a16="http://schemas.microsoft.com/office/drawing/2014/main" id="{2F4D06CC-5A2A-C94D-1F6D-553730FC3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8" y="5795963"/>
          <a:ext cx="17240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98400" imgH="228600" progId="Equation.DSMT4">
                  <p:embed/>
                </p:oleObj>
              </mc:Choice>
              <mc:Fallback>
                <p:oleObj name="Equation" r:id="rId18" imgW="6984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5795963"/>
                        <a:ext cx="17240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6">
            <a:extLst>
              <a:ext uri="{FF2B5EF4-FFF2-40B4-BE49-F238E27FC236}">
                <a16:creationId xmlns:a16="http://schemas.microsoft.com/office/drawing/2014/main" id="{173B776A-1DBB-A169-8B91-EB8B4DD3F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5" y="5827713"/>
          <a:ext cx="654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177480" progId="Equation.DSMT4">
                  <p:embed/>
                </p:oleObj>
              </mc:Choice>
              <mc:Fallback>
                <p:oleObj name="Equation" r:id="rId20" imgW="26640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5827713"/>
                        <a:ext cx="654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2">
            <a:extLst>
              <a:ext uri="{FF2B5EF4-FFF2-40B4-BE49-F238E27FC236}">
                <a16:creationId xmlns:a16="http://schemas.microsoft.com/office/drawing/2014/main" id="{DA215A63-3675-AD22-7315-313E59B10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838200"/>
            <a:ext cx="555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写                         则</a:t>
            </a:r>
          </a:p>
        </p:txBody>
      </p:sp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A998D7BF-9F34-CF67-3B2D-5AF380DD1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858838"/>
          <a:ext cx="23415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858838"/>
                        <a:ext cx="23415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560DF05B-1934-B7E2-5921-17E8ED37B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8" y="1411288"/>
          <a:ext cx="777716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240" imgH="711000" progId="Equation.DSMT4">
                  <p:embed/>
                </p:oleObj>
              </mc:Choice>
              <mc:Fallback>
                <p:oleObj name="Equation" r:id="rId4" imgW="316224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411288"/>
                        <a:ext cx="777716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E84EBB54-0B9B-8477-64AC-58AAEDFD2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205163"/>
          <a:ext cx="49022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711000" progId="Equation.DSMT4">
                  <p:embed/>
                </p:oleObj>
              </mc:Choice>
              <mc:Fallback>
                <p:oleObj name="Equation" r:id="rId6" imgW="19936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205163"/>
                        <a:ext cx="49022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6">
            <a:extLst>
              <a:ext uri="{FF2B5EF4-FFF2-40B4-BE49-F238E27FC236}">
                <a16:creationId xmlns:a16="http://schemas.microsoft.com/office/drawing/2014/main" id="{2F8C1CDF-96E4-2369-C286-C7EB1C7DA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183188"/>
            <a:ext cx="843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即将   的各列分别乘以                 就得到</a:t>
            </a:r>
          </a:p>
        </p:txBody>
      </p:sp>
      <p:graphicFrame>
        <p:nvGraphicFramePr>
          <p:cNvPr id="21509" name="Object 7">
            <a:extLst>
              <a:ext uri="{FF2B5EF4-FFF2-40B4-BE49-F238E27FC236}">
                <a16:creationId xmlns:a16="http://schemas.microsoft.com/office/drawing/2014/main" id="{E683FF11-FE9E-95B8-0219-479E68F50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5281613"/>
          <a:ext cx="376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5281613"/>
                        <a:ext cx="376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8">
            <a:extLst>
              <a:ext uri="{FF2B5EF4-FFF2-40B4-BE49-F238E27FC236}">
                <a16:creationId xmlns:a16="http://schemas.microsoft.com/office/drawing/2014/main" id="{9EC98F12-65F1-5F19-E967-C020A5385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5227638"/>
          <a:ext cx="17240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DSMT4">
                  <p:embed/>
                </p:oleObj>
              </mc:Choice>
              <mc:Fallback>
                <p:oleObj name="Equation" r:id="rId10" imgW="698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5227638"/>
                        <a:ext cx="17240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>
            <a:extLst>
              <a:ext uri="{FF2B5EF4-FFF2-40B4-BE49-F238E27FC236}">
                <a16:creationId xmlns:a16="http://schemas.microsoft.com/office/drawing/2014/main" id="{8501150A-56F5-F970-6ED0-5EA5EDE3D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3463" y="5259388"/>
          <a:ext cx="68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177480" progId="Equation.DSMT4">
                  <p:embed/>
                </p:oleObj>
              </mc:Choice>
              <mc:Fallback>
                <p:oleObj name="Equation" r:id="rId12" imgW="27936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5259388"/>
                        <a:ext cx="685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Rectangle 2">
            <a:extLst>
              <a:ext uri="{FF2B5EF4-FFF2-40B4-BE49-F238E27FC236}">
                <a16:creationId xmlns:a16="http://schemas.microsoft.com/office/drawing/2014/main" id="{96676DB7-3FDE-81B1-A2B4-D553DE6B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147638"/>
            <a:ext cx="7386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定义   </a:t>
            </a:r>
            <a:r>
              <a:rPr kumimoji="0" lang="zh-CN" altLang="en-US" b="1"/>
              <a:t>若                          称</a:t>
            </a:r>
          </a:p>
        </p:txBody>
      </p:sp>
      <p:sp>
        <p:nvSpPr>
          <p:cNvPr id="22542" name="Text Box 3">
            <a:extLst>
              <a:ext uri="{FF2B5EF4-FFF2-40B4-BE49-F238E27FC236}">
                <a16:creationId xmlns:a16="http://schemas.microsoft.com/office/drawing/2014/main" id="{55FB5824-5DC3-A270-7BE4-FD98246A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819275"/>
            <a:ext cx="3478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/>
              <a:t>对任意方阵      有</a:t>
            </a:r>
            <a:endParaRPr lang="zh-CN" altLang="en-US" b="1">
              <a:solidFill>
                <a:schemeClr val="tx2"/>
              </a:solidFill>
            </a:endParaRPr>
          </a:p>
        </p:txBody>
      </p:sp>
      <p:pic>
        <p:nvPicPr>
          <p:cNvPr id="22543" name="Picture 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8B70D3C-6FD3-0D61-FC2F-0D25FC87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5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F88877F2-A90C-1007-A40E-7B4DB2362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5" name="Picture 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AA6524-E001-06A2-731B-EACC07AF6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19175A3-7145-04C3-455D-504B6CE8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862A0F-3A5D-0A77-5EAC-788B5B07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Text Box 9">
            <a:extLst>
              <a:ext uri="{FF2B5EF4-FFF2-40B4-BE49-F238E27FC236}">
                <a16:creationId xmlns:a16="http://schemas.microsoft.com/office/drawing/2014/main" id="{D5B43AA1-EE0E-22C6-9CAA-65801B75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1246188"/>
            <a:ext cx="3157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为</a:t>
            </a:r>
            <a:r>
              <a:rPr lang="zh-CN" altLang="en-US" b="1">
                <a:solidFill>
                  <a:schemeClr val="tx2"/>
                </a:solidFill>
              </a:rPr>
              <a:t>标量阵</a:t>
            </a:r>
            <a:r>
              <a:rPr lang="en-US" altLang="zh-CN" b="1"/>
              <a:t>.</a:t>
            </a:r>
          </a:p>
        </p:txBody>
      </p:sp>
      <p:graphicFrame>
        <p:nvGraphicFramePr>
          <p:cNvPr id="22530" name="Object 10">
            <a:extLst>
              <a:ext uri="{FF2B5EF4-FFF2-40B4-BE49-F238E27FC236}">
                <a16:creationId xmlns:a16="http://schemas.microsoft.com/office/drawing/2014/main" id="{F3B21C58-F51E-966D-A11B-E2FFB1820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203200"/>
          <a:ext cx="2616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03200"/>
                        <a:ext cx="2616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1">
            <a:extLst>
              <a:ext uri="{FF2B5EF4-FFF2-40B4-BE49-F238E27FC236}">
                <a16:creationId xmlns:a16="http://schemas.microsoft.com/office/drawing/2014/main" id="{9B7ED1C3-7AA4-C3EA-8A70-BF2861D66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3838" y="808038"/>
          <a:ext cx="26463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203040" progId="Equation.DSMT4">
                  <p:embed/>
                </p:oleObj>
              </mc:Choice>
              <mc:Fallback>
                <p:oleObj name="Equation" r:id="rId10" imgW="10792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808038"/>
                        <a:ext cx="26463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Text Box 12">
            <a:extLst>
              <a:ext uri="{FF2B5EF4-FFF2-40B4-BE49-F238E27FC236}">
                <a16:creationId xmlns:a16="http://schemas.microsoft.com/office/drawing/2014/main" id="{CE76ACE9-9F39-354A-242C-7CC7208E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46113"/>
            <a:ext cx="1843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(4.1.2)</a:t>
            </a:r>
          </a:p>
        </p:txBody>
      </p:sp>
      <p:graphicFrame>
        <p:nvGraphicFramePr>
          <p:cNvPr id="22532" name="Object 13">
            <a:extLst>
              <a:ext uri="{FF2B5EF4-FFF2-40B4-BE49-F238E27FC236}">
                <a16:creationId xmlns:a16="http://schemas.microsoft.com/office/drawing/2014/main" id="{C4353E31-AF35-8C9F-F07B-C52E55A20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873250"/>
          <a:ext cx="4683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03040" progId="Equation.DSMT4">
                  <p:embed/>
                </p:oleObj>
              </mc:Choice>
              <mc:Fallback>
                <p:oleObj name="Equation" r:id="rId12" imgW="1904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73250"/>
                        <a:ext cx="4683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4">
            <a:extLst>
              <a:ext uri="{FF2B5EF4-FFF2-40B4-BE49-F238E27FC236}">
                <a16:creationId xmlns:a16="http://schemas.microsoft.com/office/drawing/2014/main" id="{F30DBD1B-8538-6112-BC95-5250B4F7E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1901825"/>
          <a:ext cx="2397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77760" imgH="177480" progId="Equation.DSMT4">
                  <p:embed/>
                </p:oleObj>
              </mc:Choice>
              <mc:Fallback>
                <p:oleObj name="Equation" r:id="rId14" imgW="977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901825"/>
                        <a:ext cx="2397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15">
            <a:extLst>
              <a:ext uri="{FF2B5EF4-FFF2-40B4-BE49-F238E27FC236}">
                <a16:creationId xmlns:a16="http://schemas.microsoft.com/office/drawing/2014/main" id="{54F2F1E4-EFFA-F945-D6A1-720B2D945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3622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  </a:t>
            </a:r>
            <a:r>
              <a:rPr lang="zh-CN" altLang="en-US" b="1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22551" name="Rectangle 16">
            <a:extLst>
              <a:ext uri="{FF2B5EF4-FFF2-40B4-BE49-F238E27FC236}">
                <a16:creationId xmlns:a16="http://schemas.microsoft.com/office/drawing/2014/main" id="{2DEE7102-D5DE-DDE7-0158-5BC167D2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3044825"/>
            <a:ext cx="4092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称为</a:t>
            </a:r>
            <a:r>
              <a:rPr lang="zh-CN" altLang="en-US" b="1">
                <a:solidFill>
                  <a:schemeClr val="tx2"/>
                </a:solidFill>
              </a:rPr>
              <a:t>单位阵</a:t>
            </a:r>
            <a:r>
              <a:rPr lang="en-US" altLang="zh-CN" b="1"/>
              <a:t>, </a:t>
            </a:r>
            <a:r>
              <a:rPr lang="zh-CN" altLang="en-US" b="1"/>
              <a:t>有时写成</a:t>
            </a:r>
          </a:p>
        </p:txBody>
      </p:sp>
      <p:graphicFrame>
        <p:nvGraphicFramePr>
          <p:cNvPr id="22534" name="Object 17">
            <a:extLst>
              <a:ext uri="{FF2B5EF4-FFF2-40B4-BE49-F238E27FC236}">
                <a16:creationId xmlns:a16="http://schemas.microsoft.com/office/drawing/2014/main" id="{4370BF68-A790-8DF9-A757-BE50AC107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2481263"/>
          <a:ext cx="23352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52200" imgH="203040" progId="Equation.DSMT4">
                  <p:embed/>
                </p:oleObj>
              </mc:Choice>
              <mc:Fallback>
                <p:oleObj name="Equation" r:id="rId16" imgW="95220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2481263"/>
                        <a:ext cx="23352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18">
            <a:extLst>
              <a:ext uri="{FF2B5EF4-FFF2-40B4-BE49-F238E27FC236}">
                <a16:creationId xmlns:a16="http://schemas.microsoft.com/office/drawing/2014/main" id="{DB950174-26E0-C0A0-A3CF-64CA4A74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588" y="2441575"/>
            <a:ext cx="1843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(4.1.3)</a:t>
            </a:r>
          </a:p>
        </p:txBody>
      </p:sp>
      <p:graphicFrame>
        <p:nvGraphicFramePr>
          <p:cNvPr id="22535" name="Object 19">
            <a:extLst>
              <a:ext uri="{FF2B5EF4-FFF2-40B4-BE49-F238E27FC236}">
                <a16:creationId xmlns:a16="http://schemas.microsoft.com/office/drawing/2014/main" id="{2D894600-DD13-4053-C9F2-CF8D59BDE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1913" y="3090863"/>
          <a:ext cx="654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41200" progId="Equation.DSMT4">
                  <p:embed/>
                </p:oleObj>
              </mc:Choice>
              <mc:Fallback>
                <p:oleObj name="Equation" r:id="rId18" imgW="26640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090863"/>
                        <a:ext cx="654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20">
            <a:extLst>
              <a:ext uri="{FF2B5EF4-FFF2-40B4-BE49-F238E27FC236}">
                <a16:creationId xmlns:a16="http://schemas.microsoft.com/office/drawing/2014/main" id="{AF317A99-B530-8CB7-2786-EBD9DD039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611563"/>
            <a:ext cx="4846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对任意的         矩</a:t>
            </a:r>
            <a:r>
              <a:rPr kumimoji="0" lang="zh-CN" altLang="en-US" b="1"/>
              <a:t>阵     有</a:t>
            </a:r>
          </a:p>
        </p:txBody>
      </p:sp>
      <p:graphicFrame>
        <p:nvGraphicFramePr>
          <p:cNvPr id="22536" name="Object 21">
            <a:extLst>
              <a:ext uri="{FF2B5EF4-FFF2-40B4-BE49-F238E27FC236}">
                <a16:creationId xmlns:a16="http://schemas.microsoft.com/office/drawing/2014/main" id="{DF57668D-E855-D334-674A-43EA06CB7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0763" y="3752850"/>
          <a:ext cx="871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139680" progId="Equation.DSMT4">
                  <p:embed/>
                </p:oleObj>
              </mc:Choice>
              <mc:Fallback>
                <p:oleObj name="Equation" r:id="rId20" imgW="355320" imgH="1396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752850"/>
                        <a:ext cx="8715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2">
            <a:extLst>
              <a:ext uri="{FF2B5EF4-FFF2-40B4-BE49-F238E27FC236}">
                <a16:creationId xmlns:a16="http://schemas.microsoft.com/office/drawing/2014/main" id="{E7502494-39C3-97DC-3FDB-5C90DABE5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5" y="3668713"/>
          <a:ext cx="4683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03040" progId="Equation.DSMT4">
                  <p:embed/>
                </p:oleObj>
              </mc:Choice>
              <mc:Fallback>
                <p:oleObj name="Equation" r:id="rId22" imgW="19044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668713"/>
                        <a:ext cx="46831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3">
            <a:extLst>
              <a:ext uri="{FF2B5EF4-FFF2-40B4-BE49-F238E27FC236}">
                <a16:creationId xmlns:a16="http://schemas.microsoft.com/office/drawing/2014/main" id="{9ECE4372-AE9F-30DD-188C-F7DF07BF1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4152900"/>
          <a:ext cx="50434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57400" imgH="241200" progId="Equation.DSMT4">
                  <p:embed/>
                </p:oleObj>
              </mc:Choice>
              <mc:Fallback>
                <p:oleObj name="Equation" r:id="rId24" imgW="205740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152900"/>
                        <a:ext cx="50434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Text Box 24">
            <a:extLst>
              <a:ext uri="{FF2B5EF4-FFF2-40B4-BE49-F238E27FC236}">
                <a16:creationId xmlns:a16="http://schemas.microsoft.com/office/drawing/2014/main" id="{64CADF5C-7596-2B3A-914F-F2B947D8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4645025"/>
            <a:ext cx="8380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矩阵乘法满足以下与</a:t>
            </a:r>
            <a:r>
              <a:rPr lang="zh-CN" altLang="en-US" b="1">
                <a:solidFill>
                  <a:schemeClr val="tx2"/>
                </a:solidFill>
              </a:rPr>
              <a:t>数的乘法类似的性质：</a:t>
            </a:r>
          </a:p>
        </p:txBody>
      </p:sp>
      <p:sp>
        <p:nvSpPr>
          <p:cNvPr id="22555" name="Text Box 25">
            <a:extLst>
              <a:ext uri="{FF2B5EF4-FFF2-40B4-BE49-F238E27FC236}">
                <a16:creationId xmlns:a16="http://schemas.microsoft.com/office/drawing/2014/main" id="{5BA7F6AD-D06B-6003-73A8-7AC46617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245100"/>
            <a:ext cx="2424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(1).</a:t>
            </a:r>
            <a:r>
              <a:rPr lang="en-US" altLang="zh-CN" b="1"/>
              <a:t>   </a:t>
            </a:r>
            <a:r>
              <a:rPr lang="zh-CN" altLang="en-US" b="1">
                <a:solidFill>
                  <a:schemeClr val="tx2"/>
                </a:solidFill>
              </a:rPr>
              <a:t>结合律</a:t>
            </a:r>
          </a:p>
        </p:txBody>
      </p:sp>
      <p:sp>
        <p:nvSpPr>
          <p:cNvPr id="22556" name="Text Box 26">
            <a:extLst>
              <a:ext uri="{FF2B5EF4-FFF2-40B4-BE49-F238E27FC236}">
                <a16:creationId xmlns:a16="http://schemas.microsoft.com/office/drawing/2014/main" id="{4CBFC23B-094E-5163-D17B-63E3823E8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61038"/>
            <a:ext cx="1979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    </a:t>
            </a:r>
            <a:r>
              <a:rPr lang="zh-CN" altLang="en-US" b="1"/>
              <a:t>设</a:t>
            </a:r>
            <a:r>
              <a:rPr lang="zh-CN" altLang="en-US" b="1">
                <a:solidFill>
                  <a:schemeClr val="tx2"/>
                </a:solidFill>
              </a:rPr>
              <a:t>   </a:t>
            </a:r>
          </a:p>
        </p:txBody>
      </p:sp>
      <p:graphicFrame>
        <p:nvGraphicFramePr>
          <p:cNvPr id="22539" name="Object 27">
            <a:extLst>
              <a:ext uri="{FF2B5EF4-FFF2-40B4-BE49-F238E27FC236}">
                <a16:creationId xmlns:a16="http://schemas.microsoft.com/office/drawing/2014/main" id="{159BCE00-0B01-817E-20AA-BE5A6EAC3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5257800"/>
          <a:ext cx="2987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18960" imgH="215640" progId="Equation.DSMT4">
                  <p:embed/>
                </p:oleObj>
              </mc:Choice>
              <mc:Fallback>
                <p:oleObj name="Equation" r:id="rId26" imgW="1218960" imgH="215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257800"/>
                        <a:ext cx="2987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28">
            <a:extLst>
              <a:ext uri="{FF2B5EF4-FFF2-40B4-BE49-F238E27FC236}">
                <a16:creationId xmlns:a16="http://schemas.microsoft.com/office/drawing/2014/main" id="{459556C5-EAB4-C7E4-8135-26DFD7C24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5808663"/>
          <a:ext cx="54641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22280" imgH="241200" progId="Equation.DSMT4">
                  <p:embed/>
                </p:oleObj>
              </mc:Choice>
              <mc:Fallback>
                <p:oleObj name="Equation" r:id="rId28" imgW="222228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808663"/>
                        <a:ext cx="54641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2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B23812A-5B7B-C515-C944-9025B7D4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F2342591-18C0-98DC-1D66-22E008B1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DDE0A2-384A-09F6-3A21-981D1DE4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B69B804-716E-22E9-FEC1-BD2FAAC3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5348E4-CFA1-4062-20F9-A2665075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7" name="Text Box 7">
            <a:extLst>
              <a:ext uri="{FF2B5EF4-FFF2-40B4-BE49-F238E27FC236}">
                <a16:creationId xmlns:a16="http://schemas.microsoft.com/office/drawing/2014/main" id="{A81E5C54-85FF-B3BD-222E-B8D37F1D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101600"/>
            <a:ext cx="6170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                             其中</a:t>
            </a:r>
          </a:p>
        </p:txBody>
      </p:sp>
      <p:graphicFrame>
        <p:nvGraphicFramePr>
          <p:cNvPr id="23554" name="Object 8">
            <a:extLst>
              <a:ext uri="{FF2B5EF4-FFF2-40B4-BE49-F238E27FC236}">
                <a16:creationId xmlns:a16="http://schemas.microsoft.com/office/drawing/2014/main" id="{2A222B88-7534-E9E9-238A-849BE8F44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68275"/>
          <a:ext cx="28336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241200" progId="Equation.DSMT4">
                  <p:embed/>
                </p:oleObj>
              </mc:Choice>
              <mc:Fallback>
                <p:oleObj name="Equation" r:id="rId8" imgW="11556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8275"/>
                        <a:ext cx="28336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9">
            <a:extLst>
              <a:ext uri="{FF2B5EF4-FFF2-40B4-BE49-F238E27FC236}">
                <a16:creationId xmlns:a16="http://schemas.microsoft.com/office/drawing/2014/main" id="{32EAEB9D-7F31-97E8-921F-CAD161E84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8" y="601663"/>
          <a:ext cx="2209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431640" progId="Equation.DSMT4">
                  <p:embed/>
                </p:oleObj>
              </mc:Choice>
              <mc:Fallback>
                <p:oleObj name="Equation" r:id="rId10" imgW="90144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601663"/>
                        <a:ext cx="2209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0">
            <a:extLst>
              <a:ext uri="{FF2B5EF4-FFF2-40B4-BE49-F238E27FC236}">
                <a16:creationId xmlns:a16="http://schemas.microsoft.com/office/drawing/2014/main" id="{72D68B07-DA28-3483-419E-4A55A275F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579563"/>
            <a:ext cx="6446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从而                                           其中</a:t>
            </a:r>
          </a:p>
        </p:txBody>
      </p:sp>
      <p:graphicFrame>
        <p:nvGraphicFramePr>
          <p:cNvPr id="23556" name="Object 11">
            <a:extLst>
              <a:ext uri="{FF2B5EF4-FFF2-40B4-BE49-F238E27FC236}">
                <a16:creationId xmlns:a16="http://schemas.microsoft.com/office/drawing/2014/main" id="{2FE242EF-CAD1-2A36-3E00-A415780E9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1647825"/>
          <a:ext cx="42037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14320" imgH="241200" progId="Equation.DSMT4">
                  <p:embed/>
                </p:oleObj>
              </mc:Choice>
              <mc:Fallback>
                <p:oleObj name="Equation" r:id="rId12" imgW="17143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647825"/>
                        <a:ext cx="42037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2">
            <a:extLst>
              <a:ext uri="{FF2B5EF4-FFF2-40B4-BE49-F238E27FC236}">
                <a16:creationId xmlns:a16="http://schemas.microsoft.com/office/drawing/2014/main" id="{882542A2-9F4F-AFFE-0900-5AEC803A5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17725"/>
          <a:ext cx="78422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00400" imgH="444240" progId="Equation.DSMT4">
                  <p:embed/>
                </p:oleObj>
              </mc:Choice>
              <mc:Fallback>
                <p:oleObj name="Equation" r:id="rId14" imgW="320040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17725"/>
                        <a:ext cx="784225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3">
            <a:extLst>
              <a:ext uri="{FF2B5EF4-FFF2-40B4-BE49-F238E27FC236}">
                <a16:creationId xmlns:a16="http://schemas.microsoft.com/office/drawing/2014/main" id="{1E831EF9-FC9E-9CE4-9D8A-829E6DCA4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2422525"/>
            <a:ext cx="157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(4.1.4)</a:t>
            </a:r>
          </a:p>
        </p:txBody>
      </p:sp>
      <p:sp>
        <p:nvSpPr>
          <p:cNvPr id="23570" name="Text Box 14">
            <a:extLst>
              <a:ext uri="{FF2B5EF4-FFF2-40B4-BE49-F238E27FC236}">
                <a16:creationId xmlns:a16="http://schemas.microsoft.com/office/drawing/2014/main" id="{D2A8A123-8175-80F6-9176-CDCB3BCE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3246438"/>
            <a:ext cx="624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另外，                            其中</a:t>
            </a:r>
          </a:p>
        </p:txBody>
      </p:sp>
      <p:graphicFrame>
        <p:nvGraphicFramePr>
          <p:cNvPr id="23558" name="Object 15">
            <a:extLst>
              <a:ext uri="{FF2B5EF4-FFF2-40B4-BE49-F238E27FC236}">
                <a16:creationId xmlns:a16="http://schemas.microsoft.com/office/drawing/2014/main" id="{98FBBE4C-3A18-347E-F869-B09227B1B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44850"/>
          <a:ext cx="28336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5600" imgH="241200" progId="Equation.DSMT4">
                  <p:embed/>
                </p:oleObj>
              </mc:Choice>
              <mc:Fallback>
                <p:oleObj name="Equation" r:id="rId16" imgW="115560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44850"/>
                        <a:ext cx="28336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6">
            <a:extLst>
              <a:ext uri="{FF2B5EF4-FFF2-40B4-BE49-F238E27FC236}">
                <a16:creationId xmlns:a16="http://schemas.microsoft.com/office/drawing/2014/main" id="{FB5CD44E-D119-AD91-27FB-A8E9BD9B4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3752850"/>
          <a:ext cx="21161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63280" imgH="431640" progId="Equation.DSMT4">
                  <p:embed/>
                </p:oleObj>
              </mc:Choice>
              <mc:Fallback>
                <p:oleObj name="Equation" r:id="rId18" imgW="86328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752850"/>
                        <a:ext cx="21161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7">
            <a:extLst>
              <a:ext uri="{FF2B5EF4-FFF2-40B4-BE49-F238E27FC236}">
                <a16:creationId xmlns:a16="http://schemas.microsoft.com/office/drawing/2014/main" id="{4138AF41-404E-D5D9-16E1-88D11DABC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618038"/>
            <a:ext cx="6599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从而                                           其中</a:t>
            </a:r>
          </a:p>
        </p:txBody>
      </p:sp>
      <p:graphicFrame>
        <p:nvGraphicFramePr>
          <p:cNvPr id="23560" name="Object 18">
            <a:extLst>
              <a:ext uri="{FF2B5EF4-FFF2-40B4-BE49-F238E27FC236}">
                <a16:creationId xmlns:a16="http://schemas.microsoft.com/office/drawing/2014/main" id="{B07F2043-AFC8-8FAF-8E81-D280D6245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4675188"/>
          <a:ext cx="41735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720" imgH="241200" progId="Equation.DSMT4">
                  <p:embed/>
                </p:oleObj>
              </mc:Choice>
              <mc:Fallback>
                <p:oleObj name="Equation" r:id="rId20" imgW="17017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675188"/>
                        <a:ext cx="41735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9">
            <a:extLst>
              <a:ext uri="{FF2B5EF4-FFF2-40B4-BE49-F238E27FC236}">
                <a16:creationId xmlns:a16="http://schemas.microsoft.com/office/drawing/2014/main" id="{7FBE199F-9B4F-14F8-44E9-6FB2C1CDC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" y="5051425"/>
          <a:ext cx="77803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74840" imgH="444240" progId="Equation.DSMT4">
                  <p:embed/>
                </p:oleObj>
              </mc:Choice>
              <mc:Fallback>
                <p:oleObj name="Equation" r:id="rId22" imgW="3174840" imgH="4442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5051425"/>
                        <a:ext cx="778033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Text Box 20">
            <a:extLst>
              <a:ext uri="{FF2B5EF4-FFF2-40B4-BE49-F238E27FC236}">
                <a16:creationId xmlns:a16="http://schemas.microsoft.com/office/drawing/2014/main" id="{8668F363-98A5-1EEC-4AB8-6D65FBCA7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5345113"/>
            <a:ext cx="1431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(4.1.5)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2F58DD19-71FE-94D4-9B73-4D7DA7C63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6072188"/>
            <a:ext cx="534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比较以上两式，即得结论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F5C2880B-0ACF-1991-D252-13E7AA53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179388"/>
            <a:ext cx="644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利用矩阵乘法可将线性方程组</a:t>
            </a:r>
          </a:p>
        </p:txBody>
      </p:sp>
      <p:pic>
        <p:nvPicPr>
          <p:cNvPr id="24582" name="Picture 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B8A0C18-05CD-8221-3E25-F5F6B329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5ED45E8B-FBD0-0CE1-4E74-27D07D6C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2FAE82-D4C2-83E0-A291-3B75F412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D204B20-587F-4E0F-1D93-FACF0610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5203E5-4D5C-2B7F-4AC4-EDB60D92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8" name="Object 8">
            <a:extLst>
              <a:ext uri="{FF2B5EF4-FFF2-40B4-BE49-F238E27FC236}">
                <a16:creationId xmlns:a16="http://schemas.microsoft.com/office/drawing/2014/main" id="{9D7F0D8F-CD0E-7B91-1B3B-719F358B3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804863"/>
          <a:ext cx="470217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360" imgH="939600" progId="Equation.DSMT4">
                  <p:embed/>
                </p:oleObj>
              </mc:Choice>
              <mc:Fallback>
                <p:oleObj name="Equation" r:id="rId8" imgW="191736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804863"/>
                        <a:ext cx="470217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9">
            <a:extLst>
              <a:ext uri="{FF2B5EF4-FFF2-40B4-BE49-F238E27FC236}">
                <a16:creationId xmlns:a16="http://schemas.microsoft.com/office/drawing/2014/main" id="{2B4EFE60-733F-A0A6-1AEE-9AA46FD1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1482725"/>
            <a:ext cx="134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(4.1.6)</a:t>
            </a:r>
          </a:p>
        </p:txBody>
      </p:sp>
      <p:sp>
        <p:nvSpPr>
          <p:cNvPr id="24588" name="Text Box 10">
            <a:extLst>
              <a:ext uri="{FF2B5EF4-FFF2-40B4-BE49-F238E27FC236}">
                <a16:creationId xmlns:a16="http://schemas.microsoft.com/office/drawing/2014/main" id="{8BCABDAD-0D45-0199-56EF-BB1FE9A8E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087688"/>
            <a:ext cx="559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写成矩阵方程的形式，</a:t>
            </a:r>
            <a:r>
              <a:rPr lang="zh-CN" altLang="en-US" b="1"/>
              <a:t>记矩阵</a:t>
            </a:r>
          </a:p>
        </p:txBody>
      </p:sp>
      <p:graphicFrame>
        <p:nvGraphicFramePr>
          <p:cNvPr id="24579" name="Object 11">
            <a:extLst>
              <a:ext uri="{FF2B5EF4-FFF2-40B4-BE49-F238E27FC236}">
                <a16:creationId xmlns:a16="http://schemas.microsoft.com/office/drawing/2014/main" id="{5E820DEB-B778-8D60-7373-B692565F7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3679825"/>
          <a:ext cx="7192963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3640" imgH="939600" progId="Equation.DSMT4">
                  <p:embed/>
                </p:oleObj>
              </mc:Choice>
              <mc:Fallback>
                <p:oleObj name="Equation" r:id="rId10" imgW="2933640" imgH="93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679825"/>
                        <a:ext cx="7192963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2">
            <a:extLst>
              <a:ext uri="{FF2B5EF4-FFF2-40B4-BE49-F238E27FC236}">
                <a16:creationId xmlns:a16="http://schemas.microsoft.com/office/drawing/2014/main" id="{CE488FA4-EEEA-990E-E220-EF10BE5E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5959475"/>
            <a:ext cx="6048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称    为方程组</a:t>
            </a:r>
            <a:r>
              <a:rPr lang="en-US" altLang="zh-CN" b="1"/>
              <a:t>(4.1.6)</a:t>
            </a:r>
            <a:r>
              <a:rPr lang="zh-CN" altLang="en-US" b="1"/>
              <a:t>的系数矩阵</a:t>
            </a:r>
            <a:r>
              <a:rPr lang="en-US" altLang="zh-CN" b="1"/>
              <a:t>.</a:t>
            </a:r>
          </a:p>
        </p:txBody>
      </p:sp>
      <p:graphicFrame>
        <p:nvGraphicFramePr>
          <p:cNvPr id="24580" name="Object 13">
            <a:extLst>
              <a:ext uri="{FF2B5EF4-FFF2-40B4-BE49-F238E27FC236}">
                <a16:creationId xmlns:a16="http://schemas.microsoft.com/office/drawing/2014/main" id="{7DAE4F1B-BD12-07B5-788A-C7CA0780F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6054725"/>
          <a:ext cx="374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054725"/>
                        <a:ext cx="3746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8C41036-5862-020D-3B97-4B3CF14E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BA8E3702-EFA5-CE16-2D40-952F0404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28C67E-72F4-AB40-0195-1B9B0815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AC82F6F-D25A-26BD-BC5D-F638BFDC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7BF745-724E-68AB-7A18-DB2C504D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Text Box 7">
            <a:extLst>
              <a:ext uri="{FF2B5EF4-FFF2-40B4-BE49-F238E27FC236}">
                <a16:creationId xmlns:a16="http://schemas.microsoft.com/office/drawing/2014/main" id="{E3FCC866-6B59-C1A2-51FB-1DD3561E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30175"/>
            <a:ext cx="575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则按照矩阵乘法的法则， 有</a:t>
            </a:r>
          </a:p>
        </p:txBody>
      </p:sp>
      <p:graphicFrame>
        <p:nvGraphicFramePr>
          <p:cNvPr id="25602" name="Object 8">
            <a:extLst>
              <a:ext uri="{FF2B5EF4-FFF2-40B4-BE49-F238E27FC236}">
                <a16:creationId xmlns:a16="http://schemas.microsoft.com/office/drawing/2014/main" id="{50591575-2229-DDFB-80D0-6D85F2EDA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677863"/>
          <a:ext cx="50768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0000" imgH="939600" progId="Equation.DSMT4">
                  <p:embed/>
                </p:oleObj>
              </mc:Choice>
              <mc:Fallback>
                <p:oleObj name="Equation" r:id="rId8" imgW="207000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677863"/>
                        <a:ext cx="507682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9">
            <a:extLst>
              <a:ext uri="{FF2B5EF4-FFF2-40B4-BE49-F238E27FC236}">
                <a16:creationId xmlns:a16="http://schemas.microsoft.com/office/drawing/2014/main" id="{E7EC585B-529B-CF5B-D5C1-1F683C72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941638"/>
            <a:ext cx="6081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因此，方程组</a:t>
            </a:r>
            <a:r>
              <a:rPr lang="en-US" altLang="zh-CN" b="1"/>
              <a:t>(4.1.6)</a:t>
            </a:r>
            <a:r>
              <a:rPr lang="zh-CN" altLang="en-US" b="1"/>
              <a:t>可写成</a:t>
            </a:r>
          </a:p>
        </p:txBody>
      </p:sp>
      <p:graphicFrame>
        <p:nvGraphicFramePr>
          <p:cNvPr id="25603" name="Object 10">
            <a:extLst>
              <a:ext uri="{FF2B5EF4-FFF2-40B4-BE49-F238E27FC236}">
                <a16:creationId xmlns:a16="http://schemas.microsoft.com/office/drawing/2014/main" id="{F7870C7E-13EA-2BA6-7A31-693A0ABD7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3641725"/>
          <a:ext cx="1308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3641725"/>
                        <a:ext cx="1308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1">
            <a:extLst>
              <a:ext uri="{FF2B5EF4-FFF2-40B4-BE49-F238E27FC236}">
                <a16:creationId xmlns:a16="http://schemas.microsoft.com/office/drawing/2014/main" id="{ADC583F2-06A7-38F4-0077-BAB307847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3532188"/>
            <a:ext cx="1385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(4.1.7)</a:t>
            </a:r>
          </a:p>
        </p:txBody>
      </p:sp>
      <p:sp>
        <p:nvSpPr>
          <p:cNvPr id="25614" name="Text Box 12">
            <a:extLst>
              <a:ext uri="{FF2B5EF4-FFF2-40B4-BE49-F238E27FC236}">
                <a16:creationId xmlns:a16="http://schemas.microsoft.com/office/drawing/2014/main" id="{5EC16D27-C519-CC3D-C67B-96253CEFF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4046538"/>
            <a:ext cx="5318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(2).  </a:t>
            </a:r>
            <a:r>
              <a:rPr lang="zh-CN" altLang="en-US" b="1">
                <a:solidFill>
                  <a:schemeClr val="tx2"/>
                </a:solidFill>
              </a:rPr>
              <a:t>与数乘的结合律</a:t>
            </a:r>
          </a:p>
        </p:txBody>
      </p:sp>
      <p:graphicFrame>
        <p:nvGraphicFramePr>
          <p:cNvPr id="25604" name="Object 13">
            <a:extLst>
              <a:ext uri="{FF2B5EF4-FFF2-40B4-BE49-F238E27FC236}">
                <a16:creationId xmlns:a16="http://schemas.microsoft.com/office/drawing/2014/main" id="{6E4B9C3F-7FAB-170C-278F-CA612FB08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3325" y="4613275"/>
          <a:ext cx="3830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203040" progId="Equation.DSMT4">
                  <p:embed/>
                </p:oleObj>
              </mc:Choice>
              <mc:Fallback>
                <p:oleObj name="Equation" r:id="rId12" imgW="15620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613275"/>
                        <a:ext cx="38306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4">
            <a:extLst>
              <a:ext uri="{FF2B5EF4-FFF2-40B4-BE49-F238E27FC236}">
                <a16:creationId xmlns:a16="http://schemas.microsoft.com/office/drawing/2014/main" id="{C041A8AB-6EA6-51E0-E610-37BEF2229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506095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(3).  </a:t>
            </a:r>
            <a:r>
              <a:rPr lang="zh-CN" altLang="en-US" b="1">
                <a:solidFill>
                  <a:schemeClr val="tx2"/>
                </a:solidFill>
              </a:rPr>
              <a:t>乘法对于加法的分配律</a:t>
            </a:r>
          </a:p>
        </p:txBody>
      </p:sp>
      <p:graphicFrame>
        <p:nvGraphicFramePr>
          <p:cNvPr id="25605" name="Object 15">
            <a:extLst>
              <a:ext uri="{FF2B5EF4-FFF2-40B4-BE49-F238E27FC236}">
                <a16:creationId xmlns:a16="http://schemas.microsoft.com/office/drawing/2014/main" id="{00EF50A6-49F5-1FA3-9243-C1B31EA87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5675313"/>
          <a:ext cx="67262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43200" imgH="228600" progId="Equation.DSMT4">
                  <p:embed/>
                </p:oleObj>
              </mc:Choice>
              <mc:Fallback>
                <p:oleObj name="Equation" r:id="rId14" imgW="27432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675313"/>
                        <a:ext cx="67262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2">
            <a:extLst>
              <a:ext uri="{FF2B5EF4-FFF2-40B4-BE49-F238E27FC236}">
                <a16:creationId xmlns:a16="http://schemas.microsoft.com/office/drawing/2014/main" id="{DCEC359B-C609-9804-CE78-E9766F18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930275"/>
            <a:ext cx="6288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6</a:t>
            </a:r>
            <a:r>
              <a:rPr lang="en-US" altLang="zh-CN" b="1"/>
              <a:t>                                          </a:t>
            </a:r>
            <a:r>
              <a:rPr lang="zh-CN" altLang="en-US" b="1"/>
              <a:t>求 </a:t>
            </a:r>
          </a:p>
        </p:txBody>
      </p:sp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D833C670-FB22-93F1-4DD4-A5CC6EB20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144463"/>
          <a:ext cx="381635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914400" progId="Equation.DSMT4">
                  <p:embed/>
                </p:oleObj>
              </mc:Choice>
              <mc:Fallback>
                <p:oleObj name="Equation" r:id="rId2" imgW="154908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44463"/>
                        <a:ext cx="3816350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F371B3B9-A986-633C-C6AA-7D9B88078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976313"/>
          <a:ext cx="6540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03040" progId="Equation.DSMT4">
                  <p:embed/>
                </p:oleObj>
              </mc:Choice>
              <mc:Fallback>
                <p:oleObj name="Equation" r:id="rId4" imgW="266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976313"/>
                        <a:ext cx="6540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5">
            <a:extLst>
              <a:ext uri="{FF2B5EF4-FFF2-40B4-BE49-F238E27FC236}">
                <a16:creationId xmlns:a16="http://schemas.microsoft.com/office/drawing/2014/main" id="{7493ADDC-D55E-2517-80EE-2C1312FC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355850"/>
            <a:ext cx="4735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zh-CN" altLang="en-US" b="1"/>
              <a:t>    记                        则</a:t>
            </a:r>
          </a:p>
        </p:txBody>
      </p:sp>
      <p:graphicFrame>
        <p:nvGraphicFramePr>
          <p:cNvPr id="26628" name="Object 6">
            <a:extLst>
              <a:ext uri="{FF2B5EF4-FFF2-40B4-BE49-F238E27FC236}">
                <a16:creationId xmlns:a16="http://schemas.microsoft.com/office/drawing/2014/main" id="{D28EC64A-AE93-3061-A48A-71E27D7FC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2470150"/>
          <a:ext cx="2184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470150"/>
                        <a:ext cx="2184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7">
            <a:extLst>
              <a:ext uri="{FF2B5EF4-FFF2-40B4-BE49-F238E27FC236}">
                <a16:creationId xmlns:a16="http://schemas.microsoft.com/office/drawing/2014/main" id="{3729B1D1-82BF-58F8-0F98-9E16A0503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3051175"/>
          <a:ext cx="412273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160" imgH="914400" progId="Equation.DSMT4">
                  <p:embed/>
                </p:oleObj>
              </mc:Choice>
              <mc:Fallback>
                <p:oleObj name="Equation" r:id="rId8" imgW="167616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051175"/>
                        <a:ext cx="4122737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8">
            <a:extLst>
              <a:ext uri="{FF2B5EF4-FFF2-40B4-BE49-F238E27FC236}">
                <a16:creationId xmlns:a16="http://schemas.microsoft.com/office/drawing/2014/main" id="{EE8DB870-9FBC-6233-E31E-9E8DE7C8E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3884613"/>
            <a:ext cx="140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于是</a:t>
            </a:r>
          </a:p>
        </p:txBody>
      </p:sp>
      <p:graphicFrame>
        <p:nvGraphicFramePr>
          <p:cNvPr id="26630" name="Object 9">
            <a:extLst>
              <a:ext uri="{FF2B5EF4-FFF2-40B4-BE49-F238E27FC236}">
                <a16:creationId xmlns:a16="http://schemas.microsoft.com/office/drawing/2014/main" id="{24295B61-89A8-C542-45C0-8D3ED9FE3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5310188"/>
          <a:ext cx="73183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400" imgH="393480" progId="Equation.DSMT4">
                  <p:embed/>
                </p:oleObj>
              </mc:Choice>
              <mc:Fallback>
                <p:oleObj name="Equation" r:id="rId10" imgW="29844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5310188"/>
                        <a:ext cx="73183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">
            <a:extLst>
              <a:ext uri="{FF2B5EF4-FFF2-40B4-BE49-F238E27FC236}">
                <a16:creationId xmlns:a16="http://schemas.microsoft.com/office/drawing/2014/main" id="{91B237BC-5683-673F-5F88-4AEE02292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6329363"/>
          <a:ext cx="19621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6329363"/>
                        <a:ext cx="19621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2">
            <a:extLst>
              <a:ext uri="{FF2B5EF4-FFF2-40B4-BE49-F238E27FC236}">
                <a16:creationId xmlns:a16="http://schemas.microsoft.com/office/drawing/2014/main" id="{8EF47D4E-E10F-B308-6694-19C54096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38150"/>
            <a:ext cx="885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由</a:t>
            </a:r>
          </a:p>
        </p:txBody>
      </p:sp>
      <p:graphicFrame>
        <p:nvGraphicFramePr>
          <p:cNvPr id="27650" name="Object 3">
            <a:extLst>
              <a:ext uri="{FF2B5EF4-FFF2-40B4-BE49-F238E27FC236}">
                <a16:creationId xmlns:a16="http://schemas.microsoft.com/office/drawing/2014/main" id="{3ABD2F11-55C9-C4AB-8364-AB7506389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474663"/>
          <a:ext cx="390366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914400" progId="Equation.DSMT4">
                  <p:embed/>
                </p:oleObj>
              </mc:Choice>
              <mc:Fallback>
                <p:oleObj name="Equation" r:id="rId2" imgW="158724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74663"/>
                        <a:ext cx="3903662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4">
            <a:extLst>
              <a:ext uri="{FF2B5EF4-FFF2-40B4-BE49-F238E27FC236}">
                <a16:creationId xmlns:a16="http://schemas.microsoft.com/office/drawing/2014/main" id="{CBCF78AA-46E7-9AA5-A3A7-939976CC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17800"/>
            <a:ext cx="94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得</a:t>
            </a:r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DF65AD51-88FC-D2BE-1C5D-E3EB1664B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2787650"/>
          <a:ext cx="37369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228600" progId="Equation.DSMT4">
                  <p:embed/>
                </p:oleObj>
              </mc:Choice>
              <mc:Fallback>
                <p:oleObj name="Equation" r:id="rId4" imgW="1523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787650"/>
                        <a:ext cx="37369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>
            <a:extLst>
              <a:ext uri="{FF2B5EF4-FFF2-40B4-BE49-F238E27FC236}">
                <a16:creationId xmlns:a16="http://schemas.microsoft.com/office/drawing/2014/main" id="{60634A5F-5A96-12A1-A2C4-ED761DF7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3717925"/>
          <a:ext cx="5357813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914400" progId="Equation.DSMT4">
                  <p:embed/>
                </p:oleObj>
              </mc:Choice>
              <mc:Fallback>
                <p:oleObj name="Equation" r:id="rId6" imgW="218412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717925"/>
                        <a:ext cx="5357813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 Box 2">
            <a:extLst>
              <a:ext uri="{FF2B5EF4-FFF2-40B4-BE49-F238E27FC236}">
                <a16:creationId xmlns:a16="http://schemas.microsoft.com/office/drawing/2014/main" id="{D44DCF2B-715A-6E4E-F9B7-3120781CE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77813"/>
            <a:ext cx="8748712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</a:rPr>
              <a:t>1.</a:t>
            </a:r>
            <a:r>
              <a:rPr lang="zh-CN" altLang="en-US" sz="3600" b="1">
                <a:solidFill>
                  <a:schemeClr val="tx2"/>
                </a:solidFill>
              </a:rPr>
              <a:t>矩阵的线性运算</a:t>
            </a:r>
            <a:r>
              <a:rPr lang="en-US" altLang="zh-CN" sz="3600" b="1">
                <a:solidFill>
                  <a:schemeClr val="tx2"/>
                </a:solidFill>
              </a:rPr>
              <a:t>-</a:t>
            </a:r>
            <a:r>
              <a:rPr lang="zh-CN" altLang="en-US" sz="3600" b="1">
                <a:solidFill>
                  <a:schemeClr val="tx2"/>
                </a:solidFill>
              </a:rPr>
              <a:t>加法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>
                <a:solidFill>
                  <a:schemeClr val="tx2"/>
                </a:solidFill>
              </a:rPr>
              <a:t>          </a:t>
            </a:r>
            <a:r>
              <a:rPr lang="zh-CN" altLang="en-US" b="1"/>
              <a:t>中矩阵                      和                     相加，得到的</a:t>
            </a:r>
            <a:r>
              <a:rPr lang="zh-CN" altLang="en-US" b="1">
                <a:solidFill>
                  <a:schemeClr val="tx2"/>
                </a:solidFill>
              </a:rPr>
              <a:t>和 是</a:t>
            </a:r>
            <a:r>
              <a:rPr lang="zh-CN" altLang="en-US" b="1"/>
              <a:t>            矩阵 ，它的第          元等于                                             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         的第         元之和              ，即：</a:t>
            </a:r>
          </a:p>
          <a:p>
            <a:pPr eaLnBrk="1" hangingPunct="1">
              <a:lnSpc>
                <a:spcPct val="80000"/>
              </a:lnSpc>
            </a:pPr>
            <a:endParaRPr lang="zh-CN" altLang="en-US" b="1"/>
          </a:p>
          <a:p>
            <a:pPr eaLnBrk="1" hangingPunct="1">
              <a:lnSpc>
                <a:spcPct val="80000"/>
              </a:lnSpc>
            </a:pPr>
            <a:endParaRPr lang="zh-CN" altLang="en-US" b="1"/>
          </a:p>
          <a:p>
            <a:pPr eaLnBrk="1" hangingPunct="1">
              <a:lnSpc>
                <a:spcPct val="80000"/>
              </a:lnSpc>
            </a:pP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094202AC-1C08-79E7-DDB9-124350DF9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1003300"/>
          <a:ext cx="9858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190440" progId="Equation.DSMT4">
                  <p:embed/>
                </p:oleObj>
              </mc:Choice>
              <mc:Fallback>
                <p:oleObj name="Equation" r:id="rId2" imgW="3301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003300"/>
                        <a:ext cx="9858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>
            <a:extLst>
              <a:ext uri="{FF2B5EF4-FFF2-40B4-BE49-F238E27FC236}">
                <a16:creationId xmlns:a16="http://schemas.microsoft.com/office/drawing/2014/main" id="{7E9004E9-9777-24D3-BD15-452055552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1019175"/>
          <a:ext cx="2124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41200" progId="Equation.DSMT4">
                  <p:embed/>
                </p:oleObj>
              </mc:Choice>
              <mc:Fallback>
                <p:oleObj name="Equation" r:id="rId4" imgW="7110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019175"/>
                        <a:ext cx="21240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>
            <a:extLst>
              <a:ext uri="{FF2B5EF4-FFF2-40B4-BE49-F238E27FC236}">
                <a16:creationId xmlns:a16="http://schemas.microsoft.com/office/drawing/2014/main" id="{6B14E22E-308F-9E54-53A2-ADF10AD49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998538"/>
          <a:ext cx="20859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41200" progId="Equation.DSMT4">
                  <p:embed/>
                </p:oleObj>
              </mc:Choice>
              <mc:Fallback>
                <p:oleObj name="Equation" r:id="rId6" imgW="6984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998538"/>
                        <a:ext cx="20859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>
            <a:extLst>
              <a:ext uri="{FF2B5EF4-FFF2-40B4-BE49-F238E27FC236}">
                <a16:creationId xmlns:a16="http://schemas.microsoft.com/office/drawing/2014/main" id="{9AF6C769-78FE-7F95-CE14-60B6D9089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1622425"/>
          <a:ext cx="11763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164880" progId="Equation.DSMT4">
                  <p:embed/>
                </p:oleObj>
              </mc:Choice>
              <mc:Fallback>
                <p:oleObj name="Equation" r:id="rId8" imgW="3934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622425"/>
                        <a:ext cx="11763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7">
            <a:extLst>
              <a:ext uri="{FF2B5EF4-FFF2-40B4-BE49-F238E27FC236}">
                <a16:creationId xmlns:a16="http://schemas.microsoft.com/office/drawing/2014/main" id="{B2C3EEDB-8A0D-19B1-CBCC-E17E1BE08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25" y="1606550"/>
          <a:ext cx="9858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06550"/>
                        <a:ext cx="9858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8">
            <a:extLst>
              <a:ext uri="{FF2B5EF4-FFF2-40B4-BE49-F238E27FC236}">
                <a16:creationId xmlns:a16="http://schemas.microsoft.com/office/drawing/2014/main" id="{82BFD653-9001-6845-D5EE-BB6125453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" y="2460625"/>
          <a:ext cx="9112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460625"/>
                        <a:ext cx="9112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>
            <a:extLst>
              <a:ext uri="{FF2B5EF4-FFF2-40B4-BE49-F238E27FC236}">
                <a16:creationId xmlns:a16="http://schemas.microsoft.com/office/drawing/2014/main" id="{CBBDC66D-51B3-B685-4BBF-9A3D24FA9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5163" y="2455863"/>
          <a:ext cx="985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455863"/>
                        <a:ext cx="9858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>
            <a:extLst>
              <a:ext uri="{FF2B5EF4-FFF2-40B4-BE49-F238E27FC236}">
                <a16:creationId xmlns:a16="http://schemas.microsoft.com/office/drawing/2014/main" id="{8D320AA1-C023-CF51-F33C-106AFD4BA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2370138"/>
          <a:ext cx="13271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41200" progId="Equation.DSMT4">
                  <p:embed/>
                </p:oleObj>
              </mc:Choice>
              <mc:Fallback>
                <p:oleObj name="Equation" r:id="rId16" imgW="4442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370138"/>
                        <a:ext cx="13271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1">
            <a:extLst>
              <a:ext uri="{FF2B5EF4-FFF2-40B4-BE49-F238E27FC236}">
                <a16:creationId xmlns:a16="http://schemas.microsoft.com/office/drawing/2014/main" id="{5F3A31D7-53FD-F381-12DB-9993D1F33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3022600"/>
          <a:ext cx="55753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66600" imgH="241200" progId="Equation.DSMT4">
                  <p:embed/>
                </p:oleObj>
              </mc:Choice>
              <mc:Fallback>
                <p:oleObj name="Equation" r:id="rId18" imgW="18666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022600"/>
                        <a:ext cx="55753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2">
            <a:extLst>
              <a:ext uri="{FF2B5EF4-FFF2-40B4-BE49-F238E27FC236}">
                <a16:creationId xmlns:a16="http://schemas.microsoft.com/office/drawing/2014/main" id="{B260A1EF-5683-45AC-5479-24F71A900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3803650"/>
            <a:ext cx="93948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zh-CN" altLang="en-US" b="1"/>
              <a:t>具有的性质：</a:t>
            </a:r>
          </a:p>
          <a:p>
            <a:pPr eaLnBrk="1" hangingPunct="1">
              <a:lnSpc>
                <a:spcPct val="75000"/>
              </a:lnSpc>
            </a:pPr>
            <a:r>
              <a:rPr kumimoji="0" lang="en-US" altLang="zh-CN" b="1">
                <a:solidFill>
                  <a:schemeClr val="tx2"/>
                </a:solidFill>
              </a:rPr>
              <a:t>(1). </a:t>
            </a:r>
            <a:r>
              <a:rPr kumimoji="0" lang="zh-CN" altLang="en-US" b="1">
                <a:solidFill>
                  <a:schemeClr val="tx2"/>
                </a:solidFill>
              </a:rPr>
              <a:t>交换律</a:t>
            </a:r>
            <a:r>
              <a:rPr kumimoji="0" lang="zh-CN" altLang="en-US" b="1"/>
              <a:t>：</a:t>
            </a:r>
          </a:p>
          <a:p>
            <a:pPr eaLnBrk="1" hangingPunct="1">
              <a:lnSpc>
                <a:spcPct val="75000"/>
              </a:lnSpc>
            </a:pPr>
            <a:r>
              <a:rPr kumimoji="0" lang="en-US" altLang="zh-CN" b="1">
                <a:solidFill>
                  <a:schemeClr val="tx2"/>
                </a:solidFill>
              </a:rPr>
              <a:t>(2). </a:t>
            </a:r>
            <a:r>
              <a:rPr kumimoji="0" lang="zh-CN" altLang="en-US" b="1">
                <a:solidFill>
                  <a:schemeClr val="tx2"/>
                </a:solidFill>
              </a:rPr>
              <a:t>结合律</a:t>
            </a:r>
            <a:r>
              <a:rPr kumimoji="0" lang="zh-CN" altLang="en-US" b="1"/>
              <a:t>：</a:t>
            </a:r>
          </a:p>
          <a:p>
            <a:pPr eaLnBrk="1" hangingPunct="1">
              <a:lnSpc>
                <a:spcPct val="75000"/>
              </a:lnSpc>
            </a:pPr>
            <a:r>
              <a:rPr kumimoji="0" lang="en-US" altLang="zh-CN" b="1">
                <a:solidFill>
                  <a:schemeClr val="tx2"/>
                </a:solidFill>
              </a:rPr>
              <a:t>(3). </a:t>
            </a:r>
            <a:r>
              <a:rPr kumimoji="0" lang="zh-CN" altLang="en-US" b="1">
                <a:solidFill>
                  <a:schemeClr val="tx2"/>
                </a:solidFill>
              </a:rPr>
              <a:t>零矩阵的性质</a:t>
            </a:r>
            <a:r>
              <a:rPr kumimoji="0" lang="zh-CN" altLang="en-US" b="1"/>
              <a:t>：         矩阵的所有元素都为 </a:t>
            </a:r>
            <a:r>
              <a:rPr kumimoji="0" lang="en-US" altLang="zh-CN" b="1"/>
              <a:t>0</a:t>
            </a:r>
            <a:r>
              <a:rPr kumimoji="0" lang="zh-CN" altLang="en-US" b="1"/>
              <a:t>，</a:t>
            </a:r>
          </a:p>
          <a:p>
            <a:pPr eaLnBrk="1" hangingPunct="1">
              <a:lnSpc>
                <a:spcPct val="75000"/>
              </a:lnSpc>
            </a:pPr>
            <a:r>
              <a:rPr kumimoji="0" lang="zh-CN" altLang="en-US" b="1"/>
              <a:t>       记作</a:t>
            </a:r>
          </a:p>
          <a:p>
            <a:pPr eaLnBrk="1" hangingPunct="1">
              <a:lnSpc>
                <a:spcPct val="75000"/>
              </a:lnSpc>
            </a:pPr>
            <a:endParaRPr kumimoji="0" lang="zh-CN" altLang="en-US" b="1"/>
          </a:p>
        </p:txBody>
      </p:sp>
      <p:graphicFrame>
        <p:nvGraphicFramePr>
          <p:cNvPr id="1035" name="Object 13">
            <a:extLst>
              <a:ext uri="{FF2B5EF4-FFF2-40B4-BE49-F238E27FC236}">
                <a16:creationId xmlns:a16="http://schemas.microsoft.com/office/drawing/2014/main" id="{B384D945-3574-C3AE-2957-9BC883FF8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4284663"/>
          <a:ext cx="2617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76240" imgH="164880" progId="Equation.DSMT4">
                  <p:embed/>
                </p:oleObj>
              </mc:Choice>
              <mc:Fallback>
                <p:oleObj name="Equation" r:id="rId20" imgW="87624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4284663"/>
                        <a:ext cx="26177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4">
            <a:extLst>
              <a:ext uri="{FF2B5EF4-FFF2-40B4-BE49-F238E27FC236}">
                <a16:creationId xmlns:a16="http://schemas.microsoft.com/office/drawing/2014/main" id="{6ED0555E-03FB-4D2A-F319-1ADDEA043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4865688"/>
          <a:ext cx="4705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640" imgH="203040" progId="Equation.DSMT4">
                  <p:embed/>
                </p:oleObj>
              </mc:Choice>
              <mc:Fallback>
                <p:oleObj name="Equation" r:id="rId22" imgW="157464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865688"/>
                        <a:ext cx="47053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5">
            <a:extLst>
              <a:ext uri="{FF2B5EF4-FFF2-40B4-BE49-F238E27FC236}">
                <a16:creationId xmlns:a16="http://schemas.microsoft.com/office/drawing/2014/main" id="{7239A445-BE07-85EC-692B-219B2790E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5075" y="5605463"/>
          <a:ext cx="10620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55320" imgH="139680" progId="Equation.DSMT4">
                  <p:embed/>
                </p:oleObj>
              </mc:Choice>
              <mc:Fallback>
                <p:oleObj name="Equation" r:id="rId24" imgW="35532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5605463"/>
                        <a:ext cx="10620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6">
            <a:extLst>
              <a:ext uri="{FF2B5EF4-FFF2-40B4-BE49-F238E27FC236}">
                <a16:creationId xmlns:a16="http://schemas.microsoft.com/office/drawing/2014/main" id="{4772CF99-428F-96B8-1DC4-6DDD22681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6143625"/>
          <a:ext cx="5318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7480" imgH="177480" progId="Equation.DSMT4">
                  <p:embed/>
                </p:oleObj>
              </mc:Choice>
              <mc:Fallback>
                <p:oleObj name="Equation" r:id="rId26" imgW="17748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6143625"/>
                        <a:ext cx="5318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4">
            <a:extLst>
              <a:ext uri="{FF2B5EF4-FFF2-40B4-BE49-F238E27FC236}">
                <a16:creationId xmlns:a16="http://schemas.microsoft.com/office/drawing/2014/main" id="{7BFD9BA0-FED4-1FE9-158D-213858AC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42888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7 </a:t>
            </a:r>
            <a:r>
              <a:rPr lang="zh-CN" altLang="en-US"/>
              <a:t>设方阵</a:t>
            </a:r>
            <a:r>
              <a:rPr lang="en-US" altLang="zh-CN"/>
              <a:t>A</a:t>
            </a:r>
            <a:r>
              <a:rPr lang="zh-CN" altLang="en-US"/>
              <a:t>的秩为</a:t>
            </a:r>
            <a:r>
              <a:rPr lang="en-US" altLang="zh-CN"/>
              <a:t>1</a:t>
            </a:r>
            <a:r>
              <a:rPr lang="zh-CN" altLang="en-US"/>
              <a:t>，对角元之和为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华文行楷" panose="02010800040101010101" pitchFamily="2" charset="-122"/>
              </a:rPr>
              <a:t>,</a:t>
            </a:r>
            <a:r>
              <a:rPr lang="zh-CN" altLang="en-US"/>
              <a:t>求证：</a:t>
            </a:r>
            <a:r>
              <a:rPr lang="en-US" altLang="zh-CN" i="1">
                <a:ea typeface="华文行楷" panose="02010800040101010101" pitchFamily="2" charset="-122"/>
              </a:rPr>
              <a:t>A</a:t>
            </a:r>
            <a:r>
              <a:rPr lang="en-US" altLang="zh-CN" i="1" baseline="30000">
                <a:ea typeface="华文行楷" panose="02010800040101010101" pitchFamily="2" charset="-122"/>
              </a:rPr>
              <a:t>n</a:t>
            </a:r>
            <a:r>
              <a:rPr lang="en-US" altLang="zh-CN" i="1">
                <a:ea typeface="华文行楷" panose="02010800040101010101" pitchFamily="2" charset="-122"/>
              </a:rPr>
              <a:t>= λ</a:t>
            </a:r>
            <a:r>
              <a:rPr lang="en-US" altLang="zh-CN" i="1" baseline="30000"/>
              <a:t>n-</a:t>
            </a:r>
            <a:r>
              <a:rPr lang="en-US" altLang="zh-CN" baseline="30000"/>
              <a:t>1</a:t>
            </a:r>
            <a:r>
              <a:rPr lang="en-US" altLang="zh-CN" i="1"/>
              <a:t>A.</a:t>
            </a: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C96DAE03-C6DC-CC1B-705C-35012B6B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249363"/>
            <a:ext cx="8229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证明：</a:t>
            </a:r>
            <a:r>
              <a:rPr lang="en-US" altLang="zh-CN"/>
              <a:t>rank </a:t>
            </a:r>
            <a:r>
              <a:rPr lang="en-US" altLang="zh-CN" i="1"/>
              <a:t>A</a:t>
            </a:r>
            <a:r>
              <a:rPr lang="en-US" altLang="zh-CN"/>
              <a:t>=1</a:t>
            </a:r>
            <a:r>
              <a:rPr lang="zh-CN" altLang="en-US"/>
              <a:t>则其行向量组的极大线性无关组由一个非零向量</a:t>
            </a:r>
            <a:r>
              <a:rPr lang="en-US" altLang="zh-CN" i="1">
                <a:ea typeface="华文行楷" panose="02010800040101010101" pitchFamily="2" charset="-122"/>
              </a:rPr>
              <a:t>β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组成</a:t>
            </a:r>
            <a:r>
              <a:rPr lang="en-US" altLang="zh-CN"/>
              <a:t>. </a:t>
            </a:r>
            <a:r>
              <a:rPr lang="en-US" altLang="zh-CN" i="1"/>
              <a:t>A</a:t>
            </a:r>
            <a:r>
              <a:rPr lang="zh-CN" altLang="en-US"/>
              <a:t>的每一行</a:t>
            </a:r>
            <a:r>
              <a:rPr lang="en-US" altLang="zh-CN" i="1">
                <a:ea typeface="华文行楷" panose="02010800040101010101" pitchFamily="2" charset="-122"/>
              </a:rPr>
              <a:t>α</a:t>
            </a:r>
            <a:r>
              <a:rPr lang="en-US" altLang="zh-CN" i="1" baseline="-25000"/>
              <a:t>i</a:t>
            </a:r>
            <a:r>
              <a:rPr lang="zh-CN" altLang="en-US"/>
              <a:t>都是</a:t>
            </a:r>
            <a:r>
              <a:rPr lang="en-US" altLang="zh-CN" i="1">
                <a:ea typeface="华文行楷" panose="02010800040101010101" pitchFamily="2" charset="-122"/>
              </a:rPr>
              <a:t>β</a:t>
            </a:r>
            <a:r>
              <a:rPr lang="zh-CN" altLang="en-US"/>
              <a:t>的常数倍</a:t>
            </a:r>
            <a:r>
              <a:rPr lang="en-US" altLang="zh-CN"/>
              <a:t>: α</a:t>
            </a:r>
            <a:r>
              <a:rPr lang="en-US" altLang="zh-CN" i="1" baseline="-25000"/>
              <a:t>i</a:t>
            </a:r>
            <a:r>
              <a:rPr lang="en-US" altLang="zh-CN" i="1"/>
              <a:t>=a</a:t>
            </a:r>
            <a:r>
              <a:rPr lang="en-US" altLang="zh-CN" i="1" baseline="-25000"/>
              <a:t>i </a:t>
            </a:r>
            <a:r>
              <a:rPr lang="en-US" altLang="zh-CN" i="1"/>
              <a:t>β.</a:t>
            </a:r>
            <a:r>
              <a:rPr lang="zh-CN" altLang="en-US"/>
              <a:t>于是</a:t>
            </a: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5621172F-5800-10B2-66B7-269B8DF94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2697163"/>
          <a:ext cx="6399212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82880" imgH="1600200" progId="Equation.3">
                  <p:embed/>
                </p:oleObj>
              </mc:Choice>
              <mc:Fallback>
                <p:oleObj name="公式" r:id="rId2" imgW="2882880" imgH="160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697163"/>
                        <a:ext cx="6399212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7">
            <a:extLst>
              <a:ext uri="{FF2B5EF4-FFF2-40B4-BE49-F238E27FC236}">
                <a16:creationId xmlns:a16="http://schemas.microsoft.com/office/drawing/2014/main" id="{F7570891-43B0-BB83-FE55-B831CE8EE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3249613"/>
            <a:ext cx="1970087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注：方阵</a:t>
            </a:r>
            <a:r>
              <a:rPr lang="en-US" altLang="zh-CN" i="1"/>
              <a:t>A</a:t>
            </a:r>
            <a:r>
              <a:rPr lang="zh-CN" altLang="en-US"/>
              <a:t>对角元之和称为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迹</a:t>
            </a:r>
            <a:r>
              <a:rPr lang="zh-CN" altLang="en-US"/>
              <a:t>，记作</a:t>
            </a:r>
            <a:r>
              <a:rPr lang="en-US" altLang="zh-CN"/>
              <a:t>tr</a:t>
            </a:r>
            <a:r>
              <a:rPr lang="en-US" altLang="zh-CN" i="1"/>
              <a:t>A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9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483B6D7-7975-6CC0-0AEE-E777DA4A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6AD9FB16-720B-B432-736E-5DBA4D50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FE6A34-BF2A-9FDD-BA3D-85C05A05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2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CF27FB5-E732-8EB0-1F3D-625F0078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28CAB6-9324-31EB-DD97-6F9A2490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4" name="Text Box 7">
            <a:extLst>
              <a:ext uri="{FF2B5EF4-FFF2-40B4-BE49-F238E27FC236}">
                <a16:creationId xmlns:a16="http://schemas.microsoft.com/office/drawing/2014/main" id="{3E0EF38A-A966-A82A-6567-D52D132B2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85725"/>
            <a:ext cx="490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方阵的多项式</a:t>
            </a:r>
          </a:p>
        </p:txBody>
      </p:sp>
      <p:graphicFrame>
        <p:nvGraphicFramePr>
          <p:cNvPr id="29698" name="Object 8">
            <a:extLst>
              <a:ext uri="{FF2B5EF4-FFF2-40B4-BE49-F238E27FC236}">
                <a16:creationId xmlns:a16="http://schemas.microsoft.com/office/drawing/2014/main" id="{549288E6-262F-BFE2-843F-DD8E5D702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1343025"/>
          <a:ext cx="81232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14520" imgH="228600" progId="Equation.DSMT4">
                  <p:embed/>
                </p:oleObj>
              </mc:Choice>
              <mc:Fallback>
                <p:oleObj name="Equation" r:id="rId8" imgW="33145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343025"/>
                        <a:ext cx="81232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9">
            <a:extLst>
              <a:ext uri="{FF2B5EF4-FFF2-40B4-BE49-F238E27FC236}">
                <a16:creationId xmlns:a16="http://schemas.microsoft.com/office/drawing/2014/main" id="{FA821296-0EC1-AF0D-E745-CAF21DF5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728663"/>
            <a:ext cx="7680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由矩阵的乘法可以定义方阵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zh-CN" altLang="en-US" b="1"/>
              <a:t>的各次幂：</a:t>
            </a:r>
          </a:p>
        </p:txBody>
      </p:sp>
      <p:sp>
        <p:nvSpPr>
          <p:cNvPr id="29716" name="Text Box 11">
            <a:extLst>
              <a:ext uri="{FF2B5EF4-FFF2-40B4-BE49-F238E27FC236}">
                <a16:creationId xmlns:a16="http://schemas.microsoft.com/office/drawing/2014/main" id="{0ACCEC85-0B58-BCC3-D107-4F26F9C4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900238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由矩阵乘法的结合律，对                  有</a:t>
            </a:r>
          </a:p>
        </p:txBody>
      </p:sp>
      <p:graphicFrame>
        <p:nvGraphicFramePr>
          <p:cNvPr id="29699" name="Object 12">
            <a:extLst>
              <a:ext uri="{FF2B5EF4-FFF2-40B4-BE49-F238E27FC236}">
                <a16:creationId xmlns:a16="http://schemas.microsoft.com/office/drawing/2014/main" id="{F5058CB8-94C6-2144-8F32-E7E940530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25" y="2022475"/>
          <a:ext cx="17129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03040" progId="Equation.DSMT4">
                  <p:embed/>
                </p:oleObj>
              </mc:Choice>
              <mc:Fallback>
                <p:oleObj name="Equation" r:id="rId10" imgW="6984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022475"/>
                        <a:ext cx="17129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3">
            <a:extLst>
              <a:ext uri="{FF2B5EF4-FFF2-40B4-BE49-F238E27FC236}">
                <a16:creationId xmlns:a16="http://schemas.microsoft.com/office/drawing/2014/main" id="{E0FE6199-18D3-A2D1-629D-3ADF89157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2482850"/>
          <a:ext cx="2024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190440" progId="Equation.DSMT4">
                  <p:embed/>
                </p:oleObj>
              </mc:Choice>
              <mc:Fallback>
                <p:oleObj name="Equation" r:id="rId12" imgW="825480" imgH="1904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482850"/>
                        <a:ext cx="20240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14">
            <a:extLst>
              <a:ext uri="{FF2B5EF4-FFF2-40B4-BE49-F238E27FC236}">
                <a16:creationId xmlns:a16="http://schemas.microsoft.com/office/drawing/2014/main" id="{247D3A58-090C-E3C0-33CB-1381D599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2963863"/>
            <a:ext cx="3490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设关于   的多项式</a:t>
            </a:r>
          </a:p>
        </p:txBody>
      </p:sp>
      <p:graphicFrame>
        <p:nvGraphicFramePr>
          <p:cNvPr id="29701" name="Object 15">
            <a:extLst>
              <a:ext uri="{FF2B5EF4-FFF2-40B4-BE49-F238E27FC236}">
                <a16:creationId xmlns:a16="http://schemas.microsoft.com/office/drawing/2014/main" id="{400AB9F6-F87A-5BE1-054E-0B6E41108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03563"/>
          <a:ext cx="3111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03563"/>
                        <a:ext cx="3111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6">
            <a:extLst>
              <a:ext uri="{FF2B5EF4-FFF2-40B4-BE49-F238E27FC236}">
                <a16:creationId xmlns:a16="http://schemas.microsoft.com/office/drawing/2014/main" id="{7209B53F-AD89-2053-7E56-62EFBEFA3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3516313"/>
          <a:ext cx="61356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01640" imgH="241200" progId="Equation.DSMT4">
                  <p:embed/>
                </p:oleObj>
              </mc:Choice>
              <mc:Fallback>
                <p:oleObj name="Equation" r:id="rId16" imgW="250164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516313"/>
                        <a:ext cx="61356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17">
            <a:extLst>
              <a:ext uri="{FF2B5EF4-FFF2-40B4-BE49-F238E27FC236}">
                <a16:creationId xmlns:a16="http://schemas.microsoft.com/office/drawing/2014/main" id="{915A0971-5590-3135-2DE9-64E26B33C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138613"/>
            <a:ext cx="4235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   是任一    方阵，则</a:t>
            </a:r>
          </a:p>
        </p:txBody>
      </p:sp>
      <p:graphicFrame>
        <p:nvGraphicFramePr>
          <p:cNvPr id="29703" name="Object 18">
            <a:extLst>
              <a:ext uri="{FF2B5EF4-FFF2-40B4-BE49-F238E27FC236}">
                <a16:creationId xmlns:a16="http://schemas.microsoft.com/office/drawing/2014/main" id="{0F2DBB9D-C4A8-91B3-7EF9-E729F4874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4159250"/>
          <a:ext cx="244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159250"/>
                        <a:ext cx="244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9">
            <a:extLst>
              <a:ext uri="{FF2B5EF4-FFF2-40B4-BE49-F238E27FC236}">
                <a16:creationId xmlns:a16="http://schemas.microsoft.com/office/drawing/2014/main" id="{DFEDDCDA-3890-BED6-3B8F-FF68E6DDE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4314825"/>
          <a:ext cx="311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720" imgH="139680" progId="Equation.DSMT4">
                  <p:embed/>
                </p:oleObj>
              </mc:Choice>
              <mc:Fallback>
                <p:oleObj name="Equation" r:id="rId20" imgW="126720" imgH="1396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314825"/>
                        <a:ext cx="311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20">
            <a:extLst>
              <a:ext uri="{FF2B5EF4-FFF2-40B4-BE49-F238E27FC236}">
                <a16:creationId xmlns:a16="http://schemas.microsoft.com/office/drawing/2014/main" id="{89F16A79-C7FD-0876-AA8F-AF7B4AA59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732338"/>
          <a:ext cx="64785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41320" imgH="241200" progId="Equation.DSMT4">
                  <p:embed/>
                </p:oleObj>
              </mc:Choice>
              <mc:Fallback>
                <p:oleObj name="Equation" r:id="rId22" imgW="264132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732338"/>
                        <a:ext cx="647858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21">
            <a:extLst>
              <a:ext uri="{FF2B5EF4-FFF2-40B4-BE49-F238E27FC236}">
                <a16:creationId xmlns:a16="http://schemas.microsoft.com/office/drawing/2014/main" id="{32259F43-1D53-9471-3095-912E37C68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5370513"/>
          <a:ext cx="2990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8960" imgH="203040" progId="Equation.DSMT4">
                  <p:embed/>
                </p:oleObj>
              </mc:Choice>
              <mc:Fallback>
                <p:oleObj name="Equation" r:id="rId24" imgW="12189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370513"/>
                        <a:ext cx="29908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2">
            <a:extLst>
              <a:ext uri="{FF2B5EF4-FFF2-40B4-BE49-F238E27FC236}">
                <a16:creationId xmlns:a16="http://schemas.microsoft.com/office/drawing/2014/main" id="{7115991C-7FA6-F313-C754-B49C292B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5295900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</a:p>
        </p:txBody>
      </p:sp>
      <p:graphicFrame>
        <p:nvGraphicFramePr>
          <p:cNvPr id="29707" name="Object 23">
            <a:extLst>
              <a:ext uri="{FF2B5EF4-FFF2-40B4-BE49-F238E27FC236}">
                <a16:creationId xmlns:a16="http://schemas.microsoft.com/office/drawing/2014/main" id="{D8AE9748-2394-EA9D-FD57-A8BE93FA2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5367338"/>
          <a:ext cx="53276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71520" imgH="203040" progId="Equation.DSMT4">
                  <p:embed/>
                </p:oleObj>
              </mc:Choice>
              <mc:Fallback>
                <p:oleObj name="Equation" r:id="rId26" imgW="217152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367338"/>
                        <a:ext cx="53276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Text Box 24">
            <a:extLst>
              <a:ext uri="{FF2B5EF4-FFF2-40B4-BE49-F238E27FC236}">
                <a16:creationId xmlns:a16="http://schemas.microsoft.com/office/drawing/2014/main" id="{9E67CECF-3965-F133-B6B3-E9B7EFE7D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5940425"/>
            <a:ext cx="898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</a:p>
        </p:txBody>
      </p:sp>
      <p:graphicFrame>
        <p:nvGraphicFramePr>
          <p:cNvPr id="29708" name="Object 25">
            <a:extLst>
              <a:ext uri="{FF2B5EF4-FFF2-40B4-BE49-F238E27FC236}">
                <a16:creationId xmlns:a16="http://schemas.microsoft.com/office/drawing/2014/main" id="{CA10C724-B77A-96A9-C48E-D7621F055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6000750"/>
          <a:ext cx="57007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23800" imgH="203040" progId="Equation.DSMT4">
                  <p:embed/>
                </p:oleObj>
              </mc:Choice>
              <mc:Fallback>
                <p:oleObj name="Equation" r:id="rId28" imgW="232380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6000750"/>
                        <a:ext cx="57007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1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A9BA896-DBB4-3FAF-E1F3-E9BAF68C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07D4EC67-1D2F-6516-F262-40264672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C10776E-B3DA-1CFE-D74C-99D7FE10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6E19B3B-E2C0-E4E6-ACFC-470ADCBB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49F34E-BA70-1961-94C5-2373F22A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Text Box 7">
            <a:extLst>
              <a:ext uri="{FF2B5EF4-FFF2-40B4-BE49-F238E27FC236}">
                <a16:creationId xmlns:a16="http://schemas.microsoft.com/office/drawing/2014/main" id="{0ED99BCA-A065-73B9-CA53-994EB548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777875"/>
            <a:ext cx="242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8</a:t>
            </a:r>
            <a:r>
              <a:rPr lang="en-US" altLang="zh-CN" b="1"/>
              <a:t>.  </a:t>
            </a:r>
            <a:r>
              <a:rPr lang="zh-CN" altLang="en-US" b="1"/>
              <a:t>已知</a:t>
            </a:r>
          </a:p>
        </p:txBody>
      </p:sp>
      <p:graphicFrame>
        <p:nvGraphicFramePr>
          <p:cNvPr id="30722" name="Object 8">
            <a:extLst>
              <a:ext uri="{FF2B5EF4-FFF2-40B4-BE49-F238E27FC236}">
                <a16:creationId xmlns:a16="http://schemas.microsoft.com/office/drawing/2014/main" id="{9D7F5A6F-8EA1-3FC3-6F83-3B9F0B0FC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222250"/>
          <a:ext cx="25860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711000" progId="Equation.DSMT4">
                  <p:embed/>
                </p:oleObj>
              </mc:Choice>
              <mc:Fallback>
                <p:oleObj name="Equation" r:id="rId8" imgW="105408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22250"/>
                        <a:ext cx="2586038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9">
            <a:extLst>
              <a:ext uri="{FF2B5EF4-FFF2-40B4-BE49-F238E27FC236}">
                <a16:creationId xmlns:a16="http://schemas.microsoft.com/office/drawing/2014/main" id="{E17BC63B-CB6B-CE07-B5A6-4FCD378E8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97063"/>
            <a:ext cx="1965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(1).  </a:t>
            </a:r>
            <a:r>
              <a:rPr lang="zh-CN" altLang="en-US" b="1"/>
              <a:t>求</a:t>
            </a:r>
          </a:p>
        </p:txBody>
      </p:sp>
      <p:graphicFrame>
        <p:nvGraphicFramePr>
          <p:cNvPr id="30723" name="Object 10">
            <a:extLst>
              <a:ext uri="{FF2B5EF4-FFF2-40B4-BE49-F238E27FC236}">
                <a16:creationId xmlns:a16="http://schemas.microsoft.com/office/drawing/2014/main" id="{4DC03E9F-F4FF-5DCA-6D5D-58289714E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1978025"/>
          <a:ext cx="557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203040" progId="Equation.DSMT4">
                  <p:embed/>
                </p:oleObj>
              </mc:Choice>
              <mc:Fallback>
                <p:oleObj name="Equation" r:id="rId10" imgW="2286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1978025"/>
                        <a:ext cx="5572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1">
            <a:extLst>
              <a:ext uri="{FF2B5EF4-FFF2-40B4-BE49-F238E27FC236}">
                <a16:creationId xmlns:a16="http://schemas.microsoft.com/office/drawing/2014/main" id="{E76F484B-4EEB-23B2-1166-4D6ADD7E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463800"/>
            <a:ext cx="6919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(2).  </a:t>
            </a:r>
            <a:r>
              <a:rPr lang="zh-CN" altLang="en-US" b="1"/>
              <a:t>当        时，求一个</a:t>
            </a:r>
            <a:r>
              <a:rPr lang="en-US" altLang="zh-CN" b="1"/>
              <a:t>3</a:t>
            </a:r>
            <a:r>
              <a:rPr lang="zh-CN" altLang="en-US" b="1"/>
              <a:t>阶方阵   使</a:t>
            </a:r>
          </a:p>
        </p:txBody>
      </p:sp>
      <p:graphicFrame>
        <p:nvGraphicFramePr>
          <p:cNvPr id="30724" name="Object 12">
            <a:extLst>
              <a:ext uri="{FF2B5EF4-FFF2-40B4-BE49-F238E27FC236}">
                <a16:creationId xmlns:a16="http://schemas.microsoft.com/office/drawing/2014/main" id="{FC415FE2-10F2-5DA6-EFD0-06ED5DBFD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2584450"/>
          <a:ext cx="836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177480" progId="Equation.DSMT4">
                  <p:embed/>
                </p:oleObj>
              </mc:Choice>
              <mc:Fallback>
                <p:oleObj name="Equation" r:id="rId12" imgW="34272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584450"/>
                        <a:ext cx="836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3">
            <a:extLst>
              <a:ext uri="{FF2B5EF4-FFF2-40B4-BE49-F238E27FC236}">
                <a16:creationId xmlns:a16="http://schemas.microsoft.com/office/drawing/2014/main" id="{0E01E725-6400-D697-B35C-03F4C12B2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570163"/>
          <a:ext cx="4333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164880" progId="Equation.DSMT4">
                  <p:embed/>
                </p:oleObj>
              </mc:Choice>
              <mc:Fallback>
                <p:oleObj name="Equation" r:id="rId14" imgW="1774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570163"/>
                        <a:ext cx="4333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4">
            <a:extLst>
              <a:ext uri="{FF2B5EF4-FFF2-40B4-BE49-F238E27FC236}">
                <a16:creationId xmlns:a16="http://schemas.microsoft.com/office/drawing/2014/main" id="{ABD15997-EFB6-4DAE-6FBB-70B328EA3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7900" y="2598738"/>
          <a:ext cx="1268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0560" imgH="177480" progId="Equation.DSMT4">
                  <p:embed/>
                </p:oleObj>
              </mc:Choice>
              <mc:Fallback>
                <p:oleObj name="Equation" r:id="rId16" imgW="5205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598738"/>
                        <a:ext cx="1268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Text Box 15">
            <a:extLst>
              <a:ext uri="{FF2B5EF4-FFF2-40B4-BE49-F238E27FC236}">
                <a16:creationId xmlns:a16="http://schemas.microsoft.com/office/drawing/2014/main" id="{6857A36B-A230-2AB8-6080-46668049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3495675"/>
            <a:ext cx="547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    </a:t>
            </a:r>
            <a:r>
              <a:rPr lang="en-US" altLang="zh-CN" b="1"/>
              <a:t>(1).                      </a:t>
            </a:r>
            <a:r>
              <a:rPr lang="zh-CN" altLang="en-US" b="1"/>
              <a:t>其中，</a:t>
            </a:r>
          </a:p>
        </p:txBody>
      </p:sp>
      <p:graphicFrame>
        <p:nvGraphicFramePr>
          <p:cNvPr id="30727" name="Object 16">
            <a:extLst>
              <a:ext uri="{FF2B5EF4-FFF2-40B4-BE49-F238E27FC236}">
                <a16:creationId xmlns:a16="http://schemas.microsoft.com/office/drawing/2014/main" id="{31129BF8-AE37-AD06-053F-53B568DA5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263" y="3598863"/>
          <a:ext cx="1870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1760" imgH="203040" progId="Equation.DSMT4">
                  <p:embed/>
                </p:oleObj>
              </mc:Choice>
              <mc:Fallback>
                <p:oleObj name="Equation" r:id="rId18" imgW="76176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598863"/>
                        <a:ext cx="18700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7">
            <a:extLst>
              <a:ext uri="{FF2B5EF4-FFF2-40B4-BE49-F238E27FC236}">
                <a16:creationId xmlns:a16="http://schemas.microsoft.com/office/drawing/2014/main" id="{8C614CAD-749B-6538-5D73-12C6609DD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9850" y="2957513"/>
          <a:ext cx="25241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28520" imgH="711000" progId="Equation.DSMT4">
                  <p:embed/>
                </p:oleObj>
              </mc:Choice>
              <mc:Fallback>
                <p:oleObj name="Equation" r:id="rId20" imgW="1028520" imgH="71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957513"/>
                        <a:ext cx="25241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8">
            <a:extLst>
              <a:ext uri="{FF2B5EF4-FFF2-40B4-BE49-F238E27FC236}">
                <a16:creationId xmlns:a16="http://schemas.microsoft.com/office/drawing/2014/main" id="{944E0BDB-2055-8F42-4BEF-B7B326471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4591050"/>
          <a:ext cx="70754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882880" imgH="228600" progId="Equation.DSMT4">
                  <p:embed/>
                </p:oleObj>
              </mc:Choice>
              <mc:Fallback>
                <p:oleObj name="Equation" r:id="rId22" imgW="288288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91050"/>
                        <a:ext cx="70754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9">
            <a:extLst>
              <a:ext uri="{FF2B5EF4-FFF2-40B4-BE49-F238E27FC236}">
                <a16:creationId xmlns:a16="http://schemas.microsoft.com/office/drawing/2014/main" id="{62E6F927-A8CA-6D53-DFEC-DC2B9DD3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7150" y="5241925"/>
          <a:ext cx="2743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17440" imgH="228600" progId="Equation.DSMT4">
                  <p:embed/>
                </p:oleObj>
              </mc:Choice>
              <mc:Fallback>
                <p:oleObj name="Equation" r:id="rId24" imgW="111744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5241925"/>
                        <a:ext cx="2743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>
            <a:extLst>
              <a:ext uri="{FF2B5EF4-FFF2-40B4-BE49-F238E27FC236}">
                <a16:creationId xmlns:a16="http://schemas.microsoft.com/office/drawing/2014/main" id="{BBB95113-39CD-707D-5DB1-796D29E28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5076825"/>
            <a:ext cx="1717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(4.1.10)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39E39519-6171-AFFF-26B4-C5ADBFF60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5889625"/>
            <a:ext cx="2865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经计算可知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3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83EFB66-1FFE-410A-971A-EAA497AF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626089AD-B705-4FF6-8AB1-D751F95B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377B79-CB4A-4356-12AC-C7A1A1FF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DB3F766-FE0B-8A5F-CB06-BC1F4A6C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0E15EF-C649-EA1E-4E19-FE4F7E27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6" name="Object 7">
            <a:extLst>
              <a:ext uri="{FF2B5EF4-FFF2-40B4-BE49-F238E27FC236}">
                <a16:creationId xmlns:a16="http://schemas.microsoft.com/office/drawing/2014/main" id="{4CE6E82D-A4ED-8D75-0AB1-180BB8596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185738"/>
          <a:ext cx="557847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73040" imgH="711000" progId="Equation.DSMT4">
                  <p:embed/>
                </p:oleObj>
              </mc:Choice>
              <mc:Fallback>
                <p:oleObj name="Equation" r:id="rId8" imgW="227304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85738"/>
                        <a:ext cx="557847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8">
            <a:extLst>
              <a:ext uri="{FF2B5EF4-FFF2-40B4-BE49-F238E27FC236}">
                <a16:creationId xmlns:a16="http://schemas.microsoft.com/office/drawing/2014/main" id="{477544DA-D8DB-E3A5-2467-9003D643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965325"/>
            <a:ext cx="4297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代入</a:t>
            </a:r>
            <a:r>
              <a:rPr lang="en-US" altLang="zh-CN" b="1"/>
              <a:t>(4.1.10)</a:t>
            </a:r>
            <a:r>
              <a:rPr lang="zh-CN" altLang="en-US" b="1"/>
              <a:t>得</a:t>
            </a:r>
          </a:p>
        </p:txBody>
      </p:sp>
      <p:graphicFrame>
        <p:nvGraphicFramePr>
          <p:cNvPr id="31747" name="Object 9">
            <a:extLst>
              <a:ext uri="{FF2B5EF4-FFF2-40B4-BE49-F238E27FC236}">
                <a16:creationId xmlns:a16="http://schemas.microsoft.com/office/drawing/2014/main" id="{A768605B-D5E0-B7CF-39BF-9DE66C85D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3" y="2168525"/>
          <a:ext cx="7294562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736560" progId="Equation.DSMT4">
                  <p:embed/>
                </p:oleObj>
              </mc:Choice>
              <mc:Fallback>
                <p:oleObj name="Equation" r:id="rId10" imgW="2971800" imgH="73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168525"/>
                        <a:ext cx="7294562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0">
            <a:extLst>
              <a:ext uri="{FF2B5EF4-FFF2-40B4-BE49-F238E27FC236}">
                <a16:creationId xmlns:a16="http://schemas.microsoft.com/office/drawing/2014/main" id="{CF7ADE6F-5AB4-937F-4E42-3C4785E80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898900"/>
            <a:ext cx="6888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(2).  </a:t>
            </a:r>
            <a:r>
              <a:rPr lang="zh-CN" altLang="en-US" b="1"/>
              <a:t>当        时                 由于</a:t>
            </a:r>
          </a:p>
        </p:txBody>
      </p:sp>
      <p:graphicFrame>
        <p:nvGraphicFramePr>
          <p:cNvPr id="31748" name="Object 11">
            <a:extLst>
              <a:ext uri="{FF2B5EF4-FFF2-40B4-BE49-F238E27FC236}">
                <a16:creationId xmlns:a16="http://schemas.microsoft.com/office/drawing/2014/main" id="{BEA00255-027D-70C2-E711-8E8C9121E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4030663"/>
          <a:ext cx="8366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177480" progId="Equation.DSMT4">
                  <p:embed/>
                </p:oleObj>
              </mc:Choice>
              <mc:Fallback>
                <p:oleObj name="Equation" r:id="rId12" imgW="34272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030663"/>
                        <a:ext cx="8366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2">
            <a:extLst>
              <a:ext uri="{FF2B5EF4-FFF2-40B4-BE49-F238E27FC236}">
                <a16:creationId xmlns:a16="http://schemas.microsoft.com/office/drawing/2014/main" id="{87315B1B-D153-8212-9178-C47D038BE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3976688"/>
          <a:ext cx="16525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2840" imgH="203040" progId="Equation.DSMT4">
                  <p:embed/>
                </p:oleObj>
              </mc:Choice>
              <mc:Fallback>
                <p:oleObj name="Equation" r:id="rId14" imgW="6728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976688"/>
                        <a:ext cx="16525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3">
            <a:extLst>
              <a:ext uri="{FF2B5EF4-FFF2-40B4-BE49-F238E27FC236}">
                <a16:creationId xmlns:a16="http://schemas.microsoft.com/office/drawing/2014/main" id="{88C01BF1-4D93-B673-AC39-4461C03E3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3925888"/>
          <a:ext cx="13096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228600" progId="Equation.DSMT4">
                  <p:embed/>
                </p:oleObj>
              </mc:Choice>
              <mc:Fallback>
                <p:oleObj name="Equation" r:id="rId16" imgW="5331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925888"/>
                        <a:ext cx="13096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4">
            <a:extLst>
              <a:ext uri="{FF2B5EF4-FFF2-40B4-BE49-F238E27FC236}">
                <a16:creationId xmlns:a16="http://schemas.microsoft.com/office/drawing/2014/main" id="{38E83F36-FCFF-4763-67F7-209944F44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4495800"/>
          <a:ext cx="50212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44440" imgH="228600" progId="Equation.DSMT4">
                  <p:embed/>
                </p:oleObj>
              </mc:Choice>
              <mc:Fallback>
                <p:oleObj name="Equation" r:id="rId18" imgW="20444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495800"/>
                        <a:ext cx="50212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5">
            <a:extLst>
              <a:ext uri="{FF2B5EF4-FFF2-40B4-BE49-F238E27FC236}">
                <a16:creationId xmlns:a16="http://schemas.microsoft.com/office/drawing/2014/main" id="{8C09090D-E05A-3951-B419-FD59E6794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4475163"/>
            <a:ext cx="146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因此，</a:t>
            </a:r>
          </a:p>
        </p:txBody>
      </p:sp>
      <p:graphicFrame>
        <p:nvGraphicFramePr>
          <p:cNvPr id="31752" name="Object 16">
            <a:extLst>
              <a:ext uri="{FF2B5EF4-FFF2-40B4-BE49-F238E27FC236}">
                <a16:creationId xmlns:a16="http://schemas.microsoft.com/office/drawing/2014/main" id="{ACEB8DA8-4C6D-272D-9B0C-8D25FC119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5113338"/>
          <a:ext cx="4767262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42920" imgH="711000" progId="Equation.DSMT4">
                  <p:embed/>
                </p:oleObj>
              </mc:Choice>
              <mc:Fallback>
                <p:oleObj name="Equation" r:id="rId20" imgW="1942920" imgH="71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5113338"/>
                        <a:ext cx="4767262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Text Box 17">
            <a:extLst>
              <a:ext uri="{FF2B5EF4-FFF2-40B4-BE49-F238E27FC236}">
                <a16:creationId xmlns:a16="http://schemas.microsoft.com/office/drawing/2014/main" id="{600562B1-EAB6-0985-7B92-A91ED476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5556250"/>
            <a:ext cx="260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符合要求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0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78E4848-F1C0-9C5A-BAAF-BBF1B95B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3132ABA4-FD70-8B94-A6AC-0ED967D8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8283F1-C803-CE69-A674-F41B0FF1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51643B9-96B4-18E0-4504-BB296FE5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35390-A1CA-2AEE-4996-A168147C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5" name="Text Box 7">
            <a:extLst>
              <a:ext uri="{FF2B5EF4-FFF2-40B4-BE49-F238E27FC236}">
                <a16:creationId xmlns:a16="http://schemas.microsoft.com/office/drawing/2014/main" id="{8DC9656D-6B29-BCD6-3289-07F57272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180975"/>
            <a:ext cx="4662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转置与共轭</a:t>
            </a:r>
          </a:p>
        </p:txBody>
      </p:sp>
      <p:sp>
        <p:nvSpPr>
          <p:cNvPr id="32786" name="Text Box 8">
            <a:extLst>
              <a:ext uri="{FF2B5EF4-FFF2-40B4-BE49-F238E27FC236}">
                <a16:creationId xmlns:a16="http://schemas.microsoft.com/office/drawing/2014/main" id="{3ECDE576-0870-B5E2-C4B7-9F39AFCF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812800"/>
            <a:ext cx="4465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定义   将        矩阵</a:t>
            </a:r>
          </a:p>
        </p:txBody>
      </p:sp>
      <p:graphicFrame>
        <p:nvGraphicFramePr>
          <p:cNvPr id="32770" name="Object 9">
            <a:extLst>
              <a:ext uri="{FF2B5EF4-FFF2-40B4-BE49-F238E27FC236}">
                <a16:creationId xmlns:a16="http://schemas.microsoft.com/office/drawing/2014/main" id="{C1EACACB-5D19-9BE4-2749-6995AB0A4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8" y="1331913"/>
          <a:ext cx="395446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939600" progId="Equation.DSMT4">
                  <p:embed/>
                </p:oleObj>
              </mc:Choice>
              <mc:Fallback>
                <p:oleObj name="Equation" r:id="rId8" imgW="161280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331913"/>
                        <a:ext cx="3954462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0">
            <a:extLst>
              <a:ext uri="{FF2B5EF4-FFF2-40B4-BE49-F238E27FC236}">
                <a16:creationId xmlns:a16="http://schemas.microsoft.com/office/drawing/2014/main" id="{A38886DB-24D2-8C27-836F-0CBBA7094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969963"/>
          <a:ext cx="8715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139680" progId="Equation.DSMT4">
                  <p:embed/>
                </p:oleObj>
              </mc:Choice>
              <mc:Fallback>
                <p:oleObj name="Equation" r:id="rId10" imgW="35532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969963"/>
                        <a:ext cx="8715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1">
            <a:extLst>
              <a:ext uri="{FF2B5EF4-FFF2-40B4-BE49-F238E27FC236}">
                <a16:creationId xmlns:a16="http://schemas.microsoft.com/office/drawing/2014/main" id="{C01A0F94-4D29-053D-5E5D-0BC2DE2B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681413"/>
            <a:ext cx="91741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的行列互换得到         矩阵，称为    的</a:t>
            </a:r>
            <a:r>
              <a:rPr lang="zh-CN" altLang="en-US" b="1">
                <a:solidFill>
                  <a:schemeClr val="tx2"/>
                </a:solidFill>
              </a:rPr>
              <a:t>转置矩阵</a:t>
            </a:r>
            <a:r>
              <a:rPr lang="zh-CN" altLang="en-US" b="1"/>
              <a:t>，记作      即</a:t>
            </a:r>
          </a:p>
        </p:txBody>
      </p:sp>
      <p:graphicFrame>
        <p:nvGraphicFramePr>
          <p:cNvPr id="32772" name="Object 12">
            <a:extLst>
              <a:ext uri="{FF2B5EF4-FFF2-40B4-BE49-F238E27FC236}">
                <a16:creationId xmlns:a16="http://schemas.microsoft.com/office/drawing/2014/main" id="{C743BEC1-BE10-EA04-D05C-D5C18AF25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6763" y="3816350"/>
          <a:ext cx="871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139680" progId="Equation.DSMT4">
                  <p:embed/>
                </p:oleObj>
              </mc:Choice>
              <mc:Fallback>
                <p:oleObj name="Equation" r:id="rId12" imgW="35532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816350"/>
                        <a:ext cx="8715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3">
            <a:extLst>
              <a:ext uri="{FF2B5EF4-FFF2-40B4-BE49-F238E27FC236}">
                <a16:creationId xmlns:a16="http://schemas.microsoft.com/office/drawing/2014/main" id="{07CC7AF3-25FB-B6F1-D06F-40A0F98C2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9988" y="3763963"/>
          <a:ext cx="374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3763963"/>
                        <a:ext cx="3746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4">
            <a:extLst>
              <a:ext uri="{FF2B5EF4-FFF2-40B4-BE49-F238E27FC236}">
                <a16:creationId xmlns:a16="http://schemas.microsoft.com/office/drawing/2014/main" id="{E2FDCA16-540A-C23D-26E4-A1D3296C9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198938"/>
          <a:ext cx="6238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03040" progId="Equation.DSMT4">
                  <p:embed/>
                </p:oleObj>
              </mc:Choice>
              <mc:Fallback>
                <p:oleObj name="Equation" r:id="rId16" imgW="2538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198938"/>
                        <a:ext cx="6238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5">
            <a:extLst>
              <a:ext uri="{FF2B5EF4-FFF2-40B4-BE49-F238E27FC236}">
                <a16:creationId xmlns:a16="http://schemas.microsoft.com/office/drawing/2014/main" id="{0C202040-296C-2DA2-A547-AAA2716BE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4300538"/>
          <a:ext cx="404812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960" imgH="939600" progId="Equation.DSMT4">
                  <p:embed/>
                </p:oleObj>
              </mc:Choice>
              <mc:Fallback>
                <p:oleObj name="Equation" r:id="rId18" imgW="1650960" imgH="93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300538"/>
                        <a:ext cx="404812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Text Box 16">
            <a:extLst>
              <a:ext uri="{FF2B5EF4-FFF2-40B4-BE49-F238E27FC236}">
                <a16:creationId xmlns:a16="http://schemas.microsoft.com/office/drawing/2014/main" id="{35CB2ADA-6B97-F31D-BB57-C4DE3C6A1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4541838"/>
            <a:ext cx="26066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   的第       元等于    的第     元</a:t>
            </a:r>
            <a:r>
              <a:rPr lang="en-US" altLang="zh-CN" b="1"/>
              <a:t>.</a:t>
            </a:r>
          </a:p>
        </p:txBody>
      </p:sp>
      <p:graphicFrame>
        <p:nvGraphicFramePr>
          <p:cNvPr id="32776" name="Object 17">
            <a:extLst>
              <a:ext uri="{FF2B5EF4-FFF2-40B4-BE49-F238E27FC236}">
                <a16:creationId xmlns:a16="http://schemas.microsoft.com/office/drawing/2014/main" id="{3522C10A-4305-00F0-2A9A-16D96EBB8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8863" y="4591050"/>
          <a:ext cx="6238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203040" progId="Equation.DSMT4">
                  <p:embed/>
                </p:oleObj>
              </mc:Choice>
              <mc:Fallback>
                <p:oleObj name="Equation" r:id="rId20" imgW="25380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4591050"/>
                        <a:ext cx="6238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8">
            <a:extLst>
              <a:ext uri="{FF2B5EF4-FFF2-40B4-BE49-F238E27FC236}">
                <a16:creationId xmlns:a16="http://schemas.microsoft.com/office/drawing/2014/main" id="{AC3E408D-0A94-9A28-C49A-C26466F60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9813" y="4618038"/>
          <a:ext cx="80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0120" imgH="203040" progId="Equation.DSMT4">
                  <p:embed/>
                </p:oleObj>
              </mc:Choice>
              <mc:Fallback>
                <p:oleObj name="Equation" r:id="rId22" imgW="3301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3" y="4618038"/>
                        <a:ext cx="809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9">
            <a:extLst>
              <a:ext uri="{FF2B5EF4-FFF2-40B4-BE49-F238E27FC236}">
                <a16:creationId xmlns:a16="http://schemas.microsoft.com/office/drawing/2014/main" id="{1EA8B63C-3959-9F70-AC8D-EB67841D5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5130800"/>
          <a:ext cx="374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2280" imgH="164880" progId="Equation.DSMT4">
                  <p:embed/>
                </p:oleObj>
              </mc:Choice>
              <mc:Fallback>
                <p:oleObj name="Equation" r:id="rId24" imgW="152280" imgH="164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5130800"/>
                        <a:ext cx="3746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20">
            <a:extLst>
              <a:ext uri="{FF2B5EF4-FFF2-40B4-BE49-F238E27FC236}">
                <a16:creationId xmlns:a16="http://schemas.microsoft.com/office/drawing/2014/main" id="{ED2E0E79-843C-F186-49B4-7A95F8367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25" y="5056188"/>
          <a:ext cx="80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30120" imgH="203040" progId="Equation.DSMT4">
                  <p:embed/>
                </p:oleObj>
              </mc:Choice>
              <mc:Fallback>
                <p:oleObj name="Equation" r:id="rId26" imgW="3301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5" y="5056188"/>
                        <a:ext cx="809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6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4A9088F-1228-AD9A-7766-2576F008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85DDB37C-F237-1F91-5DCD-71A21831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FC3EA4-7A57-6F14-758B-CBCF5369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9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6BDD07E-85ED-6FF0-179F-BA562FC1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0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35448B-5186-17A2-55DC-CCE8D3CC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1" name="Text Box 7">
            <a:extLst>
              <a:ext uri="{FF2B5EF4-FFF2-40B4-BE49-F238E27FC236}">
                <a16:creationId xmlns:a16="http://schemas.microsoft.com/office/drawing/2014/main" id="{0DEDBC8F-26F9-1340-09DA-DA0EE11B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4625"/>
            <a:ext cx="5959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矩阵的转置满足如下运算律</a:t>
            </a:r>
            <a:r>
              <a:rPr lang="zh-CN" altLang="en-US" b="1"/>
              <a:t>：</a:t>
            </a:r>
          </a:p>
        </p:txBody>
      </p:sp>
      <p:sp>
        <p:nvSpPr>
          <p:cNvPr id="33812" name="Text Box 8">
            <a:extLst>
              <a:ext uri="{FF2B5EF4-FFF2-40B4-BE49-F238E27FC236}">
                <a16:creationId xmlns:a16="http://schemas.microsoft.com/office/drawing/2014/main" id="{F84529A8-9EDE-8153-1F6B-F9A09ED2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742950"/>
            <a:ext cx="115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(1)</a:t>
            </a:r>
            <a:r>
              <a:rPr lang="en-US" altLang="zh-CN" b="1"/>
              <a:t>  </a:t>
            </a:r>
          </a:p>
        </p:txBody>
      </p:sp>
      <p:graphicFrame>
        <p:nvGraphicFramePr>
          <p:cNvPr id="33794" name="Object 9">
            <a:extLst>
              <a:ext uri="{FF2B5EF4-FFF2-40B4-BE49-F238E27FC236}">
                <a16:creationId xmlns:a16="http://schemas.microsoft.com/office/drawing/2014/main" id="{25153795-6811-0C58-CF49-A8A032F63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811213"/>
          <a:ext cx="16843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811213"/>
                        <a:ext cx="16843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10">
            <a:extLst>
              <a:ext uri="{FF2B5EF4-FFF2-40B4-BE49-F238E27FC236}">
                <a16:creationId xmlns:a16="http://schemas.microsoft.com/office/drawing/2014/main" id="{9B36EED5-ED90-3B13-24CE-74E84D41A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322388"/>
            <a:ext cx="3063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(2)</a:t>
            </a:r>
            <a:r>
              <a:rPr lang="en-US" altLang="zh-CN" b="1"/>
              <a:t>   </a:t>
            </a:r>
            <a:r>
              <a:rPr lang="zh-CN" altLang="en-US" b="1"/>
              <a:t>对    阶方阵</a:t>
            </a:r>
          </a:p>
        </p:txBody>
      </p:sp>
      <p:graphicFrame>
        <p:nvGraphicFramePr>
          <p:cNvPr id="33795" name="Object 11">
            <a:extLst>
              <a:ext uri="{FF2B5EF4-FFF2-40B4-BE49-F238E27FC236}">
                <a16:creationId xmlns:a16="http://schemas.microsoft.com/office/drawing/2014/main" id="{DD22A921-0480-E208-A5F0-269E750CC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1495425"/>
          <a:ext cx="311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495425"/>
                        <a:ext cx="311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2">
            <a:extLst>
              <a:ext uri="{FF2B5EF4-FFF2-40B4-BE49-F238E27FC236}">
                <a16:creationId xmlns:a16="http://schemas.microsoft.com/office/drawing/2014/main" id="{3C3ED85A-0431-A285-57A8-BBFD9FC85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3263" y="1360488"/>
          <a:ext cx="4683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03040" progId="Equation.DSMT4">
                  <p:embed/>
                </p:oleObj>
              </mc:Choice>
              <mc:Fallback>
                <p:oleObj name="Equation" r:id="rId12" imgW="1904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1360488"/>
                        <a:ext cx="4683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3">
            <a:extLst>
              <a:ext uri="{FF2B5EF4-FFF2-40B4-BE49-F238E27FC236}">
                <a16:creationId xmlns:a16="http://schemas.microsoft.com/office/drawing/2014/main" id="{ADB474D4-2494-C820-62A9-797C5899B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8900" y="1308100"/>
          <a:ext cx="16525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2840" imgH="228600" progId="Equation.DSMT4">
                  <p:embed/>
                </p:oleObj>
              </mc:Choice>
              <mc:Fallback>
                <p:oleObj name="Equation" r:id="rId14" imgW="67284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308100"/>
                        <a:ext cx="16525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Text Box 14">
            <a:extLst>
              <a:ext uri="{FF2B5EF4-FFF2-40B4-BE49-F238E27FC236}">
                <a16:creationId xmlns:a16="http://schemas.microsoft.com/office/drawing/2014/main" id="{019F5CDD-FD76-2650-604B-88535916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927225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(3)  </a:t>
            </a:r>
          </a:p>
        </p:txBody>
      </p:sp>
      <p:graphicFrame>
        <p:nvGraphicFramePr>
          <p:cNvPr id="33798" name="Object 15">
            <a:extLst>
              <a:ext uri="{FF2B5EF4-FFF2-40B4-BE49-F238E27FC236}">
                <a16:creationId xmlns:a16="http://schemas.microsoft.com/office/drawing/2014/main" id="{F2511352-11A1-ED11-565B-82D3080A6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1425" y="1925638"/>
          <a:ext cx="30241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560" imgH="228600" progId="Equation.DSMT4">
                  <p:embed/>
                </p:oleObj>
              </mc:Choice>
              <mc:Fallback>
                <p:oleObj name="Equation" r:id="rId16" imgW="123156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925638"/>
                        <a:ext cx="30241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Text Box 16">
            <a:extLst>
              <a:ext uri="{FF2B5EF4-FFF2-40B4-BE49-F238E27FC236}">
                <a16:creationId xmlns:a16="http://schemas.microsoft.com/office/drawing/2014/main" id="{B32E65CA-6607-1ECB-28CA-8ACC859C8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481263"/>
            <a:ext cx="6111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(4)</a:t>
            </a:r>
            <a:r>
              <a:rPr lang="en-US" altLang="zh-CN" b="1"/>
              <a:t>                            </a:t>
            </a:r>
            <a:r>
              <a:rPr lang="zh-CN" altLang="en-US" b="1"/>
              <a:t>是任意数</a:t>
            </a:r>
            <a:r>
              <a:rPr lang="en-US" altLang="zh-CN" b="1"/>
              <a:t>.</a:t>
            </a:r>
          </a:p>
        </p:txBody>
      </p:sp>
      <p:graphicFrame>
        <p:nvGraphicFramePr>
          <p:cNvPr id="33799" name="Object 17">
            <a:extLst>
              <a:ext uri="{FF2B5EF4-FFF2-40B4-BE49-F238E27FC236}">
                <a16:creationId xmlns:a16="http://schemas.microsoft.com/office/drawing/2014/main" id="{6DB855C7-5CB4-7286-1C1F-B97468413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2513013"/>
          <a:ext cx="2433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90360" imgH="228600" progId="Equation.DSMT4">
                  <p:embed/>
                </p:oleObj>
              </mc:Choice>
              <mc:Fallback>
                <p:oleObj name="Equation" r:id="rId18" imgW="9903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513013"/>
                        <a:ext cx="24336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Text Box 18">
            <a:extLst>
              <a:ext uri="{FF2B5EF4-FFF2-40B4-BE49-F238E27FC236}">
                <a16:creationId xmlns:a16="http://schemas.microsoft.com/office/drawing/2014/main" id="{CF8416FE-0CC0-2E58-7F73-C3ABAB68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006725"/>
            <a:ext cx="80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(5)</a:t>
            </a:r>
          </a:p>
        </p:txBody>
      </p:sp>
      <p:graphicFrame>
        <p:nvGraphicFramePr>
          <p:cNvPr id="33800" name="Object 19">
            <a:extLst>
              <a:ext uri="{FF2B5EF4-FFF2-40B4-BE49-F238E27FC236}">
                <a16:creationId xmlns:a16="http://schemas.microsoft.com/office/drawing/2014/main" id="{7E4D577F-977C-7A20-9139-98C5CCE24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825" y="3076575"/>
          <a:ext cx="2338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52200" imgH="228600" progId="Equation.DSMT4">
                  <p:embed/>
                </p:oleObj>
              </mc:Choice>
              <mc:Fallback>
                <p:oleObj name="Equation" r:id="rId20" imgW="952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076575"/>
                        <a:ext cx="2338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Text Box 20">
            <a:extLst>
              <a:ext uri="{FF2B5EF4-FFF2-40B4-BE49-F238E27FC236}">
                <a16:creationId xmlns:a16="http://schemas.microsoft.com/office/drawing/2014/main" id="{A1874A43-5FC3-362B-0765-DB0D2286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657600"/>
            <a:ext cx="242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en-US" altLang="zh-CN" b="1">
                <a:solidFill>
                  <a:schemeClr val="tx2"/>
                </a:solidFill>
              </a:rPr>
              <a:t>(5)</a:t>
            </a:r>
            <a:r>
              <a:rPr lang="en-US" altLang="zh-CN" b="1"/>
              <a:t> </a:t>
            </a:r>
            <a:r>
              <a:rPr lang="zh-CN" altLang="en-US" b="1"/>
              <a:t>：设</a:t>
            </a:r>
          </a:p>
        </p:txBody>
      </p:sp>
      <p:graphicFrame>
        <p:nvGraphicFramePr>
          <p:cNvPr id="33801" name="Object 21">
            <a:extLst>
              <a:ext uri="{FF2B5EF4-FFF2-40B4-BE49-F238E27FC236}">
                <a16:creationId xmlns:a16="http://schemas.microsoft.com/office/drawing/2014/main" id="{FEA6F97A-9C8B-9326-A162-93647A6D5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3705225"/>
          <a:ext cx="63388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77960" imgH="241200" progId="Equation.DSMT4">
                  <p:embed/>
                </p:oleObj>
              </mc:Choice>
              <mc:Fallback>
                <p:oleObj name="Equation" r:id="rId22" imgW="257796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705225"/>
                        <a:ext cx="63388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Text Box 22">
            <a:extLst>
              <a:ext uri="{FF2B5EF4-FFF2-40B4-BE49-F238E27FC236}">
                <a16:creationId xmlns:a16="http://schemas.microsoft.com/office/drawing/2014/main" id="{C0FF3B1B-ACDD-D2B4-3813-D726CD4D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3100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</a:p>
        </p:txBody>
      </p:sp>
      <p:graphicFrame>
        <p:nvGraphicFramePr>
          <p:cNvPr id="33802" name="Object 23">
            <a:extLst>
              <a:ext uri="{FF2B5EF4-FFF2-40B4-BE49-F238E27FC236}">
                <a16:creationId xmlns:a16="http://schemas.microsoft.com/office/drawing/2014/main" id="{EA76594C-5AB1-43A1-1A97-C644CA9EA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8225" y="4124325"/>
          <a:ext cx="2146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76240" imgH="431640" progId="Equation.DSMT4">
                  <p:embed/>
                </p:oleObj>
              </mc:Choice>
              <mc:Fallback>
                <p:oleObj name="Equation" r:id="rId24" imgW="876240" imgH="431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124325"/>
                        <a:ext cx="2146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4">
            <a:extLst>
              <a:ext uri="{FF2B5EF4-FFF2-40B4-BE49-F238E27FC236}">
                <a16:creationId xmlns:a16="http://schemas.microsoft.com/office/drawing/2014/main" id="{E6520F88-E9BB-2389-0913-B47262C80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5130800"/>
          <a:ext cx="3841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62040" imgH="253800" progId="Equation.DSMT4">
                  <p:embed/>
                </p:oleObj>
              </mc:Choice>
              <mc:Fallback>
                <p:oleObj name="Equation" r:id="rId26" imgW="1562040" imgH="253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130800"/>
                        <a:ext cx="38417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Text Box 25">
            <a:extLst>
              <a:ext uri="{FF2B5EF4-FFF2-40B4-BE49-F238E27FC236}">
                <a16:creationId xmlns:a16="http://schemas.microsoft.com/office/drawing/2014/main" id="{ED77AC84-DF5D-E1DD-660D-9288B540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124450"/>
            <a:ext cx="6327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另外</a:t>
            </a:r>
            <a:r>
              <a:rPr lang="en-US" altLang="zh-CN" b="1"/>
              <a:t>,                                        </a:t>
            </a:r>
            <a:r>
              <a:rPr lang="zh-CN" altLang="en-US" b="1"/>
              <a:t>其中</a:t>
            </a:r>
            <a:r>
              <a:rPr lang="en-US" altLang="zh-CN" b="1"/>
              <a:t>,                   </a:t>
            </a:r>
          </a:p>
        </p:txBody>
      </p:sp>
      <p:graphicFrame>
        <p:nvGraphicFramePr>
          <p:cNvPr id="33804" name="Object 26">
            <a:extLst>
              <a:ext uri="{FF2B5EF4-FFF2-40B4-BE49-F238E27FC236}">
                <a16:creationId xmlns:a16="http://schemas.microsoft.com/office/drawing/2014/main" id="{0892FE87-EADC-1571-DB0B-423D43226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75" y="5130800"/>
          <a:ext cx="24987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15920" imgH="241200" progId="Equation.DSMT4">
                  <p:embed/>
                </p:oleObj>
              </mc:Choice>
              <mc:Fallback>
                <p:oleObj name="Equation" r:id="rId28" imgW="101592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130800"/>
                        <a:ext cx="24987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Text Box 27">
            <a:extLst>
              <a:ext uri="{FF2B5EF4-FFF2-40B4-BE49-F238E27FC236}">
                <a16:creationId xmlns:a16="http://schemas.microsoft.com/office/drawing/2014/main" id="{21180384-0A3E-BE46-EB2A-F1390084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727700"/>
            <a:ext cx="65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</a:p>
        </p:txBody>
      </p:sp>
      <p:graphicFrame>
        <p:nvGraphicFramePr>
          <p:cNvPr id="33805" name="Object 28">
            <a:extLst>
              <a:ext uri="{FF2B5EF4-FFF2-40B4-BE49-F238E27FC236}">
                <a16:creationId xmlns:a16="http://schemas.microsoft.com/office/drawing/2014/main" id="{54B01A81-5F5C-BDD2-E78F-240F70AAB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725" y="5784850"/>
          <a:ext cx="32416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320480" imgH="253800" progId="Equation.DSMT4">
                  <p:embed/>
                </p:oleObj>
              </mc:Choice>
              <mc:Fallback>
                <p:oleObj name="Equation" r:id="rId30" imgW="1320480" imgH="253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784850"/>
                        <a:ext cx="32416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Text Box 29">
            <a:extLst>
              <a:ext uri="{FF2B5EF4-FFF2-40B4-BE49-F238E27FC236}">
                <a16:creationId xmlns:a16="http://schemas.microsoft.com/office/drawing/2014/main" id="{08A91E8A-9030-B532-BD48-08B77E817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5802313"/>
            <a:ext cx="671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4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D54403A-5441-4815-B965-B6619E31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81192637-23AA-C9AC-D359-B0144D56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AAE259-1021-4274-8614-94083015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54F6AEC-E900-288A-963E-62674701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B8CB5D-FBE2-3871-6B88-F89004A1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18" name="Object 7">
            <a:extLst>
              <a:ext uri="{FF2B5EF4-FFF2-40B4-BE49-F238E27FC236}">
                <a16:creationId xmlns:a16="http://schemas.microsoft.com/office/drawing/2014/main" id="{F83E2ECD-74A8-67AE-69F2-08A46A9D0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142875"/>
          <a:ext cx="46339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431640" progId="Equation.DSMT4">
                  <p:embed/>
                </p:oleObj>
              </mc:Choice>
              <mc:Fallback>
                <p:oleObj name="Equation" r:id="rId8" imgW="18921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142875"/>
                        <a:ext cx="46339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8">
            <a:extLst>
              <a:ext uri="{FF2B5EF4-FFF2-40B4-BE49-F238E27FC236}">
                <a16:creationId xmlns:a16="http://schemas.microsoft.com/office/drawing/2014/main" id="{D96CF71A-ADAE-9327-41E1-74662BBC5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238250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于是                即</a:t>
            </a:r>
          </a:p>
        </p:txBody>
      </p:sp>
      <p:graphicFrame>
        <p:nvGraphicFramePr>
          <p:cNvPr id="34819" name="Object 9">
            <a:extLst>
              <a:ext uri="{FF2B5EF4-FFF2-40B4-BE49-F238E27FC236}">
                <a16:creationId xmlns:a16="http://schemas.microsoft.com/office/drawing/2014/main" id="{FE5A63B1-C936-A62E-D509-4C8141C43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1266825"/>
          <a:ext cx="12779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203040" progId="Equation.DSMT4">
                  <p:embed/>
                </p:oleObj>
              </mc:Choice>
              <mc:Fallback>
                <p:oleObj name="Equation" r:id="rId10" imgW="5205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266825"/>
                        <a:ext cx="12779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0">
            <a:extLst>
              <a:ext uri="{FF2B5EF4-FFF2-40B4-BE49-F238E27FC236}">
                <a16:creationId xmlns:a16="http://schemas.microsoft.com/office/drawing/2014/main" id="{1A420584-7750-92F1-3550-30E24C2FC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25" y="1250950"/>
          <a:ext cx="2338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228600" progId="Equation.DSMT4">
                  <p:embed/>
                </p:oleObj>
              </mc:Choice>
              <mc:Fallback>
                <p:oleObj name="Equation" r:id="rId12" imgW="952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1250950"/>
                        <a:ext cx="2338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34">
            <a:extLst>
              <a:ext uri="{FF2B5EF4-FFF2-40B4-BE49-F238E27FC236}">
                <a16:creationId xmlns:a16="http://schemas.microsoft.com/office/drawing/2014/main" id="{1AD0EA5B-9C3F-A2AA-E739-5D3B3A40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946275"/>
            <a:ext cx="610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(6)</a:t>
            </a:r>
            <a:r>
              <a:rPr lang="zh-CN" altLang="en-US" b="1"/>
              <a:t>设分块矩阵</a:t>
            </a:r>
            <a:endParaRPr lang="en-US" altLang="zh-CN" b="1"/>
          </a:p>
        </p:txBody>
      </p:sp>
      <p:graphicFrame>
        <p:nvGraphicFramePr>
          <p:cNvPr id="34821" name="Object 35">
            <a:extLst>
              <a:ext uri="{FF2B5EF4-FFF2-40B4-BE49-F238E27FC236}">
                <a16:creationId xmlns:a16="http://schemas.microsoft.com/office/drawing/2014/main" id="{4DF44569-E385-92F8-C8F4-7BE9DCCF7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1960563"/>
          <a:ext cx="1409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1320" imgH="190440" progId="Equation.DSMT4">
                  <p:embed/>
                </p:oleObj>
              </mc:Choice>
              <mc:Fallback>
                <p:oleObj name="Equation" r:id="rId14" imgW="571320" imgH="1904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960563"/>
                        <a:ext cx="1409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6">
            <a:extLst>
              <a:ext uri="{FF2B5EF4-FFF2-40B4-BE49-F238E27FC236}">
                <a16:creationId xmlns:a16="http://schemas.microsoft.com/office/drawing/2014/main" id="{5B21FF28-2281-6463-8D98-74D46E638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" y="2792413"/>
          <a:ext cx="4032250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939600" progId="Equation.DSMT4">
                  <p:embed/>
                </p:oleObj>
              </mc:Choice>
              <mc:Fallback>
                <p:oleObj name="Equation" r:id="rId16" imgW="1638000" imgH="939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792413"/>
                        <a:ext cx="4032250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37">
            <a:extLst>
              <a:ext uri="{FF2B5EF4-FFF2-40B4-BE49-F238E27FC236}">
                <a16:creationId xmlns:a16="http://schemas.microsoft.com/office/drawing/2014/main" id="{8B7CBC3B-0185-CAF1-F03D-BBCD6DDE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1922463"/>
            <a:ext cx="2197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  <a:r>
              <a:rPr lang="en-US" altLang="zh-CN" i="1"/>
              <a:t>A</a:t>
            </a:r>
            <a:r>
              <a:rPr lang="zh-CN" altLang="en-US" b="1"/>
              <a:t>的</a:t>
            </a:r>
            <a:r>
              <a:rPr lang="zh-CN" altLang="en-US" b="1">
                <a:solidFill>
                  <a:schemeClr val="tx2"/>
                </a:solidFill>
              </a:rPr>
              <a:t>转置</a:t>
            </a:r>
          </a:p>
        </p:txBody>
      </p:sp>
      <p:graphicFrame>
        <p:nvGraphicFramePr>
          <p:cNvPr id="34823" name="Object 38">
            <a:extLst>
              <a:ext uri="{FF2B5EF4-FFF2-40B4-BE49-F238E27FC236}">
                <a16:creationId xmlns:a16="http://schemas.microsoft.com/office/drawing/2014/main" id="{C8F9E688-0919-F830-90E0-B126EC3B8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2708275"/>
          <a:ext cx="418782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01720" imgH="965160" progId="Equation.DSMT4">
                  <p:embed/>
                </p:oleObj>
              </mc:Choice>
              <mc:Fallback>
                <p:oleObj name="Equation" r:id="rId18" imgW="1701720" imgH="9651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708275"/>
                        <a:ext cx="4187825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3" name="Text Box 11">
            <a:extLst>
              <a:ext uri="{FF2B5EF4-FFF2-40B4-BE49-F238E27FC236}">
                <a16:creationId xmlns:a16="http://schemas.microsoft.com/office/drawing/2014/main" id="{51EEDD75-ED21-98B7-0006-7DC5D134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815975"/>
            <a:ext cx="8793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定义   </a:t>
            </a:r>
            <a:r>
              <a:rPr lang="zh-CN" altLang="en-US" b="1"/>
              <a:t> 设    是方阵，若           则称    为</a:t>
            </a:r>
            <a:r>
              <a:rPr lang="zh-CN" altLang="en-US" b="1">
                <a:solidFill>
                  <a:schemeClr val="tx2"/>
                </a:solidFill>
              </a:rPr>
              <a:t>对称方阵</a:t>
            </a:r>
            <a:r>
              <a:rPr lang="en-US" altLang="zh-CN" b="1"/>
              <a:t>.     </a:t>
            </a:r>
          </a:p>
        </p:txBody>
      </p:sp>
      <p:graphicFrame>
        <p:nvGraphicFramePr>
          <p:cNvPr id="35842" name="Object 12">
            <a:extLst>
              <a:ext uri="{FF2B5EF4-FFF2-40B4-BE49-F238E27FC236}">
                <a16:creationId xmlns:a16="http://schemas.microsoft.com/office/drawing/2014/main" id="{CB7E431E-CA69-AF81-0CA6-A89CACA8C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877888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877888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3">
            <a:extLst>
              <a:ext uri="{FF2B5EF4-FFF2-40B4-BE49-F238E27FC236}">
                <a16:creationId xmlns:a16="http://schemas.microsoft.com/office/drawing/2014/main" id="{CF448FB9-08D6-21AF-752C-77F616D9E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814388"/>
          <a:ext cx="12795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814388"/>
                        <a:ext cx="12795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4">
            <a:extLst>
              <a:ext uri="{FF2B5EF4-FFF2-40B4-BE49-F238E27FC236}">
                <a16:creationId xmlns:a16="http://schemas.microsoft.com/office/drawing/2014/main" id="{5D5CA73F-2AD1-A939-107F-CD63FEAF4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8088" y="903288"/>
          <a:ext cx="373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903288"/>
                        <a:ext cx="3730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5">
            <a:extLst>
              <a:ext uri="{FF2B5EF4-FFF2-40B4-BE49-F238E27FC236}">
                <a16:creationId xmlns:a16="http://schemas.microsoft.com/office/drawing/2014/main" id="{DD27431E-1F31-EEA3-758A-E129B4EB7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1382713"/>
          <a:ext cx="1497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228600" progId="Equation.DSMT4">
                  <p:embed/>
                </p:oleObj>
              </mc:Choice>
              <mc:Fallback>
                <p:oleObj name="Equation" r:id="rId8" imgW="6094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382713"/>
                        <a:ext cx="1497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6">
            <a:extLst>
              <a:ext uri="{FF2B5EF4-FFF2-40B4-BE49-F238E27FC236}">
                <a16:creationId xmlns:a16="http://schemas.microsoft.com/office/drawing/2014/main" id="{B36B5850-C4DD-1447-F98E-67280244C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9725" y="1398588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398588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7">
            <a:extLst>
              <a:ext uri="{FF2B5EF4-FFF2-40B4-BE49-F238E27FC236}">
                <a16:creationId xmlns:a16="http://schemas.microsoft.com/office/drawing/2014/main" id="{1E7524A0-94E1-4067-62FE-E368A952A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1355725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若               就称    是</a:t>
            </a:r>
            <a:r>
              <a:rPr lang="zh-CN" altLang="en-US" b="1">
                <a:solidFill>
                  <a:schemeClr val="tx2"/>
                </a:solidFill>
              </a:rPr>
              <a:t>反对称方阵</a:t>
            </a:r>
            <a:r>
              <a:rPr lang="zh-CN" altLang="en-US" b="1"/>
              <a:t>，也称</a:t>
            </a:r>
          </a:p>
        </p:txBody>
      </p:sp>
      <p:sp>
        <p:nvSpPr>
          <p:cNvPr id="35855" name="Rectangle 18">
            <a:extLst>
              <a:ext uri="{FF2B5EF4-FFF2-40B4-BE49-F238E27FC236}">
                <a16:creationId xmlns:a16="http://schemas.microsoft.com/office/drawing/2014/main" id="{CBCB0608-2A35-A2D1-16FB-1287DB44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1870075"/>
            <a:ext cx="2325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斜对称方阵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5856" name="Text Box 19">
            <a:extLst>
              <a:ext uri="{FF2B5EF4-FFF2-40B4-BE49-F238E27FC236}">
                <a16:creationId xmlns:a16="http://schemas.microsoft.com/office/drawing/2014/main" id="{5CD302D8-3096-8604-EA19-6CBB1C4C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9863"/>
            <a:ext cx="90646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9.</a:t>
            </a:r>
            <a:r>
              <a:rPr lang="en-US" altLang="zh-CN" b="1"/>
              <a:t>    </a:t>
            </a:r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zh-CN" altLang="en-US" b="1"/>
              <a:t>是任意矩阵，求证</a:t>
            </a:r>
            <a:r>
              <a:rPr lang="en-US" altLang="zh-CN" b="1"/>
              <a:t>:</a:t>
            </a:r>
            <a:r>
              <a:rPr lang="en-US" altLang="zh-CN" b="1">
                <a:sym typeface="Wingdings" panose="05000000000000000000" pitchFamily="2" charset="2"/>
              </a:rPr>
              <a:t>(1)</a:t>
            </a:r>
            <a:r>
              <a:rPr kumimoji="0" lang="en-US" altLang="zh-CN" b="1" i="1"/>
              <a:t>AA</a:t>
            </a:r>
            <a:r>
              <a:rPr kumimoji="0" lang="en-US" altLang="zh-CN" b="1" i="1" baseline="30000"/>
              <a:t>T</a:t>
            </a:r>
            <a:r>
              <a:rPr lang="zh-CN" altLang="en-US" b="1"/>
              <a:t>是对称方阵</a:t>
            </a:r>
            <a:r>
              <a:rPr lang="en-US" altLang="zh-CN" b="1"/>
              <a:t>;(2)</a:t>
            </a:r>
            <a:r>
              <a:rPr lang="zh-CN" altLang="en-US" b="1"/>
              <a:t>任意方阵</a:t>
            </a:r>
            <a:r>
              <a:rPr lang="en-US" altLang="zh-CN" b="1" i="1"/>
              <a:t>A</a:t>
            </a:r>
            <a:r>
              <a:rPr lang="zh-CN" altLang="en-US" b="1"/>
              <a:t>可以写成对称方阵</a:t>
            </a:r>
            <a:r>
              <a:rPr lang="en-US" altLang="zh-CN" b="1" i="1"/>
              <a:t>S</a:t>
            </a:r>
            <a:r>
              <a:rPr lang="zh-CN" altLang="en-US" b="1"/>
              <a:t>与反对称方阵</a:t>
            </a:r>
            <a:r>
              <a:rPr lang="en-US" altLang="zh-CN" b="1" i="1"/>
              <a:t>K</a:t>
            </a:r>
            <a:r>
              <a:rPr lang="zh-CN" altLang="en-US" b="1"/>
              <a:t>之和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en-US" altLang="zh-CN" b="1" i="1"/>
              <a:t>A=S+K</a:t>
            </a:r>
            <a:r>
              <a:rPr lang="en-US" altLang="zh-CN" b="1"/>
              <a:t>.</a:t>
            </a:r>
          </a:p>
        </p:txBody>
      </p:sp>
      <p:sp>
        <p:nvSpPr>
          <p:cNvPr id="35857" name="Text Box 25">
            <a:extLst>
              <a:ext uri="{FF2B5EF4-FFF2-40B4-BE49-F238E27FC236}">
                <a16:creationId xmlns:a16="http://schemas.microsoft.com/office/drawing/2014/main" id="{3A433464-3552-7295-FAC3-B49D324C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27563"/>
            <a:ext cx="8901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  </a:t>
            </a:r>
            <a:r>
              <a:rPr lang="en-US" altLang="zh-CN" b="1"/>
              <a:t>     </a:t>
            </a:r>
            <a:r>
              <a:rPr lang="zh-CN" altLang="en-US" b="1"/>
              <a:t>设    是    阶反对称矩阵，   是   维列向量</a:t>
            </a:r>
            <a:r>
              <a:rPr lang="en-US" altLang="zh-CN" b="1"/>
              <a:t>. </a:t>
            </a:r>
          </a:p>
        </p:txBody>
      </p:sp>
      <p:sp>
        <p:nvSpPr>
          <p:cNvPr id="35858" name="Rectangle 26">
            <a:extLst>
              <a:ext uri="{FF2B5EF4-FFF2-40B4-BE49-F238E27FC236}">
                <a16:creationId xmlns:a16="http://schemas.microsoft.com/office/drawing/2014/main" id="{F2CDCBA0-C00F-4D46-87A5-90E9E41F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5197475"/>
            <a:ext cx="1408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求证：</a:t>
            </a:r>
          </a:p>
        </p:txBody>
      </p:sp>
      <p:graphicFrame>
        <p:nvGraphicFramePr>
          <p:cNvPr id="35847" name="Object 27">
            <a:extLst>
              <a:ext uri="{FF2B5EF4-FFF2-40B4-BE49-F238E27FC236}">
                <a16:creationId xmlns:a16="http://schemas.microsoft.com/office/drawing/2014/main" id="{1A7E2866-80D3-C73C-1F56-EEEE10992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472440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72440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28">
            <a:extLst>
              <a:ext uri="{FF2B5EF4-FFF2-40B4-BE49-F238E27FC236}">
                <a16:creationId xmlns:a16="http://schemas.microsoft.com/office/drawing/2014/main" id="{B2424F1A-BDB5-9377-8C9F-A67BFA91F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4745038"/>
          <a:ext cx="311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745038"/>
                        <a:ext cx="311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29">
            <a:extLst>
              <a:ext uri="{FF2B5EF4-FFF2-40B4-BE49-F238E27FC236}">
                <a16:creationId xmlns:a16="http://schemas.microsoft.com/office/drawing/2014/main" id="{5FA6D4FD-3D7B-AC51-385F-72E0041DF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4733925"/>
          <a:ext cx="436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164880" progId="Equation.DSMT4">
                  <p:embed/>
                </p:oleObj>
              </mc:Choice>
              <mc:Fallback>
                <p:oleObj name="Equation" r:id="rId16" imgW="177480" imgH="1648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733925"/>
                        <a:ext cx="436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30">
            <a:extLst>
              <a:ext uri="{FF2B5EF4-FFF2-40B4-BE49-F238E27FC236}">
                <a16:creationId xmlns:a16="http://schemas.microsoft.com/office/drawing/2014/main" id="{816E65CD-9EFA-9BED-13BE-DD2D06F9E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6513" y="4733925"/>
          <a:ext cx="311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4733925"/>
                        <a:ext cx="311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31">
            <a:extLst>
              <a:ext uri="{FF2B5EF4-FFF2-40B4-BE49-F238E27FC236}">
                <a16:creationId xmlns:a16="http://schemas.microsoft.com/office/drawing/2014/main" id="{0F38F1CF-44EC-A878-4175-D22D9DC6B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5230813"/>
          <a:ext cx="1778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600" imgH="203040" progId="Equation.DSMT4">
                  <p:embed/>
                </p:oleObj>
              </mc:Choice>
              <mc:Fallback>
                <p:oleObj name="Equation" r:id="rId20" imgW="723600" imgH="203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230813"/>
                        <a:ext cx="1778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32">
            <a:extLst>
              <a:ext uri="{FF2B5EF4-FFF2-40B4-BE49-F238E27FC236}">
                <a16:creationId xmlns:a16="http://schemas.microsoft.com/office/drawing/2014/main" id="{282961AC-9D3E-C837-E62C-8F134FFC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5770563"/>
            <a:ext cx="6507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              </a:t>
            </a:r>
            <a:r>
              <a:rPr lang="zh-CN" altLang="en-US" b="1"/>
              <a:t>由一个元组成，因此</a:t>
            </a:r>
            <a:r>
              <a:rPr lang="zh-CN" altLang="en-US" b="1">
                <a:solidFill>
                  <a:schemeClr val="tx2"/>
                </a:solidFill>
              </a:rPr>
              <a:t>    </a:t>
            </a:r>
          </a:p>
        </p:txBody>
      </p:sp>
      <p:graphicFrame>
        <p:nvGraphicFramePr>
          <p:cNvPr id="35852" name="Object 33">
            <a:extLst>
              <a:ext uri="{FF2B5EF4-FFF2-40B4-BE49-F238E27FC236}">
                <a16:creationId xmlns:a16="http://schemas.microsoft.com/office/drawing/2014/main" id="{B47393CC-7EB2-4B0B-DD37-9C41DC492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5803900"/>
          <a:ext cx="1154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69800" imgH="190440" progId="Equation.DSMT4">
                  <p:embed/>
                </p:oleObj>
              </mc:Choice>
              <mc:Fallback>
                <p:oleObj name="Equation" r:id="rId22" imgW="469800" imgH="1904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5803900"/>
                        <a:ext cx="11541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80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A25591E-A785-2600-BDC0-39E381F7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DCF85E4C-F1D0-137C-8085-5ED71E6A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2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15C534-AFAC-40D4-C613-2E5003C7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3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4EEC0AB-233B-7248-DF69-940E6560F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87769F-4D3A-5BA7-2A10-B94099AE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6" name="Object 7">
            <a:extLst>
              <a:ext uri="{FF2B5EF4-FFF2-40B4-BE49-F238E27FC236}">
                <a16:creationId xmlns:a16="http://schemas.microsoft.com/office/drawing/2014/main" id="{8D096078-E326-E547-216A-B87E35F5C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2738"/>
          <a:ext cx="88280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93880" imgH="228600" progId="Equation.DSMT4">
                  <p:embed/>
                </p:oleObj>
              </mc:Choice>
              <mc:Fallback>
                <p:oleObj name="Equation" r:id="rId8" imgW="35938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2738"/>
                        <a:ext cx="88280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8">
            <a:extLst>
              <a:ext uri="{FF2B5EF4-FFF2-40B4-BE49-F238E27FC236}">
                <a16:creationId xmlns:a16="http://schemas.microsoft.com/office/drawing/2014/main" id="{A17749E4-225D-F773-4EEF-387EF367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852488"/>
            <a:ext cx="1096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即有</a:t>
            </a:r>
          </a:p>
        </p:txBody>
      </p:sp>
      <p:graphicFrame>
        <p:nvGraphicFramePr>
          <p:cNvPr id="36867" name="Object 9">
            <a:extLst>
              <a:ext uri="{FF2B5EF4-FFF2-40B4-BE49-F238E27FC236}">
                <a16:creationId xmlns:a16="http://schemas.microsoft.com/office/drawing/2014/main" id="{07841610-E6F3-0EAB-BDB7-7CBF55F08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75" y="909638"/>
          <a:ext cx="1778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03040" progId="Equation.DSMT4">
                  <p:embed/>
                </p:oleObj>
              </mc:Choice>
              <mc:Fallback>
                <p:oleObj name="Equation" r:id="rId10" imgW="7236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909638"/>
                        <a:ext cx="1778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10">
            <a:extLst>
              <a:ext uri="{FF2B5EF4-FFF2-40B4-BE49-F238E27FC236}">
                <a16:creationId xmlns:a16="http://schemas.microsoft.com/office/drawing/2014/main" id="{40A71747-64D9-ABF6-4CCC-8D9F53FA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384300"/>
            <a:ext cx="821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定义    </a:t>
            </a:r>
            <a:r>
              <a:rPr lang="zh-CN" altLang="en-US" b="1"/>
              <a:t>                的</a:t>
            </a:r>
            <a:r>
              <a:rPr lang="zh-CN" altLang="en-US" b="1">
                <a:solidFill>
                  <a:schemeClr val="tx2"/>
                </a:solidFill>
              </a:rPr>
              <a:t>共轭矩阵</a:t>
            </a:r>
            <a:r>
              <a:rPr lang="zh-CN" altLang="en-US" b="1"/>
              <a:t>为              记作              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36868" name="Object 11">
            <a:extLst>
              <a:ext uri="{FF2B5EF4-FFF2-40B4-BE49-F238E27FC236}">
                <a16:creationId xmlns:a16="http://schemas.microsoft.com/office/drawing/2014/main" id="{28C35090-2EA6-E730-C22A-3AC207769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419225"/>
          <a:ext cx="17414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241200" progId="Equation.DSMT4">
                  <p:embed/>
                </p:oleObj>
              </mc:Choice>
              <mc:Fallback>
                <p:oleObj name="Equation" r:id="rId12" imgW="7110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19225"/>
                        <a:ext cx="17414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2">
            <a:extLst>
              <a:ext uri="{FF2B5EF4-FFF2-40B4-BE49-F238E27FC236}">
                <a16:creationId xmlns:a16="http://schemas.microsoft.com/office/drawing/2014/main" id="{C7A27F8D-BDC0-BB19-8C1B-A60757FFD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1365250"/>
          <a:ext cx="13065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0" imgH="317160" progId="Equation.DSMT4">
                  <p:embed/>
                </p:oleObj>
              </mc:Choice>
              <mc:Fallback>
                <p:oleObj name="Equation" r:id="rId14" imgW="533160" imgH="317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65250"/>
                        <a:ext cx="13065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3">
            <a:extLst>
              <a:ext uri="{FF2B5EF4-FFF2-40B4-BE49-F238E27FC236}">
                <a16:creationId xmlns:a16="http://schemas.microsoft.com/office/drawing/2014/main" id="{5BE517D7-1FE8-CE29-3FBC-FD38EDCF1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6850" y="1431925"/>
          <a:ext cx="4349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15640" progId="Equation.DSMT4">
                  <p:embed/>
                </p:oleObj>
              </mc:Choice>
              <mc:Fallback>
                <p:oleObj name="Equation" r:id="rId16" imgW="17748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1431925"/>
                        <a:ext cx="4349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Text Box 14">
            <a:extLst>
              <a:ext uri="{FF2B5EF4-FFF2-40B4-BE49-F238E27FC236}">
                <a16:creationId xmlns:a16="http://schemas.microsoft.com/office/drawing/2014/main" id="{287B37AA-F3C2-97DF-F7B9-C53A929BA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949450"/>
            <a:ext cx="4754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矩阵共轭的性质</a:t>
            </a:r>
          </a:p>
        </p:txBody>
      </p:sp>
      <p:sp>
        <p:nvSpPr>
          <p:cNvPr id="36888" name="Text Box 15">
            <a:extLst>
              <a:ext uri="{FF2B5EF4-FFF2-40B4-BE49-F238E27FC236}">
                <a16:creationId xmlns:a16="http://schemas.microsoft.com/office/drawing/2014/main" id="{AFCD2554-A364-7BB3-2FF8-34908555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2493963"/>
            <a:ext cx="3138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(1)</a:t>
            </a:r>
            <a:r>
              <a:rPr lang="en-US" altLang="zh-CN" b="1"/>
              <a:t>   </a:t>
            </a:r>
          </a:p>
        </p:txBody>
      </p:sp>
      <p:graphicFrame>
        <p:nvGraphicFramePr>
          <p:cNvPr id="36871" name="Object 16">
            <a:extLst>
              <a:ext uri="{FF2B5EF4-FFF2-40B4-BE49-F238E27FC236}">
                <a16:creationId xmlns:a16="http://schemas.microsoft.com/office/drawing/2014/main" id="{2F57706C-6697-FED1-3DD4-5218162B7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2498725"/>
          <a:ext cx="42878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52480" imgH="241200" progId="Equation.DSMT4">
                  <p:embed/>
                </p:oleObj>
              </mc:Choice>
              <mc:Fallback>
                <p:oleObj name="Equation" r:id="rId18" imgW="175248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498725"/>
                        <a:ext cx="42878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17">
            <a:extLst>
              <a:ext uri="{FF2B5EF4-FFF2-40B4-BE49-F238E27FC236}">
                <a16:creationId xmlns:a16="http://schemas.microsoft.com/office/drawing/2014/main" id="{85123A1B-C53B-334A-663E-E1767EFA8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304800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(2)   </a:t>
            </a:r>
          </a:p>
        </p:txBody>
      </p:sp>
      <p:graphicFrame>
        <p:nvGraphicFramePr>
          <p:cNvPr id="36872" name="Object 18">
            <a:extLst>
              <a:ext uri="{FF2B5EF4-FFF2-40B4-BE49-F238E27FC236}">
                <a16:creationId xmlns:a16="http://schemas.microsoft.com/office/drawing/2014/main" id="{68CF07EB-D6A3-DBD0-F959-D68421B47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3121025"/>
          <a:ext cx="4195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14320" imgH="241200" progId="Equation.DSMT4">
                  <p:embed/>
                </p:oleObj>
              </mc:Choice>
              <mc:Fallback>
                <p:oleObj name="Equation" r:id="rId20" imgW="17143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121025"/>
                        <a:ext cx="41957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0" name="Text Box 19">
            <a:extLst>
              <a:ext uri="{FF2B5EF4-FFF2-40B4-BE49-F238E27FC236}">
                <a16:creationId xmlns:a16="http://schemas.microsoft.com/office/drawing/2014/main" id="{C904D509-5A2E-A41B-84C0-7FAAD70D1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367030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(3)   </a:t>
            </a:r>
          </a:p>
        </p:txBody>
      </p:sp>
      <p:graphicFrame>
        <p:nvGraphicFramePr>
          <p:cNvPr id="36873" name="Object 20">
            <a:extLst>
              <a:ext uri="{FF2B5EF4-FFF2-40B4-BE49-F238E27FC236}">
                <a16:creationId xmlns:a16="http://schemas.microsoft.com/office/drawing/2014/main" id="{5D682602-E8B3-47F5-EBDB-D069BEC21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3717925"/>
          <a:ext cx="46609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760" imgH="241200" progId="Equation.DSMT4">
                  <p:embed/>
                </p:oleObj>
              </mc:Choice>
              <mc:Fallback>
                <p:oleObj name="Equation" r:id="rId22" imgW="190476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717925"/>
                        <a:ext cx="46609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1">
            <a:extLst>
              <a:ext uri="{FF2B5EF4-FFF2-40B4-BE49-F238E27FC236}">
                <a16:creationId xmlns:a16="http://schemas.microsoft.com/office/drawing/2014/main" id="{14CC5DD5-BFA5-42DF-9571-E6533E71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424656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(4)   </a:t>
            </a:r>
          </a:p>
        </p:txBody>
      </p:sp>
      <p:graphicFrame>
        <p:nvGraphicFramePr>
          <p:cNvPr id="36874" name="Object 22">
            <a:extLst>
              <a:ext uri="{FF2B5EF4-FFF2-40B4-BE49-F238E27FC236}">
                <a16:creationId xmlns:a16="http://schemas.microsoft.com/office/drawing/2014/main" id="{D4845880-7703-5059-43BF-F91C1BC66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4281488"/>
          <a:ext cx="30765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57120" imgH="266400" progId="Equation.DSMT4">
                  <p:embed/>
                </p:oleObj>
              </mc:Choice>
              <mc:Fallback>
                <p:oleObj name="Equation" r:id="rId24" imgW="1257120" imgH="266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281488"/>
                        <a:ext cx="30765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Text Box 23">
            <a:extLst>
              <a:ext uri="{FF2B5EF4-FFF2-40B4-BE49-F238E27FC236}">
                <a16:creationId xmlns:a16="http://schemas.microsoft.com/office/drawing/2014/main" id="{F1B946CF-1743-310E-9F95-3A36D5D4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4954588"/>
            <a:ext cx="9080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定义   </a:t>
            </a:r>
            <a:r>
              <a:rPr lang="zh-CN" altLang="en-US" b="1"/>
              <a:t>设               若             则称    为</a:t>
            </a:r>
            <a:r>
              <a:rPr lang="en-US" altLang="zh-CN" b="1">
                <a:solidFill>
                  <a:schemeClr val="tx2"/>
                </a:solidFill>
              </a:rPr>
              <a:t>Hermite</a:t>
            </a:r>
            <a:r>
              <a:rPr lang="zh-CN" altLang="en-US" b="1">
                <a:solidFill>
                  <a:schemeClr val="tx2"/>
                </a:solidFill>
              </a:rPr>
              <a:t>方阵</a:t>
            </a:r>
            <a:r>
              <a:rPr lang="en-US" altLang="zh-CN" b="1"/>
              <a:t>.     </a:t>
            </a:r>
          </a:p>
        </p:txBody>
      </p:sp>
      <p:graphicFrame>
        <p:nvGraphicFramePr>
          <p:cNvPr id="36875" name="Object 24">
            <a:extLst>
              <a:ext uri="{FF2B5EF4-FFF2-40B4-BE49-F238E27FC236}">
                <a16:creationId xmlns:a16="http://schemas.microsoft.com/office/drawing/2014/main" id="{9974F8FD-7D72-D6C3-D1A4-47EF24D95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4954588"/>
          <a:ext cx="15255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22080" imgH="228600" progId="Equation.DSMT4">
                  <p:embed/>
                </p:oleObj>
              </mc:Choice>
              <mc:Fallback>
                <p:oleObj name="Equation" r:id="rId26" imgW="6220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954588"/>
                        <a:ext cx="15255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25">
            <a:extLst>
              <a:ext uri="{FF2B5EF4-FFF2-40B4-BE49-F238E27FC236}">
                <a16:creationId xmlns:a16="http://schemas.microsoft.com/office/drawing/2014/main" id="{D076EF19-6FC1-5CAF-CBAA-ED913F2F7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4905375"/>
          <a:ext cx="1279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20560" imgH="266400" progId="Equation.DSMT4">
                  <p:embed/>
                </p:oleObj>
              </mc:Choice>
              <mc:Fallback>
                <p:oleObj name="Equation" r:id="rId28" imgW="520560" imgH="26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905375"/>
                        <a:ext cx="12795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6">
            <a:extLst>
              <a:ext uri="{FF2B5EF4-FFF2-40B4-BE49-F238E27FC236}">
                <a16:creationId xmlns:a16="http://schemas.microsoft.com/office/drawing/2014/main" id="{2868F5B1-7E0B-D7F4-570A-01F33FB87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25" y="5041900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2280" imgH="164880" progId="Equation.DSMT4">
                  <p:embed/>
                </p:oleObj>
              </mc:Choice>
              <mc:Fallback>
                <p:oleObj name="Equation" r:id="rId30" imgW="15228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5041900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27">
            <a:extLst>
              <a:ext uri="{FF2B5EF4-FFF2-40B4-BE49-F238E27FC236}">
                <a16:creationId xmlns:a16="http://schemas.microsoft.com/office/drawing/2014/main" id="{4948CA0B-BD0B-E106-1960-30D1868D0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5491163"/>
          <a:ext cx="14970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09480" imgH="266400" progId="Equation.DSMT4">
                  <p:embed/>
                </p:oleObj>
              </mc:Choice>
              <mc:Fallback>
                <p:oleObj name="Equation" r:id="rId32" imgW="609480" imgH="26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491163"/>
                        <a:ext cx="14970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28">
            <a:extLst>
              <a:ext uri="{FF2B5EF4-FFF2-40B4-BE49-F238E27FC236}">
                <a16:creationId xmlns:a16="http://schemas.microsoft.com/office/drawing/2014/main" id="{1544DF73-64DA-8BA1-5A30-6F544B34F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2888" y="563245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52280" imgH="164880" progId="Equation.DSMT4">
                  <p:embed/>
                </p:oleObj>
              </mc:Choice>
              <mc:Fallback>
                <p:oleObj name="Equation" r:id="rId34" imgW="152280" imgH="1648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563245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Rectangle 29">
            <a:extLst>
              <a:ext uri="{FF2B5EF4-FFF2-40B4-BE49-F238E27FC236}">
                <a16:creationId xmlns:a16="http://schemas.microsoft.com/office/drawing/2014/main" id="{801D1951-7359-6D83-B3AF-782411A3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5568950"/>
            <a:ext cx="763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若               就称    是</a:t>
            </a:r>
            <a:r>
              <a:rPr lang="zh-CN" altLang="en-US" b="1">
                <a:solidFill>
                  <a:schemeClr val="tx2"/>
                </a:solidFill>
              </a:rPr>
              <a:t>反</a:t>
            </a:r>
            <a:r>
              <a:rPr lang="en-US" altLang="zh-CN" b="1">
                <a:solidFill>
                  <a:schemeClr val="tx2"/>
                </a:solidFill>
              </a:rPr>
              <a:t>Hermite</a:t>
            </a:r>
            <a:r>
              <a:rPr lang="zh-CN" altLang="en-US" b="1">
                <a:solidFill>
                  <a:schemeClr val="tx2"/>
                </a:solidFill>
              </a:rPr>
              <a:t>方阵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endParaRPr lang="en-US" altLang="zh-CN" b="1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>
            <a:extLst>
              <a:ext uri="{FF2B5EF4-FFF2-40B4-BE49-F238E27FC236}">
                <a16:creationId xmlns:a16="http://schemas.microsoft.com/office/drawing/2014/main" id="{F1B8EF4B-98C3-FDD9-5C92-D3FAD6F1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430213"/>
            <a:ext cx="810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复矩阵</a:t>
            </a:r>
            <a:r>
              <a:rPr lang="en-US" altLang="zh-CN" i="1"/>
              <a:t>A</a:t>
            </a:r>
            <a:r>
              <a:rPr lang="zh-CN" altLang="en-US"/>
              <a:t>的共轭转置记为</a:t>
            </a:r>
            <a:r>
              <a:rPr lang="en-US" altLang="zh-CN" i="1"/>
              <a:t>A</a:t>
            </a:r>
            <a:r>
              <a:rPr lang="en-US" altLang="zh-CN" baseline="30000"/>
              <a:t>*</a:t>
            </a:r>
            <a:r>
              <a:rPr lang="zh-CN" altLang="en-US"/>
              <a:t>则如下性质成立</a:t>
            </a:r>
            <a:r>
              <a:rPr lang="en-US" altLang="zh-CN"/>
              <a:t>:</a:t>
            </a:r>
            <a:endParaRPr lang="en-US" altLang="zh-CN" baseline="30000"/>
          </a:p>
        </p:txBody>
      </p:sp>
      <p:graphicFrame>
        <p:nvGraphicFramePr>
          <p:cNvPr id="37890" name="Object 5">
            <a:extLst>
              <a:ext uri="{FF2B5EF4-FFF2-40B4-BE49-F238E27FC236}">
                <a16:creationId xmlns:a16="http://schemas.microsoft.com/office/drawing/2014/main" id="{1DAD57FC-9EFD-43C7-B61D-A7A4E2369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6613" y="1273175"/>
          <a:ext cx="3563937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4200" imgH="1295280" progId="Equation.3">
                  <p:embed/>
                </p:oleObj>
              </mc:Choice>
              <mc:Fallback>
                <p:oleObj name="公式" r:id="rId2" imgW="1384200" imgH="1295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273175"/>
                        <a:ext cx="3563937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2" descr="机动">
            <a:extLst>
              <a:ext uri="{FF2B5EF4-FFF2-40B4-BE49-F238E27FC236}">
                <a16:creationId xmlns:a16="http://schemas.microsoft.com/office/drawing/2014/main" id="{A8C51FB8-BB5C-0364-37E5-DFCF87CB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 Box 3">
            <a:extLst>
              <a:ext uri="{FF2B5EF4-FFF2-40B4-BE49-F238E27FC236}">
                <a16:creationId xmlns:a16="http://schemas.microsoft.com/office/drawing/2014/main" id="{090BDFF6-00D3-FB02-97A4-C4EA6361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62" name="Picture 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93C135C-5527-D1AB-7173-81B5556D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5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DBFDF867-B2B4-5967-7C73-B72DBE2A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0426E5-0205-E0E0-56D2-BFA87A1B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FBDA0F5-E0AC-FB28-0CAD-54BB6B00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23ACBD-E098-259B-2DFB-56F2638C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7" name="Group 9">
            <a:extLst>
              <a:ext uri="{FF2B5EF4-FFF2-40B4-BE49-F238E27FC236}">
                <a16:creationId xmlns:a16="http://schemas.microsoft.com/office/drawing/2014/main" id="{6E4F2535-D048-4D08-9BDC-CD6539B74A79}"/>
              </a:ext>
            </a:extLst>
          </p:cNvPr>
          <p:cNvGrpSpPr>
            <a:grpSpLocks/>
          </p:cNvGrpSpPr>
          <p:nvPr/>
        </p:nvGrpSpPr>
        <p:grpSpPr bwMode="auto">
          <a:xfrm>
            <a:off x="101600" y="225425"/>
            <a:ext cx="8582025" cy="6030913"/>
            <a:chOff x="64" y="142"/>
            <a:chExt cx="5406" cy="3799"/>
          </a:xfrm>
        </p:grpSpPr>
        <p:sp>
          <p:nvSpPr>
            <p:cNvPr id="2068" name="Text Box 10">
              <a:extLst>
                <a:ext uri="{FF2B5EF4-FFF2-40B4-BE49-F238E27FC236}">
                  <a16:creationId xmlns:a16="http://schemas.microsoft.com/office/drawing/2014/main" id="{E41885B5-3CA8-2CAE-2479-077F84B96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752"/>
              <a:ext cx="14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chemeClr val="tx2"/>
                  </a:solidFill>
                </a:rPr>
                <a:t>注意</a:t>
              </a:r>
              <a:r>
                <a:rPr lang="en-US" altLang="zh-CN" b="1">
                  <a:solidFill>
                    <a:schemeClr val="tx2"/>
                  </a:solidFill>
                </a:rPr>
                <a:t>:</a:t>
              </a:r>
            </a:p>
          </p:txBody>
        </p:sp>
        <p:sp>
          <p:nvSpPr>
            <p:cNvPr id="2069" name="Text Box 11">
              <a:extLst>
                <a:ext uri="{FF2B5EF4-FFF2-40B4-BE49-F238E27FC236}">
                  <a16:creationId xmlns:a16="http://schemas.microsoft.com/office/drawing/2014/main" id="{CBC46A8D-450D-0BC8-CE51-90E3D926F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" y="2484"/>
              <a:ext cx="52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矩阵的线性运算</a:t>
              </a:r>
              <a:r>
                <a:rPr lang="en-US" altLang="zh-CN" b="1">
                  <a:solidFill>
                    <a:schemeClr val="tx2"/>
                  </a:solidFill>
                </a:rPr>
                <a:t>-</a:t>
              </a:r>
              <a:r>
                <a:rPr lang="zh-CN" altLang="en-US" sz="3600" b="1">
                  <a:solidFill>
                    <a:schemeClr val="tx2"/>
                  </a:solidFill>
                </a:rPr>
                <a:t>乘法 </a:t>
              </a:r>
              <a:r>
                <a:rPr lang="en-US" altLang="zh-CN" sz="3600" b="1">
                  <a:solidFill>
                    <a:schemeClr val="tx2"/>
                  </a:solidFill>
                </a:rPr>
                <a:t>(</a:t>
              </a:r>
              <a:r>
                <a:rPr lang="zh-CN" altLang="en-US" sz="3600" b="1">
                  <a:solidFill>
                    <a:schemeClr val="tx2"/>
                  </a:solidFill>
                </a:rPr>
                <a:t>矩阵的数乘</a:t>
              </a:r>
              <a:r>
                <a:rPr lang="en-US" altLang="zh-CN" sz="3600" b="1">
                  <a:solidFill>
                    <a:schemeClr val="tx2"/>
                  </a:solidFill>
                </a:rPr>
                <a:t>)</a:t>
              </a:r>
            </a:p>
          </p:txBody>
        </p:sp>
        <p:graphicFrame>
          <p:nvGraphicFramePr>
            <p:cNvPr id="2050" name="Object 12">
              <a:extLst>
                <a:ext uri="{FF2B5EF4-FFF2-40B4-BE49-F238E27FC236}">
                  <a16:creationId xmlns:a16="http://schemas.microsoft.com/office/drawing/2014/main" id="{23EAABDB-0798-E6F1-95E2-008DC2E410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6" y="1804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14120" imgH="215640" progId="Equation.3">
                    <p:embed/>
                  </p:oleObj>
                </mc:Choice>
                <mc:Fallback>
                  <p:oleObj name="公式" r:id="rId9" imgW="11412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1804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13">
              <a:extLst>
                <a:ext uri="{FF2B5EF4-FFF2-40B4-BE49-F238E27FC236}">
                  <a16:creationId xmlns:a16="http://schemas.microsoft.com/office/drawing/2014/main" id="{9CBB52F6-4BB0-65B0-83D3-A315D072B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2" y="1804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14120" imgH="215640" progId="Equation.3">
                    <p:embed/>
                  </p:oleObj>
                </mc:Choice>
                <mc:Fallback>
                  <p:oleObj name="公式" r:id="rId11" imgW="11412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1804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14">
              <a:extLst>
                <a:ext uri="{FF2B5EF4-FFF2-40B4-BE49-F238E27FC236}">
                  <a16:creationId xmlns:a16="http://schemas.microsoft.com/office/drawing/2014/main" id="{FB05760B-56EF-9498-41DD-376237A174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3" y="2016"/>
            <a:ext cx="13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360" imgH="75960" progId="Equation.DSMT4">
                    <p:embed/>
                  </p:oleObj>
                </mc:Choice>
                <mc:Fallback>
                  <p:oleObj name="Equation" r:id="rId12" imgW="63360" imgH="759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2016"/>
                          <a:ext cx="13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15">
              <a:extLst>
                <a:ext uri="{FF2B5EF4-FFF2-40B4-BE49-F238E27FC236}">
                  <a16:creationId xmlns:a16="http://schemas.microsoft.com/office/drawing/2014/main" id="{14E0E618-5281-B48C-A5AB-B34794AE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772"/>
              <a:ext cx="45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/>
                <a:t>具有相同的行与列的矩阵，才能相加减</a:t>
              </a:r>
            </a:p>
          </p:txBody>
        </p:sp>
        <p:sp>
          <p:nvSpPr>
            <p:cNvPr id="2071" name="Rectangle 16">
              <a:extLst>
                <a:ext uri="{FF2B5EF4-FFF2-40B4-BE49-F238E27FC236}">
                  <a16:creationId xmlns:a16="http://schemas.microsoft.com/office/drawing/2014/main" id="{EB2446EC-2B74-77C4-42B8-20D75A29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" y="976"/>
              <a:ext cx="50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由加法可以定义减法：</a:t>
              </a:r>
            </a:p>
          </p:txBody>
        </p:sp>
        <p:graphicFrame>
          <p:nvGraphicFramePr>
            <p:cNvPr id="2053" name="Object 17">
              <a:extLst>
                <a:ext uri="{FF2B5EF4-FFF2-40B4-BE49-F238E27FC236}">
                  <a16:creationId xmlns:a16="http://schemas.microsoft.com/office/drawing/2014/main" id="{A3A4E3FB-DB7B-CBF7-537E-5A4DD0D18C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0" y="204"/>
            <a:ext cx="17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177480" progId="Equation.DSMT4">
                    <p:embed/>
                  </p:oleObj>
                </mc:Choice>
                <mc:Fallback>
                  <p:oleObj name="Equation" r:id="rId14" imgW="116820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204"/>
                          <a:ext cx="178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2" name="Text Box 18">
              <a:extLst>
                <a:ext uri="{FF2B5EF4-FFF2-40B4-BE49-F238E27FC236}">
                  <a16:creationId xmlns:a16="http://schemas.microsoft.com/office/drawing/2014/main" id="{E5C3666F-037E-8D2E-1E2E-ADCAD261E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42"/>
              <a:ext cx="12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且对任意</a:t>
              </a:r>
            </a:p>
          </p:txBody>
        </p:sp>
        <p:graphicFrame>
          <p:nvGraphicFramePr>
            <p:cNvPr id="2054" name="Object 19">
              <a:extLst>
                <a:ext uri="{FF2B5EF4-FFF2-40B4-BE49-F238E27FC236}">
                  <a16:creationId xmlns:a16="http://schemas.microsoft.com/office/drawing/2014/main" id="{7CB97490-3CC0-D4EE-412E-BC3DF31074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7" y="162"/>
            <a:ext cx="96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22080" imgH="228600" progId="Equation.DSMT4">
                    <p:embed/>
                  </p:oleObj>
                </mc:Choice>
                <mc:Fallback>
                  <p:oleObj name="Equation" r:id="rId16" imgW="62208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162"/>
                          <a:ext cx="961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Text Box 20">
              <a:extLst>
                <a:ext uri="{FF2B5EF4-FFF2-40B4-BE49-F238E27FC236}">
                  <a16:creationId xmlns:a16="http://schemas.microsoft.com/office/drawing/2014/main" id="{69F6CAB7-1F1C-461F-8FDC-E48855440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148"/>
              <a:ext cx="8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都有</a:t>
              </a:r>
            </a:p>
          </p:txBody>
        </p:sp>
        <p:sp>
          <p:nvSpPr>
            <p:cNvPr id="2074" name="Text Box 21">
              <a:extLst>
                <a:ext uri="{FF2B5EF4-FFF2-40B4-BE49-F238E27FC236}">
                  <a16:creationId xmlns:a16="http://schemas.microsoft.com/office/drawing/2014/main" id="{0EF803FC-182C-1C3F-E63F-21639ED4D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" y="557"/>
              <a:ext cx="1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tx2"/>
                  </a:solidFill>
                </a:rPr>
                <a:t>(4). </a:t>
              </a:r>
              <a:r>
                <a:rPr lang="zh-CN" altLang="en-US" b="1">
                  <a:solidFill>
                    <a:schemeClr val="tx2"/>
                  </a:solidFill>
                </a:rPr>
                <a:t>负元：</a:t>
              </a:r>
            </a:p>
          </p:txBody>
        </p:sp>
        <p:graphicFrame>
          <p:nvGraphicFramePr>
            <p:cNvPr id="2055" name="Object 22">
              <a:extLst>
                <a:ext uri="{FF2B5EF4-FFF2-40B4-BE49-F238E27FC236}">
                  <a16:creationId xmlns:a16="http://schemas.microsoft.com/office/drawing/2014/main" id="{13C8AC68-812F-953E-E981-B1D9EB3F6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2" y="551"/>
            <a:ext cx="1452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39600" imgH="241200" progId="Equation.DSMT4">
                    <p:embed/>
                  </p:oleObj>
                </mc:Choice>
                <mc:Fallback>
                  <p:oleObj name="Equation" r:id="rId18" imgW="939600" imgH="241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551"/>
                          <a:ext cx="1452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23">
              <a:extLst>
                <a:ext uri="{FF2B5EF4-FFF2-40B4-BE49-F238E27FC236}">
                  <a16:creationId xmlns:a16="http://schemas.microsoft.com/office/drawing/2014/main" id="{0352B9DE-EC1E-DCBE-95CF-938071D1C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6" y="606"/>
            <a:ext cx="236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49080" imgH="203040" progId="Equation.DSMT4">
                    <p:embed/>
                  </p:oleObj>
                </mc:Choice>
                <mc:Fallback>
                  <p:oleObj name="Equation" r:id="rId20" imgW="1549080" imgH="2030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606"/>
                          <a:ext cx="236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24">
              <a:extLst>
                <a:ext uri="{FF2B5EF4-FFF2-40B4-BE49-F238E27FC236}">
                  <a16:creationId xmlns:a16="http://schemas.microsoft.com/office/drawing/2014/main" id="{35231556-DCCC-9A93-B32E-C0566EC6B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3" y="1383"/>
            <a:ext cx="454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971800" imgH="241200" progId="Equation.DSMT4">
                    <p:embed/>
                  </p:oleObj>
                </mc:Choice>
                <mc:Fallback>
                  <p:oleObj name="Equation" r:id="rId22" imgW="2971800" imgH="241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383"/>
                          <a:ext cx="454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5" name="Text Box 25">
              <a:extLst>
                <a:ext uri="{FF2B5EF4-FFF2-40B4-BE49-F238E27FC236}">
                  <a16:creationId xmlns:a16="http://schemas.microsoft.com/office/drawing/2014/main" id="{956A8511-11E9-E4F1-A675-8020231BC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" y="2865"/>
              <a:ext cx="12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对任意</a:t>
              </a:r>
            </a:p>
          </p:txBody>
        </p:sp>
        <p:graphicFrame>
          <p:nvGraphicFramePr>
            <p:cNvPr id="2058" name="Object 26">
              <a:extLst>
                <a:ext uri="{FF2B5EF4-FFF2-40B4-BE49-F238E27FC236}">
                  <a16:creationId xmlns:a16="http://schemas.microsoft.com/office/drawing/2014/main" id="{DA4B6C82-6CEE-A2A8-3E94-0F735ADF0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5" y="2875"/>
            <a:ext cx="158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28520" imgH="228600" progId="Equation.DSMT4">
                    <p:embed/>
                  </p:oleObj>
                </mc:Choice>
                <mc:Fallback>
                  <p:oleObj name="Equation" r:id="rId24" imgW="102852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2875"/>
                          <a:ext cx="158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6" name="Text Box 27">
              <a:extLst>
                <a:ext uri="{FF2B5EF4-FFF2-40B4-BE49-F238E27FC236}">
                  <a16:creationId xmlns:a16="http://schemas.microsoft.com/office/drawing/2014/main" id="{78574F73-FF50-C33A-F828-06F1AABF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2886"/>
              <a:ext cx="9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相乘</a:t>
              </a:r>
              <a:r>
                <a:rPr lang="zh-CN" altLang="en-US" b="1"/>
                <a:t>得</a:t>
              </a:r>
            </a:p>
          </p:txBody>
        </p:sp>
        <p:graphicFrame>
          <p:nvGraphicFramePr>
            <p:cNvPr id="2059" name="Object 28">
              <a:extLst>
                <a:ext uri="{FF2B5EF4-FFF2-40B4-BE49-F238E27FC236}">
                  <a16:creationId xmlns:a16="http://schemas.microsoft.com/office/drawing/2014/main" id="{134EAEB7-B290-0FF1-80E8-B1A92D2C8F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6" y="3256"/>
            <a:ext cx="247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00200" imgH="241200" progId="Equation.DSMT4">
                    <p:embed/>
                  </p:oleObj>
                </mc:Choice>
                <mc:Fallback>
                  <p:oleObj name="Equation" r:id="rId26" imgW="1600200" imgH="2412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56"/>
                          <a:ext cx="2471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Text Box 29">
              <a:extLst>
                <a:ext uri="{FF2B5EF4-FFF2-40B4-BE49-F238E27FC236}">
                  <a16:creationId xmlns:a16="http://schemas.microsoft.com/office/drawing/2014/main" id="{9529FB04-BA2B-1B39-A90B-DF4896C18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3576"/>
              <a:ext cx="17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具有如下性质：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6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E173B88-F81D-1E03-8B97-FF8BB6B3A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7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88512CF0-5F4E-F6C1-79F9-B3F539D9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8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0FEB10-C433-72FB-6763-86413C4F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C5D7001-6181-EBBA-B228-EAB63EB8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DAA5D6-8BDF-BE9A-B0F2-3490F00C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Text Box 7">
            <a:extLst>
              <a:ext uri="{FF2B5EF4-FFF2-40B4-BE49-F238E27FC236}">
                <a16:creationId xmlns:a16="http://schemas.microsoft.com/office/drawing/2014/main" id="{02887985-03A6-9DA4-A0F0-2F62847D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354013"/>
            <a:ext cx="8809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/>
              <a:t>      </a:t>
            </a:r>
            <a:r>
              <a:rPr lang="zh-CN" altLang="en-US" b="1"/>
              <a:t>是复数域上的非零矩阵</a:t>
            </a:r>
            <a:r>
              <a:rPr lang="en-US" altLang="zh-CN" b="1"/>
              <a:t>.  </a:t>
            </a:r>
            <a:r>
              <a:rPr lang="zh-CN" altLang="en-US" b="1"/>
              <a:t>求证：</a:t>
            </a:r>
          </a:p>
        </p:txBody>
      </p:sp>
      <p:graphicFrame>
        <p:nvGraphicFramePr>
          <p:cNvPr id="38914" name="Object 8">
            <a:extLst>
              <a:ext uri="{FF2B5EF4-FFF2-40B4-BE49-F238E27FC236}">
                <a16:creationId xmlns:a16="http://schemas.microsoft.com/office/drawing/2014/main" id="{9B229D81-952A-6E41-98B1-C8E872A04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43021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3021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9">
            <a:extLst>
              <a:ext uri="{FF2B5EF4-FFF2-40B4-BE49-F238E27FC236}">
                <a16:creationId xmlns:a16="http://schemas.microsoft.com/office/drawing/2014/main" id="{9CDD8F7B-3B17-8882-ED90-233854A3F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2088" y="266700"/>
          <a:ext cx="1435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241200" progId="Equation.DSMT4">
                  <p:embed/>
                </p:oleObj>
              </mc:Choice>
              <mc:Fallback>
                <p:oleObj name="Equation" r:id="rId10" imgW="5839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266700"/>
                        <a:ext cx="1435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 Box 10">
            <a:extLst>
              <a:ext uri="{FF2B5EF4-FFF2-40B4-BE49-F238E27FC236}">
                <a16:creationId xmlns:a16="http://schemas.microsoft.com/office/drawing/2014/main" id="{D9CF12FE-ECEB-A564-D2E4-61BBEE4F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012825"/>
            <a:ext cx="813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zh-CN" altLang="en-US" b="1"/>
              <a:t>   设                   则                       其中</a:t>
            </a:r>
          </a:p>
        </p:txBody>
      </p:sp>
      <p:graphicFrame>
        <p:nvGraphicFramePr>
          <p:cNvPr id="38916" name="Object 11">
            <a:extLst>
              <a:ext uri="{FF2B5EF4-FFF2-40B4-BE49-F238E27FC236}">
                <a16:creationId xmlns:a16="http://schemas.microsoft.com/office/drawing/2014/main" id="{618710A2-9B0F-71B1-5970-C80554A2F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1044575"/>
          <a:ext cx="18653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760" imgH="241200" progId="Equation.DSMT4">
                  <p:embed/>
                </p:oleObj>
              </mc:Choice>
              <mc:Fallback>
                <p:oleObj name="Equation" r:id="rId12" imgW="7617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044575"/>
                        <a:ext cx="18653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2">
            <a:extLst>
              <a:ext uri="{FF2B5EF4-FFF2-40B4-BE49-F238E27FC236}">
                <a16:creationId xmlns:a16="http://schemas.microsoft.com/office/drawing/2014/main" id="{E900DA9A-B67B-EFF4-7FEB-4B461BAC6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9888" y="990600"/>
          <a:ext cx="21463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330120" progId="Equation.DSMT4">
                  <p:embed/>
                </p:oleObj>
              </mc:Choice>
              <mc:Fallback>
                <p:oleObj name="Equation" r:id="rId14" imgW="876240" imgH="3301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990600"/>
                        <a:ext cx="21463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3">
            <a:extLst>
              <a:ext uri="{FF2B5EF4-FFF2-40B4-BE49-F238E27FC236}">
                <a16:creationId xmlns:a16="http://schemas.microsoft.com/office/drawing/2014/main" id="{A89868D5-33CA-AF8A-EE4A-3872CC7DB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75" y="1069975"/>
          <a:ext cx="13128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241200" progId="Equation.DSMT4">
                  <p:embed/>
                </p:oleObj>
              </mc:Choice>
              <mc:Fallback>
                <p:oleObj name="Equation" r:id="rId16" imgW="53316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1069975"/>
                        <a:ext cx="13128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Text Box 14">
            <a:extLst>
              <a:ext uri="{FF2B5EF4-FFF2-40B4-BE49-F238E27FC236}">
                <a16:creationId xmlns:a16="http://schemas.microsoft.com/office/drawing/2014/main" id="{73C50E5D-F3FA-372C-ED95-3C587BE8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719263"/>
            <a:ext cx="5289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于是                                其中</a:t>
            </a:r>
          </a:p>
        </p:txBody>
      </p:sp>
      <p:graphicFrame>
        <p:nvGraphicFramePr>
          <p:cNvPr id="38919" name="Object 15">
            <a:extLst>
              <a:ext uri="{FF2B5EF4-FFF2-40B4-BE49-F238E27FC236}">
                <a16:creationId xmlns:a16="http://schemas.microsoft.com/office/drawing/2014/main" id="{E86B0544-BFFC-A200-2ACA-9389C2AC3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1635125"/>
          <a:ext cx="29638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6360" imgH="291960" progId="Equation.DSMT4">
                  <p:embed/>
                </p:oleObj>
              </mc:Choice>
              <mc:Fallback>
                <p:oleObj name="Equation" r:id="rId18" imgW="120636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1635125"/>
                        <a:ext cx="29638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6">
            <a:extLst>
              <a:ext uri="{FF2B5EF4-FFF2-40B4-BE49-F238E27FC236}">
                <a16:creationId xmlns:a16="http://schemas.microsoft.com/office/drawing/2014/main" id="{34C4BE20-C2D2-5271-A2EF-DC90CFD93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2227263"/>
          <a:ext cx="3949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12800" imgH="431640" progId="Equation.DSMT4">
                  <p:embed/>
                </p:oleObj>
              </mc:Choice>
              <mc:Fallback>
                <p:oleObj name="Equation" r:id="rId20" imgW="16128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227263"/>
                        <a:ext cx="3949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Text Box 17">
            <a:extLst>
              <a:ext uri="{FF2B5EF4-FFF2-40B4-BE49-F238E27FC236}">
                <a16:creationId xmlns:a16="http://schemas.microsoft.com/office/drawing/2014/main" id="{5936166E-C2BE-CB31-2DAC-344FD2E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1225"/>
            <a:ext cx="1554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特别</a:t>
            </a:r>
          </a:p>
        </p:txBody>
      </p:sp>
      <p:graphicFrame>
        <p:nvGraphicFramePr>
          <p:cNvPr id="38921" name="Object 18">
            <a:extLst>
              <a:ext uri="{FF2B5EF4-FFF2-40B4-BE49-F238E27FC236}">
                <a16:creationId xmlns:a16="http://schemas.microsoft.com/office/drawing/2014/main" id="{AEA79E7F-37A3-AF10-5C6F-796BF31D1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286125"/>
          <a:ext cx="3856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640" imgH="431640" progId="Equation.DSMT4">
                  <p:embed/>
                </p:oleObj>
              </mc:Choice>
              <mc:Fallback>
                <p:oleObj name="Equation" r:id="rId22" imgW="157464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6125"/>
                        <a:ext cx="38560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19">
            <a:extLst>
              <a:ext uri="{FF2B5EF4-FFF2-40B4-BE49-F238E27FC236}">
                <a16:creationId xmlns:a16="http://schemas.microsoft.com/office/drawing/2014/main" id="{05934364-24D4-8EF9-B7B4-AB71D5F6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4425950"/>
            <a:ext cx="7423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由于            必存在某个元             对应的  </a:t>
            </a:r>
          </a:p>
        </p:txBody>
      </p:sp>
      <p:graphicFrame>
        <p:nvGraphicFramePr>
          <p:cNvPr id="38922" name="Object 20">
            <a:extLst>
              <a:ext uri="{FF2B5EF4-FFF2-40B4-BE49-F238E27FC236}">
                <a16:creationId xmlns:a16="http://schemas.microsoft.com/office/drawing/2014/main" id="{1D77D822-51C2-C1C7-CEC3-C7B20583C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4498975"/>
          <a:ext cx="10271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9040" imgH="203040" progId="Equation.DSMT4">
                  <p:embed/>
                </p:oleObj>
              </mc:Choice>
              <mc:Fallback>
                <p:oleObj name="Equation" r:id="rId24" imgW="41904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498975"/>
                        <a:ext cx="10271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21">
            <a:extLst>
              <a:ext uri="{FF2B5EF4-FFF2-40B4-BE49-F238E27FC236}">
                <a16:creationId xmlns:a16="http://schemas.microsoft.com/office/drawing/2014/main" id="{FEE14639-E4D8-07FF-6CEF-4D6BE2B64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1350" y="4410075"/>
          <a:ext cx="11493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69800" imgH="228600" progId="Equation.DSMT4">
                  <p:embed/>
                </p:oleObj>
              </mc:Choice>
              <mc:Fallback>
                <p:oleObj name="Equation" r:id="rId26" imgW="4698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410075"/>
                        <a:ext cx="11493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22">
            <a:extLst>
              <a:ext uri="{FF2B5EF4-FFF2-40B4-BE49-F238E27FC236}">
                <a16:creationId xmlns:a16="http://schemas.microsoft.com/office/drawing/2014/main" id="{E05E91B1-3038-2F7C-79F9-71EBC5A85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5135563"/>
          <a:ext cx="21748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88840" imgH="241200" progId="Equation.DSMT4">
                  <p:embed/>
                </p:oleObj>
              </mc:Choice>
              <mc:Fallback>
                <p:oleObj name="Equation" r:id="rId28" imgW="88884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135563"/>
                        <a:ext cx="21748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Text Box 23">
            <a:extLst>
              <a:ext uri="{FF2B5EF4-FFF2-40B4-BE49-F238E27FC236}">
                <a16:creationId xmlns:a16="http://schemas.microsoft.com/office/drawing/2014/main" id="{019402E6-8C08-285B-7E1F-B1F4CFC3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5151438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因此，</a:t>
            </a:r>
          </a:p>
        </p:txBody>
      </p:sp>
      <p:graphicFrame>
        <p:nvGraphicFramePr>
          <p:cNvPr id="38925" name="Object 24">
            <a:extLst>
              <a:ext uri="{FF2B5EF4-FFF2-40B4-BE49-F238E27FC236}">
                <a16:creationId xmlns:a16="http://schemas.microsoft.com/office/drawing/2014/main" id="{D030FCB0-99D4-50B6-AFD4-4BC3A4112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8" y="5114925"/>
          <a:ext cx="2089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50680" imgH="241200" progId="Equation.DSMT4">
                  <p:embed/>
                </p:oleObj>
              </mc:Choice>
              <mc:Fallback>
                <p:oleObj name="Equation" r:id="rId30" imgW="85068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5114925"/>
                        <a:ext cx="2089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7">
            <a:extLst>
              <a:ext uri="{FF2B5EF4-FFF2-40B4-BE49-F238E27FC236}">
                <a16:creationId xmlns:a16="http://schemas.microsoft.com/office/drawing/2014/main" id="{587C73DD-9155-D907-63C3-0F1D88E1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5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470BE54-74BF-D8EC-F586-2EBCABAF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FA7B30BA-9552-AB06-B7C4-47BA586CC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§4.2 </a:t>
            </a:r>
            <a:r>
              <a:rPr lang="zh-CN" altLang="en-US" b="1">
                <a:solidFill>
                  <a:schemeClr val="tx1"/>
                </a:solidFill>
              </a:rPr>
              <a:t>矩阵乘法与线性变换</a:t>
            </a:r>
          </a:p>
        </p:txBody>
      </p:sp>
      <p:pic>
        <p:nvPicPr>
          <p:cNvPr id="84997" name="Picture 12" descr="机动">
            <a:extLst>
              <a:ext uri="{FF2B5EF4-FFF2-40B4-BE49-F238E27FC236}">
                <a16:creationId xmlns:a16="http://schemas.microsoft.com/office/drawing/2014/main" id="{0BDA6302-64EA-F157-4C64-C44079D6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Text Box 13">
            <a:extLst>
              <a:ext uri="{FF2B5EF4-FFF2-40B4-BE49-F238E27FC236}">
                <a16:creationId xmlns:a16="http://schemas.microsoft.com/office/drawing/2014/main" id="{54DBC65C-C1D3-FED5-A589-F076443B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4999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095B0CE-7182-D6FF-92B5-1BE5B4FA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0EDDF008-DBB0-5CAE-33DD-0FC142C5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BC7233-0C87-3167-B39D-F784CE39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2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8ABAED8-1455-BA34-5B30-15EC62E6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3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D57018-3DD4-E0EE-7417-9B1BEFEA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4" name="Picture 29" descr="tq1">
            <a:extLst>
              <a:ext uri="{FF2B5EF4-FFF2-40B4-BE49-F238E27FC236}">
                <a16:creationId xmlns:a16="http://schemas.microsoft.com/office/drawing/2014/main" id="{6BBC3A50-6108-29A1-ABFA-0F56B7E22F4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85005" name="Text Box 31">
            <a:extLst>
              <a:ext uri="{FF2B5EF4-FFF2-40B4-BE49-F238E27FC236}">
                <a16:creationId xmlns:a16="http://schemas.microsoft.com/office/drawing/2014/main" id="{ECAD6568-DFFD-ED20-EEFA-044D6EE7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>
                <a:solidFill>
                  <a:schemeClr val="accent2"/>
                </a:solidFill>
              </a:rPr>
              <a:t>4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7">
            <a:extLst>
              <a:ext uri="{FF2B5EF4-FFF2-40B4-BE49-F238E27FC236}">
                <a16:creationId xmlns:a16="http://schemas.microsoft.com/office/drawing/2014/main" id="{373484E9-C909-5F80-C73B-BA9EE39B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58775"/>
            <a:ext cx="79883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 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zh-CN" altLang="en-US"/>
              <a:t>平面上建立了直角坐标系</a:t>
            </a:r>
            <a:r>
              <a:rPr lang="en-US" altLang="zh-CN"/>
              <a:t>, </a:t>
            </a:r>
            <a:r>
              <a:rPr lang="zh-CN" altLang="en-US"/>
              <a:t>将平面上每个点 </a:t>
            </a:r>
            <a:r>
              <a:rPr lang="en-US" altLang="zh-CN" i="1"/>
              <a:t>P</a:t>
            </a:r>
            <a:r>
              <a:rPr lang="zh-CN" altLang="en-US"/>
              <a:t> 绕原点</a:t>
            </a:r>
            <a:r>
              <a:rPr lang="en-US" altLang="zh-CN" i="1"/>
              <a:t>O</a:t>
            </a:r>
            <a:r>
              <a:rPr lang="zh-CN" altLang="en-US"/>
              <a:t> 旋转角</a:t>
            </a:r>
            <a:r>
              <a:rPr lang="el-GR" altLang="zh-CN"/>
              <a:t>α</a:t>
            </a:r>
            <a:r>
              <a:rPr lang="zh-CN" altLang="en-US"/>
              <a:t>到</a:t>
            </a:r>
            <a:r>
              <a:rPr lang="en-US" altLang="zh-CN" i="1"/>
              <a:t>P’</a:t>
            </a:r>
            <a:r>
              <a:rPr lang="zh-CN" altLang="en-US"/>
              <a:t> 。试写出由点</a:t>
            </a:r>
            <a:r>
              <a:rPr lang="en-US" altLang="zh-CN" i="1"/>
              <a:t>P</a:t>
            </a:r>
            <a:r>
              <a:rPr lang="zh-CN" altLang="en-US"/>
              <a:t>的坐标</a:t>
            </a:r>
            <a:r>
              <a:rPr lang="en-US" altLang="zh-CN"/>
              <a:t>(</a:t>
            </a:r>
            <a:r>
              <a:rPr lang="en-US" altLang="zh-CN" i="1"/>
              <a:t>x,y</a:t>
            </a:r>
            <a:r>
              <a:rPr lang="en-US" altLang="zh-CN"/>
              <a:t>)</a:t>
            </a:r>
            <a:r>
              <a:rPr lang="zh-CN" altLang="en-US"/>
              <a:t>计算</a:t>
            </a:r>
            <a:r>
              <a:rPr lang="en-US" altLang="zh-CN" i="1"/>
              <a:t>P</a:t>
            </a:r>
            <a:r>
              <a:rPr lang="en-US" altLang="zh-CN"/>
              <a:t>’</a:t>
            </a:r>
            <a:r>
              <a:rPr lang="zh-CN" altLang="en-US"/>
              <a:t>的坐标</a:t>
            </a:r>
            <a:r>
              <a:rPr lang="en-US" altLang="zh-CN"/>
              <a:t>(</a:t>
            </a:r>
            <a:r>
              <a:rPr lang="en-US" altLang="zh-CN" i="1"/>
              <a:t>x’,y’</a:t>
            </a:r>
            <a:r>
              <a:rPr lang="en-US" altLang="zh-CN"/>
              <a:t>)</a:t>
            </a:r>
            <a:r>
              <a:rPr lang="zh-CN" altLang="en-US"/>
              <a:t>的函数关系式</a:t>
            </a:r>
            <a:r>
              <a:rPr lang="en-US" altLang="zh-CN"/>
              <a:t>.</a:t>
            </a:r>
          </a:p>
        </p:txBody>
      </p:sp>
      <p:grpSp>
        <p:nvGrpSpPr>
          <p:cNvPr id="86019" name="组合 110">
            <a:extLst>
              <a:ext uri="{FF2B5EF4-FFF2-40B4-BE49-F238E27FC236}">
                <a16:creationId xmlns:a16="http://schemas.microsoft.com/office/drawing/2014/main" id="{8FD9DC8F-90D3-0D16-93DC-6665E3AAEA1F}"/>
              </a:ext>
            </a:extLst>
          </p:cNvPr>
          <p:cNvGrpSpPr>
            <a:grpSpLocks/>
          </p:cNvGrpSpPr>
          <p:nvPr/>
        </p:nvGrpSpPr>
        <p:grpSpPr bwMode="auto">
          <a:xfrm>
            <a:off x="2347913" y="2406650"/>
            <a:ext cx="4175125" cy="3597275"/>
            <a:chOff x="2216427" y="2425148"/>
            <a:chExt cx="4174435" cy="3597965"/>
          </a:xfrm>
        </p:grpSpPr>
        <p:grpSp>
          <p:nvGrpSpPr>
            <p:cNvPr id="86020" name="组合 108">
              <a:extLst>
                <a:ext uri="{FF2B5EF4-FFF2-40B4-BE49-F238E27FC236}">
                  <a16:creationId xmlns:a16="http://schemas.microsoft.com/office/drawing/2014/main" id="{48EF988E-CE49-89F7-D060-206213716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427" y="2425148"/>
              <a:ext cx="4174435" cy="3597965"/>
              <a:chOff x="2514600" y="2325757"/>
              <a:chExt cx="4174435" cy="3597965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88F8770-0651-8B81-2050-F02E01B3F7E6}"/>
                  </a:ext>
                </a:extLst>
              </p:cNvPr>
              <p:cNvCxnSpPr/>
              <p:nvPr/>
            </p:nvCxnSpPr>
            <p:spPr bwMode="auto">
              <a:xfrm rot="-5400000" flipV="1">
                <a:off x="2597426" y="3511826"/>
                <a:ext cx="1828800" cy="884583"/>
              </a:xfrm>
              <a:prstGeom prst="straightConnector1">
                <a:avLst/>
              </a:prstGeom>
              <a:noFill/>
              <a:ln w="15875" cap="flat" cmpd="sng" algn="ctr">
                <a:gradFill>
                  <a:gsLst>
                    <a:gs pos="0">
                      <a:srgbClr val="FF00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6023" name="TextBox 65">
                <a:extLst>
                  <a:ext uri="{FF2B5EF4-FFF2-40B4-BE49-F238E27FC236}">
                    <a16:creationId xmlns:a16="http://schemas.microsoft.com/office/drawing/2014/main" id="{305C810F-1AFB-6908-EA2B-58EDF0E64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4391" y="3747053"/>
                <a:ext cx="87464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i="1"/>
                  <a:t>P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x,y</a:t>
                </a:r>
                <a:r>
                  <a:rPr lang="en-US" altLang="zh-CN" sz="2000"/>
                  <a:t>)</a:t>
                </a:r>
                <a:endParaRPr lang="zh-CN" altLang="en-US" sz="2000"/>
              </a:p>
            </p:txBody>
          </p:sp>
          <p:grpSp>
            <p:nvGrpSpPr>
              <p:cNvPr id="86024" name="组合 107">
                <a:extLst>
                  <a:ext uri="{FF2B5EF4-FFF2-40B4-BE49-F238E27FC236}">
                    <a16:creationId xmlns:a16="http://schemas.microsoft.com/office/drawing/2014/main" id="{8B365C95-5FA5-E5DF-47BE-2820A3FF6D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4600" y="2325757"/>
                <a:ext cx="4018722" cy="3597965"/>
                <a:chOff x="2514600" y="2325757"/>
                <a:chExt cx="4018722" cy="3597965"/>
              </a:xfrm>
            </p:grpSpPr>
            <p:cxnSp>
              <p:nvCxnSpPr>
                <p:cNvPr id="86025" name="直接箭头连接符 35">
                  <a:extLst>
                    <a:ext uri="{FF2B5EF4-FFF2-40B4-BE49-F238E27FC236}">
                      <a16:creationId xmlns:a16="http://schemas.microsoft.com/office/drawing/2014/main" id="{EA49E5D4-2FC1-8CD8-3C17-8E2CC5F255B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14600" y="4860235"/>
                  <a:ext cx="3846443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26" name="直接箭头连接符 37">
                  <a:extLst>
                    <a:ext uri="{FF2B5EF4-FFF2-40B4-BE49-F238E27FC236}">
                      <a16:creationId xmlns:a16="http://schemas.microsoft.com/office/drawing/2014/main" id="{D0C3CDA5-5EE9-EBC3-E995-5329A9C38B6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955774" y="2494722"/>
                  <a:ext cx="0" cy="34290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27" name="直接箭头连接符 39">
                  <a:extLst>
                    <a:ext uri="{FF2B5EF4-FFF2-40B4-BE49-F238E27FC236}">
                      <a16:creationId xmlns:a16="http://schemas.microsoft.com/office/drawing/2014/main" id="{1E660EC4-AA5E-7063-DFA3-2152B555A1E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55774" y="4860235"/>
                  <a:ext cx="735496" cy="0"/>
                </a:xfrm>
                <a:prstGeom prst="straightConnector1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28" name="直接箭头连接符 40">
                  <a:extLst>
                    <a:ext uri="{FF2B5EF4-FFF2-40B4-BE49-F238E27FC236}">
                      <a16:creationId xmlns:a16="http://schemas.microsoft.com/office/drawing/2014/main" id="{407D4533-0350-238E-6F70-153770F08EA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3601278" y="4505739"/>
                  <a:ext cx="735496" cy="0"/>
                </a:xfrm>
                <a:prstGeom prst="straightConnector1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F20868F5-ACA7-7F3C-B0E3-8350BBBFCD9C}"/>
                    </a:ext>
                  </a:extLst>
                </p:cNvPr>
                <p:cNvCxnSpPr/>
                <p:nvPr/>
              </p:nvCxnSpPr>
              <p:spPr bwMode="auto">
                <a:xfrm flipV="1">
                  <a:off x="3955774" y="3965713"/>
                  <a:ext cx="1828800" cy="884583"/>
                </a:xfrm>
                <a:prstGeom prst="straightConnector1">
                  <a:avLst/>
                </a:prstGeom>
                <a:noFill/>
                <a:ln w="15875" cap="flat" cmpd="sng" algn="ctr">
                  <a:gradFill>
                    <a:gsLst>
                      <a:gs pos="0">
                        <a:srgbClr val="FF0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6030" name="直接箭头连接符 44">
                  <a:extLst>
                    <a:ext uri="{FF2B5EF4-FFF2-40B4-BE49-F238E27FC236}">
                      <a16:creationId xmlns:a16="http://schemas.microsoft.com/office/drawing/2014/main" id="{4BF5CAC5-EF16-D8EC-F4DB-E5A720A72DD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9800000" flipV="1">
                  <a:off x="3611217" y="3581400"/>
                  <a:ext cx="1828800" cy="884583"/>
                </a:xfrm>
                <a:prstGeom prst="straightConnector1">
                  <a:avLst/>
                </a:prstGeom>
                <a:noFill/>
                <a:ln w="15875" algn="ctr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1" name="直接连接符 47">
                  <a:extLst>
                    <a:ext uri="{FF2B5EF4-FFF2-40B4-BE49-F238E27FC236}">
                      <a16:creationId xmlns:a16="http://schemas.microsoft.com/office/drawing/2014/main" id="{B65FCCED-306C-FB28-3480-53C22D9881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071191" y="3061252"/>
                  <a:ext cx="1" cy="179898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2" name="直接连接符 48">
                  <a:extLst>
                    <a:ext uri="{FF2B5EF4-FFF2-40B4-BE49-F238E27FC236}">
                      <a16:creationId xmlns:a16="http://schemas.microsoft.com/office/drawing/2014/main" id="{32D62038-FD80-8956-F671-5732B7522D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774" y="3964059"/>
                  <a:ext cx="1817208" cy="165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3" name="直接连接符 52">
                  <a:extLst>
                    <a:ext uri="{FF2B5EF4-FFF2-40B4-BE49-F238E27FC236}">
                      <a16:creationId xmlns:a16="http://schemas.microsoft.com/office/drawing/2014/main" id="{C75B3820-405A-EFE3-60E6-92C0803DEFB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774635" y="3965713"/>
                  <a:ext cx="0" cy="89452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4" name="直接连接符 53">
                  <a:extLst>
                    <a:ext uri="{FF2B5EF4-FFF2-40B4-BE49-F238E27FC236}">
                      <a16:creationId xmlns:a16="http://schemas.microsoft.com/office/drawing/2014/main" id="{11C0B695-117F-751E-67B0-FEE15EF5A41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521765" y="2587487"/>
                  <a:ext cx="0" cy="89452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5" name="直接连接符 54">
                  <a:extLst>
                    <a:ext uri="{FF2B5EF4-FFF2-40B4-BE49-F238E27FC236}">
                      <a16:creationId xmlns:a16="http://schemas.microsoft.com/office/drawing/2014/main" id="{C36EB4D9-BCB6-380B-CCB7-4DAED3BAA60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969026" y="3959086"/>
                  <a:ext cx="0" cy="894522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6" name="直接连接符 55">
                  <a:extLst>
                    <a:ext uri="{FF2B5EF4-FFF2-40B4-BE49-F238E27FC236}">
                      <a16:creationId xmlns:a16="http://schemas.microsoft.com/office/drawing/2014/main" id="{337EBABD-D80E-B958-B6E7-41A5F40EC2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3521765" y="4416287"/>
                  <a:ext cx="0" cy="894522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7" name="直接箭头连接符 56">
                  <a:extLst>
                    <a:ext uri="{FF2B5EF4-FFF2-40B4-BE49-F238E27FC236}">
                      <a16:creationId xmlns:a16="http://schemas.microsoft.com/office/drawing/2014/main" id="{6C934DA6-A9F9-57A3-4A48-03765A9BFEF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518452" y="3183835"/>
                  <a:ext cx="1583635" cy="7620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8" name="直接箭头连接符 58">
                  <a:extLst>
                    <a:ext uri="{FF2B5EF4-FFF2-40B4-BE49-F238E27FC236}">
                      <a16:creationId xmlns:a16="http://schemas.microsoft.com/office/drawing/2014/main" id="{54B8C066-4CDF-AD52-CE25-3548BD5F74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090492" y="3182179"/>
                  <a:ext cx="435665" cy="912743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39" name="直接连接符 60">
                  <a:extLst>
                    <a:ext uri="{FF2B5EF4-FFF2-40B4-BE49-F238E27FC236}">
                      <a16:creationId xmlns:a16="http://schemas.microsoft.com/office/drawing/2014/main" id="{EDA5E792-9796-7413-11C6-B4396163F7C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69026" y="3034748"/>
                  <a:ext cx="1" cy="1798983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40" name="直接连接符 61">
                  <a:extLst>
                    <a:ext uri="{FF2B5EF4-FFF2-40B4-BE49-F238E27FC236}">
                      <a16:creationId xmlns:a16="http://schemas.microsoft.com/office/drawing/2014/main" id="{9ACFF1D1-FD2F-37FF-3220-CF7AB145B5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78967" y="4861893"/>
                  <a:ext cx="1817208" cy="1657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041" name="直接箭头连接符 62">
                  <a:extLst>
                    <a:ext uri="{FF2B5EF4-FFF2-40B4-BE49-F238E27FC236}">
                      <a16:creationId xmlns:a16="http://schemas.microsoft.com/office/drawing/2014/main" id="{CDFCA1C6-FEF0-B623-8D89-29D1AF24E68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243469" y="4863548"/>
                  <a:ext cx="735496" cy="0"/>
                </a:xfrm>
                <a:prstGeom prst="straightConnector1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6042" name="TextBox 63">
                  <a:extLst>
                    <a:ext uri="{FF2B5EF4-FFF2-40B4-BE49-F238E27FC236}">
                      <a16:creationId xmlns:a16="http://schemas.microsoft.com/office/drawing/2014/main" id="{26D144E3-74F3-9A90-3BB9-E8B3175FDD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417" y="2325757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y</a:t>
                  </a:r>
                  <a:endParaRPr lang="zh-CN" altLang="en-US" sz="2000" i="1"/>
                </a:p>
              </p:txBody>
            </p:sp>
            <p:sp>
              <p:nvSpPr>
                <p:cNvPr id="86043" name="TextBox 64">
                  <a:extLst>
                    <a:ext uri="{FF2B5EF4-FFF2-40B4-BE49-F238E27FC236}">
                      <a16:creationId xmlns:a16="http://schemas.microsoft.com/office/drawing/2014/main" id="{8CE47219-9F68-BB6F-3A07-28405E23E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5818" y="4754218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x</a:t>
                  </a:r>
                  <a:endParaRPr lang="zh-CN" altLang="en-US" sz="2000" i="1"/>
                </a:p>
              </p:txBody>
            </p:sp>
            <p:sp>
              <p:nvSpPr>
                <p:cNvPr id="86044" name="TextBox 66">
                  <a:extLst>
                    <a:ext uri="{FF2B5EF4-FFF2-40B4-BE49-F238E27FC236}">
                      <a16:creationId xmlns:a16="http://schemas.microsoft.com/office/drawing/2014/main" id="{10E6DFDA-118A-B70B-4DB5-517FAD7282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852" y="2796210"/>
                  <a:ext cx="129871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P’</a:t>
                  </a:r>
                  <a:r>
                    <a:rPr lang="en-US" altLang="zh-CN" sz="2000"/>
                    <a:t>(</a:t>
                  </a:r>
                  <a:r>
                    <a:rPr lang="en-US" altLang="zh-CN" sz="2000" i="1"/>
                    <a:t>x’,y’</a:t>
                  </a:r>
                  <a:r>
                    <a:rPr lang="en-US" altLang="zh-CN" sz="2000"/>
                    <a:t>)</a:t>
                  </a:r>
                  <a:endParaRPr lang="zh-CN" altLang="en-US" sz="2000"/>
                </a:p>
              </p:txBody>
            </p:sp>
            <p:sp>
              <p:nvSpPr>
                <p:cNvPr id="86045" name="TextBox 67">
                  <a:extLst>
                    <a:ext uri="{FF2B5EF4-FFF2-40B4-BE49-F238E27FC236}">
                      <a16:creationId xmlns:a16="http://schemas.microsoft.com/office/drawing/2014/main" id="{70E7A7DF-4D0C-CF35-0743-BF7658C359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6269" y="2696818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Q</a:t>
                  </a:r>
                  <a:endParaRPr lang="zh-CN" altLang="en-US" sz="2000" i="1"/>
                </a:p>
              </p:txBody>
            </p:sp>
            <p:sp>
              <p:nvSpPr>
                <p:cNvPr id="86046" name="TextBox 68">
                  <a:extLst>
                    <a:ext uri="{FF2B5EF4-FFF2-40B4-BE49-F238E27FC236}">
                      <a16:creationId xmlns:a16="http://schemas.microsoft.com/office/drawing/2014/main" id="{ABC4C610-9400-41C1-E325-959DB5856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9208" y="4793975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O</a:t>
                  </a:r>
                  <a:endParaRPr lang="zh-CN" altLang="en-US" sz="2000" i="1"/>
                </a:p>
              </p:txBody>
            </p:sp>
            <p:sp>
              <p:nvSpPr>
                <p:cNvPr id="86047" name="TextBox 70">
                  <a:extLst>
                    <a:ext uri="{FF2B5EF4-FFF2-40B4-BE49-F238E27FC236}">
                      <a16:creationId xmlns:a16="http://schemas.microsoft.com/office/drawing/2014/main" id="{34779ECE-E440-1BF0-A75E-FD041072FD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9599" y="4817166"/>
                  <a:ext cx="530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E</a:t>
                  </a:r>
                  <a:r>
                    <a:rPr lang="en-US" altLang="zh-CN" sz="2000" baseline="-25000"/>
                    <a:t>1</a:t>
                  </a:r>
                  <a:endParaRPr lang="zh-CN" altLang="en-US" sz="2000" baseline="-25000"/>
                </a:p>
              </p:txBody>
            </p:sp>
            <p:sp>
              <p:nvSpPr>
                <p:cNvPr id="86048" name="TextBox 71">
                  <a:extLst>
                    <a:ext uri="{FF2B5EF4-FFF2-40B4-BE49-F238E27FC236}">
                      <a16:creationId xmlns:a16="http://schemas.microsoft.com/office/drawing/2014/main" id="{A1745FD9-75E5-D7A4-7991-29225399D6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6077" y="4015409"/>
                  <a:ext cx="530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E</a:t>
                  </a:r>
                  <a:r>
                    <a:rPr lang="en-US" altLang="zh-CN" sz="2000" baseline="-25000"/>
                    <a:t>2</a:t>
                  </a:r>
                  <a:endParaRPr lang="zh-CN" altLang="en-US" sz="2000" baseline="-25000"/>
                </a:p>
              </p:txBody>
            </p:sp>
            <p:sp>
              <p:nvSpPr>
                <p:cNvPr id="86049" name="TextBox 72">
                  <a:extLst>
                    <a:ext uri="{FF2B5EF4-FFF2-40B4-BE49-F238E27FC236}">
                      <a16:creationId xmlns:a16="http://schemas.microsoft.com/office/drawing/2014/main" id="{F5EAFA59-AEF0-B714-EB1E-C318861A1A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885" y="4800601"/>
                  <a:ext cx="530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F</a:t>
                  </a:r>
                  <a:r>
                    <a:rPr lang="en-US" altLang="zh-CN" sz="2000" baseline="-25000"/>
                    <a:t>1</a:t>
                  </a:r>
                  <a:endParaRPr lang="zh-CN" altLang="en-US" sz="2000" baseline="-25000"/>
                </a:p>
              </p:txBody>
            </p:sp>
            <p:sp>
              <p:nvSpPr>
                <p:cNvPr id="86050" name="TextBox 73">
                  <a:extLst>
                    <a:ext uri="{FF2B5EF4-FFF2-40B4-BE49-F238E27FC236}">
                      <a16:creationId xmlns:a16="http://schemas.microsoft.com/office/drawing/2014/main" id="{670B2876-0E4A-832E-125F-D23833ED4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9704" y="4807227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N</a:t>
                  </a:r>
                  <a:endParaRPr lang="zh-CN" altLang="en-US" sz="2000" i="1"/>
                </a:p>
              </p:txBody>
            </p:sp>
            <p:sp>
              <p:nvSpPr>
                <p:cNvPr id="86051" name="TextBox 74">
                  <a:extLst>
                    <a:ext uri="{FF2B5EF4-FFF2-40B4-BE49-F238E27FC236}">
                      <a16:creationId xmlns:a16="http://schemas.microsoft.com/office/drawing/2014/main" id="{A6A1E290-7046-08D3-6F3B-0EA240851F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2643" y="2859157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M</a:t>
                  </a:r>
                  <a:endParaRPr lang="zh-CN" altLang="en-US" sz="2000" i="1"/>
                </a:p>
              </p:txBody>
            </p:sp>
            <p:sp>
              <p:nvSpPr>
                <p:cNvPr id="86052" name="TextBox 75">
                  <a:extLst>
                    <a:ext uri="{FF2B5EF4-FFF2-40B4-BE49-F238E27FC236}">
                      <a16:creationId xmlns:a16="http://schemas.microsoft.com/office/drawing/2014/main" id="{AD72C795-4C26-1698-4068-CC36B8B2A9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22843" y="4817165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C</a:t>
                  </a:r>
                  <a:endParaRPr lang="zh-CN" altLang="en-US" sz="2000" i="1"/>
                </a:p>
              </p:txBody>
            </p:sp>
            <p:sp>
              <p:nvSpPr>
                <p:cNvPr id="86053" name="TextBox 76">
                  <a:extLst>
                    <a:ext uri="{FF2B5EF4-FFF2-40B4-BE49-F238E27FC236}">
                      <a16:creationId xmlns:a16="http://schemas.microsoft.com/office/drawing/2014/main" id="{41EFF525-6853-8861-9221-0E70836086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4347" y="3793435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D</a:t>
                  </a:r>
                  <a:endParaRPr lang="zh-CN" altLang="en-US" sz="2000" i="1"/>
                </a:p>
              </p:txBody>
            </p:sp>
          </p:grpSp>
        </p:grpSp>
        <p:sp>
          <p:nvSpPr>
            <p:cNvPr id="86021" name="TextBox 109">
              <a:extLst>
                <a:ext uri="{FF2B5EF4-FFF2-40B4-BE49-F238E27FC236}">
                  <a16:creationId xmlns:a16="http://schemas.microsoft.com/office/drawing/2014/main" id="{B41BD2B9-BD73-A324-7DBF-2D79469F7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131" y="4283799"/>
              <a:ext cx="407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l-GR" altLang="zh-CN" sz="2000"/>
                <a:t>α</a:t>
              </a:r>
              <a:endParaRPr lang="zh-CN" altLang="en-US" sz="2000" i="1"/>
            </a:p>
          </p:txBody>
        </p:sp>
      </p:grp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Box 1">
            <a:extLst>
              <a:ext uri="{FF2B5EF4-FFF2-40B4-BE49-F238E27FC236}">
                <a16:creationId xmlns:a16="http://schemas.microsoft.com/office/drawing/2014/main" id="{A00F9DF8-7506-86C4-196E-554091E59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14338"/>
            <a:ext cx="81930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解：将</a:t>
            </a:r>
            <a:r>
              <a:rPr lang="en-US" altLang="zh-CN" i="1"/>
              <a:t>OP</a:t>
            </a:r>
            <a:r>
              <a:rPr lang="zh-CN" altLang="en-US"/>
              <a:t>旋转</a:t>
            </a:r>
            <a:r>
              <a:rPr lang="en-US" altLang="zh-CN"/>
              <a:t>90 °</a:t>
            </a:r>
            <a:r>
              <a:rPr lang="zh-CN" altLang="en-US"/>
              <a:t>得到</a:t>
            </a:r>
            <a:r>
              <a:rPr lang="en-US" altLang="zh-CN" i="1"/>
              <a:t>OQ</a:t>
            </a:r>
            <a:r>
              <a:rPr lang="en-US" altLang="zh-CN"/>
              <a:t>.</a:t>
            </a:r>
            <a:r>
              <a:rPr lang="zh-CN" altLang="en-US"/>
              <a:t>则</a:t>
            </a:r>
            <a:endParaRPr lang="en-US" altLang="zh-CN"/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3686BCD8-F909-7C82-AD0A-25F4B1E33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1016000"/>
          <a:ext cx="40306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253800" progId="Equation.3">
                  <p:embed/>
                </p:oleObj>
              </mc:Choice>
              <mc:Fallback>
                <p:oleObj name="Equation" r:id="rId2" imgW="181584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016000"/>
                        <a:ext cx="40306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3">
            <a:extLst>
              <a:ext uri="{FF2B5EF4-FFF2-40B4-BE49-F238E27FC236}">
                <a16:creationId xmlns:a16="http://schemas.microsoft.com/office/drawing/2014/main" id="{970264C0-970D-6BDA-0C2A-C0AC8146F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631950"/>
            <a:ext cx="81930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只要求出</a:t>
            </a:r>
            <a:r>
              <a:rPr lang="en-US" altLang="zh-CN" i="1"/>
              <a:t>OQ</a:t>
            </a:r>
            <a:r>
              <a:rPr lang="zh-CN" altLang="en-US"/>
              <a:t>的坐标即可求出</a:t>
            </a:r>
            <a:r>
              <a:rPr lang="en-US" altLang="zh-CN" i="1"/>
              <a:t>OP’</a:t>
            </a:r>
            <a:r>
              <a:rPr lang="zh-CN" altLang="en-US"/>
              <a:t>坐标。而</a:t>
            </a:r>
            <a:r>
              <a:rPr lang="en-US" altLang="zh-CN" i="1"/>
              <a:t>OQ</a:t>
            </a:r>
            <a:r>
              <a:rPr lang="zh-CN" altLang="en-US"/>
              <a:t>的坐标为</a:t>
            </a:r>
            <a:r>
              <a:rPr lang="en-US" altLang="zh-CN"/>
              <a:t>(-</a:t>
            </a:r>
            <a:r>
              <a:rPr lang="en-US" altLang="zh-CN" i="1"/>
              <a:t>y,x</a:t>
            </a:r>
            <a:r>
              <a:rPr lang="en-US" altLang="zh-CN"/>
              <a:t>),</a:t>
            </a:r>
            <a:r>
              <a:rPr lang="zh-CN" altLang="en-US"/>
              <a:t>于是</a:t>
            </a:r>
            <a:endParaRPr lang="en-US" altLang="zh-CN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5D0BB408-E75F-98F7-9B92-ADCDF8FE9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2867025"/>
          <a:ext cx="724376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760" imgH="939600" progId="Equation.3">
                  <p:embed/>
                </p:oleObj>
              </mc:Choice>
              <mc:Fallback>
                <p:oleObj name="Equation" r:id="rId4" imgW="326376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867025"/>
                        <a:ext cx="724376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9BA-D0F1-B31C-C241-5218C289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555750"/>
            <a:ext cx="8715375" cy="30003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>
                <a:solidFill>
                  <a:srgbClr val="FFFF00"/>
                </a:solidFill>
                <a:latin typeface="+mn-lt"/>
                <a:ea typeface="楷体_GB2312"/>
              </a:rPr>
              <a:t>定义</a:t>
            </a:r>
            <a:r>
              <a:rPr lang="en-US" altLang="zh-CN" sz="3200" dirty="0">
                <a:solidFill>
                  <a:srgbClr val="FFFF00"/>
                </a:solidFill>
                <a:latin typeface="+mn-lt"/>
                <a:ea typeface="楷体_GB2312"/>
              </a:rPr>
              <a:t>4.2.1  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设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U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V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是数域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F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上两个线性空间。如果存在映射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φ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:U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  <a:cs typeface="Times New Roman" pitchFamily="18" charset="0"/>
              </a:rPr>
              <a:t>→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V</a:t>
            </a:r>
            <a:r>
              <a:rPr lang="en-US" altLang="zh-CN" sz="3200" baseline="-25000" dirty="0">
                <a:solidFill>
                  <a:schemeClr val="tx1"/>
                </a:solidFill>
                <a:latin typeface="+mn-lt"/>
                <a:ea typeface="楷体_GB231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，满足条件</a:t>
            </a:r>
            <a:b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</a:b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(1)  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φ</a:t>
            </a:r>
            <a:r>
              <a:rPr lang="en-US" altLang="zh-CN" sz="3200" baseline="-25000" dirty="0">
                <a:solidFill>
                  <a:schemeClr val="tx1"/>
                </a:solidFill>
                <a:latin typeface="+mn-lt"/>
                <a:ea typeface="楷体_GB231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α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+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 β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) = 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φ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α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) +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 φ</a:t>
            </a:r>
            <a:r>
              <a:rPr lang="en-US" altLang="zh-CN" sz="3200" baseline="-25000" dirty="0">
                <a:solidFill>
                  <a:schemeClr val="tx1"/>
                </a:solidFill>
                <a:latin typeface="+mn-lt"/>
                <a:ea typeface="楷体_GB231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β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，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   α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, 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β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U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 </a:t>
            </a:r>
            <a:b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</a:b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(2)  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φ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</a:t>
            </a:r>
            <a:r>
              <a:rPr lang="en-US" altLang="zh-CN" sz="3200" i="1" dirty="0" err="1">
                <a:solidFill>
                  <a:schemeClr val="tx1"/>
                </a:solidFill>
                <a:latin typeface="+mn-lt"/>
                <a:ea typeface="楷体_GB2312"/>
              </a:rPr>
              <a:t>λα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) = </a:t>
            </a:r>
            <a:r>
              <a:rPr lang="en-US" altLang="zh-CN" sz="3200" i="1" dirty="0" err="1">
                <a:solidFill>
                  <a:schemeClr val="tx1"/>
                </a:solidFill>
                <a:latin typeface="+mn-lt"/>
                <a:ea typeface="楷体_GB2312"/>
              </a:rPr>
              <a:t>λφ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α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)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，  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α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U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，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λ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∈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F</a:t>
            </a:r>
            <a:b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</a:b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称</a:t>
            </a:r>
            <a:r>
              <a:rPr lang="en-US" altLang="zh-CN" sz="3200" i="1" dirty="0">
                <a:solidFill>
                  <a:schemeClr val="tx1"/>
                </a:solidFill>
                <a:latin typeface="+mn-lt"/>
                <a:ea typeface="楷体_GB2312"/>
              </a:rPr>
              <a:t>φ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是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U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到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楷体_GB2312"/>
              </a:rPr>
              <a:t>V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latin typeface="+mn-lt"/>
                <a:ea typeface="楷体_GB2312"/>
              </a:rPr>
              <a:t>线性映射</a:t>
            </a:r>
            <a:r>
              <a:rPr lang="en-US" altLang="zh-CN" sz="3200" dirty="0">
                <a:solidFill>
                  <a:srgbClr val="FFFF00"/>
                </a:solidFill>
                <a:latin typeface="+mn-lt"/>
                <a:ea typeface="楷体_GB2312"/>
              </a:rPr>
              <a:t>.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楷体_GB2312"/>
              </a:rPr>
              <a:t>当</a:t>
            </a:r>
            <a:r>
              <a:rPr lang="en-US" altLang="zh-CN" sz="3200" dirty="0">
                <a:solidFill>
                  <a:schemeClr val="tx1"/>
                </a:solidFill>
                <a:ea typeface="楷体_GB2312"/>
              </a:rPr>
              <a:t>U=V</a:t>
            </a:r>
            <a:r>
              <a:rPr lang="zh-CN" altLang="en-US" sz="3200" dirty="0">
                <a:solidFill>
                  <a:schemeClr val="tx1"/>
                </a:solidFill>
                <a:ea typeface="楷体_GB2312"/>
              </a:rPr>
              <a:t>称</a:t>
            </a:r>
            <a:r>
              <a:rPr lang="en-US" altLang="zh-CN" sz="3200" i="1" dirty="0">
                <a:solidFill>
                  <a:schemeClr val="tx1"/>
                </a:solidFill>
                <a:ea typeface="楷体_GB2312"/>
              </a:rPr>
              <a:t>φ</a:t>
            </a:r>
            <a:r>
              <a:rPr lang="zh-CN" altLang="en-US" sz="3200" dirty="0">
                <a:solidFill>
                  <a:schemeClr val="tx1"/>
                </a:solidFill>
                <a:ea typeface="楷体_GB2312"/>
              </a:rPr>
              <a:t>是</a:t>
            </a:r>
            <a:r>
              <a:rPr lang="en-US" altLang="zh-CN" sz="3200" dirty="0">
                <a:solidFill>
                  <a:schemeClr val="tx1"/>
                </a:solidFill>
                <a:ea typeface="楷体_GB2312"/>
              </a:rPr>
              <a:t>U</a:t>
            </a:r>
            <a:r>
              <a:rPr lang="zh-CN" altLang="en-US" sz="3200" dirty="0">
                <a:solidFill>
                  <a:schemeClr val="tx1"/>
                </a:solidFill>
                <a:ea typeface="楷体_GB2312"/>
              </a:rPr>
              <a:t>上的</a:t>
            </a:r>
            <a:r>
              <a:rPr lang="zh-CN" altLang="en-US" sz="3200" dirty="0">
                <a:solidFill>
                  <a:srgbClr val="FFFF00"/>
                </a:solidFill>
                <a:ea typeface="楷体_GB2312"/>
              </a:rPr>
              <a:t>线性变换</a:t>
            </a:r>
            <a:r>
              <a:rPr lang="en-US" altLang="zh-CN" sz="3200" dirty="0">
                <a:solidFill>
                  <a:srgbClr val="FFFF00"/>
                </a:solidFill>
                <a:ea typeface="楷体_GB2312"/>
              </a:rPr>
              <a:t>.</a:t>
            </a:r>
            <a:endParaRPr lang="zh-CN" altLang="en-US" sz="3200" dirty="0">
              <a:solidFill>
                <a:schemeClr val="tx1"/>
              </a:solidFill>
              <a:latin typeface="+mn-lt"/>
              <a:ea typeface="楷体_GB2312"/>
            </a:endParaRPr>
          </a:p>
        </p:txBody>
      </p:sp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8BD07EBF-BD21-2B22-1063-7E9EC0990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3" y="2651125"/>
          <a:ext cx="3222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">
                  <p:embed/>
                </p:oleObj>
              </mc:Choice>
              <mc:Fallback>
                <p:oleObj name="Equation" r:id="rId2" imgW="164880" imgH="17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651125"/>
                        <a:ext cx="322262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CA26809F-AE5E-24DA-1723-188691A43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3179763"/>
          <a:ext cx="3222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">
                  <p:embed/>
                </p:oleObj>
              </mc:Choice>
              <mc:Fallback>
                <p:oleObj name="Equation" r:id="rId4" imgW="164880" imgH="177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179763"/>
                        <a:ext cx="322262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>
            <a:extLst>
              <a:ext uri="{FF2B5EF4-FFF2-40B4-BE49-F238E27FC236}">
                <a16:creationId xmlns:a16="http://schemas.microsoft.com/office/drawing/2014/main" id="{8CCEAE2E-C70C-D8F6-906A-F6F4823F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8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线性映射的简单性质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DC44C7C2-2CE0-3D3E-25C3-20D59274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6956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dirty="0">
                <a:latin typeface="楷体_GB2312" pitchFamily="49" charset="-122"/>
              </a:rPr>
              <a:t>设</a:t>
            </a:r>
            <a:r>
              <a:rPr lang="en-US" altLang="zh-CN" b="1" i="1" dirty="0">
                <a:latin typeface="+mn-lt"/>
              </a:rPr>
              <a:t>A</a:t>
            </a:r>
            <a:r>
              <a:rPr lang="en-US" altLang="zh-CN" b="1" dirty="0">
                <a:latin typeface="+mn-lt"/>
              </a:rPr>
              <a:t>:</a:t>
            </a:r>
            <a:r>
              <a:rPr lang="en-US" altLang="zh-CN" b="1" i="1" dirty="0">
                <a:latin typeface="+mn-lt"/>
              </a:rPr>
              <a:t>U</a:t>
            </a:r>
            <a:r>
              <a:rPr lang="en-US" altLang="zh-CN" b="1" dirty="0">
                <a:latin typeface="+mn-lt"/>
              </a:rPr>
              <a:t> →</a:t>
            </a:r>
            <a:r>
              <a:rPr lang="en-US" altLang="zh-CN" b="1" i="1" dirty="0">
                <a:latin typeface="+mn-lt"/>
              </a:rPr>
              <a:t>V</a:t>
            </a:r>
            <a:r>
              <a:rPr lang="zh-CN" altLang="en-US" b="1" dirty="0">
                <a:latin typeface="+mn-lt"/>
              </a:rPr>
              <a:t>是线性映射</a:t>
            </a:r>
            <a:r>
              <a:rPr lang="en-US" altLang="zh-CN" b="1" dirty="0">
                <a:latin typeface="+mn-lt"/>
              </a:rPr>
              <a:t>.</a:t>
            </a:r>
            <a:r>
              <a:rPr lang="zh-CN" altLang="en-US" b="1" dirty="0">
                <a:latin typeface="+mn-lt"/>
              </a:rPr>
              <a:t>则</a:t>
            </a: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DB1A0B55-8FC9-24BD-DC60-9CF5BAAB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b="1" dirty="0">
                <a:latin typeface="+mn-lt"/>
                <a:ea typeface="楷体_GB2312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_GB2312"/>
              </a:rPr>
              <a:t>(1) </a:t>
            </a:r>
            <a:r>
              <a:rPr lang="en-US" altLang="zh-CN" i="1" dirty="0">
                <a:latin typeface="+mn-lt"/>
                <a:ea typeface="楷体_GB2312"/>
              </a:rPr>
              <a:t>A</a:t>
            </a:r>
            <a:r>
              <a:rPr lang="zh-CN" altLang="en-US" dirty="0">
                <a:latin typeface="+mn-lt"/>
                <a:ea typeface="楷体_GB2312"/>
              </a:rPr>
              <a:t>将零向量</a:t>
            </a:r>
            <a:r>
              <a:rPr lang="en-US" altLang="zh-CN" b="1" dirty="0">
                <a:latin typeface="+mn-lt"/>
                <a:ea typeface="楷体_GB2312"/>
              </a:rPr>
              <a:t>0</a:t>
            </a:r>
            <a:r>
              <a:rPr lang="en-US" altLang="zh-CN" b="1" i="1" baseline="-25000" dirty="0">
                <a:latin typeface="+mn-lt"/>
                <a:ea typeface="楷体_GB2312"/>
              </a:rPr>
              <a:t>U</a:t>
            </a:r>
            <a:r>
              <a:rPr lang="en-US" altLang="zh-CN" dirty="0">
                <a:latin typeface="+mn-lt"/>
                <a:ea typeface="楷体_GB2312"/>
                <a:sym typeface="Symbol" pitchFamily="18" charset="2"/>
              </a:rPr>
              <a:t></a:t>
            </a:r>
            <a:r>
              <a:rPr lang="en-US" altLang="zh-CN" i="1" dirty="0">
                <a:latin typeface="+mn-lt"/>
                <a:ea typeface="楷体_GB2312"/>
                <a:sym typeface="Symbol" pitchFamily="18" charset="2"/>
              </a:rPr>
              <a:t>U</a:t>
            </a:r>
            <a:r>
              <a:rPr lang="zh-CN" altLang="en-US" dirty="0">
                <a:latin typeface="+mn-lt"/>
                <a:ea typeface="楷体_GB2312"/>
                <a:sym typeface="Symbol" pitchFamily="18" charset="2"/>
              </a:rPr>
              <a:t>变到</a:t>
            </a:r>
            <a:r>
              <a:rPr lang="zh-CN" altLang="en-US" dirty="0">
                <a:latin typeface="+mn-lt"/>
                <a:ea typeface="楷体_GB2312"/>
              </a:rPr>
              <a:t>零向量</a:t>
            </a:r>
            <a:r>
              <a:rPr lang="en-US" altLang="zh-CN" b="1" dirty="0">
                <a:latin typeface="+mn-lt"/>
                <a:ea typeface="楷体_GB2312"/>
              </a:rPr>
              <a:t>0</a:t>
            </a:r>
            <a:r>
              <a:rPr lang="en-US" altLang="zh-CN" b="1" i="1" baseline="-25000" dirty="0">
                <a:latin typeface="+mn-lt"/>
                <a:ea typeface="楷体_GB2312"/>
              </a:rPr>
              <a:t>V</a:t>
            </a:r>
            <a:r>
              <a:rPr lang="en-US" altLang="zh-CN" dirty="0">
                <a:latin typeface="+mn-lt"/>
                <a:ea typeface="楷体_GB2312"/>
                <a:sym typeface="Symbol" pitchFamily="18" charset="2"/>
              </a:rPr>
              <a:t></a:t>
            </a:r>
            <a:r>
              <a:rPr lang="en-US" altLang="zh-CN" i="1" dirty="0">
                <a:latin typeface="+mn-lt"/>
                <a:ea typeface="楷体_GB2312"/>
                <a:sym typeface="Symbol" pitchFamily="18" charset="2"/>
              </a:rPr>
              <a:t>V</a:t>
            </a:r>
            <a:r>
              <a:rPr lang="zh-CN" altLang="en-US" dirty="0">
                <a:latin typeface="+mn-lt"/>
                <a:ea typeface="楷体_GB2312"/>
                <a:sym typeface="Symbol" pitchFamily="18" charset="2"/>
              </a:rPr>
              <a:t>，将</a:t>
            </a:r>
            <a:r>
              <a:rPr lang="zh-CN" altLang="en-US" b="1" dirty="0">
                <a:solidFill>
                  <a:schemeClr val="bg2"/>
                </a:solidFill>
                <a:latin typeface="+mn-lt"/>
                <a:ea typeface="楷体_GB2312"/>
              </a:rPr>
              <a:t> 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0996735D-3CEB-8B34-7DE7-0A2154C14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709738"/>
            <a:ext cx="730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b="1" i="1" dirty="0">
                <a:latin typeface="+mj-lt"/>
                <a:ea typeface="楷体_GB2312"/>
              </a:rPr>
              <a:t>a</a:t>
            </a:r>
            <a:r>
              <a:rPr lang="zh-CN" altLang="en-US" dirty="0">
                <a:latin typeface="+mj-lt"/>
              </a:rPr>
              <a:t>的负向量</a:t>
            </a:r>
            <a:r>
              <a:rPr lang="en-US" altLang="zh-CN" dirty="0">
                <a:latin typeface="+mj-lt"/>
              </a:rPr>
              <a:t>-</a:t>
            </a:r>
            <a:r>
              <a:rPr lang="en-US" altLang="zh-CN" b="1" i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变到</a:t>
            </a:r>
            <a:r>
              <a:rPr lang="en-US" altLang="zh-CN" i="1" dirty="0"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i="1" dirty="0"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 的负向量：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690091C5-D528-DA17-4224-F7AAB1E9F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349500"/>
            <a:ext cx="6119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rgbClr val="FFFF00"/>
                </a:solidFill>
                <a:latin typeface="楷体_GB2312" pitchFamily="49" charset="-122"/>
              </a:rPr>
              <a:t>   </a:t>
            </a:r>
            <a:r>
              <a:rPr lang="en-US" altLang="zh-CN" sz="3600" dirty="0">
                <a:solidFill>
                  <a:srgbClr val="FFFF00"/>
                </a:solidFill>
                <a:ea typeface="楷体_GB2312"/>
              </a:rPr>
              <a:t> </a:t>
            </a:r>
            <a:r>
              <a:rPr lang="en-US" altLang="zh-CN" sz="3600" i="1" dirty="0">
                <a:ea typeface="楷体_GB2312"/>
              </a:rPr>
              <a:t>A</a:t>
            </a:r>
            <a:r>
              <a:rPr lang="en-US" altLang="zh-CN" sz="3600" dirty="0">
                <a:ea typeface="楷体_GB2312"/>
              </a:rPr>
              <a:t>(</a:t>
            </a:r>
            <a:r>
              <a:rPr lang="en-US" altLang="zh-CN" sz="3600" b="1" dirty="0">
                <a:ea typeface="楷体_GB2312"/>
              </a:rPr>
              <a:t>0</a:t>
            </a:r>
            <a:r>
              <a:rPr lang="en-US" altLang="zh-CN" sz="3600" b="1" i="1" baseline="-25000" dirty="0">
                <a:ea typeface="楷体_GB2312"/>
              </a:rPr>
              <a:t>U</a:t>
            </a:r>
            <a:r>
              <a:rPr lang="en-US" altLang="zh-CN" sz="3600" dirty="0">
                <a:latin typeface="+mj-lt"/>
              </a:rPr>
              <a:t>)</a:t>
            </a:r>
            <a:r>
              <a:rPr lang="en-US" altLang="zh-CN" sz="3600" dirty="0">
                <a:latin typeface="华文仿宋" pitchFamily="2" charset="-122"/>
                <a:ea typeface="华文仿宋" pitchFamily="2" charset="-122"/>
              </a:rPr>
              <a:t>= </a:t>
            </a:r>
            <a:r>
              <a:rPr lang="en-US" altLang="zh-CN" sz="3600" b="1" dirty="0">
                <a:ea typeface="楷体_GB2312"/>
              </a:rPr>
              <a:t>0</a:t>
            </a:r>
            <a:r>
              <a:rPr lang="en-US" altLang="zh-CN" sz="3600" b="1" i="1" baseline="-25000" dirty="0">
                <a:ea typeface="楷体_GB2312"/>
              </a:rPr>
              <a:t>V </a:t>
            </a:r>
            <a:r>
              <a:rPr lang="zh-CN" altLang="en-US" sz="3600" dirty="0"/>
              <a:t>   </a:t>
            </a:r>
            <a:r>
              <a:rPr lang="en-US" altLang="zh-CN" sz="3600" i="1" dirty="0"/>
              <a:t>A</a:t>
            </a:r>
            <a:r>
              <a:rPr lang="en-US" altLang="zh-CN" sz="3600" dirty="0">
                <a:latin typeface="+mj-lt"/>
              </a:rPr>
              <a:t>(-</a:t>
            </a:r>
            <a:r>
              <a:rPr lang="en-US" altLang="zh-CN" sz="3600" b="1" i="1" dirty="0">
                <a:latin typeface="+mj-lt"/>
              </a:rPr>
              <a:t>a</a:t>
            </a:r>
            <a:r>
              <a:rPr lang="en-US" altLang="zh-CN" sz="3600" b="1" dirty="0">
                <a:latin typeface="+mj-lt"/>
              </a:rPr>
              <a:t>)</a:t>
            </a:r>
            <a:r>
              <a:rPr lang="en-US" altLang="zh-CN" sz="3600" dirty="0">
                <a:latin typeface="楷体_GB2312" pitchFamily="49" charset="-122"/>
              </a:rPr>
              <a:t>=-</a:t>
            </a:r>
            <a:r>
              <a:rPr lang="en-US" altLang="zh-CN" sz="3600" i="1" dirty="0"/>
              <a:t>A</a:t>
            </a:r>
            <a:r>
              <a:rPr lang="en-US" altLang="zh-CN" sz="3600" dirty="0"/>
              <a:t>(</a:t>
            </a:r>
            <a:r>
              <a:rPr lang="en-US" altLang="zh-CN" sz="3600" b="1" i="1" dirty="0"/>
              <a:t>a</a:t>
            </a:r>
            <a:r>
              <a:rPr lang="en-US" altLang="zh-CN" sz="3600" b="1" dirty="0"/>
              <a:t>)</a:t>
            </a:r>
            <a:r>
              <a:rPr lang="en-US" altLang="zh-CN" sz="3600" dirty="0">
                <a:solidFill>
                  <a:schemeClr val="bg2"/>
                </a:solidFill>
              </a:rPr>
              <a:t>   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5FF478B9-6E28-418F-268A-DBA0D9E29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4175"/>
            <a:ext cx="7956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(2)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i="1" dirty="0">
                <a:ea typeface="楷体_GB2312"/>
              </a:rPr>
              <a:t>A</a:t>
            </a:r>
            <a:r>
              <a:rPr lang="zh-CN" altLang="en-US" dirty="0">
                <a:latin typeface="+mj-lt"/>
              </a:rPr>
              <a:t>保持线性组合关系式不变：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8B65EB58-E446-DBEB-77ED-777EBBF1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26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(3)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如果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zh-CN" altLang="en-US" dirty="0">
                <a:latin typeface="+mj-lt"/>
              </a:rPr>
              <a:t>线性相关，则</a:t>
            </a:r>
          </a:p>
        </p:txBody>
      </p:sp>
      <p:sp>
        <p:nvSpPr>
          <p:cNvPr id="30772" name="Text Box 52">
            <a:extLst>
              <a:ext uri="{FF2B5EF4-FFF2-40B4-BE49-F238E27FC236}">
                <a16:creationId xmlns:a16="http://schemas.microsoft.com/office/drawing/2014/main" id="{11E6D4B0-19FB-9CF6-0290-905DC7FC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960938"/>
            <a:ext cx="6119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),…,</a:t>
            </a:r>
            <a:r>
              <a:rPr lang="el-GR" altLang="zh-CN"/>
              <a:t> 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zh-CN" altLang="en-US">
                <a:latin typeface="楷体_GB2312" pitchFamily="49" charset="-122"/>
              </a:rPr>
              <a:t>线性相关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30776" name="Text Box 56">
            <a:extLst>
              <a:ext uri="{FF2B5EF4-FFF2-40B4-BE49-F238E27FC236}">
                <a16:creationId xmlns:a16="http://schemas.microsoft.com/office/drawing/2014/main" id="{36F81006-9B2C-8587-8D67-7CDF95404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40388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(4)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如果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),…,</a:t>
            </a:r>
            <a:r>
              <a:rPr lang="el-GR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</a:t>
            </a:r>
            <a:r>
              <a:rPr lang="zh-CN" altLang="en-US" dirty="0">
                <a:latin typeface="+mj-lt"/>
              </a:rPr>
              <a:t>线性无关，则</a:t>
            </a:r>
          </a:p>
        </p:txBody>
      </p:sp>
      <p:sp>
        <p:nvSpPr>
          <p:cNvPr id="30778" name="Text Box 58">
            <a:extLst>
              <a:ext uri="{FF2B5EF4-FFF2-40B4-BE49-F238E27FC236}">
                <a16:creationId xmlns:a16="http://schemas.microsoft.com/office/drawing/2014/main" id="{338088D3-A1E5-1C45-8C9E-A3467C551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216650"/>
            <a:ext cx="5148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solidFill>
                  <a:schemeClr val="bg2"/>
                </a:solidFill>
                <a:latin typeface="楷体_GB2312" pitchFamily="49" charset="-122"/>
              </a:rPr>
              <a:t>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zh-CN" altLang="en-US">
                <a:latin typeface="楷体_GB2312" pitchFamily="49" charset="-122"/>
              </a:rPr>
              <a:t>线性无关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87052" name="TextBox 27">
            <a:extLst>
              <a:ext uri="{FF2B5EF4-FFF2-40B4-BE49-F238E27FC236}">
                <a16:creationId xmlns:a16="http://schemas.microsoft.com/office/drawing/2014/main" id="{973E5AD6-B09E-09A3-63D2-B50C44100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25838"/>
            <a:ext cx="7475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l-GR" altLang="zh-CN"/>
              <a:t> </a:t>
            </a:r>
            <a:r>
              <a:rPr lang="el-GR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)=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)+…+</a:t>
            </a:r>
            <a:r>
              <a:rPr lang="el-GR" altLang="zh-CN"/>
              <a:t> </a:t>
            </a:r>
            <a:r>
              <a:rPr lang="el-GR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).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  <p:bldP spid="30732" grpId="0"/>
      <p:bldP spid="30737" grpId="0"/>
      <p:bldP spid="30741" grpId="0"/>
      <p:bldP spid="30754" grpId="0"/>
      <p:bldP spid="30768" grpId="0"/>
      <p:bldP spid="30772" grpId="0"/>
      <p:bldP spid="30776" grpId="0"/>
      <p:bldP spid="307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7">
            <a:extLst>
              <a:ext uri="{FF2B5EF4-FFF2-40B4-BE49-F238E27FC236}">
                <a16:creationId xmlns:a16="http://schemas.microsoft.com/office/drawing/2014/main" id="{689C4ECB-9270-CEC7-B229-9DD4D7AC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58775"/>
            <a:ext cx="79883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 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zh-CN" altLang="en-US"/>
              <a:t>已知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(1)</a:t>
            </a:r>
            <a:r>
              <a:rPr lang="zh-CN" altLang="en-US"/>
              <a:t>求</a:t>
            </a:r>
            <a:r>
              <a:rPr lang="en-US" altLang="zh-CN" i="1"/>
              <a:t>AB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 i="1"/>
              <a:t>n</a:t>
            </a:r>
            <a:r>
              <a:rPr lang="zh-CN" altLang="en-US"/>
              <a:t>是任意正整数，求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67BFFEE1-F62F-5288-6630-E7C9A3BD9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879475"/>
          <a:ext cx="59197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457200" progId="Equation.3">
                  <p:embed/>
                </p:oleObj>
              </mc:Choice>
              <mc:Fallback>
                <p:oleObj name="Equation" r:id="rId2" imgW="26668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879475"/>
                        <a:ext cx="59197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8D9FA4-A720-2696-0A91-A6936838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3867150"/>
          <a:ext cx="496093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939600" progId="Equation.3">
                  <p:embed/>
                </p:oleObj>
              </mc:Choice>
              <mc:Fallback>
                <p:oleObj name="Equation" r:id="rId4" imgW="223488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867150"/>
                        <a:ext cx="4960938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Box 5">
            <a:extLst>
              <a:ext uri="{FF2B5EF4-FFF2-40B4-BE49-F238E27FC236}">
                <a16:creationId xmlns:a16="http://schemas.microsoft.com/office/drawing/2014/main" id="{3ACCC2DA-0BDA-3359-F8AE-C3D57B544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384550"/>
            <a:ext cx="5995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Box 2">
            <a:extLst>
              <a:ext uri="{FF2B5EF4-FFF2-40B4-BE49-F238E27FC236}">
                <a16:creationId xmlns:a16="http://schemas.microsoft.com/office/drawing/2014/main" id="{4B54212C-03B4-ECA1-D757-C19249F08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49250"/>
            <a:ext cx="786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线性变换的矩阵</a:t>
            </a:r>
          </a:p>
        </p:txBody>
      </p:sp>
      <p:sp>
        <p:nvSpPr>
          <p:cNvPr id="43012" name="Rectangle 17">
            <a:extLst>
              <a:ext uri="{FF2B5EF4-FFF2-40B4-BE49-F238E27FC236}">
                <a16:creationId xmlns:a16="http://schemas.microsoft.com/office/drawing/2014/main" id="{934CAB40-5A3F-DF8E-357E-78CBABE8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971550"/>
            <a:ext cx="79883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 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zh-CN" altLang="en-US"/>
              <a:t>是否存在</a:t>
            </a:r>
            <a:r>
              <a:rPr lang="en-US" altLang="zh-CN" b="1"/>
              <a:t>R</a:t>
            </a:r>
            <a:r>
              <a:rPr lang="en-US" altLang="zh-CN" baseline="30000"/>
              <a:t>2×1</a:t>
            </a:r>
            <a:r>
              <a:rPr lang="zh-CN" altLang="en-US"/>
              <a:t>上的线性变换</a:t>
            </a:r>
            <a:r>
              <a:rPr lang="el-GR" altLang="zh-CN"/>
              <a:t>σ</a:t>
            </a:r>
            <a:r>
              <a:rPr lang="zh-CN" altLang="en-US"/>
              <a:t>将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=(1,0)</a:t>
            </a:r>
            <a:r>
              <a:rPr lang="en-US" altLang="zh-CN" i="1" baseline="30000"/>
              <a:t>T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=(0,1)</a:t>
            </a:r>
            <a:r>
              <a:rPr lang="en-US" altLang="zh-CN" i="1" baseline="30000"/>
              <a:t>T</a:t>
            </a:r>
            <a:r>
              <a:rPr lang="zh-CN" altLang="en-US"/>
              <a:t>分别映到</a:t>
            </a:r>
            <a:r>
              <a:rPr lang="en-US" altLang="zh-CN"/>
              <a:t>(2,3)</a:t>
            </a:r>
            <a:r>
              <a:rPr lang="en-US" altLang="zh-CN" i="1" baseline="30000"/>
              <a:t>T</a:t>
            </a:r>
            <a:r>
              <a:rPr lang="en-US" altLang="zh-CN"/>
              <a:t>,(4,5)</a:t>
            </a:r>
            <a:r>
              <a:rPr lang="en-US" altLang="zh-CN" i="1" baseline="30000"/>
              <a:t>T</a:t>
            </a:r>
            <a:r>
              <a:rPr lang="en-US" altLang="zh-CN"/>
              <a:t>?</a:t>
            </a:r>
            <a:r>
              <a:rPr lang="zh-CN" altLang="en-US"/>
              <a:t>如果存在，是否唯一？</a:t>
            </a:r>
            <a:endParaRPr lang="en-US" altLang="zh-CN"/>
          </a:p>
        </p:txBody>
      </p:sp>
      <p:sp>
        <p:nvSpPr>
          <p:cNvPr id="43013" name="TextBox 4">
            <a:extLst>
              <a:ext uri="{FF2B5EF4-FFF2-40B4-BE49-F238E27FC236}">
                <a16:creationId xmlns:a16="http://schemas.microsoft.com/office/drawing/2014/main" id="{1B93DA8D-FAE2-A149-7745-DBCD71E5C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611438"/>
            <a:ext cx="7729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解：存在且唯一</a:t>
            </a:r>
            <a:r>
              <a:rPr lang="en-US" altLang="zh-CN"/>
              <a:t>:</a:t>
            </a:r>
            <a:r>
              <a:rPr lang="el-GR" altLang="zh-CN"/>
              <a:t> σ</a:t>
            </a:r>
            <a:r>
              <a:rPr lang="en-US" altLang="zh-CN" i="1"/>
              <a:t>:X →AX</a:t>
            </a:r>
            <a:r>
              <a:rPr lang="zh-CN" altLang="en-US"/>
              <a:t>，其中</a:t>
            </a:r>
            <a:endParaRPr lang="en-US" altLang="zh-CN"/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FA9DB310-C423-EF8C-E67A-6865295E7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3236913"/>
          <a:ext cx="163353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457200" progId="Equation.3">
                  <p:embed/>
                </p:oleObj>
              </mc:Choice>
              <mc:Fallback>
                <p:oleObj name="Equation" r:id="rId3" imgW="7365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236913"/>
                        <a:ext cx="1633538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17">
            <a:extLst>
              <a:ext uri="{FF2B5EF4-FFF2-40B4-BE49-F238E27FC236}">
                <a16:creationId xmlns:a16="http://schemas.microsoft.com/office/drawing/2014/main" id="{CBEDE2ED-C65F-216D-2714-543641E9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224338"/>
            <a:ext cx="7988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引理</a:t>
            </a:r>
            <a:r>
              <a:rPr lang="en-US" altLang="zh-CN">
                <a:solidFill>
                  <a:srgbClr val="FFFF00"/>
                </a:solidFill>
              </a:rPr>
              <a:t>4.2.1 </a:t>
            </a:r>
            <a:r>
              <a:rPr lang="zh-CN" altLang="en-US"/>
              <a:t>从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×1</a:t>
            </a:r>
            <a:r>
              <a:rPr lang="zh-CN" altLang="en-US"/>
              <a:t>到</a:t>
            </a:r>
            <a:r>
              <a:rPr lang="en-US" altLang="zh-CN"/>
              <a:t>F</a:t>
            </a:r>
            <a:r>
              <a:rPr lang="en-US" altLang="zh-CN" i="1" baseline="30000"/>
              <a:t>m</a:t>
            </a:r>
            <a:r>
              <a:rPr lang="en-US" altLang="zh-CN" baseline="30000"/>
              <a:t>×1</a:t>
            </a:r>
            <a:r>
              <a:rPr lang="zh-CN" altLang="en-US"/>
              <a:t>的线性变换</a:t>
            </a:r>
            <a:r>
              <a:rPr lang="el-GR" altLang="zh-CN" i="1"/>
              <a:t>σ</a:t>
            </a:r>
            <a:r>
              <a:rPr lang="en-US" altLang="zh-CN"/>
              <a:t>:</a:t>
            </a:r>
            <a:r>
              <a:rPr lang="en-US" altLang="zh-CN" i="1"/>
              <a:t>X →AX</a:t>
            </a:r>
            <a:r>
              <a:rPr lang="zh-CN" altLang="en-US"/>
              <a:t>的矩阵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的各列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=</a:t>
            </a:r>
            <a:r>
              <a:rPr lang="el-GR" altLang="zh-CN"/>
              <a:t> </a:t>
            </a:r>
            <a:r>
              <a:rPr lang="el-GR" altLang="zh-CN" i="1"/>
              <a:t>σ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i="1" baseline="-25000"/>
              <a:t>j</a:t>
            </a:r>
            <a:r>
              <a:rPr lang="en-US" altLang="zh-CN"/>
              <a:t>)</a:t>
            </a:r>
            <a:r>
              <a:rPr lang="en-US" altLang="zh-CN" i="1"/>
              <a:t> ,</a:t>
            </a:r>
            <a:r>
              <a:rPr lang="zh-CN" altLang="en-US"/>
              <a:t>分别等于各个自然基向量</a:t>
            </a:r>
            <a:r>
              <a:rPr lang="en-US" altLang="zh-CN" i="1"/>
              <a:t>e</a:t>
            </a:r>
            <a:r>
              <a:rPr lang="en-US" altLang="zh-CN" i="1" baseline="-25000"/>
              <a:t>j</a:t>
            </a:r>
            <a:r>
              <a:rPr lang="en-US" altLang="zh-CN"/>
              <a:t>(1 ≤</a:t>
            </a:r>
            <a:r>
              <a:rPr lang="en-US" altLang="zh-CN" i="1"/>
              <a:t>j</a:t>
            </a:r>
            <a:r>
              <a:rPr lang="en-US" altLang="zh-CN"/>
              <a:t> ≤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在映射</a:t>
            </a:r>
            <a:r>
              <a:rPr lang="el-GR" altLang="zh-CN" i="1"/>
              <a:t>σ</a:t>
            </a:r>
            <a:r>
              <a:rPr lang="zh-CN" altLang="en-US"/>
              <a:t>下的像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7">
            <a:extLst>
              <a:ext uri="{FF2B5EF4-FFF2-40B4-BE49-F238E27FC236}">
                <a16:creationId xmlns:a16="http://schemas.microsoft.com/office/drawing/2014/main" id="{4B307476-28D5-E281-F4C9-38716E6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58775"/>
            <a:ext cx="79883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 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zh-CN" altLang="en-US"/>
              <a:t>设直角坐标系中直线</a:t>
            </a:r>
            <a:r>
              <a:rPr lang="en-US" altLang="zh-CN"/>
              <a:t>l</a:t>
            </a:r>
            <a:r>
              <a:rPr lang="zh-CN" altLang="en-US"/>
              <a:t>由</a:t>
            </a:r>
            <a:r>
              <a:rPr lang="en-US" altLang="zh-CN"/>
              <a:t>x</a:t>
            </a:r>
            <a:r>
              <a:rPr lang="zh-CN" altLang="en-US"/>
              <a:t>轴</a:t>
            </a:r>
            <a:r>
              <a:rPr lang="en-US" altLang="zh-CN"/>
              <a:t> </a:t>
            </a:r>
            <a:r>
              <a:rPr lang="zh-CN" altLang="en-US"/>
              <a:t>绕原点</a:t>
            </a:r>
            <a:r>
              <a:rPr lang="en-US" altLang="zh-CN" i="1"/>
              <a:t>O</a:t>
            </a:r>
            <a:r>
              <a:rPr lang="zh-CN" altLang="en-US"/>
              <a:t> 旋转角</a:t>
            </a:r>
            <a:r>
              <a:rPr lang="el-GR" altLang="zh-CN"/>
              <a:t>α</a:t>
            </a:r>
            <a:r>
              <a:rPr lang="zh-CN" altLang="en-US"/>
              <a:t>得到</a:t>
            </a:r>
            <a:r>
              <a:rPr lang="en-US" altLang="zh-CN" i="1"/>
              <a:t>. </a:t>
            </a:r>
            <a:r>
              <a:rPr lang="zh-CN" altLang="en-US"/>
              <a:t>将平面点</a:t>
            </a:r>
            <a:r>
              <a:rPr lang="en-US" altLang="zh-CN"/>
              <a:t>P</a:t>
            </a:r>
            <a:r>
              <a:rPr lang="zh-CN" altLang="en-US"/>
              <a:t>的坐标写成列向量</a:t>
            </a:r>
            <a:r>
              <a:rPr lang="en-US" altLang="zh-CN"/>
              <a:t>X=(</a:t>
            </a:r>
            <a:r>
              <a:rPr lang="en-US" altLang="zh-CN" i="1"/>
              <a:t>x,y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, P</a:t>
            </a:r>
            <a:r>
              <a:rPr lang="zh-CN" altLang="en-US"/>
              <a:t>关于</a:t>
            </a:r>
            <a:r>
              <a:rPr lang="en-US" altLang="zh-CN"/>
              <a:t>l</a:t>
            </a:r>
            <a:r>
              <a:rPr lang="zh-CN" altLang="en-US"/>
              <a:t>的对称点</a:t>
            </a:r>
            <a:r>
              <a:rPr lang="en-US" altLang="zh-CN"/>
              <a:t>P’</a:t>
            </a:r>
            <a:r>
              <a:rPr lang="zh-CN" altLang="en-US"/>
              <a:t>的坐标</a:t>
            </a:r>
            <a:r>
              <a:rPr lang="en-US" altLang="zh-CN"/>
              <a:t>Y=(</a:t>
            </a:r>
            <a:r>
              <a:rPr lang="en-US" altLang="zh-CN" i="1"/>
              <a:t>x’,y’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,</a:t>
            </a:r>
            <a:r>
              <a:rPr lang="zh-CN" altLang="en-US"/>
              <a:t>记为</a:t>
            </a:r>
            <a:r>
              <a:rPr lang="el-GR" altLang="zh-CN"/>
              <a:t>σ</a:t>
            </a:r>
            <a:r>
              <a:rPr lang="en-US" altLang="zh-CN"/>
              <a:t>(X).</a:t>
            </a:r>
            <a:r>
              <a:rPr lang="zh-CN" altLang="en-US"/>
              <a:t>如果已知</a:t>
            </a:r>
            <a:r>
              <a:rPr lang="el-GR" altLang="zh-CN"/>
              <a:t>σ</a:t>
            </a:r>
            <a:r>
              <a:rPr lang="en-US" altLang="zh-CN"/>
              <a:t>:X</a:t>
            </a:r>
            <a:r>
              <a:rPr lang="en-US" altLang="zh-CN" i="1"/>
              <a:t> →Y</a:t>
            </a:r>
            <a:r>
              <a:rPr lang="zh-CN" altLang="en-US"/>
              <a:t>是</a:t>
            </a:r>
            <a:r>
              <a:rPr lang="en-US" altLang="zh-CN" b="1"/>
              <a:t>R</a:t>
            </a:r>
            <a:r>
              <a:rPr lang="en-US" altLang="zh-CN" baseline="30000"/>
              <a:t>2×1</a:t>
            </a:r>
            <a:r>
              <a:rPr lang="zh-CN" altLang="en-US"/>
              <a:t>上的线性变换，求</a:t>
            </a:r>
            <a:r>
              <a:rPr lang="en-US" altLang="zh-CN"/>
              <a:t>(</a:t>
            </a:r>
            <a:r>
              <a:rPr lang="en-US" altLang="zh-CN" i="1"/>
              <a:t>x’,y’</a:t>
            </a:r>
            <a:r>
              <a:rPr lang="en-US" altLang="zh-CN"/>
              <a:t>)</a:t>
            </a:r>
            <a:r>
              <a:rPr lang="zh-CN" altLang="en-US"/>
              <a:t>与</a:t>
            </a:r>
            <a:r>
              <a:rPr lang="en-US" altLang="zh-CN"/>
              <a:t>(</a:t>
            </a:r>
            <a:r>
              <a:rPr lang="en-US" altLang="zh-CN" i="1"/>
              <a:t>x,y</a:t>
            </a:r>
            <a:r>
              <a:rPr lang="en-US" altLang="zh-CN"/>
              <a:t>)</a:t>
            </a:r>
            <a:r>
              <a:rPr lang="zh-CN" altLang="en-US"/>
              <a:t>的函数关系式</a:t>
            </a:r>
            <a:r>
              <a:rPr lang="en-US" altLang="zh-CN"/>
              <a:t>.</a:t>
            </a:r>
          </a:p>
        </p:txBody>
      </p:sp>
      <p:sp>
        <p:nvSpPr>
          <p:cNvPr id="88067" name="TextBox 45">
            <a:extLst>
              <a:ext uri="{FF2B5EF4-FFF2-40B4-BE49-F238E27FC236}">
                <a16:creationId xmlns:a16="http://schemas.microsoft.com/office/drawing/2014/main" id="{53BAB0F5-2D1D-4075-7246-BAA0FCAA9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4594225"/>
            <a:ext cx="40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i="1"/>
              <a:t>l</a:t>
            </a:r>
            <a:endParaRPr lang="zh-CN" altLang="en-US" sz="2000" i="1"/>
          </a:p>
        </p:txBody>
      </p:sp>
      <p:sp>
        <p:nvSpPr>
          <p:cNvPr id="88068" name="TextBox 49">
            <a:extLst>
              <a:ext uri="{FF2B5EF4-FFF2-40B4-BE49-F238E27FC236}">
                <a16:creationId xmlns:a16="http://schemas.microsoft.com/office/drawing/2014/main" id="{8B222C5F-733C-7D94-E5B7-C52C0DD1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125913"/>
            <a:ext cx="528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i="1"/>
              <a:t>E’</a:t>
            </a:r>
            <a:r>
              <a:rPr lang="en-US" altLang="zh-CN" sz="2000" baseline="-25000"/>
              <a:t>1</a:t>
            </a:r>
            <a:endParaRPr lang="zh-CN" altLang="en-US" sz="2000" baseline="-25000"/>
          </a:p>
        </p:txBody>
      </p:sp>
      <p:grpSp>
        <p:nvGrpSpPr>
          <p:cNvPr id="88069" name="组合 77">
            <a:extLst>
              <a:ext uri="{FF2B5EF4-FFF2-40B4-BE49-F238E27FC236}">
                <a16:creationId xmlns:a16="http://schemas.microsoft.com/office/drawing/2014/main" id="{3CCC737A-1322-8C4A-9551-E730E066EAE7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2859088"/>
            <a:ext cx="4019550" cy="3816350"/>
            <a:chOff x="2150440" y="3141584"/>
            <a:chExt cx="4018722" cy="3816421"/>
          </a:xfrm>
        </p:grpSpPr>
        <p:grpSp>
          <p:nvGrpSpPr>
            <p:cNvPr id="88070" name="组合 110">
              <a:extLst>
                <a:ext uri="{FF2B5EF4-FFF2-40B4-BE49-F238E27FC236}">
                  <a16:creationId xmlns:a16="http://schemas.microsoft.com/office/drawing/2014/main" id="{5DDBA049-A7C8-9B1E-AF97-74F3428E5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0440" y="3141584"/>
              <a:ext cx="4018722" cy="3597965"/>
              <a:chOff x="2216427" y="2425148"/>
              <a:chExt cx="4018722" cy="3597965"/>
            </a:xfrm>
          </p:grpSpPr>
          <p:grpSp>
            <p:nvGrpSpPr>
              <p:cNvPr id="88077" name="组合 107">
                <a:extLst>
                  <a:ext uri="{FF2B5EF4-FFF2-40B4-BE49-F238E27FC236}">
                    <a16:creationId xmlns:a16="http://schemas.microsoft.com/office/drawing/2014/main" id="{25D18996-646B-BCA5-C84D-F36504829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427" y="2425148"/>
                <a:ext cx="4018722" cy="3597965"/>
                <a:chOff x="2514600" y="2325757"/>
                <a:chExt cx="4018722" cy="3597965"/>
              </a:xfrm>
            </p:grpSpPr>
            <p:cxnSp>
              <p:nvCxnSpPr>
                <p:cNvPr id="88079" name="直接箭头连接符 35">
                  <a:extLst>
                    <a:ext uri="{FF2B5EF4-FFF2-40B4-BE49-F238E27FC236}">
                      <a16:creationId xmlns:a16="http://schemas.microsoft.com/office/drawing/2014/main" id="{8305B0AF-465B-7667-393D-31344C8F958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14600" y="4860235"/>
                  <a:ext cx="3846443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080" name="直接箭头连接符 37">
                  <a:extLst>
                    <a:ext uri="{FF2B5EF4-FFF2-40B4-BE49-F238E27FC236}">
                      <a16:creationId xmlns:a16="http://schemas.microsoft.com/office/drawing/2014/main" id="{4915B98D-8206-0A1E-9010-1B2B6FC2B1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955774" y="2494722"/>
                  <a:ext cx="0" cy="34290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081" name="直接连接符 60">
                  <a:extLst>
                    <a:ext uri="{FF2B5EF4-FFF2-40B4-BE49-F238E27FC236}">
                      <a16:creationId xmlns:a16="http://schemas.microsoft.com/office/drawing/2014/main" id="{F5CBA5B9-9AA8-254B-F565-ECBAA95885E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69026" y="3072455"/>
                  <a:ext cx="1" cy="1798983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082" name="直接连接符 61">
                  <a:extLst>
                    <a:ext uri="{FF2B5EF4-FFF2-40B4-BE49-F238E27FC236}">
                      <a16:creationId xmlns:a16="http://schemas.microsoft.com/office/drawing/2014/main" id="{933E50A2-01E5-4F85-E4B8-56C10504B6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978967" y="4861893"/>
                  <a:ext cx="1817208" cy="1657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083" name="TextBox 63">
                  <a:extLst>
                    <a:ext uri="{FF2B5EF4-FFF2-40B4-BE49-F238E27FC236}">
                      <a16:creationId xmlns:a16="http://schemas.microsoft.com/office/drawing/2014/main" id="{A92E614A-F1E0-35A3-FCE5-500C9F0646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7417" y="2325757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y</a:t>
                  </a:r>
                  <a:endParaRPr lang="zh-CN" altLang="en-US" sz="2000" i="1"/>
                </a:p>
              </p:txBody>
            </p:sp>
            <p:sp>
              <p:nvSpPr>
                <p:cNvPr id="88084" name="TextBox 64">
                  <a:extLst>
                    <a:ext uri="{FF2B5EF4-FFF2-40B4-BE49-F238E27FC236}">
                      <a16:creationId xmlns:a16="http://schemas.microsoft.com/office/drawing/2014/main" id="{F826D9B9-A17F-2947-B124-E1E6B6CC48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5818" y="4754218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x</a:t>
                  </a:r>
                  <a:endParaRPr lang="zh-CN" altLang="en-US" sz="2000" i="1"/>
                </a:p>
              </p:txBody>
            </p:sp>
            <p:sp>
              <p:nvSpPr>
                <p:cNvPr id="88085" name="TextBox 68">
                  <a:extLst>
                    <a:ext uri="{FF2B5EF4-FFF2-40B4-BE49-F238E27FC236}">
                      <a16:creationId xmlns:a16="http://schemas.microsoft.com/office/drawing/2014/main" id="{B85A3CD9-F72E-C610-61DB-CC81B3E63F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9208" y="4793975"/>
                  <a:ext cx="40750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O</a:t>
                  </a:r>
                  <a:endParaRPr lang="zh-CN" altLang="en-US" sz="2000" i="1"/>
                </a:p>
              </p:txBody>
            </p:sp>
            <p:sp>
              <p:nvSpPr>
                <p:cNvPr id="88086" name="TextBox 70">
                  <a:extLst>
                    <a:ext uri="{FF2B5EF4-FFF2-40B4-BE49-F238E27FC236}">
                      <a16:creationId xmlns:a16="http://schemas.microsoft.com/office/drawing/2014/main" id="{4F414D14-66B3-F69A-BA5B-9DA9C9F1AB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31964" y="4807738"/>
                  <a:ext cx="530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E</a:t>
                  </a:r>
                  <a:r>
                    <a:rPr lang="en-US" altLang="zh-CN" sz="2000" baseline="-25000"/>
                    <a:t>1</a:t>
                  </a:r>
                  <a:endParaRPr lang="zh-CN" altLang="en-US" sz="2000" baseline="-25000"/>
                </a:p>
              </p:txBody>
            </p:sp>
            <p:sp>
              <p:nvSpPr>
                <p:cNvPr id="88087" name="TextBox 71">
                  <a:extLst>
                    <a:ext uri="{FF2B5EF4-FFF2-40B4-BE49-F238E27FC236}">
                      <a16:creationId xmlns:a16="http://schemas.microsoft.com/office/drawing/2014/main" id="{339F8501-4D2F-9465-4C10-22084C6DF6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4986" y="2912450"/>
                  <a:ext cx="5300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E</a:t>
                  </a:r>
                  <a:r>
                    <a:rPr lang="en-US" altLang="zh-CN" sz="2000" baseline="-25000"/>
                    <a:t>2</a:t>
                  </a:r>
                  <a:endParaRPr lang="zh-CN" altLang="en-US" sz="2000" baseline="-25000"/>
                </a:p>
              </p:txBody>
            </p:sp>
          </p:grpSp>
          <p:sp>
            <p:nvSpPr>
              <p:cNvPr id="88078" name="TextBox 109">
                <a:extLst>
                  <a:ext uri="{FF2B5EF4-FFF2-40B4-BE49-F238E27FC236}">
                    <a16:creationId xmlns:a16="http://schemas.microsoft.com/office/drawing/2014/main" id="{BDEA2FC4-1F8A-471E-895A-9379D78BB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1525" y="4604317"/>
                <a:ext cx="40750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l-GR" altLang="zh-CN" sz="2000"/>
                  <a:t>α</a:t>
                </a:r>
                <a:endParaRPr lang="zh-CN" altLang="en-US" sz="2000" i="1"/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234BB8-82D2-DDE4-6C57-C959DC1A3EEA}"/>
                </a:ext>
              </a:extLst>
            </p:cNvPr>
            <p:cNvCxnSpPr/>
            <p:nvPr/>
          </p:nvCxnSpPr>
          <p:spPr bwMode="auto">
            <a:xfrm rot="-1500000" flipV="1">
              <a:off x="2328420" y="5410985"/>
              <a:ext cx="3695308" cy="1"/>
            </a:xfrm>
            <a:prstGeom prst="line">
              <a:avLst/>
            </a:prstGeom>
            <a:noFill/>
            <a:ln w="9525" cap="flat" cmpd="sng" algn="ctr">
              <a:gradFill>
                <a:gsLst>
                  <a:gs pos="0">
                    <a:srgbClr val="FF000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072" name="TextBox 50">
              <a:extLst>
                <a:ext uri="{FF2B5EF4-FFF2-40B4-BE49-F238E27FC236}">
                  <a16:creationId xmlns:a16="http://schemas.microsoft.com/office/drawing/2014/main" id="{4C822A57-4686-4F83-D6FC-7FAAE161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367" y="6561061"/>
              <a:ext cx="530088" cy="39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E’</a:t>
              </a:r>
              <a:r>
                <a:rPr lang="en-US" altLang="zh-CN" sz="2000" baseline="-25000"/>
                <a:t>2</a:t>
              </a:r>
              <a:endParaRPr lang="zh-CN" altLang="en-US" sz="2000" baseline="-25000"/>
            </a:p>
          </p:txBody>
        </p:sp>
        <p:cxnSp>
          <p:nvCxnSpPr>
            <p:cNvPr id="88073" name="直接连接符 51">
              <a:extLst>
                <a:ext uri="{FF2B5EF4-FFF2-40B4-BE49-F238E27FC236}">
                  <a16:creationId xmlns:a16="http://schemas.microsoft.com/office/drawing/2014/main" id="{0BBC6833-2C50-9BDC-0D4F-208B81076F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8600000" flipH="1">
              <a:off x="3267588" y="4981706"/>
              <a:ext cx="1817208" cy="165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74" name="直接连接符 57">
              <a:extLst>
                <a:ext uri="{FF2B5EF4-FFF2-40B4-BE49-F238E27FC236}">
                  <a16:creationId xmlns:a16="http://schemas.microsoft.com/office/drawing/2014/main" id="{8913BD07-9AC9-85AD-1C92-4A12471E4E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7800000" flipH="1">
              <a:off x="4285168" y="5352045"/>
              <a:ext cx="1" cy="1798983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75" name="TextBox 59">
              <a:extLst>
                <a:ext uri="{FF2B5EF4-FFF2-40B4-BE49-F238E27FC236}">
                  <a16:creationId xmlns:a16="http://schemas.microsoft.com/office/drawing/2014/main" id="{49F9D901-42D2-B635-C789-5D72DB0BA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970" y="4493421"/>
              <a:ext cx="530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e</a:t>
              </a:r>
              <a:r>
                <a:rPr lang="en-US" altLang="zh-CN" sz="2000" baseline="-25000"/>
                <a:t>2</a:t>
              </a:r>
              <a:endParaRPr lang="zh-CN" altLang="en-US" sz="2000" baseline="-25000"/>
            </a:p>
          </p:txBody>
        </p:sp>
        <p:sp>
          <p:nvSpPr>
            <p:cNvPr id="88076" name="TextBox 69">
              <a:extLst>
                <a:ext uri="{FF2B5EF4-FFF2-40B4-BE49-F238E27FC236}">
                  <a16:creationId xmlns:a16="http://schemas.microsoft.com/office/drawing/2014/main" id="{42FC596E-80A0-0B82-D475-EFD85B553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212" y="5568571"/>
              <a:ext cx="5300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e</a:t>
              </a:r>
              <a:r>
                <a:rPr lang="en-US" altLang="zh-CN" sz="2000" baseline="-25000"/>
                <a:t>1</a:t>
              </a:r>
              <a:endParaRPr lang="zh-CN" altLang="en-US" sz="2000" baseline="-25000"/>
            </a:p>
          </p:txBody>
        </p:sp>
      </p:grp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1">
            <a:extLst>
              <a:ext uri="{FF2B5EF4-FFF2-40B4-BE49-F238E27FC236}">
                <a16:creationId xmlns:a16="http://schemas.microsoft.com/office/drawing/2014/main" id="{CDB97E26-D620-C2C5-3A1E-E6693BCD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92100"/>
            <a:ext cx="80962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r>
              <a:rPr lang="en-US" altLang="zh-CN" i="1"/>
              <a:t>OE’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OE’</a:t>
            </a:r>
            <a:r>
              <a:rPr lang="en-US" altLang="zh-CN" baseline="-25000"/>
              <a:t>2</a:t>
            </a:r>
            <a:r>
              <a:rPr lang="zh-CN" altLang="en-US"/>
              <a:t>为两列组成的矩阵</a:t>
            </a:r>
            <a:r>
              <a:rPr lang="en-US" altLang="zh-CN"/>
              <a:t>A</a:t>
            </a:r>
            <a:r>
              <a:rPr lang="zh-CN" altLang="en-US"/>
              <a:t>就是</a:t>
            </a:r>
            <a:r>
              <a:rPr lang="el-GR" altLang="zh-CN"/>
              <a:t>σ</a:t>
            </a:r>
            <a:r>
              <a:rPr lang="zh-CN" altLang="en-US"/>
              <a:t>的矩阵</a:t>
            </a: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7C3AC8AA-50CA-82E6-6DAE-A333D578B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846138"/>
          <a:ext cx="6342062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2057400" progId="Equation.3">
                  <p:embed/>
                </p:oleObj>
              </mc:Choice>
              <mc:Fallback>
                <p:oleObj name="Equation" r:id="rId2" imgW="285732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46138"/>
                        <a:ext cx="6342062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3">
            <a:extLst>
              <a:ext uri="{FF2B5EF4-FFF2-40B4-BE49-F238E27FC236}">
                <a16:creationId xmlns:a16="http://schemas.microsoft.com/office/drawing/2014/main" id="{5E8E9D5B-BD06-DBC4-FFF9-F358AF4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516563"/>
            <a:ext cx="809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定理</a:t>
            </a:r>
            <a:r>
              <a:rPr lang="en-US" altLang="zh-CN"/>
              <a:t>4.2.1 </a:t>
            </a:r>
            <a:r>
              <a:rPr lang="zh-CN" altLang="en-US"/>
              <a:t>略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roup 2">
            <a:extLst>
              <a:ext uri="{FF2B5EF4-FFF2-40B4-BE49-F238E27FC236}">
                <a16:creationId xmlns:a16="http://schemas.microsoft.com/office/drawing/2014/main" id="{9E5F0009-6085-6BB9-009A-E8CF42F85AE9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260350"/>
            <a:ext cx="9026525" cy="6584950"/>
            <a:chOff x="74" y="164"/>
            <a:chExt cx="5686" cy="4148"/>
          </a:xfrm>
        </p:grpSpPr>
        <p:sp>
          <p:nvSpPr>
            <p:cNvPr id="3085" name="Text Box 3">
              <a:extLst>
                <a:ext uri="{FF2B5EF4-FFF2-40B4-BE49-F238E27FC236}">
                  <a16:creationId xmlns:a16="http://schemas.microsoft.com/office/drawing/2014/main" id="{5F41EDEC-D4E9-5E00-10A0-5EB4839B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" y="1525"/>
              <a:ext cx="4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chemeClr val="tx2"/>
                  </a:solidFill>
                </a:rPr>
                <a:t>(3).  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  <p:pic>
          <p:nvPicPr>
            <p:cNvPr id="3086" name="Picture 4" descr="机动">
              <a:extLst>
                <a:ext uri="{FF2B5EF4-FFF2-40B4-BE49-F238E27FC236}">
                  <a16:creationId xmlns:a16="http://schemas.microsoft.com/office/drawing/2014/main" id="{957697F8-4DA3-C97C-0F95-7D833DC7A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231A93"/>
                </a:clrFrom>
                <a:clrTo>
                  <a:srgbClr val="231A9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4017"/>
              <a:ext cx="22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Text Box 5">
              <a:extLst>
                <a:ext uri="{FF2B5EF4-FFF2-40B4-BE49-F238E27FC236}">
                  <a16:creationId xmlns:a16="http://schemas.microsoft.com/office/drawing/2014/main" id="{6AE28542-63D4-80E6-7A71-BDEFC3F53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4158"/>
              <a:ext cx="17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zh-CN" altLang="en-US" sz="1000">
                  <a:latin typeface="楷体_GB2312" pitchFamily="49" charset="-122"/>
                </a:rPr>
                <a:t>机动   目录   上页   下页   返回   结束 </a:t>
              </a:r>
            </a:p>
          </p:txBody>
        </p:sp>
        <p:pic>
          <p:nvPicPr>
            <p:cNvPr id="3088" name="Picture 6" descr="返回">
              <a:hlinkClick r:id="" action="ppaction://hlinkshowjump?jump=lastslideviewed"/>
              <a:extLst>
                <a:ext uri="{FF2B5EF4-FFF2-40B4-BE49-F238E27FC236}">
                  <a16:creationId xmlns:a16="http://schemas.microsoft.com/office/drawing/2014/main" id="{A8F1F877-433E-7B4F-5F88-C91508B34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" y="4017"/>
              <a:ext cx="22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7" descr="目录">
              <a:hlinkClick r:id="rId4" action="ppaction://hlinksldjump"/>
              <a:extLst>
                <a:ext uri="{FF2B5EF4-FFF2-40B4-BE49-F238E27FC236}">
                  <a16:creationId xmlns:a16="http://schemas.microsoft.com/office/drawing/2014/main" id="{A6A014AF-5876-BE44-F332-7B27529B1A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" y="4017"/>
              <a:ext cx="22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8" descr="上一页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4CA632D-CA66-0ED2-B547-4B0F3405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" y="4017"/>
              <a:ext cx="22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9" descr="退出">
              <a:hlinkClick r:id="" action="ppaction://hlinkshowjump?jump=endshow"/>
              <a:extLst>
                <a:ext uri="{FF2B5EF4-FFF2-40B4-BE49-F238E27FC236}">
                  <a16:creationId xmlns:a16="http://schemas.microsoft.com/office/drawing/2014/main" id="{A3B2E3A0-86EA-5EEE-18AA-977B6C6D4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" y="4017"/>
              <a:ext cx="22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10" descr="下一页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A01D953-8B99-C4F5-E7B1-DBFDBF94A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" y="4017"/>
              <a:ext cx="22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3" name="Text Box 11">
              <a:extLst>
                <a:ext uri="{FF2B5EF4-FFF2-40B4-BE49-F238E27FC236}">
                  <a16:creationId xmlns:a16="http://schemas.microsoft.com/office/drawing/2014/main" id="{5E4303A9-8A26-F116-9F30-E68E16688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64"/>
              <a:ext cx="33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chemeClr val="tx2"/>
                  </a:solidFill>
                </a:rPr>
                <a:t>(1).  (</a:t>
              </a:r>
              <a:r>
                <a:rPr kumimoji="0" lang="zh-CN" altLang="en-US" b="1">
                  <a:solidFill>
                    <a:schemeClr val="tx2"/>
                  </a:solidFill>
                </a:rPr>
                <a:t>对数的加法的分配律</a:t>
              </a:r>
              <a:r>
                <a:rPr kumimoji="0" lang="en-US" altLang="zh-CN" b="1">
                  <a:solidFill>
                    <a:schemeClr val="tx2"/>
                  </a:solidFill>
                </a:rPr>
                <a:t>) </a:t>
              </a:r>
              <a:endParaRPr lang="en-US" altLang="zh-CN" b="1"/>
            </a:p>
          </p:txBody>
        </p:sp>
        <p:sp>
          <p:nvSpPr>
            <p:cNvPr id="3094" name="Text Box 12">
              <a:extLst>
                <a:ext uri="{FF2B5EF4-FFF2-40B4-BE49-F238E27FC236}">
                  <a16:creationId xmlns:a16="http://schemas.microsoft.com/office/drawing/2014/main" id="{52B057D1-DDFB-D05E-2E72-FB5980304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844"/>
              <a:ext cx="32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chemeClr val="tx2"/>
                  </a:solidFill>
                </a:rPr>
                <a:t>(2).  (</a:t>
              </a:r>
              <a:r>
                <a:rPr kumimoji="0" lang="zh-CN" altLang="en-US" b="1">
                  <a:solidFill>
                    <a:schemeClr val="tx2"/>
                  </a:solidFill>
                </a:rPr>
                <a:t>对矩阵加法的分配律</a:t>
              </a:r>
              <a:r>
                <a:rPr kumimoji="0" lang="en-US" altLang="zh-CN" b="1">
                  <a:solidFill>
                    <a:schemeClr val="tx2"/>
                  </a:solidFill>
                </a:rPr>
                <a:t>)</a:t>
              </a:r>
              <a:endParaRPr lang="en-US" altLang="zh-CN" b="1"/>
            </a:p>
          </p:txBody>
        </p:sp>
        <p:sp>
          <p:nvSpPr>
            <p:cNvPr id="3095" name="Text Box 13">
              <a:extLst>
                <a:ext uri="{FF2B5EF4-FFF2-40B4-BE49-F238E27FC236}">
                  <a16:creationId xmlns:a16="http://schemas.microsoft.com/office/drawing/2014/main" id="{A7468072-C25C-8FCA-BE4B-82227525F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" y="1850"/>
              <a:ext cx="5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solidFill>
                    <a:schemeClr val="tx2"/>
                  </a:solidFill>
                </a:rPr>
                <a:t>(4).  </a:t>
              </a:r>
              <a:endParaRPr lang="en-US" altLang="zh-CN" b="1"/>
            </a:p>
          </p:txBody>
        </p:sp>
        <p:sp>
          <p:nvSpPr>
            <p:cNvPr id="3096" name="Text Box 14">
              <a:extLst>
                <a:ext uri="{FF2B5EF4-FFF2-40B4-BE49-F238E27FC236}">
                  <a16:creationId xmlns:a16="http://schemas.microsoft.com/office/drawing/2014/main" id="{FDC85DA4-34C3-B804-2D2A-220827BEA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94"/>
              <a:ext cx="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 b="1">
                  <a:solidFill>
                    <a:schemeClr val="tx2"/>
                  </a:solidFill>
                </a:rPr>
                <a:t>解</a:t>
              </a:r>
              <a:r>
                <a:rPr lang="en-US" altLang="zh-CN" b="1">
                  <a:solidFill>
                    <a:schemeClr val="tx2"/>
                  </a:solidFill>
                </a:rPr>
                <a:t>:</a:t>
              </a:r>
              <a:endParaRPr lang="en-US" altLang="zh-CN" b="1"/>
            </a:p>
          </p:txBody>
        </p:sp>
        <p:graphicFrame>
          <p:nvGraphicFramePr>
            <p:cNvPr id="3074" name="Object 15">
              <a:extLst>
                <a:ext uri="{FF2B5EF4-FFF2-40B4-BE49-F238E27FC236}">
                  <a16:creationId xmlns:a16="http://schemas.microsoft.com/office/drawing/2014/main" id="{FFC24AF3-8FB5-1B5A-051E-C7034366B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" y="492"/>
            <a:ext cx="394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52400" imgH="228600" progId="Equation.DSMT4">
                    <p:embed/>
                  </p:oleObj>
                </mc:Choice>
                <mc:Fallback>
                  <p:oleObj name="Equation" r:id="rId9" imgW="25524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492"/>
                          <a:ext cx="394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6">
              <a:extLst>
                <a:ext uri="{FF2B5EF4-FFF2-40B4-BE49-F238E27FC236}">
                  <a16:creationId xmlns:a16="http://schemas.microsoft.com/office/drawing/2014/main" id="{F06E71A7-622A-7E7A-2B9F-CB05BAA51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" y="1200"/>
            <a:ext cx="392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539800" imgH="228600" progId="Equation.DSMT4">
                    <p:embed/>
                  </p:oleObj>
                </mc:Choice>
                <mc:Fallback>
                  <p:oleObj name="Equation" r:id="rId11" imgW="25398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1200"/>
                          <a:ext cx="392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17">
              <a:extLst>
                <a:ext uri="{FF2B5EF4-FFF2-40B4-BE49-F238E27FC236}">
                  <a16:creationId xmlns:a16="http://schemas.microsoft.com/office/drawing/2014/main" id="{9694807E-9DDC-761D-5AA5-9180AF64A2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" y="1562"/>
            <a:ext cx="180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68200" imgH="228600" progId="Equation.DSMT4">
                    <p:embed/>
                  </p:oleObj>
                </mc:Choice>
                <mc:Fallback>
                  <p:oleObj name="Equation" r:id="rId13" imgW="11682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1562"/>
                          <a:ext cx="180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8">
              <a:extLst>
                <a:ext uri="{FF2B5EF4-FFF2-40B4-BE49-F238E27FC236}">
                  <a16:creationId xmlns:a16="http://schemas.microsoft.com/office/drawing/2014/main" id="{639ACC86-722C-4763-E90E-E8CA2CFF71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" y="1901"/>
            <a:ext cx="351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273040" imgH="228600" progId="Equation.DSMT4">
                    <p:embed/>
                  </p:oleObj>
                </mc:Choice>
                <mc:Fallback>
                  <p:oleObj name="Equation" r:id="rId15" imgW="227304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1901"/>
                          <a:ext cx="351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9">
              <a:extLst>
                <a:ext uri="{FF2B5EF4-FFF2-40B4-BE49-F238E27FC236}">
                  <a16:creationId xmlns:a16="http://schemas.microsoft.com/office/drawing/2014/main" id="{072D5320-F561-148A-F7FE-82075947D6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" y="2318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0120" imgH="190440" progId="Equation.DSMT4">
                    <p:embed/>
                  </p:oleObj>
                </mc:Choice>
                <mc:Fallback>
                  <p:oleObj name="Equation" r:id="rId17" imgW="330120" imgH="1904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" y="2318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Text Box 20">
              <a:extLst>
                <a:ext uri="{FF2B5EF4-FFF2-40B4-BE49-F238E27FC236}">
                  <a16:creationId xmlns:a16="http://schemas.microsoft.com/office/drawing/2014/main" id="{B160EF26-635E-1D08-AF45-6D91721AC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2283"/>
              <a:ext cx="56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      在</a:t>
              </a:r>
              <a:r>
                <a:rPr lang="zh-CN" altLang="en-US" b="1">
                  <a:solidFill>
                    <a:schemeClr val="tx2"/>
                  </a:solidFill>
                </a:rPr>
                <a:t>加法和数乘</a:t>
              </a:r>
              <a:r>
                <a:rPr lang="zh-CN" altLang="en-US" b="1"/>
                <a:t>运算下满足线性空间的</a:t>
              </a:r>
              <a:r>
                <a:rPr lang="en-US" altLang="zh-CN" b="1"/>
                <a:t>8</a:t>
              </a:r>
              <a:r>
                <a:rPr lang="zh-CN" altLang="en-US" b="1"/>
                <a:t>条运算律，它为</a:t>
              </a:r>
              <a:r>
                <a:rPr lang="zh-CN" altLang="en-US" b="1">
                  <a:solidFill>
                    <a:schemeClr val="tx2"/>
                  </a:solidFill>
                </a:rPr>
                <a:t>线性空间</a:t>
              </a:r>
              <a:r>
                <a:rPr lang="en-US" altLang="zh-CN" b="1"/>
                <a:t>.</a:t>
              </a:r>
            </a:p>
          </p:txBody>
        </p:sp>
        <p:sp>
          <p:nvSpPr>
            <p:cNvPr id="3098" name="Text Box 21">
              <a:extLst>
                <a:ext uri="{FF2B5EF4-FFF2-40B4-BE49-F238E27FC236}">
                  <a16:creationId xmlns:a16="http://schemas.microsoft.com/office/drawing/2014/main" id="{E3A7A19A-A44E-56A6-0AC6-173703996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" y="3004"/>
              <a:ext cx="56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例   </a:t>
              </a:r>
              <a:r>
                <a:rPr lang="en-US" altLang="zh-CN" b="1"/>
                <a:t>  </a:t>
              </a:r>
              <a:r>
                <a:rPr lang="zh-CN" altLang="en-US" b="1"/>
                <a:t>求数域    上线性空间        的维数并求一组基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3079" name="Object 22">
              <a:extLst>
                <a:ext uri="{FF2B5EF4-FFF2-40B4-BE49-F238E27FC236}">
                  <a16:creationId xmlns:a16="http://schemas.microsoft.com/office/drawing/2014/main" id="{ABD58B56-931B-C9EA-91E4-67D839F8FA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9" y="3016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30120" imgH="190440" progId="Equation.DSMT4">
                    <p:embed/>
                  </p:oleObj>
                </mc:Choice>
                <mc:Fallback>
                  <p:oleObj name="Equation" r:id="rId19" imgW="330120" imgH="1904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3016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23">
              <a:extLst>
                <a:ext uri="{FF2B5EF4-FFF2-40B4-BE49-F238E27FC236}">
                  <a16:creationId xmlns:a16="http://schemas.microsoft.com/office/drawing/2014/main" id="{520DABC4-729B-8145-2425-2A7BBCC596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1" y="3060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" y="3060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24">
              <a:extLst>
                <a:ext uri="{FF2B5EF4-FFF2-40B4-BE49-F238E27FC236}">
                  <a16:creationId xmlns:a16="http://schemas.microsoft.com/office/drawing/2014/main" id="{6DD5C735-0FB3-6855-27F0-BC3F0EAB96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3" y="3360"/>
            <a:ext cx="98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34680" imgH="253800" progId="Equation.DSMT4">
                    <p:embed/>
                  </p:oleObj>
                </mc:Choice>
                <mc:Fallback>
                  <p:oleObj name="Equation" r:id="rId23" imgW="634680" imgH="253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360"/>
                          <a:ext cx="98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Text Box 25">
              <a:extLst>
                <a:ext uri="{FF2B5EF4-FFF2-40B4-BE49-F238E27FC236}">
                  <a16:creationId xmlns:a16="http://schemas.microsoft.com/office/drawing/2014/main" id="{13AECEA3-FACB-353D-6765-D20A7F08C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1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记</a:t>
              </a:r>
            </a:p>
          </p:txBody>
        </p:sp>
        <p:sp>
          <p:nvSpPr>
            <p:cNvPr id="3100" name="Text Box 26">
              <a:extLst>
                <a:ext uri="{FF2B5EF4-FFF2-40B4-BE49-F238E27FC236}">
                  <a16:creationId xmlns:a16="http://schemas.microsoft.com/office/drawing/2014/main" id="{7359B794-9492-5E0F-A1B4-201616C4D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3360"/>
              <a:ext cx="38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表示第       个元素为</a:t>
              </a:r>
              <a:r>
                <a:rPr lang="en-US" altLang="zh-CN" b="1"/>
                <a:t>1</a:t>
              </a:r>
              <a:r>
                <a:rPr lang="zh-CN" altLang="en-US" b="1"/>
                <a:t>，其余元素</a:t>
              </a:r>
            </a:p>
          </p:txBody>
        </p:sp>
        <p:graphicFrame>
          <p:nvGraphicFramePr>
            <p:cNvPr id="3082" name="Object 27">
              <a:extLst>
                <a:ext uri="{FF2B5EF4-FFF2-40B4-BE49-F238E27FC236}">
                  <a16:creationId xmlns:a16="http://schemas.microsoft.com/office/drawing/2014/main" id="{38976766-E7A7-2EE0-8B92-EEE1B862F5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9" y="3402"/>
            <a:ext cx="50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30120" imgH="203040" progId="Equation.DSMT4">
                    <p:embed/>
                  </p:oleObj>
                </mc:Choice>
                <mc:Fallback>
                  <p:oleObj name="Equation" r:id="rId25" imgW="33012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3402"/>
                          <a:ext cx="50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Text Box 28">
              <a:extLst>
                <a:ext uri="{FF2B5EF4-FFF2-40B4-BE49-F238E27FC236}">
                  <a16:creationId xmlns:a16="http://schemas.microsoft.com/office/drawing/2014/main" id="{804983E4-5DC9-7961-4B1C-1BA636E55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722"/>
              <a:ext cx="19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为</a:t>
              </a:r>
              <a:r>
                <a:rPr lang="en-US" altLang="zh-CN" b="1"/>
                <a:t>0</a:t>
              </a:r>
              <a:r>
                <a:rPr lang="zh-CN" altLang="en-US" b="1"/>
                <a:t>的矩阵</a:t>
              </a:r>
              <a:r>
                <a:rPr lang="en-US" altLang="zh-CN" b="1"/>
                <a:t>, </a:t>
              </a:r>
              <a:r>
                <a:rPr lang="zh-CN" altLang="en-US" b="1"/>
                <a:t>这里</a:t>
              </a:r>
            </a:p>
          </p:txBody>
        </p:sp>
        <p:graphicFrame>
          <p:nvGraphicFramePr>
            <p:cNvPr id="3083" name="Object 29">
              <a:extLst>
                <a:ext uri="{FF2B5EF4-FFF2-40B4-BE49-F238E27FC236}">
                  <a16:creationId xmlns:a16="http://schemas.microsoft.com/office/drawing/2014/main" id="{9F752BB8-4416-F0D5-2758-A00BC028C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8" y="3759"/>
            <a:ext cx="17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130040" imgH="203040" progId="Equation.DSMT4">
                    <p:embed/>
                  </p:oleObj>
                </mc:Choice>
                <mc:Fallback>
                  <p:oleObj name="Equation" r:id="rId27" imgW="1130040" imgH="2030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3759"/>
                          <a:ext cx="17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A0828EE2-585A-0A5C-4BEE-9AD2E88F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11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1">
                <a:solidFill>
                  <a:srgbClr val="FFFF00"/>
                </a:solidFill>
                <a:latin typeface="楷体_GB2312" pitchFamily="49" charset="-122"/>
              </a:rPr>
              <a:t>3</a:t>
            </a:r>
            <a:r>
              <a:rPr lang="zh-CN" altLang="en-US" sz="3600" b="1">
                <a:solidFill>
                  <a:srgbClr val="FFFF00"/>
                </a:solidFill>
                <a:latin typeface="楷体_GB2312" pitchFamily="49" charset="-122"/>
              </a:rPr>
              <a:t>线性映射的矩阵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A138E534-390C-0DA9-238F-8127C708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9144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441450" algn="l"/>
              </a:tabLst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楷体_GB2312" pitchFamily="49" charset="-122"/>
              </a:rPr>
              <a:t>定义 </a:t>
            </a:r>
            <a:r>
              <a:rPr lang="zh-CN" altLang="en-US" sz="3600" dirty="0"/>
              <a:t>设</a:t>
            </a:r>
            <a:r>
              <a:rPr lang="en-US" altLang="zh-CN" sz="3600" i="1" dirty="0"/>
              <a:t>U,V</a:t>
            </a:r>
            <a:r>
              <a:rPr lang="zh-CN" altLang="en-US" sz="3600" dirty="0"/>
              <a:t>是数域</a:t>
            </a:r>
            <a:r>
              <a:rPr lang="en-US" altLang="zh-CN" sz="3600" dirty="0"/>
              <a:t>F</a:t>
            </a:r>
            <a:r>
              <a:rPr lang="zh-CN" altLang="en-US" sz="3600" dirty="0"/>
              <a:t>上有限维线性空间，分别取</a:t>
            </a:r>
            <a:r>
              <a:rPr lang="en-US" altLang="zh-CN" sz="3600" i="1" dirty="0"/>
              <a:t>U</a:t>
            </a:r>
            <a:r>
              <a:rPr lang="zh-CN" altLang="en-US" sz="3600" dirty="0"/>
              <a:t>的基</a:t>
            </a:r>
            <a:r>
              <a:rPr lang="en-US" altLang="zh-CN" sz="3600" i="1" dirty="0"/>
              <a:t>M</a:t>
            </a:r>
            <a:r>
              <a:rPr lang="en-US" altLang="zh-CN" sz="2000" dirty="0"/>
              <a:t>1</a:t>
            </a:r>
            <a:r>
              <a:rPr lang="en-US" altLang="zh-CN" sz="3600" dirty="0"/>
              <a:t>={</a:t>
            </a:r>
            <a:r>
              <a:rPr lang="el-GR" altLang="zh-CN" sz="3600" b="1" i="1" dirty="0">
                <a:cs typeface="Times New Roman" pitchFamily="18" charset="0"/>
              </a:rPr>
              <a:t>α</a:t>
            </a:r>
            <a:r>
              <a:rPr lang="en-US" altLang="zh-CN" sz="2000" dirty="0"/>
              <a:t>1</a:t>
            </a:r>
            <a:r>
              <a:rPr lang="en-US" altLang="zh-CN" sz="3600" dirty="0"/>
              <a:t>,…, </a:t>
            </a:r>
            <a:r>
              <a:rPr lang="el-GR" altLang="zh-CN" sz="3600" b="1" i="1" dirty="0"/>
              <a:t>α</a:t>
            </a:r>
            <a:r>
              <a:rPr lang="en-US" altLang="zh-CN" sz="2000" i="1" dirty="0"/>
              <a:t>n</a:t>
            </a:r>
            <a:r>
              <a:rPr lang="en-US" altLang="zh-CN" sz="3600" dirty="0"/>
              <a:t>}</a:t>
            </a:r>
            <a:r>
              <a:rPr lang="en-US" altLang="zh-CN" sz="3600" b="1" dirty="0">
                <a:latin typeface="Arial" charset="0"/>
                <a:ea typeface="隶书" pitchFamily="49" charset="-122"/>
              </a:rPr>
              <a:t> </a:t>
            </a:r>
            <a:r>
              <a:rPr lang="zh-CN" altLang="en-US" sz="3600" dirty="0">
                <a:latin typeface="Arial" charset="0"/>
              </a:rPr>
              <a:t>和</a:t>
            </a:r>
            <a:r>
              <a:rPr lang="en-US" altLang="zh-CN" sz="3600" i="1" dirty="0"/>
              <a:t>V</a:t>
            </a:r>
            <a:r>
              <a:rPr lang="zh-CN" altLang="en-US" sz="3600" dirty="0"/>
              <a:t>的基</a:t>
            </a:r>
            <a:r>
              <a:rPr lang="en-US" altLang="zh-CN" sz="3600" i="1" dirty="0"/>
              <a:t>M</a:t>
            </a:r>
            <a:r>
              <a:rPr lang="en-US" altLang="zh-CN" sz="2000" dirty="0"/>
              <a:t>2</a:t>
            </a:r>
            <a:r>
              <a:rPr lang="en-US" altLang="zh-CN" sz="3600" dirty="0"/>
              <a:t>={</a:t>
            </a:r>
            <a:r>
              <a:rPr lang="el-GR" altLang="zh-CN" sz="3600" b="1" i="1" dirty="0"/>
              <a:t>β</a:t>
            </a:r>
            <a:r>
              <a:rPr lang="el-GR" altLang="zh-CN" sz="2000" dirty="0"/>
              <a:t>1</a:t>
            </a:r>
            <a:r>
              <a:rPr lang="en-US" altLang="zh-CN" sz="3600" dirty="0"/>
              <a:t>,…,</a:t>
            </a:r>
            <a:r>
              <a:rPr lang="el-GR" altLang="zh-CN" sz="3600" b="1" i="1" dirty="0"/>
              <a:t>β</a:t>
            </a:r>
            <a:r>
              <a:rPr lang="el-GR" altLang="zh-CN" sz="2000" dirty="0"/>
              <a:t>n</a:t>
            </a:r>
            <a:r>
              <a:rPr lang="en-US" altLang="zh-CN" sz="3600" dirty="0"/>
              <a:t>}. </a:t>
            </a:r>
            <a:r>
              <a:rPr lang="zh-CN" altLang="en-US" sz="3600" dirty="0"/>
              <a:t>对每个</a:t>
            </a:r>
            <a:r>
              <a:rPr lang="en-US" altLang="zh-CN" sz="3600" dirty="0"/>
              <a:t>1≤</a:t>
            </a:r>
            <a:r>
              <a:rPr lang="en-US" altLang="zh-CN" sz="3600" i="1" dirty="0"/>
              <a:t>j</a:t>
            </a:r>
            <a:r>
              <a:rPr lang="en-US" altLang="zh-CN" sz="3600" dirty="0"/>
              <a:t> ≤</a:t>
            </a:r>
            <a:r>
              <a:rPr lang="en-US" altLang="zh-CN" sz="3600" i="1" dirty="0"/>
              <a:t>n</a:t>
            </a:r>
            <a:r>
              <a:rPr lang="en-US" altLang="zh-CN" sz="3600" dirty="0"/>
              <a:t>,</a:t>
            </a:r>
            <a:r>
              <a:rPr lang="zh-CN" altLang="en-US" sz="3600" dirty="0"/>
              <a:t>设</a:t>
            </a:r>
            <a:r>
              <a:rPr lang="en-US" altLang="zh-CN" sz="3600" i="1" dirty="0"/>
              <a:t>U</a:t>
            </a:r>
            <a:r>
              <a:rPr lang="zh-CN" altLang="en-US" sz="3600" dirty="0"/>
              <a:t>的基向量</a:t>
            </a:r>
            <a:r>
              <a:rPr lang="el-GR" altLang="zh-CN" sz="3600" b="1" i="1" dirty="0">
                <a:latin typeface="+mn-lt"/>
              </a:rPr>
              <a:t>α</a:t>
            </a:r>
            <a:r>
              <a:rPr lang="en-US" altLang="zh-CN" i="1" baseline="-25000" dirty="0"/>
              <a:t>j</a:t>
            </a:r>
            <a:r>
              <a:rPr lang="zh-CN" altLang="en-US" sz="3600" dirty="0"/>
              <a:t>在 </a:t>
            </a:r>
            <a:r>
              <a:rPr lang="el-GR" altLang="zh-CN" sz="3600" dirty="0"/>
              <a:t>σ</a:t>
            </a:r>
            <a:r>
              <a:rPr lang="zh-CN" altLang="en-US" sz="3600" dirty="0"/>
              <a:t>下的像 </a:t>
            </a:r>
            <a:r>
              <a:rPr lang="el-GR" altLang="zh-CN" sz="3600" dirty="0"/>
              <a:t>σ</a:t>
            </a:r>
            <a:r>
              <a:rPr lang="en-US" altLang="zh-CN" sz="3600" dirty="0"/>
              <a:t>(</a:t>
            </a:r>
            <a:r>
              <a:rPr lang="el-GR" altLang="zh-CN" sz="3600" b="1" i="1" dirty="0"/>
              <a:t>α</a:t>
            </a:r>
            <a:r>
              <a:rPr lang="en-US" altLang="zh-CN" sz="3600" i="1" baseline="-25000" dirty="0"/>
              <a:t>j</a:t>
            </a:r>
            <a:r>
              <a:rPr lang="en-US" altLang="zh-CN" dirty="0"/>
              <a:t> </a:t>
            </a:r>
            <a:r>
              <a:rPr lang="en-US" altLang="zh-CN" sz="3600" dirty="0"/>
              <a:t>)</a:t>
            </a:r>
            <a:r>
              <a:rPr lang="zh-CN" altLang="en-US" sz="3600" dirty="0"/>
              <a:t>在基</a:t>
            </a:r>
            <a:r>
              <a:rPr lang="en-US" altLang="zh-CN" sz="3600" dirty="0"/>
              <a:t>M</a:t>
            </a:r>
            <a:r>
              <a:rPr lang="en-US" altLang="zh-CN" sz="2000" dirty="0"/>
              <a:t>2</a:t>
            </a:r>
            <a:r>
              <a:rPr lang="zh-CN" altLang="en-US" sz="3600" dirty="0"/>
              <a:t>下的坐标为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570EB432-C4FC-F9D2-3D30-DF0AB4233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733800"/>
            <a:ext cx="935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1" i="1"/>
              <a:t>A</a:t>
            </a:r>
            <a:r>
              <a:rPr lang="en-US" altLang="zh-CN" sz="2000" i="1">
                <a:latin typeface="楷体_GB2312" pitchFamily="49" charset="-122"/>
              </a:rPr>
              <a:t>j</a:t>
            </a:r>
            <a:r>
              <a:rPr lang="en-US" altLang="zh-CN" sz="3600">
                <a:latin typeface="楷体_GB2312" pitchFamily="49" charset="-122"/>
              </a:rPr>
              <a:t>=</a:t>
            </a:r>
          </a:p>
        </p:txBody>
      </p:sp>
      <p:graphicFrame>
        <p:nvGraphicFramePr>
          <p:cNvPr id="31757" name="Object 4">
            <a:extLst>
              <a:ext uri="{FF2B5EF4-FFF2-40B4-BE49-F238E27FC236}">
                <a16:creationId xmlns:a16="http://schemas.microsoft.com/office/drawing/2014/main" id="{3841315F-7F1D-B389-27D6-F45437612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867025"/>
          <a:ext cx="22875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990360" progId="Equation.DSMT4">
                  <p:embed/>
                </p:oleObj>
              </mc:Choice>
              <mc:Fallback>
                <p:oleObj name="Equation" r:id="rId2" imgW="78732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67025"/>
                        <a:ext cx="228758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>
            <a:extLst>
              <a:ext uri="{FF2B5EF4-FFF2-40B4-BE49-F238E27FC236}">
                <a16:creationId xmlns:a16="http://schemas.microsoft.com/office/drawing/2014/main" id="{AC80D646-D8AA-36EA-BA93-827E44D4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875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600" b="1" i="1" dirty="0"/>
              <a:t>A</a:t>
            </a:r>
            <a:r>
              <a:rPr lang="zh-CN" altLang="en-US" sz="3600" dirty="0">
                <a:latin typeface="楷体_GB2312" pitchFamily="49" charset="-122"/>
              </a:rPr>
              <a:t>是依次以</a:t>
            </a:r>
            <a:r>
              <a:rPr lang="en-US" altLang="zh-CN" sz="3600" b="1" i="1" dirty="0"/>
              <a:t>A</a:t>
            </a:r>
            <a:r>
              <a:rPr lang="en-US" altLang="zh-CN" sz="2000" dirty="0"/>
              <a:t>1</a:t>
            </a:r>
            <a:r>
              <a:rPr lang="en-US" altLang="zh-CN" sz="3600" b="1" i="1" dirty="0"/>
              <a:t>,A</a:t>
            </a:r>
            <a:r>
              <a:rPr lang="en-US" altLang="zh-CN" sz="2000" dirty="0"/>
              <a:t>2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dirty="0">
                <a:latin typeface="Times New Roman"/>
              </a:rPr>
              <a:t>…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b="1" i="1" dirty="0"/>
              <a:t>A</a:t>
            </a:r>
            <a:r>
              <a:rPr lang="en-US" altLang="zh-CN" sz="2000" i="1" dirty="0"/>
              <a:t>n</a:t>
            </a:r>
            <a:r>
              <a:rPr lang="zh-CN" altLang="en-US" sz="3600" dirty="0">
                <a:latin typeface="楷体_GB2312" pitchFamily="49" charset="-122"/>
              </a:rPr>
              <a:t>为各列组成的矩阵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zh-CN" altLang="en-US" sz="3600" dirty="0">
                <a:latin typeface="楷体_GB2312" pitchFamily="49" charset="-122"/>
              </a:rPr>
              <a:t>即</a:t>
            </a:r>
          </a:p>
          <a:p>
            <a:pPr eaLnBrk="0" hangingPunct="0">
              <a:defRPr/>
            </a:pPr>
            <a:r>
              <a:rPr lang="zh-CN" altLang="en-US" sz="3600" dirty="0">
                <a:latin typeface="楷体_GB2312" pitchFamily="49" charset="-122"/>
              </a:rPr>
              <a:t> </a:t>
            </a:r>
            <a:r>
              <a:rPr lang="el-GR" altLang="zh-CN" sz="3600" dirty="0">
                <a:latin typeface="+mj-lt"/>
              </a:rPr>
              <a:t>σ</a:t>
            </a:r>
            <a:r>
              <a:rPr lang="en-US" altLang="zh-CN" sz="3600" dirty="0">
                <a:latin typeface="+mj-lt"/>
              </a:rPr>
              <a:t>(</a:t>
            </a:r>
            <a:r>
              <a:rPr lang="el-GR" altLang="zh-CN" sz="3600" b="1" dirty="0">
                <a:latin typeface="+mj-lt"/>
                <a:cs typeface="Times New Roman" pitchFamily="18" charset="0"/>
              </a:rPr>
              <a:t>α</a:t>
            </a:r>
            <a:r>
              <a:rPr lang="el-GR" altLang="zh-CN" sz="2000" dirty="0">
                <a:latin typeface="+mj-lt"/>
                <a:cs typeface="Times New Roman" pitchFamily="18" charset="0"/>
              </a:rPr>
              <a:t>1</a:t>
            </a:r>
            <a:r>
              <a:rPr lang="en-US" altLang="zh-CN" sz="3600" dirty="0">
                <a:latin typeface="+mj-lt"/>
                <a:cs typeface="Times New Roman" pitchFamily="18" charset="0"/>
              </a:rPr>
              <a:t>,…,</a:t>
            </a:r>
            <a:r>
              <a:rPr lang="el-GR" altLang="zh-CN" sz="3600" b="1" dirty="0">
                <a:latin typeface="+mj-lt"/>
                <a:cs typeface="Times New Roman" pitchFamily="18" charset="0"/>
              </a:rPr>
              <a:t>α</a:t>
            </a:r>
            <a:r>
              <a:rPr lang="el-GR" altLang="zh-CN" sz="2000" i="1" dirty="0">
                <a:latin typeface="+mj-lt"/>
                <a:cs typeface="Times New Roman" pitchFamily="18" charset="0"/>
              </a:rPr>
              <a:t>n</a:t>
            </a:r>
            <a:r>
              <a:rPr lang="en-US" altLang="zh-CN" sz="3600" dirty="0">
                <a:latin typeface="+mj-lt"/>
              </a:rPr>
              <a:t>)=(</a:t>
            </a:r>
            <a:r>
              <a:rPr lang="el-GR" altLang="zh-CN" sz="3600" b="1" dirty="0">
                <a:latin typeface="+mj-lt"/>
              </a:rPr>
              <a:t>β</a:t>
            </a:r>
            <a:r>
              <a:rPr lang="el-GR" altLang="zh-CN" sz="2000" dirty="0">
                <a:latin typeface="+mj-lt"/>
              </a:rPr>
              <a:t>1</a:t>
            </a:r>
            <a:r>
              <a:rPr lang="en-US" altLang="zh-CN" sz="3600" dirty="0">
                <a:latin typeface="+mj-lt"/>
              </a:rPr>
              <a:t>,…,</a:t>
            </a:r>
            <a:r>
              <a:rPr lang="el-GR" altLang="zh-CN" sz="3600" b="1" dirty="0">
                <a:latin typeface="+mj-lt"/>
              </a:rPr>
              <a:t>β</a:t>
            </a:r>
            <a:r>
              <a:rPr lang="el-GR" altLang="zh-CN" sz="2000" i="1" dirty="0">
                <a:latin typeface="+mj-lt"/>
              </a:rPr>
              <a:t>m</a:t>
            </a:r>
            <a:r>
              <a:rPr lang="en-US" altLang="zh-CN" sz="3600" dirty="0">
                <a:latin typeface="+mj-lt"/>
              </a:rPr>
              <a:t>)</a:t>
            </a:r>
            <a:r>
              <a:rPr lang="en-US" altLang="zh-CN" sz="3600" b="1" i="1" dirty="0">
                <a:latin typeface="+mj-lt"/>
              </a:rPr>
              <a:t>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6" grpId="0"/>
      <p:bldP spid="317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36AC5E07-1887-D993-945A-4BC2D3D2F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665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dirty="0">
                <a:latin typeface="+mj-lt"/>
              </a:rPr>
              <a:t>则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称为</a:t>
            </a:r>
            <a:r>
              <a:rPr lang="el-GR" altLang="zh-CN" dirty="0">
                <a:solidFill>
                  <a:srgbClr val="FFFF00"/>
                </a:solidFill>
                <a:latin typeface="+mj-lt"/>
              </a:rPr>
              <a:t>σ</a:t>
            </a:r>
            <a:r>
              <a:rPr lang="zh-CN" altLang="en-US" dirty="0">
                <a:solidFill>
                  <a:srgbClr val="FFFF00"/>
                </a:solidFill>
                <a:latin typeface="+mj-lt"/>
              </a:rPr>
              <a:t>在</a:t>
            </a:r>
            <a:r>
              <a:rPr lang="zh-CN" altLang="en-US" b="1" dirty="0">
                <a:solidFill>
                  <a:srgbClr val="FFFF00"/>
                </a:solidFill>
                <a:latin typeface="+mj-lt"/>
              </a:rPr>
              <a:t>基</a:t>
            </a: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altLang="zh-CN" sz="2000" dirty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latin typeface="+mj-lt"/>
              </a:rPr>
              <a:t>和</a:t>
            </a: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altLang="zh-CN" sz="2000" dirty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latin typeface="+mj-lt"/>
              </a:rPr>
              <a:t>下的矩阵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.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03F37E59-8177-D4E8-2977-9C26C7830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88913"/>
            <a:ext cx="2736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dirty="0">
                <a:latin typeface="+mj-lt"/>
              </a:rPr>
              <a:t>当</a:t>
            </a:r>
            <a:r>
              <a:rPr lang="en-US" altLang="zh-CN" b="1" dirty="0">
                <a:latin typeface="+mj-lt"/>
              </a:rPr>
              <a:t>U=V</a:t>
            </a:r>
            <a:r>
              <a:rPr lang="zh-CN" altLang="en-US" b="1" dirty="0">
                <a:latin typeface="+mj-lt"/>
              </a:rPr>
              <a:t>时我们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F7424FF7-EDCC-0D36-1708-36E96F62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dirty="0">
                <a:latin typeface="+mj-lt"/>
              </a:rPr>
              <a:t>取</a:t>
            </a:r>
            <a:r>
              <a:rPr lang="en-US" altLang="zh-CN" b="1" dirty="0">
                <a:latin typeface="+mj-lt"/>
              </a:rPr>
              <a:t>M</a:t>
            </a:r>
            <a:r>
              <a:rPr lang="en-US" altLang="zh-CN" dirty="0">
                <a:latin typeface="+mj-lt"/>
              </a:rPr>
              <a:t>1=</a:t>
            </a:r>
            <a:r>
              <a:rPr lang="en-US" altLang="zh-CN" b="1" dirty="0">
                <a:latin typeface="+mj-lt"/>
              </a:rPr>
              <a:t>M</a:t>
            </a:r>
            <a:r>
              <a:rPr lang="en-US" altLang="zh-CN" dirty="0">
                <a:latin typeface="+mj-lt"/>
              </a:rPr>
              <a:t>2={</a:t>
            </a:r>
            <a:r>
              <a:rPr lang="el-GR" altLang="zh-CN" b="1" dirty="0">
                <a:latin typeface="+mj-lt"/>
                <a:cs typeface="Times New Roman" pitchFamily="18" charset="0"/>
              </a:rPr>
              <a:t>α</a:t>
            </a:r>
            <a:r>
              <a:rPr lang="el-GR" altLang="zh-CN" dirty="0">
                <a:latin typeface="+mj-lt"/>
                <a:cs typeface="Times New Roman" pitchFamily="18" charset="0"/>
              </a:rPr>
              <a:t>1</a:t>
            </a:r>
            <a:r>
              <a:rPr lang="en-US" altLang="zh-CN" dirty="0">
                <a:latin typeface="+mj-lt"/>
                <a:cs typeface="Times New Roman" pitchFamily="18" charset="0"/>
              </a:rPr>
              <a:t>,…,</a:t>
            </a:r>
            <a:r>
              <a:rPr lang="el-GR" altLang="zh-CN" b="1" dirty="0">
                <a:latin typeface="+mj-lt"/>
                <a:cs typeface="Times New Roman" pitchFamily="18" charset="0"/>
              </a:rPr>
              <a:t>α</a:t>
            </a:r>
            <a:r>
              <a:rPr lang="el-GR" altLang="zh-CN" dirty="0">
                <a:latin typeface="+mj-lt"/>
                <a:cs typeface="Times New Roman" pitchFamily="18" charset="0"/>
              </a:rPr>
              <a:t>n</a:t>
            </a:r>
            <a:r>
              <a:rPr lang="en-US" altLang="zh-CN" dirty="0">
                <a:latin typeface="+mj-lt"/>
              </a:rPr>
              <a:t>},</a:t>
            </a:r>
            <a:r>
              <a:rPr lang="zh-CN" altLang="en-US" dirty="0">
                <a:latin typeface="+mj-lt"/>
              </a:rPr>
              <a:t>此时称满足条件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88C34A66-F47E-C485-0E7A-9F816C696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600" b="1">
                <a:solidFill>
                  <a:srgbClr val="FFFF00"/>
                </a:solidFill>
                <a:latin typeface="楷体_GB2312" pitchFamily="49" charset="-122"/>
              </a:rPr>
              <a:t> </a:t>
            </a:r>
            <a:r>
              <a:rPr lang="el-GR" altLang="zh-CN" sz="3600"/>
              <a:t>σ</a:t>
            </a:r>
            <a:r>
              <a:rPr lang="en-US" altLang="zh-CN" sz="3600"/>
              <a:t>(</a:t>
            </a:r>
            <a:r>
              <a:rPr lang="el-GR" altLang="zh-CN" sz="3600" b="1">
                <a:cs typeface="Times New Roman" panose="02020603050405020304" pitchFamily="18" charset="0"/>
              </a:rPr>
              <a:t>α</a:t>
            </a:r>
            <a:r>
              <a:rPr lang="el-GR" altLang="zh-CN" sz="2000">
                <a:cs typeface="Times New Roman" panose="02020603050405020304" pitchFamily="18" charset="0"/>
              </a:rPr>
              <a:t>1</a:t>
            </a:r>
            <a:r>
              <a:rPr lang="en-US" altLang="zh-CN" sz="3600">
                <a:cs typeface="Times New Roman" panose="02020603050405020304" pitchFamily="18" charset="0"/>
              </a:rPr>
              <a:t>,…,</a:t>
            </a:r>
            <a:r>
              <a:rPr lang="el-GR" altLang="zh-CN" sz="3600" b="1">
                <a:cs typeface="Times New Roman" panose="02020603050405020304" pitchFamily="18" charset="0"/>
              </a:rPr>
              <a:t>α</a:t>
            </a:r>
            <a:r>
              <a:rPr lang="el-GR" altLang="zh-CN" sz="2000" i="1">
                <a:cs typeface="Times New Roman" panose="02020603050405020304" pitchFamily="18" charset="0"/>
              </a:rPr>
              <a:t>n</a:t>
            </a:r>
            <a:r>
              <a:rPr lang="en-US" altLang="zh-CN" sz="3600"/>
              <a:t>)=(</a:t>
            </a:r>
            <a:r>
              <a:rPr lang="el-GR" altLang="zh-CN" sz="3600" b="1">
                <a:cs typeface="Times New Roman" panose="02020603050405020304" pitchFamily="18" charset="0"/>
              </a:rPr>
              <a:t>α</a:t>
            </a:r>
            <a:r>
              <a:rPr lang="el-GR" altLang="zh-CN" sz="2000">
                <a:cs typeface="Times New Roman" panose="02020603050405020304" pitchFamily="18" charset="0"/>
              </a:rPr>
              <a:t>1</a:t>
            </a:r>
            <a:r>
              <a:rPr lang="en-US" altLang="zh-CN" sz="3600">
                <a:cs typeface="Times New Roman" panose="02020603050405020304" pitchFamily="18" charset="0"/>
              </a:rPr>
              <a:t>,…,</a:t>
            </a:r>
            <a:r>
              <a:rPr lang="el-GR" altLang="zh-CN" sz="3600" b="1">
                <a:cs typeface="Times New Roman" panose="02020603050405020304" pitchFamily="18" charset="0"/>
              </a:rPr>
              <a:t>α</a:t>
            </a:r>
            <a:r>
              <a:rPr lang="el-GR" altLang="zh-CN" sz="2000" i="1">
                <a:cs typeface="Times New Roman" panose="02020603050405020304" pitchFamily="18" charset="0"/>
              </a:rPr>
              <a:t>n</a:t>
            </a:r>
            <a:r>
              <a:rPr lang="en-US" altLang="zh-CN" sz="3600"/>
              <a:t>)</a:t>
            </a:r>
            <a:r>
              <a:rPr lang="en-US" altLang="zh-CN" sz="3600" b="1" i="1"/>
              <a:t>A</a:t>
            </a:r>
            <a:endParaRPr lang="en-US" altLang="zh-CN" sz="3600" b="1">
              <a:latin typeface="楷体_GB2312" pitchFamily="49" charset="-122"/>
            </a:endParaRP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D994A85C-CDF9-48CD-5F5B-6E7BD8C2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dirty="0">
                <a:latin typeface="楷体_GB2312" pitchFamily="49" charset="-122"/>
              </a:rPr>
              <a:t>的矩阵</a:t>
            </a:r>
            <a:r>
              <a:rPr lang="el-GR" altLang="zh-CN" b="1" dirty="0">
                <a:solidFill>
                  <a:schemeClr val="tx2"/>
                </a:solidFill>
                <a:latin typeface="+mj-lt"/>
              </a:rPr>
              <a:t>A</a:t>
            </a:r>
            <a:r>
              <a:rPr lang="zh-CN" altLang="el-GR" dirty="0">
                <a:solidFill>
                  <a:schemeClr val="tx2"/>
                </a:solidFill>
                <a:latin typeface="+mj-lt"/>
              </a:rPr>
              <a:t>为线性变换</a:t>
            </a:r>
            <a:r>
              <a:rPr lang="el-GR" altLang="zh-CN" dirty="0">
                <a:latin typeface="+mj-lt"/>
              </a:rPr>
              <a:t>σ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在基</a:t>
            </a:r>
            <a:r>
              <a:rPr lang="en-US" altLang="zh-CN" b="1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下的矩阵</a:t>
            </a:r>
            <a:r>
              <a:rPr lang="en-US" altLang="zh-CN" dirty="0">
                <a:latin typeface="+mj-lt"/>
              </a:rPr>
              <a:t>.</a:t>
            </a:r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06AEDACF-3467-3CB7-E0E8-866C9A9D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b="1" dirty="0">
                <a:solidFill>
                  <a:srgbClr val="FFFF00"/>
                </a:solidFill>
                <a:latin typeface="+mj-lt"/>
              </a:rPr>
              <a:t>注：</a:t>
            </a:r>
            <a:r>
              <a:rPr lang="zh-CN" altLang="en-US" dirty="0">
                <a:latin typeface="+mj-lt"/>
              </a:rPr>
              <a:t>将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中的每个向量</a:t>
            </a:r>
            <a:r>
              <a:rPr lang="el-GR" altLang="zh-CN" b="1" dirty="0">
                <a:latin typeface="+mj-lt"/>
                <a:cs typeface="Times New Roman" pitchFamily="18" charset="0"/>
              </a:rPr>
              <a:t>α</a:t>
            </a:r>
            <a:r>
              <a:rPr lang="zh-CN" altLang="el-GR" dirty="0">
                <a:latin typeface="+mj-lt"/>
                <a:cs typeface="Times New Roman" pitchFamily="18" charset="0"/>
              </a:rPr>
              <a:t>用它在</a:t>
            </a:r>
            <a:r>
              <a:rPr lang="el-GR" altLang="zh-CN" b="1" dirty="0">
                <a:latin typeface="+mj-lt"/>
                <a:cs typeface="Times New Roman" pitchFamily="18" charset="0"/>
              </a:rPr>
              <a:t>M</a:t>
            </a:r>
            <a:r>
              <a:rPr lang="el-GR" altLang="zh-CN" dirty="0">
                <a:latin typeface="+mj-lt"/>
                <a:cs typeface="Times New Roman" pitchFamily="18" charset="0"/>
              </a:rPr>
              <a:t>1</a:t>
            </a:r>
            <a:r>
              <a:rPr lang="zh-CN" altLang="el-GR" dirty="0">
                <a:latin typeface="+mj-lt"/>
                <a:cs typeface="Times New Roman" pitchFamily="18" charset="0"/>
              </a:rPr>
              <a:t>下的坐标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代表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将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中每个向量</a:t>
            </a:r>
            <a:r>
              <a:rPr lang="el-GR" altLang="zh-CN" b="1" dirty="0">
                <a:latin typeface="+mj-lt"/>
              </a:rPr>
              <a:t>β</a:t>
            </a:r>
            <a:r>
              <a:rPr lang="zh-CN" altLang="el-GR" dirty="0">
                <a:latin typeface="+mj-lt"/>
              </a:rPr>
              <a:t>由它在基</a:t>
            </a:r>
            <a:r>
              <a:rPr lang="el-GR" altLang="zh-CN" b="1" dirty="0">
                <a:latin typeface="+mj-lt"/>
              </a:rPr>
              <a:t>M</a:t>
            </a:r>
            <a:r>
              <a:rPr lang="el-GR" altLang="zh-CN" dirty="0">
                <a:latin typeface="+mj-lt"/>
              </a:rPr>
              <a:t>2</a:t>
            </a:r>
            <a:r>
              <a:rPr lang="zh-CN" altLang="el-GR" dirty="0">
                <a:latin typeface="+mj-lt"/>
              </a:rPr>
              <a:t>下的坐标</a:t>
            </a:r>
            <a:r>
              <a:rPr lang="en-US" altLang="zh-CN" dirty="0">
                <a:latin typeface="+mj-lt"/>
              </a:rPr>
              <a:t>Y</a:t>
            </a:r>
            <a:r>
              <a:rPr lang="zh-CN" altLang="en-US" dirty="0">
                <a:latin typeface="+mj-lt"/>
              </a:rPr>
              <a:t>代表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这样就将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用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i="1" baseline="30000" dirty="0">
                <a:latin typeface="+mj-lt"/>
              </a:rPr>
              <a:t>n</a:t>
            </a:r>
            <a:r>
              <a:rPr lang="en-US" altLang="zh-CN" baseline="30000" dirty="0">
                <a:latin typeface="+mj-lt"/>
              </a:rPr>
              <a:t>×1</a:t>
            </a:r>
            <a:r>
              <a:rPr lang="zh-CN" altLang="en-US" dirty="0">
                <a:latin typeface="+mj-lt"/>
              </a:rPr>
              <a:t>代表、将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用</a:t>
            </a:r>
            <a:r>
              <a:rPr lang="en-US" altLang="zh-CN" dirty="0"/>
              <a:t>F</a:t>
            </a:r>
            <a:r>
              <a:rPr lang="en-US" altLang="zh-CN" i="1" baseline="30000" dirty="0"/>
              <a:t>m</a:t>
            </a:r>
            <a:r>
              <a:rPr lang="en-US" altLang="zh-CN" baseline="30000" dirty="0"/>
              <a:t>×1</a:t>
            </a:r>
            <a:r>
              <a:rPr lang="zh-CN" altLang="en-US" dirty="0">
                <a:latin typeface="+mj-lt"/>
              </a:rPr>
              <a:t> 代表，则</a:t>
            </a:r>
            <a:r>
              <a:rPr lang="el-GR" altLang="zh-CN" dirty="0"/>
              <a:t>σ</a:t>
            </a:r>
            <a:r>
              <a:rPr lang="zh-CN" altLang="en-US" dirty="0">
                <a:latin typeface="+mj-lt"/>
              </a:rPr>
              <a:t>被表示为</a:t>
            </a:r>
            <a:r>
              <a:rPr lang="el-GR" altLang="zh-CN" dirty="0"/>
              <a:t>σ</a:t>
            </a:r>
            <a:r>
              <a:rPr lang="en-US" altLang="zh-CN" dirty="0"/>
              <a:t>: F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×1 </a:t>
            </a:r>
            <a:r>
              <a:rPr lang="en-US" altLang="zh-CN" dirty="0"/>
              <a:t>→ F</a:t>
            </a:r>
            <a:r>
              <a:rPr lang="en-US" altLang="zh-CN" i="1" baseline="30000" dirty="0"/>
              <a:t>m</a:t>
            </a:r>
            <a:r>
              <a:rPr lang="en-US" altLang="zh-CN" baseline="30000" dirty="0"/>
              <a:t>×1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→</a:t>
            </a:r>
            <a:r>
              <a:rPr lang="en-US" altLang="zh-CN" b="1" i="1" dirty="0">
                <a:latin typeface="+mj-lt"/>
              </a:rPr>
              <a:t>AX</a:t>
            </a:r>
            <a:r>
              <a:rPr lang="en-US" altLang="zh-CN" dirty="0">
                <a:latin typeface="+mj-lt"/>
              </a:rPr>
              <a:t>)</a:t>
            </a:r>
          </a:p>
          <a:p>
            <a:pPr eaLnBrk="0" hangingPunct="0"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el-GR" altLang="zh-CN" dirty="0"/>
              <a:t>σ</a:t>
            </a:r>
            <a:r>
              <a:rPr lang="zh-CN" altLang="en-US" dirty="0">
                <a:latin typeface="+mj-lt"/>
              </a:rPr>
              <a:t>的作用通过它的矩阵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的左乘来实现</a:t>
            </a:r>
            <a:r>
              <a:rPr lang="en-US" altLang="zh-CN" dirty="0">
                <a:latin typeface="+mj-lt"/>
              </a:rPr>
              <a:t>.</a:t>
            </a:r>
            <a:r>
              <a:rPr lang="zh-CN" altLang="en-US" dirty="0">
                <a:latin typeface="+mj-lt"/>
              </a:rPr>
              <a:t>我们将</a:t>
            </a:r>
            <a:r>
              <a:rPr lang="en-US" altLang="zh-CN" b="1" dirty="0"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→</a:t>
            </a:r>
            <a:r>
              <a:rPr lang="en-US" altLang="zh-CN" b="1" dirty="0">
                <a:latin typeface="+mj-lt"/>
              </a:rPr>
              <a:t>AX</a:t>
            </a:r>
            <a:r>
              <a:rPr lang="zh-CN" altLang="en-US" dirty="0">
                <a:latin typeface="+mj-lt"/>
                <a:cs typeface="Times New Roman" pitchFamily="18" charset="0"/>
              </a:rPr>
              <a:t>称为 </a:t>
            </a:r>
            <a:r>
              <a:rPr lang="el-GR" altLang="zh-CN" dirty="0"/>
              <a:t>σ</a:t>
            </a:r>
            <a:r>
              <a:rPr lang="zh-CN" altLang="en-US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在基</a:t>
            </a:r>
            <a:r>
              <a:rPr lang="en-US" altLang="zh-CN" b="1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1,</a:t>
            </a:r>
            <a:r>
              <a:rPr lang="en-US" altLang="zh-CN" b="1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下的</a:t>
            </a:r>
            <a:r>
              <a:rPr lang="zh-CN" alt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坐标表示</a:t>
            </a:r>
            <a:r>
              <a:rPr lang="en-US" altLang="zh-CN" dirty="0">
                <a:latin typeface="+mj-lt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5" grpId="0"/>
      <p:bldP spid="32776" grpId="0"/>
      <p:bldP spid="32777" grpId="0"/>
      <p:bldP spid="32781" grpId="0"/>
      <p:bldP spid="3280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>
            <a:extLst>
              <a:ext uri="{FF2B5EF4-FFF2-40B4-BE49-F238E27FC236}">
                <a16:creationId xmlns:a16="http://schemas.microsoft.com/office/drawing/2014/main" id="{8D2897FA-F459-A359-2591-AD22E7C5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b="1" dirty="0">
                <a:solidFill>
                  <a:srgbClr val="FFFF00"/>
                </a:solidFill>
                <a:latin typeface="+mj-lt"/>
              </a:rPr>
              <a:t>定理</a:t>
            </a: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4.2.1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508339E7-4979-E8BC-3574-361A9B6C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0"/>
            <a:ext cx="6804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dirty="0">
                <a:latin typeface="+mj-lt"/>
              </a:rPr>
              <a:t>设</a:t>
            </a:r>
            <a:r>
              <a:rPr lang="el-GR" altLang="zh-CN" i="1" dirty="0">
                <a:latin typeface="+mj-lt"/>
              </a:rPr>
              <a:t>τ</a:t>
            </a:r>
            <a:r>
              <a:rPr lang="en-US" altLang="zh-CN" dirty="0">
                <a:latin typeface="+mj-lt"/>
              </a:rPr>
              <a:t>:U</a:t>
            </a:r>
            <a:r>
              <a:rPr lang="en-US" altLang="zh-CN" dirty="0">
                <a:latin typeface="+mj-lt"/>
                <a:sym typeface="Symbol" pitchFamily="18" charset="2"/>
              </a:rPr>
              <a:t>V</a:t>
            </a:r>
            <a:r>
              <a:rPr lang="zh-CN" altLang="en-US" dirty="0">
                <a:latin typeface="+mj-lt"/>
                <a:sym typeface="Symbol" pitchFamily="18" charset="2"/>
              </a:rPr>
              <a:t>是数域</a:t>
            </a:r>
            <a:r>
              <a:rPr lang="en-US" altLang="zh-CN" dirty="0">
                <a:latin typeface="+mj-lt"/>
                <a:sym typeface="Symbol" pitchFamily="18" charset="2"/>
              </a:rPr>
              <a:t>F</a:t>
            </a:r>
            <a:r>
              <a:rPr lang="zh-CN" altLang="en-US" dirty="0">
                <a:latin typeface="+mj-lt"/>
                <a:sym typeface="Symbol" pitchFamily="18" charset="2"/>
              </a:rPr>
              <a:t>上有限维线性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A6FEE49-F239-E88D-C80A-5B80A2F1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825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  <a:sym typeface="Symbol" pitchFamily="18" charset="2"/>
              </a:rPr>
              <a:t>空间的映射</a:t>
            </a:r>
            <a:r>
              <a:rPr lang="en-US" altLang="zh-CN" dirty="0">
                <a:latin typeface="+mn-lt"/>
                <a:sym typeface="Symbol" pitchFamily="18" charset="2"/>
              </a:rPr>
              <a:t>.</a:t>
            </a:r>
            <a:r>
              <a:rPr lang="zh-CN" altLang="en-US" dirty="0">
                <a:latin typeface="+mn-lt"/>
                <a:sym typeface="Symbol" pitchFamily="18" charset="2"/>
              </a:rPr>
              <a:t>取</a:t>
            </a:r>
            <a:r>
              <a:rPr lang="en-US" altLang="zh-CN" dirty="0">
                <a:latin typeface="+mn-lt"/>
                <a:sym typeface="Symbol" pitchFamily="18" charset="2"/>
              </a:rPr>
              <a:t>U</a:t>
            </a:r>
            <a:r>
              <a:rPr lang="zh-CN" altLang="en-US" dirty="0">
                <a:latin typeface="+mn-lt"/>
                <a:sym typeface="Symbol" pitchFamily="18" charset="2"/>
              </a:rPr>
              <a:t>的基</a:t>
            </a:r>
            <a:r>
              <a:rPr lang="en-US" altLang="zh-CN" b="1" dirty="0">
                <a:latin typeface="+mn-lt"/>
                <a:sym typeface="Symbol" pitchFamily="18" charset="2"/>
              </a:rPr>
              <a:t>M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zh-CN" altLang="en-US" dirty="0">
                <a:latin typeface="+mn-lt"/>
                <a:sym typeface="Symbol" pitchFamily="18" charset="2"/>
              </a:rPr>
              <a:t>将</a:t>
            </a:r>
            <a:r>
              <a:rPr lang="en-US" altLang="zh-CN" dirty="0">
                <a:latin typeface="+mn-lt"/>
                <a:sym typeface="Symbol" pitchFamily="18" charset="2"/>
              </a:rPr>
              <a:t>U</a:t>
            </a:r>
            <a:r>
              <a:rPr lang="zh-CN" altLang="en-US" dirty="0">
                <a:latin typeface="+mn-lt"/>
                <a:sym typeface="Symbol" pitchFamily="18" charset="2"/>
              </a:rPr>
              <a:t>的向量用坐标表示</a:t>
            </a:r>
            <a:r>
              <a:rPr lang="en-US" altLang="zh-CN" dirty="0">
                <a:latin typeface="+mn-lt"/>
                <a:sym typeface="Symbol" pitchFamily="18" charset="2"/>
              </a:rPr>
              <a:t>,</a:t>
            </a:r>
            <a:r>
              <a:rPr lang="zh-CN" altLang="en-US" dirty="0">
                <a:latin typeface="+mn-lt"/>
                <a:sym typeface="Symbol" pitchFamily="18" charset="2"/>
              </a:rPr>
              <a:t>取</a:t>
            </a:r>
            <a:r>
              <a:rPr lang="en-US" altLang="zh-CN" dirty="0">
                <a:latin typeface="+mn-lt"/>
                <a:sym typeface="Symbol" pitchFamily="18" charset="2"/>
              </a:rPr>
              <a:t>V</a:t>
            </a:r>
            <a:r>
              <a:rPr lang="zh-CN" altLang="en-US" dirty="0">
                <a:latin typeface="+mn-lt"/>
                <a:sym typeface="Symbol" pitchFamily="18" charset="2"/>
              </a:rPr>
              <a:t>的基</a:t>
            </a:r>
            <a:r>
              <a:rPr lang="en-US" altLang="zh-CN" b="1" dirty="0">
                <a:latin typeface="+mn-lt"/>
                <a:sym typeface="Symbol" pitchFamily="18" charset="2"/>
              </a:rPr>
              <a:t>M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2</a:t>
            </a:r>
            <a:r>
              <a:rPr lang="zh-CN" altLang="en-US" dirty="0">
                <a:latin typeface="+mn-lt"/>
                <a:sym typeface="Symbol" pitchFamily="18" charset="2"/>
              </a:rPr>
              <a:t>将</a:t>
            </a:r>
            <a:r>
              <a:rPr lang="en-US" altLang="zh-CN" dirty="0">
                <a:latin typeface="+mn-lt"/>
                <a:sym typeface="Symbol" pitchFamily="18" charset="2"/>
              </a:rPr>
              <a:t>V</a:t>
            </a:r>
            <a:r>
              <a:rPr lang="zh-CN" altLang="en-US" dirty="0">
                <a:latin typeface="+mn-lt"/>
                <a:sym typeface="Symbol" pitchFamily="18" charset="2"/>
              </a:rPr>
              <a:t>的向量用坐标表示</a:t>
            </a:r>
            <a:r>
              <a:rPr lang="en-US" altLang="zh-CN" dirty="0">
                <a:latin typeface="+mn-lt"/>
                <a:sym typeface="Symbol" pitchFamily="18" charset="2"/>
              </a:rPr>
              <a:t>.</a:t>
            </a:r>
            <a:r>
              <a:rPr lang="zh-CN" altLang="en-US" dirty="0">
                <a:latin typeface="+mn-lt"/>
                <a:sym typeface="Symbol" pitchFamily="18" charset="2"/>
              </a:rPr>
              <a:t>如果</a:t>
            </a:r>
            <a:r>
              <a:rPr lang="el-GR" altLang="zh-CN" i="1" dirty="0">
                <a:latin typeface="+mn-lt"/>
              </a:rPr>
              <a:t>τ</a:t>
            </a:r>
            <a:r>
              <a:rPr lang="zh-CN" altLang="en-US" dirty="0">
                <a:latin typeface="+mn-lt"/>
                <a:sym typeface="Symbol" pitchFamily="18" charset="2"/>
              </a:rPr>
              <a:t>所引起的坐标之间的映射可以通过某个矩阵</a:t>
            </a:r>
            <a:r>
              <a:rPr lang="en-US" altLang="zh-CN" b="1" dirty="0">
                <a:latin typeface="+mn-lt"/>
                <a:sym typeface="Symbol" pitchFamily="18" charset="2"/>
              </a:rPr>
              <a:t>A</a:t>
            </a:r>
            <a:r>
              <a:rPr lang="zh-CN" altLang="en-US" dirty="0">
                <a:latin typeface="+mn-lt"/>
                <a:sym typeface="Symbol" pitchFamily="18" charset="2"/>
              </a:rPr>
              <a:t>的左乘来实现：</a:t>
            </a:r>
            <a:endParaRPr lang="zh-CN" altLang="en-US" b="1" dirty="0">
              <a:latin typeface="+mn-lt"/>
              <a:cs typeface="Arial" charset="0"/>
              <a:sym typeface="Symbol" pitchFamily="18" charset="2"/>
            </a:endParaRP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B6557B92-DAEA-2ECF-C0FB-553AB358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1935163"/>
            <a:ext cx="26209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l-GR" altLang="zh-CN" i="1" dirty="0">
                <a:latin typeface="+mj-lt"/>
              </a:rPr>
              <a:t>τ </a:t>
            </a:r>
            <a:r>
              <a:rPr lang="en-US" altLang="zh-CN" i="1" dirty="0">
                <a:latin typeface="+mj-lt"/>
                <a:sym typeface="Symbol" pitchFamily="18" charset="2"/>
              </a:rPr>
              <a:t>:X→AX</a:t>
            </a: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923AD4E3-FE37-451A-15DB-86983913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9825"/>
            <a:ext cx="9144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dirty="0">
                <a:latin typeface="+mn-lt"/>
              </a:rPr>
              <a:t>则</a:t>
            </a:r>
            <a:r>
              <a:rPr lang="el-GR" altLang="zh-CN" i="1" dirty="0"/>
              <a:t>τ</a:t>
            </a:r>
            <a:r>
              <a:rPr lang="zh-CN" altLang="en-US" dirty="0">
                <a:latin typeface="+mn-lt"/>
              </a:rPr>
              <a:t>是线性映射，</a:t>
            </a:r>
            <a:r>
              <a:rPr lang="en-US" altLang="zh-CN" b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是</a:t>
            </a:r>
            <a:r>
              <a:rPr lang="el-GR" altLang="zh-CN" i="1" dirty="0"/>
              <a:t>τ</a:t>
            </a:r>
            <a:r>
              <a:rPr lang="zh-CN" altLang="en-US" dirty="0">
                <a:latin typeface="+mn-lt"/>
              </a:rPr>
              <a:t>在基</a:t>
            </a:r>
            <a:r>
              <a:rPr lang="en-US" altLang="zh-CN" b="1" dirty="0">
                <a:latin typeface="+mn-lt"/>
              </a:rPr>
              <a:t>M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b="1" dirty="0">
                <a:latin typeface="+mn-lt"/>
              </a:rPr>
              <a:t>M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2</a:t>
            </a:r>
            <a:r>
              <a:rPr lang="zh-CN" altLang="en-US" dirty="0">
                <a:latin typeface="+mn-lt"/>
              </a:rPr>
              <a:t>下的矩阵</a:t>
            </a:r>
            <a:r>
              <a:rPr lang="en-US" altLang="zh-CN" dirty="0">
                <a:latin typeface="+mn-lt"/>
              </a:rPr>
              <a:t>.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5D7012AD-AECD-206E-7D89-4B92FC55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b="1" dirty="0">
                <a:solidFill>
                  <a:srgbClr val="FFFF00"/>
                </a:solidFill>
                <a:latin typeface="+mj-lt"/>
              </a:rPr>
              <a:t>例</a:t>
            </a:r>
            <a:r>
              <a:rPr lang="el-GR" altLang="zh-CN" b="1" dirty="0">
                <a:solidFill>
                  <a:srgbClr val="FFFF00"/>
                </a:solidFill>
                <a:latin typeface="+mj-lt"/>
              </a:rPr>
              <a:t>2</a:t>
            </a:r>
            <a:r>
              <a:rPr lang="en-US" altLang="zh-CN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                                          定义</a:t>
            </a:r>
            <a:r>
              <a:rPr lang="en-US" altLang="zh-CN" b="1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在</a:t>
            </a:r>
            <a:r>
              <a:rPr lang="en-US" altLang="zh-CN" dirty="0">
                <a:latin typeface="+mj-lt"/>
              </a:rPr>
              <a:t>V</a:t>
            </a:r>
          </a:p>
        </p:txBody>
      </p:sp>
      <p:graphicFrame>
        <p:nvGraphicFramePr>
          <p:cNvPr id="33807" name="Object 7">
            <a:extLst>
              <a:ext uri="{FF2B5EF4-FFF2-40B4-BE49-F238E27FC236}">
                <a16:creationId xmlns:a16="http://schemas.microsoft.com/office/drawing/2014/main" id="{E1891671-F242-BF52-B237-DF2C30F1C87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236663" y="3132138"/>
          <a:ext cx="424497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57200" progId="Equation.DSMT4">
                  <p:embed/>
                </p:oleObj>
              </mc:Choice>
              <mc:Fallback>
                <p:oleObj name="Equation" r:id="rId2" imgW="179064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132138"/>
                        <a:ext cx="424497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20">
            <a:extLst>
              <a:ext uri="{FF2B5EF4-FFF2-40B4-BE49-F238E27FC236}">
                <a16:creationId xmlns:a16="http://schemas.microsoft.com/office/drawing/2014/main" id="{150F9AD7-8981-5EB5-1986-CE120670D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21163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n-lt"/>
              </a:rPr>
              <a:t>中的左乘变换 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i="1" baseline="-25000" dirty="0">
                <a:latin typeface="+mn-lt"/>
              </a:rPr>
              <a:t>L</a:t>
            </a:r>
            <a:r>
              <a:rPr lang="zh-CN" altLang="en-US" dirty="0">
                <a:latin typeface="+mj-lt"/>
              </a:rPr>
              <a:t>：</a:t>
            </a:r>
            <a:r>
              <a:rPr lang="en-US" altLang="zh-CN" dirty="0">
                <a:latin typeface="+mn-lt"/>
              </a:rPr>
              <a:t>V→V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b="1" dirty="0">
                <a:latin typeface="+mn-lt"/>
              </a:rPr>
              <a:t>X→AX</a:t>
            </a:r>
            <a:r>
              <a:rPr lang="en-US" altLang="zh-CN" dirty="0">
                <a:latin typeface="+mn-lt"/>
              </a:rPr>
              <a:t>. </a:t>
            </a:r>
            <a:r>
              <a:rPr lang="zh-CN" altLang="en-US" dirty="0">
                <a:latin typeface="+mn-lt"/>
              </a:rPr>
              <a:t>取</a:t>
            </a:r>
            <a:r>
              <a:rPr lang="en-US" altLang="zh-CN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的基</a:t>
            </a:r>
          </a:p>
        </p:txBody>
      </p:sp>
      <p:graphicFrame>
        <p:nvGraphicFramePr>
          <p:cNvPr id="33813" name="Object 9">
            <a:extLst>
              <a:ext uri="{FF2B5EF4-FFF2-40B4-BE49-F238E27FC236}">
                <a16:creationId xmlns:a16="http://schemas.microsoft.com/office/drawing/2014/main" id="{BD3C8C20-5BD8-A99A-98B5-E024839CF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4799013"/>
          <a:ext cx="41100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457200" progId="Equation.DSMT4">
                  <p:embed/>
                </p:oleObj>
              </mc:Choice>
              <mc:Fallback>
                <p:oleObj name="Equation" r:id="rId4" imgW="17398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4799013"/>
                        <a:ext cx="41100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Rectangle 24">
            <a:extLst>
              <a:ext uri="{FF2B5EF4-FFF2-40B4-BE49-F238E27FC236}">
                <a16:creationId xmlns:a16="http://schemas.microsoft.com/office/drawing/2014/main" id="{223873CB-4C5F-5357-4BB2-93996026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14913"/>
            <a:ext cx="4743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j-lt"/>
              </a:rPr>
              <a:t>M</a:t>
            </a:r>
            <a:r>
              <a:rPr lang="en-US" altLang="zh-CN" dirty="0">
                <a:latin typeface="+mj-lt"/>
              </a:rPr>
              <a:t>={</a:t>
            </a:r>
            <a:r>
              <a:rPr lang="en-US" altLang="zh-CN" b="1" dirty="0">
                <a:latin typeface="+mj-lt"/>
              </a:rPr>
              <a:t>E</a:t>
            </a:r>
            <a:r>
              <a:rPr lang="en-US" altLang="zh-CN" baseline="-25000" dirty="0">
                <a:latin typeface="+mj-lt"/>
              </a:rPr>
              <a:t>11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b="1" dirty="0">
                <a:latin typeface="+mj-lt"/>
              </a:rPr>
              <a:t>E</a:t>
            </a:r>
            <a:r>
              <a:rPr lang="en-US" altLang="zh-CN" baseline="-25000" dirty="0">
                <a:latin typeface="+mj-lt"/>
              </a:rPr>
              <a:t>12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b="1" dirty="0">
                <a:latin typeface="+mj-lt"/>
              </a:rPr>
              <a:t>E</a:t>
            </a:r>
            <a:r>
              <a:rPr lang="en-US" altLang="zh-CN" baseline="-25000" dirty="0">
                <a:latin typeface="+mj-lt"/>
              </a:rPr>
              <a:t>21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b="1" dirty="0">
                <a:latin typeface="+mj-lt"/>
              </a:rPr>
              <a:t>E</a:t>
            </a:r>
            <a:r>
              <a:rPr lang="en-US" altLang="zh-CN" baseline="-25000" dirty="0">
                <a:latin typeface="+mj-lt"/>
              </a:rPr>
              <a:t>22</a:t>
            </a:r>
            <a:r>
              <a:rPr lang="en-US" altLang="zh-CN" dirty="0">
                <a:latin typeface="+mj-lt"/>
              </a:rPr>
              <a:t>},</a:t>
            </a:r>
            <a:r>
              <a:rPr lang="zh-CN" altLang="en-US" dirty="0">
                <a:latin typeface="+mj-lt"/>
              </a:rPr>
              <a:t>其中</a:t>
            </a:r>
          </a:p>
        </p:txBody>
      </p:sp>
      <p:graphicFrame>
        <p:nvGraphicFramePr>
          <p:cNvPr id="33817" name="Object 10">
            <a:extLst>
              <a:ext uri="{FF2B5EF4-FFF2-40B4-BE49-F238E27FC236}">
                <a16:creationId xmlns:a16="http://schemas.microsoft.com/office/drawing/2014/main" id="{D97F5D50-808B-EDE6-82C5-3ACA21BD4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54663"/>
          <a:ext cx="39973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57200" progId="Equation.DSMT4">
                  <p:embed/>
                </p:oleObj>
              </mc:Choice>
              <mc:Fallback>
                <p:oleObj name="Equation" r:id="rId6" imgW="17398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54663"/>
                        <a:ext cx="39973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Rectangle 28">
            <a:extLst>
              <a:ext uri="{FF2B5EF4-FFF2-40B4-BE49-F238E27FC236}">
                <a16:creationId xmlns:a16="http://schemas.microsoft.com/office/drawing/2014/main" id="{2E062A52-5606-11E2-570E-D4500996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5808663"/>
            <a:ext cx="4643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dirty="0">
                <a:latin typeface="楷体_GB2312" pitchFamily="49" charset="-122"/>
              </a:rPr>
              <a:t>求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L</a:t>
            </a:r>
            <a:r>
              <a:rPr lang="zh-CN" altLang="el-GR" dirty="0">
                <a:latin typeface="楷体_GB2312" pitchFamily="49" charset="-122"/>
              </a:rPr>
              <a:t>在基</a:t>
            </a:r>
            <a:r>
              <a:rPr lang="el-GR" altLang="zh-CN" i="1" dirty="0">
                <a:latin typeface="+mn-lt"/>
              </a:rPr>
              <a:t>M</a:t>
            </a:r>
            <a:r>
              <a:rPr lang="zh-CN" altLang="el-GR" dirty="0">
                <a:latin typeface="楷体_GB2312" pitchFamily="49" charset="-122"/>
              </a:rPr>
              <a:t>下的矩阵</a:t>
            </a:r>
            <a:r>
              <a:rPr lang="en-US" altLang="zh-CN" dirty="0"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9" grpId="0"/>
      <p:bldP spid="33802" grpId="0"/>
      <p:bldP spid="33803" grpId="0"/>
      <p:bldP spid="33806" grpId="0"/>
      <p:bldP spid="33812" grpId="0"/>
      <p:bldP spid="33816" grpId="0"/>
      <p:bldP spid="338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>
            <a:extLst>
              <a:ext uri="{FF2B5EF4-FFF2-40B4-BE49-F238E27FC236}">
                <a16:creationId xmlns:a16="http://schemas.microsoft.com/office/drawing/2014/main" id="{2DB5F28C-C100-AFB7-8F8B-FEF8CCA1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16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l-GR" b="1">
                <a:solidFill>
                  <a:srgbClr val="FFFF00"/>
                </a:solidFill>
                <a:latin typeface="楷体_GB2312" pitchFamily="49" charset="-122"/>
              </a:rPr>
              <a:t>解：</a:t>
            </a:r>
            <a:endParaRPr lang="zh-CN" altLang="en-US" b="1">
              <a:solidFill>
                <a:srgbClr val="FFFF00"/>
              </a:solidFill>
              <a:latin typeface="楷体_GB2312" pitchFamily="49" charset="-122"/>
            </a:endParaRPr>
          </a:p>
        </p:txBody>
      </p:sp>
      <p:graphicFrame>
        <p:nvGraphicFramePr>
          <p:cNvPr id="34821" name="Object 2">
            <a:extLst>
              <a:ext uri="{FF2B5EF4-FFF2-40B4-BE49-F238E27FC236}">
                <a16:creationId xmlns:a16="http://schemas.microsoft.com/office/drawing/2014/main" id="{6D0642D3-5879-C8A6-BF44-353650955B3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1963" y="592138"/>
          <a:ext cx="81454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457200" progId="Equation.DSMT4">
                  <p:embed/>
                </p:oleObj>
              </mc:Choice>
              <mc:Fallback>
                <p:oleObj name="Equation" r:id="rId2" imgW="3441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92138"/>
                        <a:ext cx="81454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>
            <a:extLst>
              <a:ext uri="{FF2B5EF4-FFF2-40B4-BE49-F238E27FC236}">
                <a16:creationId xmlns:a16="http://schemas.microsoft.com/office/drawing/2014/main" id="{46A2D446-DD4C-4B6B-F2FB-4E9E54C95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dirty="0">
                <a:latin typeface="+mj-lt"/>
              </a:rPr>
              <a:t>在</a:t>
            </a:r>
            <a:r>
              <a:rPr lang="el-GR" altLang="zh-CN" dirty="0">
                <a:latin typeface="+mj-lt"/>
              </a:rPr>
              <a:t>M</a:t>
            </a:r>
            <a:r>
              <a:rPr lang="zh-CN" altLang="el-GR" dirty="0">
                <a:latin typeface="+mj-lt"/>
              </a:rPr>
              <a:t>下的坐标为</a:t>
            </a:r>
            <a:r>
              <a:rPr lang="en-US" altLang="zh-CN" dirty="0">
                <a:latin typeface="+mj-lt"/>
              </a:rPr>
              <a:t>      </a:t>
            </a:r>
            <a:r>
              <a:rPr lang="zh-CN" altLang="en-US" dirty="0">
                <a:latin typeface="+mj-lt"/>
              </a:rPr>
              <a:t>         </a:t>
            </a:r>
            <a:r>
              <a:rPr lang="en-US" altLang="zh-CN" dirty="0">
                <a:latin typeface="+mj-lt"/>
              </a:rPr>
              <a:t>.</a:t>
            </a:r>
            <a:r>
              <a:rPr lang="zh-CN" altLang="en-US" dirty="0">
                <a:latin typeface="+mj-lt"/>
              </a:rPr>
              <a:t>类似地有：</a:t>
            </a:r>
            <a:endParaRPr lang="zh-CN" altLang="en-US" b="1" dirty="0">
              <a:latin typeface="+mj-lt"/>
            </a:endParaRPr>
          </a:p>
        </p:txBody>
      </p:sp>
      <p:graphicFrame>
        <p:nvGraphicFramePr>
          <p:cNvPr id="34824" name="Object 3">
            <a:extLst>
              <a:ext uri="{FF2B5EF4-FFF2-40B4-BE49-F238E27FC236}">
                <a16:creationId xmlns:a16="http://schemas.microsoft.com/office/drawing/2014/main" id="{77F96885-E2B4-9BC6-7702-1BCBE656D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1989138"/>
          <a:ext cx="16779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79360" progId="Equation.DSMT4">
                  <p:embed/>
                </p:oleObj>
              </mc:Choice>
              <mc:Fallback>
                <p:oleObj name="Equation" r:id="rId4" imgW="6858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989138"/>
                        <a:ext cx="16779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4">
            <a:extLst>
              <a:ext uri="{FF2B5EF4-FFF2-40B4-BE49-F238E27FC236}">
                <a16:creationId xmlns:a16="http://schemas.microsoft.com/office/drawing/2014/main" id="{6A34A5E0-FECF-5AB2-BBEF-DCF1A7DB7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2620963"/>
          <a:ext cx="67786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253800" progId="Equation.DSMT4">
                  <p:embed/>
                </p:oleObj>
              </mc:Choice>
              <mc:Fallback>
                <p:oleObj name="Equation" r:id="rId6" imgW="27684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620963"/>
                        <a:ext cx="67786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5">
            <a:extLst>
              <a:ext uri="{FF2B5EF4-FFF2-40B4-BE49-F238E27FC236}">
                <a16:creationId xmlns:a16="http://schemas.microsoft.com/office/drawing/2014/main" id="{93EC6237-C369-A129-4F64-7353CE65C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3262313"/>
          <a:ext cx="36671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253800" progId="Equation.DSMT4">
                  <p:embed/>
                </p:oleObj>
              </mc:Choice>
              <mc:Fallback>
                <p:oleObj name="Equation" r:id="rId8" imgW="14223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3262313"/>
                        <a:ext cx="36671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Rectangle 20">
            <a:extLst>
              <a:ext uri="{FF2B5EF4-FFF2-40B4-BE49-F238E27FC236}">
                <a16:creationId xmlns:a16="http://schemas.microsoft.com/office/drawing/2014/main" id="{9703E849-B605-1A42-9F82-CAD44EE1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3241675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l-GR">
                <a:latin typeface="楷体_GB2312" pitchFamily="49" charset="-122"/>
              </a:rPr>
              <a:t>坐标分别为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34837" name="Object 6">
            <a:extLst>
              <a:ext uri="{FF2B5EF4-FFF2-40B4-BE49-F238E27FC236}">
                <a16:creationId xmlns:a16="http://schemas.microsoft.com/office/drawing/2014/main" id="{14FFD004-B1E9-06BA-C6C8-89B072452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1925" y="3243263"/>
          <a:ext cx="16414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279360" progId="Equation.DSMT4">
                  <p:embed/>
                </p:oleObj>
              </mc:Choice>
              <mc:Fallback>
                <p:oleObj name="Equation" r:id="rId10" imgW="74916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3243263"/>
                        <a:ext cx="16414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7">
            <a:extLst>
              <a:ext uri="{FF2B5EF4-FFF2-40B4-BE49-F238E27FC236}">
                <a16:creationId xmlns:a16="http://schemas.microsoft.com/office/drawing/2014/main" id="{9646131F-292A-4273-7EFD-86FBF5BF1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" y="3941763"/>
          <a:ext cx="33940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8320" imgH="279360" progId="Equation.DSMT4">
                  <p:embed/>
                </p:oleObj>
              </mc:Choice>
              <mc:Fallback>
                <p:oleObj name="Equation" r:id="rId12" imgW="149832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941763"/>
                        <a:ext cx="33940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Rectangle 27">
            <a:extLst>
              <a:ext uri="{FF2B5EF4-FFF2-40B4-BE49-F238E27FC236}">
                <a16:creationId xmlns:a16="http://schemas.microsoft.com/office/drawing/2014/main" id="{D21A1A18-9AF1-0DDF-2BCB-F6DFCCFC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16463"/>
            <a:ext cx="5148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b="1" dirty="0">
                <a:latin typeface="+mn-lt"/>
              </a:rPr>
              <a:t>因此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i="1" baseline="-25000" dirty="0">
                <a:latin typeface="+mn-lt"/>
              </a:rPr>
              <a:t>L</a:t>
            </a:r>
            <a:r>
              <a:rPr lang="zh-CN" altLang="en-US" b="1" dirty="0">
                <a:latin typeface="+mn-lt"/>
              </a:rPr>
              <a:t>在基</a:t>
            </a:r>
            <a:r>
              <a:rPr lang="en-US" altLang="zh-CN" b="1" dirty="0">
                <a:latin typeface="+mn-lt"/>
              </a:rPr>
              <a:t>M</a:t>
            </a:r>
            <a:r>
              <a:rPr lang="zh-CN" altLang="en-US" b="1" dirty="0">
                <a:latin typeface="+mn-lt"/>
              </a:rPr>
              <a:t>下的矩阵为</a:t>
            </a:r>
            <a:r>
              <a:rPr lang="en-US" altLang="zh-CN" b="1" dirty="0">
                <a:latin typeface="+mn-lt"/>
              </a:rPr>
              <a:t>:</a:t>
            </a:r>
          </a:p>
        </p:txBody>
      </p:sp>
      <p:graphicFrame>
        <p:nvGraphicFramePr>
          <p:cNvPr id="34847" name="Object 9">
            <a:extLst>
              <a:ext uri="{FF2B5EF4-FFF2-40B4-BE49-F238E27FC236}">
                <a16:creationId xmlns:a16="http://schemas.microsoft.com/office/drawing/2014/main" id="{DA3AA4B6-3EE2-E321-40DC-B98724ED6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525" y="4154488"/>
          <a:ext cx="25019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77760" imgH="914400" progId="Equation.DSMT4">
                  <p:embed/>
                </p:oleObj>
              </mc:Choice>
              <mc:Fallback>
                <p:oleObj name="Equation" r:id="rId14" imgW="97776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4154488"/>
                        <a:ext cx="25019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 decel="100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 decel="1000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3" grpId="0"/>
      <p:bldP spid="34836" grpId="0"/>
      <p:bldP spid="348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7">
            <a:extLst>
              <a:ext uri="{FF2B5EF4-FFF2-40B4-BE49-F238E27FC236}">
                <a16:creationId xmlns:a16="http://schemas.microsoft.com/office/drawing/2014/main" id="{4552AE10-F77E-0332-37D5-400845EB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58775"/>
            <a:ext cx="79883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 </a:t>
            </a:r>
            <a:r>
              <a:rPr lang="en-US" altLang="zh-CN">
                <a:solidFill>
                  <a:srgbClr val="FFFF00"/>
                </a:solidFill>
              </a:rPr>
              <a:t>5</a:t>
            </a:r>
            <a:r>
              <a:rPr lang="en-US" altLang="zh-CN">
                <a:solidFill>
                  <a:schemeClr val="accent2"/>
                </a:solidFill>
              </a:rPr>
              <a:t>    </a:t>
            </a:r>
            <a:r>
              <a:rPr lang="zh-CN" altLang="en-US"/>
              <a:t>设直角坐标系中直线</a:t>
            </a:r>
            <a:r>
              <a:rPr lang="en-US" altLang="zh-CN" i="1"/>
              <a:t>l</a:t>
            </a:r>
            <a:r>
              <a:rPr lang="zh-CN" altLang="en-US"/>
              <a:t>由</a:t>
            </a:r>
            <a:r>
              <a:rPr lang="en-US" altLang="zh-CN"/>
              <a:t>x</a:t>
            </a:r>
            <a:r>
              <a:rPr lang="zh-CN" altLang="en-US"/>
              <a:t>轴</a:t>
            </a:r>
            <a:r>
              <a:rPr lang="en-US" altLang="zh-CN"/>
              <a:t> </a:t>
            </a:r>
            <a:r>
              <a:rPr lang="zh-CN" altLang="en-US"/>
              <a:t>绕原点</a:t>
            </a:r>
            <a:r>
              <a:rPr lang="en-US" altLang="zh-CN" i="1"/>
              <a:t>O</a:t>
            </a:r>
            <a:r>
              <a:rPr lang="zh-CN" altLang="en-US"/>
              <a:t> 旋转角</a:t>
            </a:r>
            <a:r>
              <a:rPr lang="el-GR" altLang="zh-CN"/>
              <a:t>α</a:t>
            </a:r>
            <a:r>
              <a:rPr lang="zh-CN" altLang="en-US"/>
              <a:t>得到</a:t>
            </a:r>
            <a:r>
              <a:rPr lang="en-US" altLang="zh-CN" i="1"/>
              <a:t>. </a:t>
            </a:r>
            <a:r>
              <a:rPr lang="zh-CN" altLang="en-US"/>
              <a:t>试证：将平面点</a:t>
            </a:r>
            <a:r>
              <a:rPr lang="en-US" altLang="zh-CN" i="1"/>
              <a:t>P</a:t>
            </a:r>
            <a:r>
              <a:rPr lang="zh-CN" altLang="en-US"/>
              <a:t>的坐标</a:t>
            </a:r>
            <a:r>
              <a:rPr lang="en-US" altLang="zh-CN" i="1"/>
              <a:t>X</a:t>
            </a:r>
            <a:r>
              <a:rPr lang="zh-CN" altLang="en-US"/>
              <a:t>对应到它关于</a:t>
            </a:r>
            <a:r>
              <a:rPr lang="en-US" altLang="zh-CN" i="1"/>
              <a:t>l</a:t>
            </a:r>
            <a:r>
              <a:rPr lang="zh-CN" altLang="en-US"/>
              <a:t>的对称点</a:t>
            </a:r>
            <a:r>
              <a:rPr lang="en-US" altLang="zh-CN" i="1"/>
              <a:t>P</a:t>
            </a:r>
            <a:r>
              <a:rPr lang="en-US" altLang="zh-CN"/>
              <a:t>’</a:t>
            </a:r>
            <a:r>
              <a:rPr lang="zh-CN" altLang="en-US"/>
              <a:t>的坐标</a:t>
            </a:r>
            <a:r>
              <a:rPr lang="en-US" altLang="zh-CN" i="1"/>
              <a:t>Y</a:t>
            </a:r>
            <a:r>
              <a:rPr lang="zh-CN" altLang="en-US"/>
              <a:t>的变换</a:t>
            </a:r>
            <a:r>
              <a:rPr lang="el-GR" altLang="zh-CN"/>
              <a:t>σ</a:t>
            </a:r>
            <a:r>
              <a:rPr lang="en-US" altLang="zh-CN"/>
              <a:t>:</a:t>
            </a:r>
            <a:r>
              <a:rPr lang="en-US" altLang="zh-CN" i="1"/>
              <a:t>X →Y</a:t>
            </a:r>
            <a:r>
              <a:rPr lang="zh-CN" altLang="en-US"/>
              <a:t>是</a:t>
            </a:r>
            <a:r>
              <a:rPr lang="en-US" altLang="zh-CN" b="1"/>
              <a:t>R</a:t>
            </a:r>
            <a:r>
              <a:rPr lang="en-US" altLang="zh-CN" baseline="30000"/>
              <a:t>2×1</a:t>
            </a:r>
            <a:r>
              <a:rPr lang="zh-CN" altLang="en-US"/>
              <a:t>上的线性变换</a:t>
            </a:r>
            <a:r>
              <a:rPr lang="en-US" altLang="zh-CN"/>
              <a:t>.</a:t>
            </a:r>
          </a:p>
        </p:txBody>
      </p:sp>
      <p:grpSp>
        <p:nvGrpSpPr>
          <p:cNvPr id="90115" name="组合 35">
            <a:extLst>
              <a:ext uri="{FF2B5EF4-FFF2-40B4-BE49-F238E27FC236}">
                <a16:creationId xmlns:a16="http://schemas.microsoft.com/office/drawing/2014/main" id="{6163BBED-3095-BD65-28E5-AE14317B92FA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490788"/>
            <a:ext cx="4237037" cy="3821112"/>
            <a:chOff x="2305878" y="2371104"/>
            <a:chExt cx="4236496" cy="3821248"/>
          </a:xfrm>
        </p:grpSpPr>
        <p:grpSp>
          <p:nvGrpSpPr>
            <p:cNvPr id="90116" name="组合 34">
              <a:extLst>
                <a:ext uri="{FF2B5EF4-FFF2-40B4-BE49-F238E27FC236}">
                  <a16:creationId xmlns:a16="http://schemas.microsoft.com/office/drawing/2014/main" id="{7E48C1A8-5474-1965-D7EB-874F9B627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878" y="2457932"/>
              <a:ext cx="4236496" cy="3734420"/>
              <a:chOff x="2226365" y="2408238"/>
              <a:chExt cx="4236496" cy="3734420"/>
            </a:xfrm>
          </p:grpSpPr>
          <p:sp>
            <p:nvSpPr>
              <p:cNvPr id="90118" name="TextBox 45">
                <a:extLst>
                  <a:ext uri="{FF2B5EF4-FFF2-40B4-BE49-F238E27FC236}">
                    <a16:creationId xmlns:a16="http://schemas.microsoft.com/office/drawing/2014/main" id="{99966914-1336-0E36-9623-39794F4AD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0850" y="2408238"/>
                <a:ext cx="4079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i="1"/>
                  <a:t>l</a:t>
                </a:r>
                <a:endParaRPr lang="zh-CN" altLang="en-US" sz="2000" i="1"/>
              </a:p>
            </p:txBody>
          </p:sp>
          <p:grpSp>
            <p:nvGrpSpPr>
              <p:cNvPr id="90119" name="组合 33">
                <a:extLst>
                  <a:ext uri="{FF2B5EF4-FFF2-40B4-BE49-F238E27FC236}">
                    <a16:creationId xmlns:a16="http://schemas.microsoft.com/office/drawing/2014/main" id="{54E8E4E7-9C89-F229-407F-97BA5844A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6365" y="2545383"/>
                <a:ext cx="4236496" cy="3597275"/>
                <a:chOff x="2151063" y="2416175"/>
                <a:chExt cx="4236496" cy="3597275"/>
              </a:xfrm>
            </p:grpSpPr>
            <p:sp>
              <p:nvSpPr>
                <p:cNvPr id="90120" name="TextBox 49">
                  <a:extLst>
                    <a:ext uri="{FF2B5EF4-FFF2-40B4-BE49-F238E27FC236}">
                      <a16:creationId xmlns:a16="http://schemas.microsoft.com/office/drawing/2014/main" id="{8C9503E4-EFBC-0552-5DAE-E35DC94472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106" y="3408087"/>
                  <a:ext cx="5302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A’</a:t>
                  </a:r>
                  <a:endParaRPr lang="zh-CN" altLang="en-US" sz="2000" baseline="-25000"/>
                </a:p>
              </p:txBody>
            </p:sp>
            <p:grpSp>
              <p:nvGrpSpPr>
                <p:cNvPr id="90121" name="组合 107">
                  <a:extLst>
                    <a:ext uri="{FF2B5EF4-FFF2-40B4-BE49-F238E27FC236}">
                      <a16:creationId xmlns:a16="http://schemas.microsoft.com/office/drawing/2014/main" id="{7A21F8CC-C1CC-E5D0-5929-0B5EFC1A70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1063" y="2416175"/>
                  <a:ext cx="4017962" cy="3597275"/>
                  <a:chOff x="2514600" y="2325757"/>
                  <a:chExt cx="4018722" cy="3597965"/>
                </a:xfrm>
              </p:grpSpPr>
              <p:cxnSp>
                <p:nvCxnSpPr>
                  <p:cNvPr id="90142" name="直接箭头连接符 35">
                    <a:extLst>
                      <a:ext uri="{FF2B5EF4-FFF2-40B4-BE49-F238E27FC236}">
                        <a16:creationId xmlns:a16="http://schemas.microsoft.com/office/drawing/2014/main" id="{2C5B371E-1682-CA0D-81C7-4577DEF503D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14600" y="4860235"/>
                    <a:ext cx="3846443" cy="0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43" name="直接箭头连接符 37">
                    <a:extLst>
                      <a:ext uri="{FF2B5EF4-FFF2-40B4-BE49-F238E27FC236}">
                        <a16:creationId xmlns:a16="http://schemas.microsoft.com/office/drawing/2014/main" id="{D3CD55DE-7B65-CE6E-C423-C22CC632157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55774" y="2494722"/>
                    <a:ext cx="0" cy="3429000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0144" name="TextBox 63">
                    <a:extLst>
                      <a:ext uri="{FF2B5EF4-FFF2-40B4-BE49-F238E27FC236}">
                        <a16:creationId xmlns:a16="http://schemas.microsoft.com/office/drawing/2014/main" id="{BF719E19-383B-4752-6690-730413B1BE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7417" y="2325757"/>
                    <a:ext cx="4075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i="1"/>
                      <a:t>y</a:t>
                    </a:r>
                    <a:endParaRPr lang="zh-CN" altLang="en-US" sz="2000" i="1"/>
                  </a:p>
                </p:txBody>
              </p:sp>
              <p:sp>
                <p:nvSpPr>
                  <p:cNvPr id="90145" name="TextBox 64">
                    <a:extLst>
                      <a:ext uri="{FF2B5EF4-FFF2-40B4-BE49-F238E27FC236}">
                        <a16:creationId xmlns:a16="http://schemas.microsoft.com/office/drawing/2014/main" id="{0ED879C2-3C3F-94D6-9DA5-12D05C3252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5818" y="4754218"/>
                    <a:ext cx="4075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i="1"/>
                      <a:t>x</a:t>
                    </a:r>
                    <a:endParaRPr lang="zh-CN" altLang="en-US" sz="2000" i="1"/>
                  </a:p>
                </p:txBody>
              </p:sp>
              <p:sp>
                <p:nvSpPr>
                  <p:cNvPr id="90146" name="TextBox 68">
                    <a:extLst>
                      <a:ext uri="{FF2B5EF4-FFF2-40B4-BE49-F238E27FC236}">
                        <a16:creationId xmlns:a16="http://schemas.microsoft.com/office/drawing/2014/main" id="{BE5CFEF3-1F76-BC48-5825-2939DD233A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9208" y="4793975"/>
                    <a:ext cx="4075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i="1"/>
                      <a:t>O</a:t>
                    </a:r>
                    <a:endParaRPr lang="zh-CN" altLang="en-US" sz="2000" i="1"/>
                  </a:p>
                </p:txBody>
              </p:sp>
              <p:sp>
                <p:nvSpPr>
                  <p:cNvPr id="90147" name="TextBox 70">
                    <a:extLst>
                      <a:ext uri="{FF2B5EF4-FFF2-40B4-BE49-F238E27FC236}">
                        <a16:creationId xmlns:a16="http://schemas.microsoft.com/office/drawing/2014/main" id="{30307DC6-9789-A3CF-9BAE-7B13982F99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31964" y="4807738"/>
                    <a:ext cx="530088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i="1"/>
                      <a:t>M</a:t>
                    </a:r>
                    <a:endParaRPr lang="zh-CN" altLang="en-US" sz="2000" baseline="-25000"/>
                  </a:p>
                </p:txBody>
              </p:sp>
              <p:sp>
                <p:nvSpPr>
                  <p:cNvPr id="90148" name="TextBox 71">
                    <a:extLst>
                      <a:ext uri="{FF2B5EF4-FFF2-40B4-BE49-F238E27FC236}">
                        <a16:creationId xmlns:a16="http://schemas.microsoft.com/office/drawing/2014/main" id="{816236B9-2C66-18A4-0BC5-A88F92A6A3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6756" y="2821843"/>
                    <a:ext cx="530088" cy="400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i="1"/>
                      <a:t>M’</a:t>
                    </a:r>
                    <a:endParaRPr lang="zh-CN" altLang="en-US" sz="2000" baseline="-25000"/>
                  </a:p>
                </p:txBody>
              </p:sp>
            </p:grpSp>
            <p:sp>
              <p:nvSpPr>
                <p:cNvPr id="90122" name="TextBox 50">
                  <a:extLst>
                    <a:ext uri="{FF2B5EF4-FFF2-40B4-BE49-F238E27FC236}">
                      <a16:creationId xmlns:a16="http://schemas.microsoft.com/office/drawing/2014/main" id="{40284858-C2D1-9D24-657F-49408943BC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90871" y="4901384"/>
                  <a:ext cx="43711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A</a:t>
                  </a:r>
                  <a:endParaRPr lang="zh-CN" altLang="en-US" sz="2000" baseline="-25000"/>
                </a:p>
              </p:txBody>
            </p:sp>
            <p:sp>
              <p:nvSpPr>
                <p:cNvPr id="90123" name="TextBox 59">
                  <a:extLst>
                    <a:ext uri="{FF2B5EF4-FFF2-40B4-BE49-F238E27FC236}">
                      <a16:creationId xmlns:a16="http://schemas.microsoft.com/office/drawing/2014/main" id="{FA3BFE83-903C-E397-5140-A9097A4E21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22625" y="3767138"/>
                  <a:ext cx="5302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e</a:t>
                  </a:r>
                  <a:r>
                    <a:rPr lang="en-US" altLang="zh-CN" sz="2000" baseline="-25000"/>
                    <a:t>2</a:t>
                  </a:r>
                  <a:endParaRPr lang="zh-CN" altLang="en-US" sz="2000" baseline="-25000"/>
                </a:p>
              </p:txBody>
            </p:sp>
            <p:cxnSp>
              <p:nvCxnSpPr>
                <p:cNvPr id="90124" name="直接箭头连接符 34">
                  <a:extLst>
                    <a:ext uri="{FF2B5EF4-FFF2-40B4-BE49-F238E27FC236}">
                      <a16:creationId xmlns:a16="http://schemas.microsoft.com/office/drawing/2014/main" id="{066C59DE-48A0-244B-6613-C478B4F4E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600450" y="4949825"/>
                  <a:ext cx="1716088" cy="0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FFFF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125" name="直接连接符 38">
                  <a:extLst>
                    <a:ext uri="{FF2B5EF4-FFF2-40B4-BE49-F238E27FC236}">
                      <a16:creationId xmlns:a16="http://schemas.microsoft.com/office/drawing/2014/main" id="{09A81385-B192-7281-CA2F-8EC5AFA67F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767013" y="2611438"/>
                  <a:ext cx="2786062" cy="3322637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90126" name="组合 76">
                  <a:extLst>
                    <a:ext uri="{FF2B5EF4-FFF2-40B4-BE49-F238E27FC236}">
                      <a16:creationId xmlns:a16="http://schemas.microsoft.com/office/drawing/2014/main" id="{92581C12-1301-9BEB-78C3-9CD7CF1D25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8375" y="4330700"/>
                  <a:ext cx="2514600" cy="620713"/>
                  <a:chOff x="5346571" y="3698448"/>
                  <a:chExt cx="2514444" cy="620599"/>
                </a:xfrm>
              </p:grpSpPr>
              <p:cxnSp>
                <p:nvCxnSpPr>
                  <p:cNvPr id="90137" name="直接箭头连接符 56">
                    <a:extLst>
                      <a:ext uri="{FF2B5EF4-FFF2-40B4-BE49-F238E27FC236}">
                        <a16:creationId xmlns:a16="http://schemas.microsoft.com/office/drawing/2014/main" id="{FAC93FCA-1C08-FC52-F9DF-F44D218888D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-2100000">
                    <a:off x="5346571" y="4007962"/>
                    <a:ext cx="108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FF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38" name="直接箭头连接符 58">
                    <a:extLst>
                      <a:ext uri="{FF2B5EF4-FFF2-40B4-BE49-F238E27FC236}">
                        <a16:creationId xmlns:a16="http://schemas.microsoft.com/office/drawing/2014/main" id="{5AE6A6F5-EF7F-F4AC-68D6-A059F8A727B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440837" y="4319047"/>
                    <a:ext cx="144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FF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39" name="直接箭头连接符 62">
                    <a:extLst>
                      <a:ext uri="{FF2B5EF4-FFF2-40B4-BE49-F238E27FC236}">
                        <a16:creationId xmlns:a16="http://schemas.microsoft.com/office/drawing/2014/main" id="{1372EF87-47E5-1EA1-7386-A4478A3163E4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-2100000">
                    <a:off x="6781015" y="4009532"/>
                    <a:ext cx="108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40" name="直接箭头连接符 65">
                    <a:extLst>
                      <a:ext uri="{FF2B5EF4-FFF2-40B4-BE49-F238E27FC236}">
                        <a16:creationId xmlns:a16="http://schemas.microsoft.com/office/drawing/2014/main" id="{5FDA31EE-30DD-D822-0C9F-EF5AEED7C0C4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19100" y="3698448"/>
                    <a:ext cx="144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41" name="直接箭头连接符 67">
                    <a:extLst>
                      <a:ext uri="{FF2B5EF4-FFF2-40B4-BE49-F238E27FC236}">
                        <a16:creationId xmlns:a16="http://schemas.microsoft.com/office/drawing/2014/main" id="{69D2BE8F-594F-A66E-EC85-5D3E76E2EDE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429839" y="3704734"/>
                    <a:ext cx="2328421" cy="612742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90127" name="组合 79">
                  <a:extLst>
                    <a:ext uri="{FF2B5EF4-FFF2-40B4-BE49-F238E27FC236}">
                      <a16:creationId xmlns:a16="http://schemas.microsoft.com/office/drawing/2014/main" id="{69587F4D-368B-22A3-0520-0A8DCB55FE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5038" y="2509838"/>
                  <a:ext cx="446087" cy="2482850"/>
                  <a:chOff x="7293623" y="3687922"/>
                  <a:chExt cx="444631" cy="2483022"/>
                </a:xfrm>
              </p:grpSpPr>
              <p:cxnSp>
                <p:nvCxnSpPr>
                  <p:cNvPr id="90132" name="直接箭头连接符 72">
                    <a:extLst>
                      <a:ext uri="{FF2B5EF4-FFF2-40B4-BE49-F238E27FC236}">
                        <a16:creationId xmlns:a16="http://schemas.microsoft.com/office/drawing/2014/main" id="{46F838E0-7864-1AC2-7F39-0A3E8D0C687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-3900000">
                    <a:off x="7110955" y="5630944"/>
                    <a:ext cx="108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FF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33" name="直接箭头连接符 73">
                    <a:extLst>
                      <a:ext uri="{FF2B5EF4-FFF2-40B4-BE49-F238E27FC236}">
                        <a16:creationId xmlns:a16="http://schemas.microsoft.com/office/drawing/2014/main" id="{2ABFCD5D-6D40-2B6F-CF6A-5C32714830F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-6000000">
                    <a:off x="6573623" y="5414127"/>
                    <a:ext cx="144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FF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34" name="直接箭头连接符 74">
                    <a:extLst>
                      <a:ext uri="{FF2B5EF4-FFF2-40B4-BE49-F238E27FC236}">
                        <a16:creationId xmlns:a16="http://schemas.microsoft.com/office/drawing/2014/main" id="{5E210CC7-EF76-BFA0-8407-BFEB0CAA1322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-3900000">
                    <a:off x="6848575" y="4227922"/>
                    <a:ext cx="108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35" name="直接箭头连接符 75">
                    <a:extLst>
                      <a:ext uri="{FF2B5EF4-FFF2-40B4-BE49-F238E27FC236}">
                        <a16:creationId xmlns:a16="http://schemas.microsoft.com/office/drawing/2014/main" id="{5463A88D-194B-0F2D-4E91-CDA63B0DC38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-6000000">
                    <a:off x="7018254" y="4444738"/>
                    <a:ext cx="1440000" cy="0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136" name="直接箭头连接符 78">
                    <a:extLst>
                      <a:ext uri="{FF2B5EF4-FFF2-40B4-BE49-F238E27FC236}">
                        <a16:creationId xmlns:a16="http://schemas.microsoft.com/office/drawing/2014/main" id="{2C7FCD44-359C-32A0-2B19-92A5A825AA7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409468" y="3770722"/>
                    <a:ext cx="197963" cy="2356701"/>
                  </a:xfrm>
                  <a:prstGeom prst="straightConnector1">
                    <a:avLst/>
                  </a:prstGeom>
                  <a:noFill/>
                  <a:ln w="12700" algn="ctr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90128" name="直接箭头连接符 80">
                  <a:extLst>
                    <a:ext uri="{FF2B5EF4-FFF2-40B4-BE49-F238E27FC236}">
                      <a16:creationId xmlns:a16="http://schemas.microsoft.com/office/drawing/2014/main" id="{CC6B549B-9DF3-963E-5397-4B8CF316B37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-6000000">
                  <a:off x="2593181" y="4093369"/>
                  <a:ext cx="1716088" cy="0"/>
                </a:xfrm>
                <a:prstGeom prst="straightConnector1">
                  <a:avLst/>
                </a:prstGeom>
                <a:noFill/>
                <a:ln w="12700" algn="ctr">
                  <a:solidFill>
                    <a:srgbClr val="FFFF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129" name="TextBox 50">
                  <a:extLst>
                    <a:ext uri="{FF2B5EF4-FFF2-40B4-BE49-F238E27FC236}">
                      <a16:creationId xmlns:a16="http://schemas.microsoft.com/office/drawing/2014/main" id="{383BB894-8B74-F124-68F3-8BAD5F0AC8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07175" y="3990311"/>
                  <a:ext cx="43711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B</a:t>
                  </a:r>
                  <a:endParaRPr lang="zh-CN" altLang="en-US" sz="2000" baseline="-25000"/>
                </a:p>
              </p:txBody>
            </p:sp>
            <p:sp>
              <p:nvSpPr>
                <p:cNvPr id="90130" name="TextBox 50">
                  <a:extLst>
                    <a:ext uri="{FF2B5EF4-FFF2-40B4-BE49-F238E27FC236}">
                      <a16:creationId xmlns:a16="http://schemas.microsoft.com/office/drawing/2014/main" id="{2C0E1206-5FAA-3FDC-DD76-F349DDE313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0445" y="4112893"/>
                  <a:ext cx="43711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C</a:t>
                  </a:r>
                  <a:endParaRPr lang="zh-CN" altLang="en-US" sz="2000" baseline="-25000"/>
                </a:p>
              </p:txBody>
            </p:sp>
            <p:sp>
              <p:nvSpPr>
                <p:cNvPr id="90131" name="TextBox 49">
                  <a:extLst>
                    <a:ext uri="{FF2B5EF4-FFF2-40B4-BE49-F238E27FC236}">
                      <a16:creationId xmlns:a16="http://schemas.microsoft.com/office/drawing/2014/main" id="{3DDF0357-F9D6-5470-87C8-D22BCC5A2D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3906" y="3679756"/>
                  <a:ext cx="530225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/>
                    <a:t>B’</a:t>
                  </a:r>
                  <a:endParaRPr lang="zh-CN" altLang="en-US" sz="2000" baseline="-25000"/>
                </a:p>
              </p:txBody>
            </p:sp>
          </p:grpSp>
        </p:grpSp>
        <p:sp>
          <p:nvSpPr>
            <p:cNvPr id="90117" name="TextBox 49">
              <a:extLst>
                <a:ext uri="{FF2B5EF4-FFF2-40B4-BE49-F238E27FC236}">
                  <a16:creationId xmlns:a16="http://schemas.microsoft.com/office/drawing/2014/main" id="{9C590F50-447A-1941-6E97-4008EFE89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559" y="2371104"/>
              <a:ext cx="5302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C’</a:t>
              </a:r>
              <a:endParaRPr lang="zh-CN" altLang="en-US" sz="2000" baseline="-25000"/>
            </a:p>
          </p:txBody>
        </p:sp>
      </p:grp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7">
            <a:extLst>
              <a:ext uri="{FF2B5EF4-FFF2-40B4-BE49-F238E27FC236}">
                <a16:creationId xmlns:a16="http://schemas.microsoft.com/office/drawing/2014/main" id="{04317C94-D1C0-7EBB-9624-0AC9B2E0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358775"/>
            <a:ext cx="79883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6    </a:t>
            </a:r>
            <a:r>
              <a:rPr lang="zh-CN" altLang="en-US"/>
              <a:t>在三维空间建立直角坐标系，变换</a:t>
            </a:r>
            <a:r>
              <a:rPr lang="el-GR" altLang="zh-CN"/>
              <a:t>σ</a:t>
            </a:r>
            <a:r>
              <a:rPr lang="zh-CN" altLang="en-US"/>
              <a:t>将每个点</a:t>
            </a:r>
            <a:r>
              <a:rPr lang="en-US" altLang="zh-CN" i="1"/>
              <a:t>P</a:t>
            </a:r>
            <a:r>
              <a:rPr lang="zh-CN" altLang="en-US"/>
              <a:t>绕</a:t>
            </a:r>
            <a:r>
              <a:rPr lang="en-US" altLang="zh-CN" i="1"/>
              <a:t>Oz</a:t>
            </a:r>
            <a:r>
              <a:rPr lang="zh-CN" altLang="en-US"/>
              <a:t>轴旋转</a:t>
            </a:r>
            <a:r>
              <a:rPr lang="el-GR" altLang="zh-CN"/>
              <a:t>α</a:t>
            </a:r>
            <a:r>
              <a:rPr lang="zh-CN" altLang="en-US"/>
              <a:t>到点</a:t>
            </a:r>
            <a:r>
              <a:rPr lang="en-US" altLang="zh-CN" i="1"/>
              <a:t>P</a:t>
            </a:r>
            <a:r>
              <a:rPr lang="en-US" altLang="zh-CN"/>
              <a:t>’. </a:t>
            </a:r>
            <a:r>
              <a:rPr lang="zh-CN" altLang="en-US"/>
              <a:t>求</a:t>
            </a:r>
            <a:r>
              <a:rPr lang="en-US" altLang="zh-CN" i="1"/>
              <a:t>P</a:t>
            </a:r>
            <a:r>
              <a:rPr lang="en-US" altLang="zh-CN"/>
              <a:t>’(</a:t>
            </a:r>
            <a:r>
              <a:rPr lang="en-US" altLang="zh-CN" i="1"/>
              <a:t>x’,y’,z’</a:t>
            </a:r>
            <a:r>
              <a:rPr lang="en-US" altLang="zh-CN"/>
              <a:t>)</a:t>
            </a:r>
            <a:r>
              <a:rPr lang="zh-CN" altLang="en-US"/>
              <a:t>与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x,y,z</a:t>
            </a:r>
            <a:r>
              <a:rPr lang="en-US" altLang="zh-CN"/>
              <a:t>)</a:t>
            </a:r>
            <a:r>
              <a:rPr lang="zh-CN" altLang="en-US"/>
              <a:t>的函数关系式</a:t>
            </a:r>
            <a:r>
              <a:rPr lang="en-US" altLang="zh-CN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4283CC-A999-306D-F689-62D787EF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1931988"/>
            <a:ext cx="80692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l-GR" b="1" dirty="0">
                <a:solidFill>
                  <a:srgbClr val="FFFF00"/>
                </a:solidFill>
                <a:latin typeface="+mj-lt"/>
              </a:rPr>
              <a:t>解：</a:t>
            </a:r>
            <a:r>
              <a:rPr lang="en-US" altLang="zh-CN" b="1" i="1" dirty="0">
                <a:latin typeface="+mj-lt"/>
              </a:rPr>
              <a:t>e</a:t>
            </a:r>
            <a:r>
              <a:rPr lang="en-US" altLang="zh-CN" b="1" baseline="-25000" dirty="0">
                <a:latin typeface="+mj-lt"/>
              </a:rPr>
              <a:t>3</a:t>
            </a:r>
            <a:r>
              <a:rPr lang="zh-CN" altLang="en-US" b="1" dirty="0">
                <a:latin typeface="+mj-lt"/>
              </a:rPr>
              <a:t>保持不变：</a:t>
            </a:r>
            <a:r>
              <a:rPr lang="el-GR" altLang="zh-CN" dirty="0">
                <a:latin typeface="+mj-lt"/>
              </a:rPr>
              <a:t> σ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3</a:t>
            </a:r>
            <a:r>
              <a:rPr lang="en-US" altLang="zh-CN" dirty="0">
                <a:latin typeface="+mj-lt"/>
              </a:rPr>
              <a:t>)=</a:t>
            </a:r>
            <a:r>
              <a:rPr lang="en-US" altLang="zh-CN" b="1" i="1" dirty="0"/>
              <a:t> e</a:t>
            </a:r>
            <a:r>
              <a:rPr lang="en-US" altLang="zh-CN" b="1" baseline="-25000" dirty="0"/>
              <a:t>3 </a:t>
            </a:r>
            <a:r>
              <a:rPr lang="en-US" altLang="zh-CN" dirty="0"/>
              <a:t>=(0,0,1)</a:t>
            </a:r>
            <a:r>
              <a:rPr lang="en-US" altLang="zh-CN" i="1" baseline="30000" dirty="0"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. 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b="1" i="1" dirty="0"/>
              <a:t> e</a:t>
            </a:r>
            <a:r>
              <a:rPr lang="en-US" altLang="zh-CN" b="1" baseline="-25000" dirty="0"/>
              <a:t>2</a:t>
            </a:r>
            <a:r>
              <a:rPr lang="zh-CN" altLang="en-US" dirty="0">
                <a:latin typeface="+mj-lt"/>
              </a:rPr>
              <a:t>在</a:t>
            </a:r>
            <a:r>
              <a:rPr lang="en-US" altLang="zh-CN" i="1" dirty="0">
                <a:latin typeface="+mj-lt"/>
              </a:rPr>
              <a:t>Oxy</a:t>
            </a:r>
            <a:r>
              <a:rPr lang="zh-CN" altLang="en-US" dirty="0">
                <a:latin typeface="+mj-lt"/>
              </a:rPr>
              <a:t>平面内旋转</a:t>
            </a:r>
            <a:r>
              <a:rPr lang="el-GR" altLang="zh-CN" dirty="0">
                <a:latin typeface="+mj-lt"/>
              </a:rPr>
              <a:t>α</a:t>
            </a:r>
            <a:r>
              <a:rPr lang="en-US" altLang="zh-CN" dirty="0">
                <a:latin typeface="+mj-lt"/>
              </a:rPr>
              <a:t>:</a:t>
            </a:r>
            <a:r>
              <a:rPr lang="el-GR" altLang="zh-CN" dirty="0"/>
              <a:t>σ</a:t>
            </a:r>
            <a:r>
              <a:rPr lang="en-US" altLang="zh-CN" dirty="0"/>
              <a:t>(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dirty="0"/>
              <a:t>)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latin typeface="+mj-lt"/>
              </a:rPr>
              <a:t>cos</a:t>
            </a:r>
            <a:r>
              <a:rPr lang="el-GR" altLang="zh-CN" dirty="0"/>
              <a:t> </a:t>
            </a:r>
            <a:r>
              <a:rPr lang="el-GR" altLang="zh-CN" i="1" dirty="0"/>
              <a:t>α</a:t>
            </a:r>
            <a:r>
              <a:rPr lang="en-US" altLang="zh-CN" dirty="0">
                <a:latin typeface="+mj-lt"/>
              </a:rPr>
              <a:t>,sin</a:t>
            </a:r>
            <a:r>
              <a:rPr lang="el-GR" altLang="zh-CN" dirty="0"/>
              <a:t> α</a:t>
            </a:r>
            <a:r>
              <a:rPr lang="en-US" altLang="zh-CN" dirty="0">
                <a:latin typeface="+mj-lt"/>
              </a:rPr>
              <a:t>,0)</a:t>
            </a:r>
            <a:r>
              <a:rPr lang="en-US" altLang="zh-CN" i="1" baseline="30000" dirty="0"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,</a:t>
            </a:r>
            <a:r>
              <a:rPr lang="el-GR" altLang="zh-CN" dirty="0"/>
              <a:t> σ</a:t>
            </a:r>
            <a:r>
              <a:rPr lang="en-US" altLang="zh-CN" dirty="0"/>
              <a:t>(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2</a:t>
            </a:r>
            <a:r>
              <a:rPr lang="en-US" altLang="zh-CN" dirty="0"/>
              <a:t>)</a:t>
            </a:r>
            <a:r>
              <a:rPr lang="en-US" altLang="zh-CN" dirty="0">
                <a:latin typeface="+mj-lt"/>
              </a:rPr>
              <a:t>=(-sin</a:t>
            </a:r>
            <a:r>
              <a:rPr lang="el-GR" altLang="zh-CN" i="1" dirty="0"/>
              <a:t> α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err="1">
                <a:latin typeface="+mj-lt"/>
              </a:rPr>
              <a:t>cos</a:t>
            </a:r>
            <a:r>
              <a:rPr lang="el-GR" altLang="zh-CN" i="1" dirty="0"/>
              <a:t> α</a:t>
            </a:r>
            <a:r>
              <a:rPr lang="en-US" altLang="zh-CN" dirty="0">
                <a:latin typeface="+mj-lt"/>
              </a:rPr>
              <a:t>,0)</a:t>
            </a:r>
            <a:r>
              <a:rPr lang="en-US" altLang="zh-CN" i="1" baseline="30000" dirty="0">
                <a:latin typeface="+mj-lt"/>
              </a:rPr>
              <a:t>T</a:t>
            </a:r>
            <a:r>
              <a:rPr lang="en-US" altLang="zh-CN" dirty="0">
                <a:latin typeface="+mj-lt"/>
              </a:rPr>
              <a:t>.</a:t>
            </a:r>
            <a:r>
              <a:rPr lang="zh-CN" altLang="en-US" dirty="0">
                <a:latin typeface="+mj-lt"/>
              </a:rPr>
              <a:t>因此</a:t>
            </a:r>
            <a:r>
              <a:rPr lang="en-US" altLang="zh-CN" dirty="0">
                <a:latin typeface="+mj-lt"/>
              </a:rPr>
              <a:t> </a:t>
            </a:r>
            <a:endParaRPr lang="zh-CN" altLang="en-US" b="1" dirty="0">
              <a:latin typeface="+mj-lt"/>
            </a:endParaRP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D6EE6FDF-3354-682B-9729-463D0AF41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3" y="3481388"/>
          <a:ext cx="7583487" cy="32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1422360" progId="Equation.3">
                  <p:embed/>
                </p:oleObj>
              </mc:Choice>
              <mc:Fallback>
                <p:oleObj name="Equation" r:id="rId2" imgW="3416040" imgH="1422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481388"/>
                        <a:ext cx="7583487" cy="323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C66B2A3-DE10-AAEB-9EFA-F0084632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39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F2A4B35-DA3D-344C-B8AB-9D54696C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1091F260-21DE-3BE7-F57B-0DAB93922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sz="4000" b="1"/>
              <a:t>§4.3 </a:t>
            </a:r>
            <a:r>
              <a:rPr lang="zh-CN" altLang="en-US" sz="4000" b="1"/>
              <a:t>逆矩阵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pic>
        <p:nvPicPr>
          <p:cNvPr id="91141" name="Picture 5" descr="机动">
            <a:extLst>
              <a:ext uri="{FF2B5EF4-FFF2-40B4-BE49-F238E27FC236}">
                <a16:creationId xmlns:a16="http://schemas.microsoft.com/office/drawing/2014/main" id="{B83FAE53-E079-0500-7B8B-345AE7E77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9050B3C3-92F1-98DF-52C3-27366DF5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1143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CA69393-30FA-5FD2-7F32-D6281E9B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4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C4470050-594F-B42F-A331-B20671E3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97A944D-1D54-50A2-B4AC-7DD49E6D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6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B28597C-B3B9-D170-E0E0-16C0D47F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7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747ECD-01F7-1F50-2219-82D5152F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8" name="Picture 12" descr="tq1">
            <a:extLst>
              <a:ext uri="{FF2B5EF4-FFF2-40B4-BE49-F238E27FC236}">
                <a16:creationId xmlns:a16="http://schemas.microsoft.com/office/drawing/2014/main" id="{5C1E7778-71F5-CDF7-B8DF-0A09C467BD3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91149" name="Text Box 13">
            <a:extLst>
              <a:ext uri="{FF2B5EF4-FFF2-40B4-BE49-F238E27FC236}">
                <a16:creationId xmlns:a16="http://schemas.microsoft.com/office/drawing/2014/main" id="{20526C0B-789C-E2AD-C3DA-733FE1165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3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Text Box 4">
            <a:extLst>
              <a:ext uri="{FF2B5EF4-FFF2-40B4-BE49-F238E27FC236}">
                <a16:creationId xmlns:a16="http://schemas.microsoft.com/office/drawing/2014/main" id="{36AEDE2C-5823-36A5-8497-501154796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473075"/>
            <a:ext cx="5072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/>
              <a:t>   </a:t>
            </a:r>
            <a:r>
              <a:rPr lang="zh-CN" altLang="en-US"/>
              <a:t>求</a:t>
            </a:r>
            <a:r>
              <a:rPr lang="en-US" altLang="zh-CN"/>
              <a:t>2</a:t>
            </a:r>
            <a:r>
              <a:rPr lang="zh-CN" altLang="en-US"/>
              <a:t>阶方阵</a:t>
            </a:r>
            <a:r>
              <a:rPr lang="en-US" altLang="zh-CN" i="1"/>
              <a:t>X</a:t>
            </a:r>
            <a:r>
              <a:rPr lang="zh-CN" altLang="en-US"/>
              <a:t>满足条件</a:t>
            </a:r>
          </a:p>
        </p:txBody>
      </p:sp>
      <p:graphicFrame>
        <p:nvGraphicFramePr>
          <p:cNvPr id="49154" name="Object 3">
            <a:extLst>
              <a:ext uri="{FF2B5EF4-FFF2-40B4-BE49-F238E27FC236}">
                <a16:creationId xmlns:a16="http://schemas.microsoft.com/office/drawing/2014/main" id="{C121E303-91FE-7E7F-F3D8-1F8F5A468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75" y="241300"/>
          <a:ext cx="3119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57200" progId="Equation.DSMT4">
                  <p:embed/>
                </p:oleObj>
              </mc:Choice>
              <mc:Fallback>
                <p:oleObj name="Equation" r:id="rId2" imgW="126972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241300"/>
                        <a:ext cx="3119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7">
            <a:extLst>
              <a:ext uri="{FF2B5EF4-FFF2-40B4-BE49-F238E27FC236}">
                <a16:creationId xmlns:a16="http://schemas.microsoft.com/office/drawing/2014/main" id="{99E9BAE5-E05E-CDBE-28DD-60951E17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98625"/>
            <a:ext cx="170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</a:t>
            </a:r>
            <a:r>
              <a:rPr lang="zh-CN" altLang="en-US"/>
              <a:t>     记</a:t>
            </a:r>
          </a:p>
        </p:txBody>
      </p:sp>
      <p:graphicFrame>
        <p:nvGraphicFramePr>
          <p:cNvPr id="49155" name="Object 4">
            <a:extLst>
              <a:ext uri="{FF2B5EF4-FFF2-40B4-BE49-F238E27FC236}">
                <a16:creationId xmlns:a16="http://schemas.microsoft.com/office/drawing/2014/main" id="{B24BE093-3813-6283-6FD4-94487CBD3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1452563"/>
          <a:ext cx="38068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57200" progId="Equation.DSMT4">
                  <p:embed/>
                </p:oleObj>
              </mc:Choice>
              <mc:Fallback>
                <p:oleObj name="Equation" r:id="rId4" imgW="15490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452563"/>
                        <a:ext cx="38068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10">
            <a:extLst>
              <a:ext uri="{FF2B5EF4-FFF2-40B4-BE49-F238E27FC236}">
                <a16:creationId xmlns:a16="http://schemas.microsoft.com/office/drawing/2014/main" id="{240783E8-9590-400B-93C8-005D6568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2619375"/>
            <a:ext cx="8375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法一  </a:t>
            </a:r>
            <a:r>
              <a:rPr lang="zh-CN" altLang="en-US"/>
              <a:t>将</a:t>
            </a:r>
            <a:r>
              <a:rPr lang="en-US" altLang="zh-CN" i="1"/>
              <a:t>X</a:t>
            </a:r>
            <a:r>
              <a:rPr lang="zh-CN" altLang="en-US"/>
              <a:t>写成 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),</a:t>
            </a:r>
            <a:r>
              <a:rPr lang="zh-CN" altLang="en-US"/>
              <a:t> 将</a:t>
            </a:r>
            <a:r>
              <a:rPr lang="en-US" altLang="zh-CN" i="1"/>
              <a:t>B</a:t>
            </a:r>
            <a:r>
              <a:rPr lang="zh-CN" altLang="en-US"/>
              <a:t>写成 </a:t>
            </a:r>
            <a:r>
              <a:rPr lang="en-US" altLang="zh-CN" i="1"/>
              <a:t>B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),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9162" name="Text Box 16">
            <a:extLst>
              <a:ext uri="{FF2B5EF4-FFF2-40B4-BE49-F238E27FC236}">
                <a16:creationId xmlns:a16="http://schemas.microsoft.com/office/drawing/2014/main" id="{073D11DB-03E9-8DBB-D02D-D82483E76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3251200"/>
            <a:ext cx="249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49156" name="Object 9">
            <a:extLst>
              <a:ext uri="{FF2B5EF4-FFF2-40B4-BE49-F238E27FC236}">
                <a16:creationId xmlns:a16="http://schemas.microsoft.com/office/drawing/2014/main" id="{7FE45A75-45A2-EEB7-DE25-BD234CFE5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3313113"/>
          <a:ext cx="68897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228600" progId="Equation.DSMT4">
                  <p:embed/>
                </p:oleObj>
              </mc:Choice>
              <mc:Fallback>
                <p:oleObj name="Equation" r:id="rId6" imgW="28065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313113"/>
                        <a:ext cx="68897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8">
            <a:extLst>
              <a:ext uri="{FF2B5EF4-FFF2-40B4-BE49-F238E27FC236}">
                <a16:creationId xmlns:a16="http://schemas.microsoft.com/office/drawing/2014/main" id="{B4E34E8D-44DB-7224-084E-8D8406CC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3281363"/>
            <a:ext cx="501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49157" name="Object 10">
            <a:extLst>
              <a:ext uri="{FF2B5EF4-FFF2-40B4-BE49-F238E27FC236}">
                <a16:creationId xmlns:a16="http://schemas.microsoft.com/office/drawing/2014/main" id="{650DC1BC-D911-0E82-D79F-6361DFDFE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3238" y="3935413"/>
          <a:ext cx="59912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482400" progId="Equation.DSMT4">
                  <p:embed/>
                </p:oleObj>
              </mc:Choice>
              <mc:Fallback>
                <p:oleObj name="Equation" r:id="rId8" imgW="243828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935413"/>
                        <a:ext cx="59912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20">
            <a:extLst>
              <a:ext uri="{FF2B5EF4-FFF2-40B4-BE49-F238E27FC236}">
                <a16:creationId xmlns:a16="http://schemas.microsoft.com/office/drawing/2014/main" id="{9EBEB628-D952-EA58-034F-C929B489F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5060950"/>
            <a:ext cx="4956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解这两个方程组，得</a:t>
            </a:r>
          </a:p>
        </p:txBody>
      </p:sp>
      <p:graphicFrame>
        <p:nvGraphicFramePr>
          <p:cNvPr id="49158" name="Object 11">
            <a:extLst>
              <a:ext uri="{FF2B5EF4-FFF2-40B4-BE49-F238E27FC236}">
                <a16:creationId xmlns:a16="http://schemas.microsoft.com/office/drawing/2014/main" id="{9D94E5A1-8CE9-5A30-509D-B1F46ACA4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5670550"/>
          <a:ext cx="57419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760" imgH="482400" progId="Equation.DSMT4">
                  <p:embed/>
                </p:oleObj>
              </mc:Choice>
              <mc:Fallback>
                <p:oleObj name="Equation" r:id="rId10" imgW="23367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670550"/>
                        <a:ext cx="574198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Text Box 4">
            <a:extLst>
              <a:ext uri="{FF2B5EF4-FFF2-40B4-BE49-F238E27FC236}">
                <a16:creationId xmlns:a16="http://schemas.microsoft.com/office/drawing/2014/main" id="{9940E76D-FC4D-81B4-3A56-BAF4A064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473075"/>
            <a:ext cx="625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法二   </a:t>
            </a:r>
            <a:r>
              <a:rPr lang="zh-CN" altLang="en-US"/>
              <a:t> 将        分别按行分块写成   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9DC7D648-EB4D-5C15-DA93-447713C57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6725" y="561975"/>
          <a:ext cx="8112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03040" progId="Equation.DSMT4">
                  <p:embed/>
                </p:oleObj>
              </mc:Choice>
              <mc:Fallback>
                <p:oleObj name="Equation" r:id="rId2" imgW="3301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561975"/>
                        <a:ext cx="8112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76506D31-8F3B-9D45-6409-66C510CEA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0413" y="230188"/>
          <a:ext cx="330358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82400" progId="Equation.DSMT4">
                  <p:embed/>
                </p:oleObj>
              </mc:Choice>
              <mc:Fallback>
                <p:oleObj name="Equation" r:id="rId4" imgW="134604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230188"/>
                        <a:ext cx="3303587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7">
            <a:extLst>
              <a:ext uri="{FF2B5EF4-FFF2-40B4-BE49-F238E27FC236}">
                <a16:creationId xmlns:a16="http://schemas.microsoft.com/office/drawing/2014/main" id="{C140016E-A634-1817-F1F1-0F10E8B4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1131888"/>
            <a:ext cx="4689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则原方程            成为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4F7FF583-EAF1-6842-3F30-22AC54B75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75" y="1201738"/>
          <a:ext cx="12779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164880" progId="Equation.DSMT4">
                  <p:embed/>
                </p:oleObj>
              </mc:Choice>
              <mc:Fallback>
                <p:oleObj name="Equation" r:id="rId6" imgW="52056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201738"/>
                        <a:ext cx="12779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7B6D354D-546B-8195-CEE2-C562A5DD9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1720850"/>
          <a:ext cx="3432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482400" progId="Equation.DSMT4">
                  <p:embed/>
                </p:oleObj>
              </mc:Choice>
              <mc:Fallback>
                <p:oleObj name="Equation" r:id="rId8" imgW="13968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720850"/>
                        <a:ext cx="34321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0">
            <a:extLst>
              <a:ext uri="{FF2B5EF4-FFF2-40B4-BE49-F238E27FC236}">
                <a16:creationId xmlns:a16="http://schemas.microsoft.com/office/drawing/2014/main" id="{CC077960-DAE3-A2F2-8F75-6E11DCC0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1798638"/>
            <a:ext cx="4335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将                     看成普通数</a:t>
            </a:r>
            <a:r>
              <a:rPr lang="en-US" altLang="zh-CN"/>
              <a:t>,  </a:t>
            </a:r>
            <a:r>
              <a:rPr lang="zh-CN" altLang="en-US"/>
              <a:t>用矩阵消元法：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C54F7E04-39E5-0BDC-A2CA-E2F2C4C19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6063" y="1839913"/>
          <a:ext cx="205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228600" progId="Equation.DSMT4">
                  <p:embed/>
                </p:oleObj>
              </mc:Choice>
              <mc:Fallback>
                <p:oleObj name="Equation" r:id="rId10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1839913"/>
                        <a:ext cx="2057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378E94FB-6FC9-F42A-B291-155B87BD7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2940050"/>
          <a:ext cx="66452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05040" imgH="482400" progId="Equation.DSMT4">
                  <p:embed/>
                </p:oleObj>
              </mc:Choice>
              <mc:Fallback>
                <p:oleObj name="Equation" r:id="rId12" imgW="270504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940050"/>
                        <a:ext cx="66452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7A63A85A-E5A6-8CED-B415-8BAFD3412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4256088"/>
          <a:ext cx="54292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09680" imgH="482400" progId="Equation.DSMT4">
                  <p:embed/>
                </p:oleObj>
              </mc:Choice>
              <mc:Fallback>
                <p:oleObj name="Equation" r:id="rId14" imgW="22096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256088"/>
                        <a:ext cx="54292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5">
            <a:extLst>
              <a:ext uri="{FF2B5EF4-FFF2-40B4-BE49-F238E27FC236}">
                <a16:creationId xmlns:a16="http://schemas.microsoft.com/office/drawing/2014/main" id="{7E08921A-AB96-3837-5A49-269F7AA3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4622800"/>
            <a:ext cx="112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54418F17-C684-6905-7639-EEFDD2BA5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5427663"/>
          <a:ext cx="34020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4200" imgH="482400" progId="Equation.DSMT4">
                  <p:embed/>
                </p:oleObj>
              </mc:Choice>
              <mc:Fallback>
                <p:oleObj name="Equation" r:id="rId16" imgW="13842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427663"/>
                        <a:ext cx="34020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Text Box 4">
            <a:extLst>
              <a:ext uri="{FF2B5EF4-FFF2-40B4-BE49-F238E27FC236}">
                <a16:creationId xmlns:a16="http://schemas.microsoft.com/office/drawing/2014/main" id="{88E4B858-994B-89BF-DB50-7A862B8BE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2613"/>
            <a:ext cx="209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矩阵等式</a:t>
            </a:r>
          </a:p>
        </p:txBody>
      </p:sp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89200473-2502-8FB7-F549-8967F6440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328613"/>
          <a:ext cx="44624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482400" progId="Equation.DSMT4">
                  <p:embed/>
                </p:oleObj>
              </mc:Choice>
              <mc:Fallback>
                <p:oleObj name="Equation" r:id="rId2" imgW="181584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28613"/>
                        <a:ext cx="44624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6">
            <a:extLst>
              <a:ext uri="{FF2B5EF4-FFF2-40B4-BE49-F238E27FC236}">
                <a16:creationId xmlns:a16="http://schemas.microsoft.com/office/drawing/2014/main" id="{BED39DCD-0DA2-D114-2DED-D19A4A2B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6129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将                               代入上式得到原方程的解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B4C883-08B5-4083-CF00-940DDD11B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1697038"/>
          <a:ext cx="3087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228600" progId="Equation.DSMT4">
                  <p:embed/>
                </p:oleObj>
              </mc:Choice>
              <mc:Fallback>
                <p:oleObj name="Equation" r:id="rId4" imgW="12571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697038"/>
                        <a:ext cx="30876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8113457E-9C9D-E275-9DF5-6092AE980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2255838"/>
          <a:ext cx="35575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255838"/>
                        <a:ext cx="355758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9">
            <a:extLst>
              <a:ext uri="{FF2B5EF4-FFF2-40B4-BE49-F238E27FC236}">
                <a16:creationId xmlns:a16="http://schemas.microsoft.com/office/drawing/2014/main" id="{0CCEC953-61F8-822F-2067-4A072026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3397250"/>
            <a:ext cx="8828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法三</a:t>
            </a:r>
            <a:r>
              <a:rPr lang="zh-CN" altLang="en-US"/>
              <a:t>    直接将          的具体数值代入后进行消元： 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3D4C9757-3845-ED7C-9C76-7168F9570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425" y="3482975"/>
          <a:ext cx="936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482975"/>
                        <a:ext cx="9366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61121C63-4885-48E7-7AA9-B523F48B5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4076700"/>
          <a:ext cx="65230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280" imgH="457200" progId="Equation.DSMT4">
                  <p:embed/>
                </p:oleObj>
              </mc:Choice>
              <mc:Fallback>
                <p:oleObj name="Equation" r:id="rId10" imgW="26542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076700"/>
                        <a:ext cx="65230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4FE48A15-97D4-4FB4-AB64-EAE9F10A0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5211763"/>
          <a:ext cx="52419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360" imgH="457200" progId="Equation.DSMT4">
                  <p:embed/>
                </p:oleObj>
              </mc:Choice>
              <mc:Fallback>
                <p:oleObj name="Equation" r:id="rId12" imgW="21333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211763"/>
                        <a:ext cx="52419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2AEF3115-4EAD-E2A7-B157-9699ED618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0950" y="5207000"/>
          <a:ext cx="23717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65160" imgH="457200" progId="Equation.DSMT4">
                  <p:embed/>
                </p:oleObj>
              </mc:Choice>
              <mc:Fallback>
                <p:oleObj name="Equation" r:id="rId14" imgW="9651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5207000"/>
                        <a:ext cx="237172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2" descr="机动">
            <a:extLst>
              <a:ext uri="{FF2B5EF4-FFF2-40B4-BE49-F238E27FC236}">
                <a16:creationId xmlns:a16="http://schemas.microsoft.com/office/drawing/2014/main" id="{FFDAC9F6-846D-9ED5-02EA-4C444E9A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3">
            <a:extLst>
              <a:ext uri="{FF2B5EF4-FFF2-40B4-BE49-F238E27FC236}">
                <a16:creationId xmlns:a16="http://schemas.microsoft.com/office/drawing/2014/main" id="{FA343F6D-2039-A19F-71FC-1017833EE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11" name="Picture 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2CFA74D-1AF2-0DDB-BC9C-1E6F170D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5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5247B459-B581-92E0-AFA2-5004ED59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E071F2-D909-3963-662E-2FF3E0982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40CF029-B334-3A16-6EF5-4031F1BC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48EB2F-1671-F71E-7255-A47A863E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6" name="Group 9">
            <a:extLst>
              <a:ext uri="{FF2B5EF4-FFF2-40B4-BE49-F238E27FC236}">
                <a16:creationId xmlns:a16="http://schemas.microsoft.com/office/drawing/2014/main" id="{8030E41F-42B8-1662-942D-6FA5B2FCFAB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23850"/>
            <a:ext cx="8559800" cy="1660525"/>
            <a:chOff x="113" y="204"/>
            <a:chExt cx="5392" cy="1046"/>
          </a:xfrm>
        </p:grpSpPr>
        <p:graphicFrame>
          <p:nvGraphicFramePr>
            <p:cNvPr id="4107" name="Object 10">
              <a:extLst>
                <a:ext uri="{FF2B5EF4-FFF2-40B4-BE49-F238E27FC236}">
                  <a16:creationId xmlns:a16="http://schemas.microsoft.com/office/drawing/2014/main" id="{F92154A1-6827-F01C-37F4-606B2BD06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564"/>
            <a:ext cx="5217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377880" imgH="444240" progId="Equation.DSMT4">
                    <p:embed/>
                  </p:oleObj>
                </mc:Choice>
                <mc:Fallback>
                  <p:oleObj name="Equation" r:id="rId9" imgW="3377880" imgH="444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564"/>
                          <a:ext cx="5217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4" name="Group 11">
              <a:extLst>
                <a:ext uri="{FF2B5EF4-FFF2-40B4-BE49-F238E27FC236}">
                  <a16:creationId xmlns:a16="http://schemas.microsoft.com/office/drawing/2014/main" id="{ECDE9D87-FBED-33BC-E10C-AC9244B6E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204"/>
              <a:ext cx="2136" cy="437"/>
              <a:chOff x="113" y="204"/>
              <a:chExt cx="2136" cy="437"/>
            </a:xfrm>
          </p:grpSpPr>
          <p:sp>
            <p:nvSpPr>
              <p:cNvPr id="4125" name="Text Box 12">
                <a:extLst>
                  <a:ext uri="{FF2B5EF4-FFF2-40B4-BE49-F238E27FC236}">
                    <a16:creationId xmlns:a16="http://schemas.microsoft.com/office/drawing/2014/main" id="{0294CC42-9435-0723-1D39-1C9D42B0A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" y="204"/>
                <a:ext cx="145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对任意一组</a:t>
                </a:r>
              </a:p>
            </p:txBody>
          </p:sp>
          <p:graphicFrame>
            <p:nvGraphicFramePr>
              <p:cNvPr id="4108" name="Object 13">
                <a:extLst>
                  <a:ext uri="{FF2B5EF4-FFF2-40B4-BE49-F238E27FC236}">
                    <a16:creationId xmlns:a16="http://schemas.microsoft.com/office/drawing/2014/main" id="{863A102C-0963-6C0F-2C6F-CDE88D4754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4" y="269"/>
              <a:ext cx="76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495000" imgH="241200" progId="Equation.DSMT4">
                      <p:embed/>
                    </p:oleObj>
                  </mc:Choice>
                  <mc:Fallback>
                    <p:oleObj name="Equation" r:id="rId11" imgW="495000" imgH="2412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69"/>
                            <a:ext cx="76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17" name="Group 14">
            <a:extLst>
              <a:ext uri="{FF2B5EF4-FFF2-40B4-BE49-F238E27FC236}">
                <a16:creationId xmlns:a16="http://schemas.microsoft.com/office/drawing/2014/main" id="{FC9E9AC8-07D6-B2B9-603F-5EB82A0249A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11350"/>
            <a:ext cx="8964612" cy="641350"/>
            <a:chOff x="113" y="1204"/>
            <a:chExt cx="5647" cy="404"/>
          </a:xfrm>
        </p:grpSpPr>
        <p:sp>
          <p:nvSpPr>
            <p:cNvPr id="4123" name="Text Box 15">
              <a:extLst>
                <a:ext uri="{FF2B5EF4-FFF2-40B4-BE49-F238E27FC236}">
                  <a16:creationId xmlns:a16="http://schemas.microsoft.com/office/drawing/2014/main" id="{07BAC98D-91B7-6919-CA7D-71B4E7B5A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204"/>
              <a:ext cx="56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即集合                                         中的元素线性无关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4106" name="Object 16">
              <a:extLst>
                <a:ext uri="{FF2B5EF4-FFF2-40B4-BE49-F238E27FC236}">
                  <a16:creationId xmlns:a16="http://schemas.microsoft.com/office/drawing/2014/main" id="{3CC861C7-DC4D-701C-BB5E-B88260249C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1236"/>
            <a:ext cx="262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01720" imgH="241200" progId="Equation.DSMT4">
                    <p:embed/>
                  </p:oleObj>
                </mc:Choice>
                <mc:Fallback>
                  <p:oleObj name="Equation" r:id="rId13" imgW="170172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236"/>
                          <a:ext cx="262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8" name="Group 17">
            <a:extLst>
              <a:ext uri="{FF2B5EF4-FFF2-40B4-BE49-F238E27FC236}">
                <a16:creationId xmlns:a16="http://schemas.microsoft.com/office/drawing/2014/main" id="{D5438963-5CA0-14CC-2F09-389F97AB13C2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2525713"/>
            <a:ext cx="8843962" cy="1531937"/>
            <a:chOff x="129" y="1591"/>
            <a:chExt cx="5571" cy="965"/>
          </a:xfrm>
        </p:grpSpPr>
        <p:graphicFrame>
          <p:nvGraphicFramePr>
            <p:cNvPr id="4103" name="Object 18">
              <a:extLst>
                <a:ext uri="{FF2B5EF4-FFF2-40B4-BE49-F238E27FC236}">
                  <a16:creationId xmlns:a16="http://schemas.microsoft.com/office/drawing/2014/main" id="{E10CD577-340A-151B-3408-F069BB0AE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" y="1591"/>
            <a:ext cx="192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44520" imgH="253800" progId="Equation.DSMT4">
                    <p:embed/>
                  </p:oleObj>
                </mc:Choice>
                <mc:Fallback>
                  <p:oleObj name="Equation" r:id="rId15" imgW="1244520" imgH="253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1591"/>
                          <a:ext cx="1923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2" name="Text Box 19">
              <a:extLst>
                <a:ext uri="{FF2B5EF4-FFF2-40B4-BE49-F238E27FC236}">
                  <a16:creationId xmlns:a16="http://schemas.microsoft.com/office/drawing/2014/main" id="{633C0EA3-CF56-AD8B-7D06-0AC26D0D4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592"/>
              <a:ext cx="36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可以唯一地写成    的线性组合</a:t>
              </a:r>
            </a:p>
          </p:txBody>
        </p:sp>
        <p:graphicFrame>
          <p:nvGraphicFramePr>
            <p:cNvPr id="4104" name="Object 20">
              <a:extLst>
                <a:ext uri="{FF2B5EF4-FFF2-40B4-BE49-F238E27FC236}">
                  <a16:creationId xmlns:a16="http://schemas.microsoft.com/office/drawing/2014/main" id="{0A5BB0E2-D890-0044-1C93-44E7003D0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0" y="1669"/>
            <a:ext cx="1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1669"/>
                          <a:ext cx="1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21">
              <a:extLst>
                <a:ext uri="{FF2B5EF4-FFF2-40B4-BE49-F238E27FC236}">
                  <a16:creationId xmlns:a16="http://schemas.microsoft.com/office/drawing/2014/main" id="{01BFADC4-6483-9457-5DAA-6001AE820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0" y="1870"/>
            <a:ext cx="2432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74640" imgH="444240" progId="Equation.DSMT4">
                    <p:embed/>
                  </p:oleObj>
                </mc:Choice>
                <mc:Fallback>
                  <p:oleObj name="Equation" r:id="rId19" imgW="1574640" imgH="4442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70"/>
                          <a:ext cx="2432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9" name="Group 22">
            <a:extLst>
              <a:ext uri="{FF2B5EF4-FFF2-40B4-BE49-F238E27FC236}">
                <a16:creationId xmlns:a16="http://schemas.microsoft.com/office/drawing/2014/main" id="{EAD44D0B-6FD6-3798-9F63-96D3E42D55AC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957638"/>
            <a:ext cx="8969375" cy="1154112"/>
            <a:chOff x="90" y="2493"/>
            <a:chExt cx="5650" cy="727"/>
          </a:xfrm>
        </p:grpSpPr>
        <p:sp>
          <p:nvSpPr>
            <p:cNvPr id="4120" name="Text Box 23">
              <a:extLst>
                <a:ext uri="{FF2B5EF4-FFF2-40B4-BE49-F238E27FC236}">
                  <a16:creationId xmlns:a16="http://schemas.microsoft.com/office/drawing/2014/main" id="{CD5ED582-0CC4-98A5-942F-208784C2E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493"/>
              <a:ext cx="5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可见   是        的一组基，包含      个元素，因此，          </a:t>
              </a:r>
            </a:p>
          </p:txBody>
        </p:sp>
        <p:graphicFrame>
          <p:nvGraphicFramePr>
            <p:cNvPr id="4098" name="Object 24">
              <a:extLst>
                <a:ext uri="{FF2B5EF4-FFF2-40B4-BE49-F238E27FC236}">
                  <a16:creationId xmlns:a16="http://schemas.microsoft.com/office/drawing/2014/main" id="{94D818A2-149F-C660-7FF2-7D382617B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1" y="2581"/>
            <a:ext cx="1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2581"/>
                          <a:ext cx="1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25">
              <a:extLst>
                <a:ext uri="{FF2B5EF4-FFF2-40B4-BE49-F238E27FC236}">
                  <a16:creationId xmlns:a16="http://schemas.microsoft.com/office/drawing/2014/main" id="{2CA5FE47-BB8D-4E08-645F-C1B2840E9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" y="2509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30120" imgH="190440" progId="Equation.DSMT4">
                    <p:embed/>
                  </p:oleObj>
                </mc:Choice>
                <mc:Fallback>
                  <p:oleObj name="Equation" r:id="rId23" imgW="330120" imgH="1904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509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26">
              <a:extLst>
                <a:ext uri="{FF2B5EF4-FFF2-40B4-BE49-F238E27FC236}">
                  <a16:creationId xmlns:a16="http://schemas.microsoft.com/office/drawing/2014/main" id="{7C0CEF46-5F3B-BA67-7289-04BBA6F1FA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5" y="2577"/>
            <a:ext cx="37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41200" imgH="139680" progId="Equation.DSMT4">
                    <p:embed/>
                  </p:oleObj>
                </mc:Choice>
                <mc:Fallback>
                  <p:oleObj name="Equation" r:id="rId25" imgW="241200" imgH="1396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2577"/>
                          <a:ext cx="37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Text Box 27">
              <a:extLst>
                <a:ext uri="{FF2B5EF4-FFF2-40B4-BE49-F238E27FC236}">
                  <a16:creationId xmlns:a16="http://schemas.microsoft.com/office/drawing/2014/main" id="{9914536A-EFCF-D549-B564-DA8815FEF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55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的维数等于     </a:t>
              </a:r>
              <a:r>
                <a:rPr lang="en-US" altLang="zh-CN" b="1"/>
                <a:t>.           □</a:t>
              </a:r>
            </a:p>
          </p:txBody>
        </p:sp>
        <p:graphicFrame>
          <p:nvGraphicFramePr>
            <p:cNvPr id="4101" name="Object 28">
              <a:extLst>
                <a:ext uri="{FF2B5EF4-FFF2-40B4-BE49-F238E27FC236}">
                  <a16:creationId xmlns:a16="http://schemas.microsoft.com/office/drawing/2014/main" id="{E46FCF5D-2412-A0F6-EAA1-3D8BC29D39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" y="2854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30120" imgH="190440" progId="Equation.DSMT4">
                    <p:embed/>
                  </p:oleObj>
                </mc:Choice>
                <mc:Fallback>
                  <p:oleObj name="Equation" r:id="rId27" imgW="330120" imgH="1904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2854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29">
              <a:extLst>
                <a:ext uri="{FF2B5EF4-FFF2-40B4-BE49-F238E27FC236}">
                  <a16:creationId xmlns:a16="http://schemas.microsoft.com/office/drawing/2014/main" id="{AD3BFF4E-8E03-B8B1-D559-D36F33114D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2959"/>
            <a:ext cx="37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41200" imgH="139680" progId="Equation.DSMT4">
                    <p:embed/>
                  </p:oleObj>
                </mc:Choice>
                <mc:Fallback>
                  <p:oleObj name="Equation" r:id="rId29" imgW="241200" imgH="1396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2959"/>
                          <a:ext cx="37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5" name="Text Box 4">
            <a:extLst>
              <a:ext uri="{FF2B5EF4-FFF2-40B4-BE49-F238E27FC236}">
                <a16:creationId xmlns:a16="http://schemas.microsoft.com/office/drawing/2014/main" id="{0377A312-78B5-D2D0-FFBD-BFCB3142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179388"/>
            <a:ext cx="410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可逆矩阵的定义</a:t>
            </a: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3D4457B4-31A3-E029-AE8A-BC3737D9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908050"/>
            <a:ext cx="8596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zh-CN" altLang="en-US"/>
              <a:t>    对于矩阵                 如果存在矩阵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48C5E7FB-B3CC-4BFB-5ED2-274E9B08C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887413"/>
          <a:ext cx="15255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28600" progId="Equation.DSMT4">
                  <p:embed/>
                </p:oleObj>
              </mc:Choice>
              <mc:Fallback>
                <p:oleObj name="Equation" r:id="rId2" imgW="6220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887413"/>
                        <a:ext cx="15255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D1675396-09CC-40F1-23E7-56C4A2C78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0113" y="912813"/>
          <a:ext cx="14001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190440" progId="Equation.DSMT4">
                  <p:embed/>
                </p:oleObj>
              </mc:Choice>
              <mc:Fallback>
                <p:oleObj name="Equation" r:id="rId4" imgW="5713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912813"/>
                        <a:ext cx="14001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Rectangle 54">
            <a:extLst>
              <a:ext uri="{FF2B5EF4-FFF2-40B4-BE49-F238E27FC236}">
                <a16:creationId xmlns:a16="http://schemas.microsoft.com/office/drawing/2014/main" id="{4D7F2AF1-9353-043F-A71E-609E8BAC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422400"/>
            <a:ext cx="770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满足条件               且               就称    </a:t>
            </a:r>
            <a:r>
              <a:rPr lang="zh-CN" altLang="en-US">
                <a:solidFill>
                  <a:schemeClr val="tx2"/>
                </a:solidFill>
              </a:rPr>
              <a:t>可逆</a:t>
            </a:r>
            <a:r>
              <a:rPr lang="zh-CN" altLang="en-US"/>
              <a:t>，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DB04F519-738F-BF78-E14D-C00F8D519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1444625"/>
          <a:ext cx="14938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41200" progId="Equation.DSMT4">
                  <p:embed/>
                </p:oleObj>
              </mc:Choice>
              <mc:Fallback>
                <p:oleObj name="Equation" r:id="rId6" imgW="6094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444625"/>
                        <a:ext cx="14938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A2727B0C-2D61-4510-916D-7EDC919A8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1738" y="1477963"/>
          <a:ext cx="14001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241200" progId="Equation.DSMT4">
                  <p:embed/>
                </p:oleObj>
              </mc:Choice>
              <mc:Fallback>
                <p:oleObj name="Equation" r:id="rId8" imgW="571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477963"/>
                        <a:ext cx="14001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Rectangle 57">
            <a:extLst>
              <a:ext uri="{FF2B5EF4-FFF2-40B4-BE49-F238E27FC236}">
                <a16:creationId xmlns:a16="http://schemas.microsoft.com/office/drawing/2014/main" id="{210F815A-B022-E2D0-E750-D6D29EC4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1927225"/>
            <a:ext cx="3249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并且</a:t>
            </a:r>
            <a:r>
              <a:rPr lang="zh-CN" altLang="en-US">
                <a:solidFill>
                  <a:schemeClr val="tx2"/>
                </a:solidFill>
              </a:rPr>
              <a:t>称</a:t>
            </a:r>
            <a:r>
              <a:rPr lang="en-US" altLang="zh-CN" i="1">
                <a:solidFill>
                  <a:schemeClr val="tx2"/>
                </a:solidFill>
              </a:rPr>
              <a:t>B</a:t>
            </a:r>
            <a:r>
              <a:rPr lang="zh-CN" altLang="en-US">
                <a:solidFill>
                  <a:schemeClr val="tx2"/>
                </a:solidFill>
              </a:rPr>
              <a:t>是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chemeClr val="tx2"/>
                </a:solidFill>
              </a:rPr>
              <a:t>的逆</a:t>
            </a:r>
            <a:r>
              <a:rPr lang="en-US" altLang="zh-CN"/>
              <a:t>.</a:t>
            </a:r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F5DF482D-D62C-5A50-87C8-5F715999B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9325" y="149066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149066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Text Box 61">
            <a:extLst>
              <a:ext uri="{FF2B5EF4-FFF2-40B4-BE49-F238E27FC236}">
                <a16:creationId xmlns:a16="http://schemas.microsoft.com/office/drawing/2014/main" id="{B908BBF5-39C0-2949-593E-7F17B521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460625"/>
            <a:ext cx="8939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命题 </a:t>
            </a:r>
            <a:r>
              <a:rPr lang="zh-CN" altLang="en-US"/>
              <a:t>   假如    可逆，那么   的逆    是唯一的</a:t>
            </a:r>
            <a:r>
              <a:rPr lang="en-US" altLang="zh-CN"/>
              <a:t>.</a:t>
            </a:r>
          </a:p>
        </p:txBody>
      </p:sp>
      <p:graphicFrame>
        <p:nvGraphicFramePr>
          <p:cNvPr id="52231" name="Object 9">
            <a:extLst>
              <a:ext uri="{FF2B5EF4-FFF2-40B4-BE49-F238E27FC236}">
                <a16:creationId xmlns:a16="http://schemas.microsoft.com/office/drawing/2014/main" id="{D7A0AB97-0900-E03C-2C14-E374BAB16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2544763"/>
          <a:ext cx="373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544763"/>
                        <a:ext cx="3730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">
            <a:extLst>
              <a:ext uri="{FF2B5EF4-FFF2-40B4-BE49-F238E27FC236}">
                <a16:creationId xmlns:a16="http://schemas.microsoft.com/office/drawing/2014/main" id="{3FAC8A88-F6D7-0567-9D8D-EF8DBBDE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2544763"/>
          <a:ext cx="373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544763"/>
                        <a:ext cx="3730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1">
            <a:extLst>
              <a:ext uri="{FF2B5EF4-FFF2-40B4-BE49-F238E27FC236}">
                <a16:creationId xmlns:a16="http://schemas.microsoft.com/office/drawing/2014/main" id="{5184AD77-E270-9BF8-7F4D-B3AB18F68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6288" y="2536825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64880" progId="Equation.DSMT4">
                  <p:embed/>
                </p:oleObj>
              </mc:Choice>
              <mc:Fallback>
                <p:oleObj name="Equation" r:id="rId16" imgW="15228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2536825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0" name="Text Box 65">
            <a:extLst>
              <a:ext uri="{FF2B5EF4-FFF2-40B4-BE49-F238E27FC236}">
                <a16:creationId xmlns:a16="http://schemas.microsoft.com/office/drawing/2014/main" id="{4EF91905-CE52-AE07-F3F8-CF2450B7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3106738"/>
            <a:ext cx="8986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设        都是    的逆，则                          因而</a:t>
            </a:r>
          </a:p>
        </p:txBody>
      </p:sp>
      <p:graphicFrame>
        <p:nvGraphicFramePr>
          <p:cNvPr id="52234" name="Object 12">
            <a:extLst>
              <a:ext uri="{FF2B5EF4-FFF2-40B4-BE49-F238E27FC236}">
                <a16:creationId xmlns:a16="http://schemas.microsoft.com/office/drawing/2014/main" id="{C6F0557B-D967-E5C4-EBA2-297B8642B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3140075"/>
          <a:ext cx="8080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228600" progId="Equation.DSMT4">
                  <p:embed/>
                </p:oleObj>
              </mc:Choice>
              <mc:Fallback>
                <p:oleObj name="Equation" r:id="rId18" imgW="3301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140075"/>
                        <a:ext cx="8080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3">
            <a:extLst>
              <a:ext uri="{FF2B5EF4-FFF2-40B4-BE49-F238E27FC236}">
                <a16:creationId xmlns:a16="http://schemas.microsoft.com/office/drawing/2014/main" id="{7FD9D92B-66D7-9C26-CAF8-88C18DB58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3197225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64880" progId="Equation.DSMT4">
                  <p:embed/>
                </p:oleObj>
              </mc:Choice>
              <mc:Fallback>
                <p:oleObj name="Equation" r:id="rId20" imgW="1522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197225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4">
            <a:extLst>
              <a:ext uri="{FF2B5EF4-FFF2-40B4-BE49-F238E27FC236}">
                <a16:creationId xmlns:a16="http://schemas.microsoft.com/office/drawing/2014/main" id="{9525270F-57F8-50E6-C20B-A58BC755F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900" y="3152775"/>
          <a:ext cx="24907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15920" imgH="241200" progId="Equation.DSMT4">
                  <p:embed/>
                </p:oleObj>
              </mc:Choice>
              <mc:Fallback>
                <p:oleObj name="Equation" r:id="rId22" imgW="101592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3152775"/>
                        <a:ext cx="24907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5">
            <a:extLst>
              <a:ext uri="{FF2B5EF4-FFF2-40B4-BE49-F238E27FC236}">
                <a16:creationId xmlns:a16="http://schemas.microsoft.com/office/drawing/2014/main" id="{993E7BAB-F327-3392-5ABD-F68E84236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3805238"/>
          <a:ext cx="55451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60440" imgH="228600" progId="Equation.DSMT4">
                  <p:embed/>
                </p:oleObj>
              </mc:Choice>
              <mc:Fallback>
                <p:oleObj name="Equation" r:id="rId24" imgW="22604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805238"/>
                        <a:ext cx="55451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6">
            <a:extLst>
              <a:ext uri="{FF2B5EF4-FFF2-40B4-BE49-F238E27FC236}">
                <a16:creationId xmlns:a16="http://schemas.microsoft.com/office/drawing/2014/main" id="{B0767BA9-F5C3-510C-C59F-C7BA0193B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4300538"/>
          <a:ext cx="28971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80800" imgH="228600" progId="Equation.DSMT4">
                  <p:embed/>
                </p:oleObj>
              </mc:Choice>
              <mc:Fallback>
                <p:oleObj name="Equation" r:id="rId26" imgW="11808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300538"/>
                        <a:ext cx="28971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Text Box 72">
            <a:extLst>
              <a:ext uri="{FF2B5EF4-FFF2-40B4-BE49-F238E27FC236}">
                <a16:creationId xmlns:a16="http://schemas.microsoft.com/office/drawing/2014/main" id="{59B1181D-EB1D-ED39-2CA3-6FAD852C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573713"/>
            <a:ext cx="6605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zh-CN" altLang="en-US"/>
              <a:t>       可逆           可逆</a:t>
            </a:r>
            <a:r>
              <a:rPr lang="en-US" altLang="zh-CN"/>
              <a:t>, </a:t>
            </a:r>
            <a:r>
              <a:rPr lang="zh-CN" altLang="en-US"/>
              <a:t>且    </a:t>
            </a:r>
          </a:p>
        </p:txBody>
      </p:sp>
      <p:graphicFrame>
        <p:nvGraphicFramePr>
          <p:cNvPr id="52239" name="Object 17">
            <a:extLst>
              <a:ext uri="{FF2B5EF4-FFF2-40B4-BE49-F238E27FC236}">
                <a16:creationId xmlns:a16="http://schemas.microsoft.com/office/drawing/2014/main" id="{63ABDC1B-2168-592B-3460-53044BD62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5738" y="5710238"/>
          <a:ext cx="3667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2280" imgH="164880" progId="Equation.DSMT4">
                  <p:embed/>
                </p:oleObj>
              </mc:Choice>
              <mc:Fallback>
                <p:oleObj name="Equation" r:id="rId28" imgW="152280" imgH="164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710238"/>
                        <a:ext cx="3667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8">
            <a:extLst>
              <a:ext uri="{FF2B5EF4-FFF2-40B4-BE49-F238E27FC236}">
                <a16:creationId xmlns:a16="http://schemas.microsoft.com/office/drawing/2014/main" id="{CC3858E1-E91F-421A-B898-50D7B5BAB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4938" y="5648325"/>
          <a:ext cx="1025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19040" imgH="203040" progId="Equation.DSMT4">
                  <p:embed/>
                </p:oleObj>
              </mc:Choice>
              <mc:Fallback>
                <p:oleObj name="Equation" r:id="rId30" imgW="41904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648325"/>
                        <a:ext cx="1025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9">
            <a:extLst>
              <a:ext uri="{FF2B5EF4-FFF2-40B4-BE49-F238E27FC236}">
                <a16:creationId xmlns:a16="http://schemas.microsoft.com/office/drawing/2014/main" id="{7DF529F4-B05E-5DDA-8AE1-DF6E50435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589588"/>
          <a:ext cx="18335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49160" imgH="228600" progId="Equation.DSMT4">
                  <p:embed/>
                </p:oleObj>
              </mc:Choice>
              <mc:Fallback>
                <p:oleObj name="Equation" r:id="rId32" imgW="7491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589588"/>
                        <a:ext cx="18335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20">
            <a:extLst>
              <a:ext uri="{FF2B5EF4-FFF2-40B4-BE49-F238E27FC236}">
                <a16:creationId xmlns:a16="http://schemas.microsoft.com/office/drawing/2014/main" id="{E18CEBFD-3C51-F3C3-F818-8891E6674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941888"/>
          <a:ext cx="27813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55600" imgH="228600" progId="Equation.DSMT4">
                  <p:embed/>
                </p:oleObj>
              </mc:Choice>
              <mc:Fallback>
                <p:oleObj name="Equation" r:id="rId34" imgW="11556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941888"/>
                        <a:ext cx="27813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2" name="Text Box 78">
            <a:extLst>
              <a:ext uri="{FF2B5EF4-FFF2-40B4-BE49-F238E27FC236}">
                <a16:creationId xmlns:a16="http://schemas.microsoft.com/office/drawing/2014/main" id="{A2D98968-B19E-8410-FCB7-F6C05EB1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938713"/>
            <a:ext cx="882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zh-CN" altLang="en-US"/>
              <a:t>可逆时，记 它的逆为        由                            知</a:t>
            </a:r>
          </a:p>
        </p:txBody>
      </p:sp>
      <p:graphicFrame>
        <p:nvGraphicFramePr>
          <p:cNvPr id="52243" name="Object 21">
            <a:extLst>
              <a:ext uri="{FF2B5EF4-FFF2-40B4-BE49-F238E27FC236}">
                <a16:creationId xmlns:a16="http://schemas.microsoft.com/office/drawing/2014/main" id="{018EAA52-AA89-FAF1-BF04-0B019C0B9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22850"/>
          <a:ext cx="3667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52280" imgH="164880" progId="Equation.DSMT4">
                  <p:embed/>
                </p:oleObj>
              </mc:Choice>
              <mc:Fallback>
                <p:oleObj name="Equation" r:id="rId36" imgW="15228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22850"/>
                        <a:ext cx="3667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2">
            <a:extLst>
              <a:ext uri="{FF2B5EF4-FFF2-40B4-BE49-F238E27FC236}">
                <a16:creationId xmlns:a16="http://schemas.microsoft.com/office/drawing/2014/main" id="{18563E70-8DCF-394E-1EA5-8146BC0C6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8488" y="4975225"/>
          <a:ext cx="6715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79360" imgH="203040" progId="Equation.DSMT4">
                  <p:embed/>
                </p:oleObj>
              </mc:Choice>
              <mc:Fallback>
                <p:oleObj name="Equation" r:id="rId38" imgW="2793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4975225"/>
                        <a:ext cx="6715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1">
            <a:extLst>
              <a:ext uri="{FF2B5EF4-FFF2-40B4-BE49-F238E27FC236}">
                <a16:creationId xmlns:a16="http://schemas.microsoft.com/office/drawing/2014/main" id="{58389227-ADB1-3ED6-FEC1-216E1364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33388"/>
            <a:ext cx="8040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求方阵</a:t>
            </a:r>
            <a:r>
              <a:rPr lang="en-US" altLang="zh-CN"/>
              <a:t>A</a:t>
            </a:r>
            <a:r>
              <a:rPr lang="zh-CN" altLang="en-US"/>
              <a:t>的逆，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03D256C-BE94-4416-FC50-99D22ACA6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7338" y="1198563"/>
          <a:ext cx="30464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457200" progId="Equation.3">
                  <p:embed/>
                </p:oleObj>
              </mc:Choice>
              <mc:Fallback>
                <p:oleObj name="Equation" r:id="rId2" imgW="13204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198563"/>
                        <a:ext cx="30464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Box 3">
            <a:extLst>
              <a:ext uri="{FF2B5EF4-FFF2-40B4-BE49-F238E27FC236}">
                <a16:creationId xmlns:a16="http://schemas.microsoft.com/office/drawing/2014/main" id="{CAB8DD4A-4A0F-91FB-223B-6AD32FAF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2676525"/>
            <a:ext cx="7183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解：根据</a:t>
            </a:r>
            <a:r>
              <a:rPr lang="en-US" altLang="zh-CN"/>
              <a:t>A</a:t>
            </a:r>
            <a:r>
              <a:rPr lang="zh-CN" altLang="en-US"/>
              <a:t>的几何意义，可以得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5AEBACF-CFAB-7746-752B-56CF20774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3687763"/>
          <a:ext cx="65611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457200" progId="Equation.3">
                  <p:embed/>
                </p:oleObj>
              </mc:Choice>
              <mc:Fallback>
                <p:oleObj name="Equation" r:id="rId4" imgW="28447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687763"/>
                        <a:ext cx="65611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Box 1">
            <a:extLst>
              <a:ext uri="{FF2B5EF4-FFF2-40B4-BE49-F238E27FC236}">
                <a16:creationId xmlns:a16="http://schemas.microsoft.com/office/drawing/2014/main" id="{CAEB3611-199F-D10E-9539-92EFD19C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33388"/>
            <a:ext cx="8040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求</a:t>
            </a:r>
            <a:r>
              <a:rPr lang="en-US" altLang="zh-CN" i="1"/>
              <a:t>n</a:t>
            </a:r>
            <a:r>
              <a:rPr lang="zh-CN" altLang="en-US"/>
              <a:t>阶方阵</a:t>
            </a:r>
            <a:r>
              <a:rPr lang="en-US" altLang="zh-CN" i="1"/>
              <a:t>P</a:t>
            </a:r>
            <a:r>
              <a:rPr lang="zh-CN" altLang="en-US"/>
              <a:t>的逆，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A5DBACC3-11F2-DCC0-7693-7796633F0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952500"/>
          <a:ext cx="278288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736560" progId="Equation.3">
                  <p:embed/>
                </p:oleObj>
              </mc:Choice>
              <mc:Fallback>
                <p:oleObj name="Equation" r:id="rId2" imgW="120636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952500"/>
                        <a:ext cx="2782888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Box 3">
            <a:extLst>
              <a:ext uri="{FF2B5EF4-FFF2-40B4-BE49-F238E27FC236}">
                <a16:creationId xmlns:a16="http://schemas.microsoft.com/office/drawing/2014/main" id="{0BF60A57-A250-6073-56E5-F6CA8F603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2676525"/>
            <a:ext cx="7183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解：令</a:t>
            </a:r>
            <a:r>
              <a:rPr lang="en-US" altLang="zh-CN" i="1"/>
              <a:t>A</a:t>
            </a:r>
            <a:r>
              <a:rPr lang="zh-CN" altLang="en-US"/>
              <a:t>是任意</a:t>
            </a:r>
            <a:r>
              <a:rPr lang="en-US" altLang="zh-CN" i="1"/>
              <a:t>n</a:t>
            </a:r>
            <a:r>
              <a:rPr lang="en-US" altLang="zh-CN"/>
              <a:t>×</a:t>
            </a:r>
            <a:r>
              <a:rPr lang="en-US" altLang="zh-CN" i="1"/>
              <a:t>m</a:t>
            </a:r>
            <a:r>
              <a:rPr lang="zh-CN" altLang="en-US"/>
              <a:t>矩阵，则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A507A75-1564-5E69-4B9F-1E10D1986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3475038"/>
          <a:ext cx="46577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939600" progId="Equation.3">
                  <p:embed/>
                </p:oleObj>
              </mc:Choice>
              <mc:Fallback>
                <p:oleObj name="Equation" r:id="rId4" imgW="201924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475038"/>
                        <a:ext cx="4657725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Box 5">
            <a:extLst>
              <a:ext uri="{FF2B5EF4-FFF2-40B4-BE49-F238E27FC236}">
                <a16:creationId xmlns:a16="http://schemas.microsoft.com/office/drawing/2014/main" id="{EF0EA01B-7F71-3160-F232-46443E1B1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4251325"/>
            <a:ext cx="1055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取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22458F8-338F-1880-697D-C472D6198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3686175"/>
          <a:ext cx="304641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736560" progId="Equation.3">
                  <p:embed/>
                </p:oleObj>
              </mc:Choice>
              <mc:Fallback>
                <p:oleObj name="Equation" r:id="rId6" imgW="132048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686175"/>
                        <a:ext cx="3046413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43C3603-0193-629B-78F7-BEA18E415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" y="325438"/>
          <a:ext cx="415925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939600" progId="Equation.3">
                  <p:embed/>
                </p:oleObj>
              </mc:Choice>
              <mc:Fallback>
                <p:oleObj name="Equation" r:id="rId2" imgW="180324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25438"/>
                        <a:ext cx="415925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Box 3">
            <a:extLst>
              <a:ext uri="{FF2B5EF4-FFF2-40B4-BE49-F238E27FC236}">
                <a16:creationId xmlns:a16="http://schemas.microsoft.com/office/drawing/2014/main" id="{FA8A4059-4137-F247-E692-762D23CA6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809875"/>
            <a:ext cx="782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于是取</a:t>
            </a:r>
            <a:r>
              <a:rPr lang="en-US" altLang="zh-CN" i="1"/>
              <a:t>A=I</a:t>
            </a:r>
            <a:r>
              <a:rPr lang="zh-CN" altLang="en-US"/>
              <a:t>就有</a:t>
            </a:r>
            <a:r>
              <a:rPr lang="en-US" altLang="zh-CN" i="1"/>
              <a:t>PQ=QP=I</a:t>
            </a:r>
            <a:r>
              <a:rPr lang="zh-CN" altLang="en-US"/>
              <a:t>，即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CB9940E-3AC5-8077-F309-191D474E1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7763" y="3648075"/>
          <a:ext cx="386715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736560" progId="Equation.3">
                  <p:embed/>
                </p:oleObj>
              </mc:Choice>
              <mc:Fallback>
                <p:oleObj name="Equation" r:id="rId4" imgW="167616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648075"/>
                        <a:ext cx="386715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37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629515A-6D73-DCC9-EC24-7A8935393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8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1E200B8E-FB9E-A8D2-0A54-B636D515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9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12E456-57F2-9E73-0430-1D473462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0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AD3E75B-2142-AF83-61AB-A7EA0F79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C490D7-4F67-3754-DC1C-632C43FF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2" name="Text Box 7">
            <a:extLst>
              <a:ext uri="{FF2B5EF4-FFF2-40B4-BE49-F238E27FC236}">
                <a16:creationId xmlns:a16="http://schemas.microsoft.com/office/drawing/2014/main" id="{8ABBDFED-E29A-0BE7-3CFE-D098A1A6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01625"/>
            <a:ext cx="3159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矩阵可逆的条件 </a:t>
            </a:r>
          </a:p>
        </p:txBody>
      </p:sp>
      <p:sp>
        <p:nvSpPr>
          <p:cNvPr id="56343" name="Text Box 8">
            <a:extLst>
              <a:ext uri="{FF2B5EF4-FFF2-40B4-BE49-F238E27FC236}">
                <a16:creationId xmlns:a16="http://schemas.microsoft.com/office/drawing/2014/main" id="{5C239C2B-4E01-8B70-5AAE-B119AB895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066800"/>
            <a:ext cx="652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zh-CN" altLang="en-US"/>
              <a:t>       可逆          的各列线性无关</a:t>
            </a:r>
            <a:r>
              <a:rPr lang="en-US" altLang="zh-CN"/>
              <a:t>.</a:t>
            </a:r>
          </a:p>
        </p:txBody>
      </p:sp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BA29843F-051F-39AE-471A-0B816FABC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14141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141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FE2E154D-B5D9-4331-2C12-52D39782A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1150938"/>
          <a:ext cx="8080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177480" progId="Equation.DSMT4">
                  <p:embed/>
                </p:oleObj>
              </mc:Choice>
              <mc:Fallback>
                <p:oleObj name="Equation" r:id="rId10" imgW="330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1150938"/>
                        <a:ext cx="8080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4" name="Text Box 11">
            <a:extLst>
              <a:ext uri="{FF2B5EF4-FFF2-40B4-BE49-F238E27FC236}">
                <a16:creationId xmlns:a16="http://schemas.microsoft.com/office/drawing/2014/main" id="{F94F61BA-5BCC-8BC9-E4F7-EEE49D86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1793875"/>
            <a:ext cx="7208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推论       </a:t>
            </a:r>
            <a:r>
              <a:rPr lang="zh-CN" altLang="en-US"/>
              <a:t>可逆          是方阵，且行列式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FCD1798B-8FA5-A5C2-08E6-5D50733A5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187801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87801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97009BD0-51EB-D8AE-2B72-8C32A0195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1839913"/>
          <a:ext cx="8080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177480" progId="Equation.DSMT4">
                  <p:embed/>
                </p:oleObj>
              </mc:Choice>
              <mc:Fallback>
                <p:oleObj name="Equation" r:id="rId14" imgW="3301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839913"/>
                        <a:ext cx="8080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E80AE2F0-1D74-39A2-9B47-A87CBB07F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7038" y="1858963"/>
          <a:ext cx="1181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203040" progId="Equation.DSMT4">
                  <p:embed/>
                </p:oleObj>
              </mc:Choice>
              <mc:Fallback>
                <p:oleObj name="Equation" r:id="rId16" imgW="4824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1858963"/>
                        <a:ext cx="1181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15">
            <a:extLst>
              <a:ext uri="{FF2B5EF4-FFF2-40B4-BE49-F238E27FC236}">
                <a16:creationId xmlns:a16="http://schemas.microsoft.com/office/drawing/2014/main" id="{477DE160-D123-8850-3BA2-4308434D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500313"/>
            <a:ext cx="8855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设               可逆</a:t>
            </a:r>
            <a:r>
              <a:rPr lang="en-US" altLang="zh-CN"/>
              <a:t>.  </a:t>
            </a:r>
            <a:r>
              <a:rPr lang="zh-CN" altLang="en-US"/>
              <a:t>则    的各列是   个线性无</a:t>
            </a:r>
            <a:endParaRPr kumimoji="0" lang="zh-CN" altLang="en-US"/>
          </a:p>
        </p:txBody>
      </p:sp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85F5BF41-FFB9-0E86-EDA8-EB771358D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516188"/>
          <a:ext cx="14001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1320" imgH="190440" progId="Equation.DSMT4">
                  <p:embed/>
                </p:oleObj>
              </mc:Choice>
              <mc:Fallback>
                <p:oleObj name="Equation" r:id="rId18" imgW="571320" imgH="190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16188"/>
                        <a:ext cx="14001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975F0693-FEC1-7BD9-A259-705A61A22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4888" y="259715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64880" progId="Equation.DSMT4">
                  <p:embed/>
                </p:oleObj>
              </mc:Choice>
              <mc:Fallback>
                <p:oleObj name="Equation" r:id="rId20" imgW="15228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259715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extLst>
              <a:ext uri="{FF2B5EF4-FFF2-40B4-BE49-F238E27FC236}">
                <a16:creationId xmlns:a16="http://schemas.microsoft.com/office/drawing/2014/main" id="{0C868C23-5528-9758-E86C-A022B0575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6413" y="2643188"/>
          <a:ext cx="3095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2643188"/>
                        <a:ext cx="30956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Rectangle 19">
            <a:extLst>
              <a:ext uri="{FF2B5EF4-FFF2-40B4-BE49-F238E27FC236}">
                <a16:creationId xmlns:a16="http://schemas.microsoft.com/office/drawing/2014/main" id="{6A4E396A-01F6-40EF-697E-C89085FA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81338"/>
            <a:ext cx="4970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关的    维向量，因此 </a:t>
            </a:r>
          </a:p>
        </p:txBody>
      </p:sp>
      <p:graphicFrame>
        <p:nvGraphicFramePr>
          <p:cNvPr id="56330" name="Object 10">
            <a:extLst>
              <a:ext uri="{FF2B5EF4-FFF2-40B4-BE49-F238E27FC236}">
                <a16:creationId xmlns:a16="http://schemas.microsoft.com/office/drawing/2014/main" id="{CE027564-11FD-BFAA-BC4A-B5A206268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6463" y="3222625"/>
          <a:ext cx="4032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139680" progId="Equation.DSMT4">
                  <p:embed/>
                </p:oleObj>
              </mc:Choice>
              <mc:Fallback>
                <p:oleObj name="Equation" r:id="rId24" imgW="16488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222625"/>
                        <a:ext cx="4032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E7E8A9DA-C0F8-2A74-3C2F-0D6B9A101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8575" y="3176588"/>
          <a:ext cx="99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164880" progId="Equation.DSMT4">
                  <p:embed/>
                </p:oleObj>
              </mc:Choice>
              <mc:Fallback>
                <p:oleObj name="Equation" r:id="rId26" imgW="40608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3176588"/>
                        <a:ext cx="99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Rectangle 22">
            <a:extLst>
              <a:ext uri="{FF2B5EF4-FFF2-40B4-BE49-F238E27FC236}">
                <a16:creationId xmlns:a16="http://schemas.microsoft.com/office/drawing/2014/main" id="{9691A667-CEF0-A69E-8331-26BACB84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65538"/>
            <a:ext cx="628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又                 也可逆，则           因而</a:t>
            </a:r>
          </a:p>
        </p:txBody>
      </p:sp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id="{8A39EB1C-FF44-E5BC-EB1A-EA9487D45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3683000"/>
          <a:ext cx="1651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85800" imgH="190440" progId="Equation.DSMT4">
                  <p:embed/>
                </p:oleObj>
              </mc:Choice>
              <mc:Fallback>
                <p:oleObj name="Equation" r:id="rId28" imgW="685800" imgH="190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683000"/>
                        <a:ext cx="1651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id="{1622D58E-36BA-2102-7D70-20C805476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6238" y="3771900"/>
          <a:ext cx="99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06080" imgH="164880" progId="Equation.DSMT4">
                  <p:embed/>
                </p:oleObj>
              </mc:Choice>
              <mc:Fallback>
                <p:oleObj name="Equation" r:id="rId30" imgW="4060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771900"/>
                        <a:ext cx="99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id="{A1D18A46-FBDB-BB79-E314-840BCF151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3816350"/>
          <a:ext cx="1022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19040" imgH="139680" progId="Equation.DSMT4">
                  <p:embed/>
                </p:oleObj>
              </mc:Choice>
              <mc:Fallback>
                <p:oleObj name="Equation" r:id="rId32" imgW="419040" imgH="139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816350"/>
                        <a:ext cx="10223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8" name="Text Box 26">
            <a:extLst>
              <a:ext uri="{FF2B5EF4-FFF2-40B4-BE49-F238E27FC236}">
                <a16:creationId xmlns:a16="http://schemas.microsoft.com/office/drawing/2014/main" id="{849F1D19-588D-D266-58E7-487D8F7C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428625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再由推论</a:t>
            </a:r>
            <a:r>
              <a:rPr lang="en-US" altLang="zh-CN"/>
              <a:t>3.4.2</a:t>
            </a:r>
            <a:r>
              <a:rPr lang="zh-CN" altLang="en-US"/>
              <a:t>可知方阵    的行列式</a:t>
            </a:r>
          </a:p>
        </p:txBody>
      </p:sp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940E7F7D-AD3C-F527-F2F0-0F87F50BA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4387850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52280" imgH="164880" progId="Equation.DSMT4">
                  <p:embed/>
                </p:oleObj>
              </mc:Choice>
              <mc:Fallback>
                <p:oleObj name="Equation" r:id="rId34" imgW="1522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387850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>
            <a:extLst>
              <a:ext uri="{FF2B5EF4-FFF2-40B4-BE49-F238E27FC236}">
                <a16:creationId xmlns:a16="http://schemas.microsoft.com/office/drawing/2014/main" id="{90E0DD91-776B-19F6-65F0-2458983DD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6950" y="4356100"/>
          <a:ext cx="1181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82400" imgH="203040" progId="Equation.DSMT4">
                  <p:embed/>
                </p:oleObj>
              </mc:Choice>
              <mc:Fallback>
                <p:oleObj name="Equation" r:id="rId36" imgW="48240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4356100"/>
                        <a:ext cx="1181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>
            <a:extLst>
              <a:ext uri="{FF2B5EF4-FFF2-40B4-BE49-F238E27FC236}">
                <a16:creationId xmlns:a16="http://schemas.microsoft.com/office/drawing/2014/main" id="{65032818-BD8A-9717-F9AB-8D01F5BA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5095875"/>
            <a:ext cx="7421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zh-CN" altLang="en-US"/>
              <a:t>   行列式等于</a:t>
            </a:r>
            <a:r>
              <a:rPr lang="en-US" altLang="zh-CN"/>
              <a:t>0</a:t>
            </a:r>
            <a:r>
              <a:rPr lang="zh-CN" altLang="en-US"/>
              <a:t>的方阵称为</a:t>
            </a:r>
            <a:r>
              <a:rPr lang="zh-CN" altLang="en-US">
                <a:solidFill>
                  <a:schemeClr val="tx2"/>
                </a:solidFill>
              </a:rPr>
              <a:t>奇异方阵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7" name="Text Box 4">
            <a:extLst>
              <a:ext uri="{FF2B5EF4-FFF2-40B4-BE49-F238E27FC236}">
                <a16:creationId xmlns:a16="http://schemas.microsoft.com/office/drawing/2014/main" id="{9BBE7286-A131-0744-1921-6AD54679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395288"/>
            <a:ext cx="4351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根据行列式的性质可知</a:t>
            </a:r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52897004-41AA-72F4-CC51-DDB328BF0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960438"/>
          <a:ext cx="6324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457200" progId="Equation.DSMT4">
                  <p:embed/>
                </p:oleObj>
              </mc:Choice>
              <mc:Fallback>
                <p:oleObj name="Equation" r:id="rId2" imgW="25779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960438"/>
                        <a:ext cx="63246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6">
            <a:extLst>
              <a:ext uri="{FF2B5EF4-FFF2-40B4-BE49-F238E27FC236}">
                <a16:creationId xmlns:a16="http://schemas.microsoft.com/office/drawing/2014/main" id="{959CBC1D-2981-1733-57F2-0344ACE53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008188"/>
            <a:ext cx="869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75CBE441-45F6-5C9F-5A0F-0CC5BF0A0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2101850"/>
          <a:ext cx="407828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939600" progId="Equation.DSMT4">
                  <p:embed/>
                </p:oleObj>
              </mc:Choice>
              <mc:Fallback>
                <p:oleObj name="Equation" r:id="rId4" imgW="166356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101850"/>
                        <a:ext cx="4078288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Text Box 8">
            <a:extLst>
              <a:ext uri="{FF2B5EF4-FFF2-40B4-BE49-F238E27FC236}">
                <a16:creationId xmlns:a16="http://schemas.microsoft.com/office/drawing/2014/main" id="{F1EC5B66-469B-0D5F-6571-C33332768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451350"/>
            <a:ext cx="724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其中    的第       元    为   中第       元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8440661E-762C-E4E1-2AA1-A55CCF3CA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4478338"/>
          <a:ext cx="4651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478338"/>
                        <a:ext cx="4651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13823AF6-C122-EB11-C4E3-0AED9AC83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25" y="4549775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549775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Rectangle 11">
            <a:extLst>
              <a:ext uri="{FF2B5EF4-FFF2-40B4-BE49-F238E27FC236}">
                <a16:creationId xmlns:a16="http://schemas.microsoft.com/office/drawing/2014/main" id="{D178E0A4-E40B-5778-1566-424F4631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5081588"/>
            <a:ext cx="272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的代数余子式</a:t>
            </a:r>
            <a:r>
              <a:rPr lang="en-US" altLang="zh-CN"/>
              <a:t>.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8C5E0039-CF3A-F9C7-2616-D7C4B2D0B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5963" y="4478338"/>
          <a:ext cx="4349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DSMT4">
                  <p:embed/>
                </p:oleObj>
              </mc:Choice>
              <mc:Fallback>
                <p:oleObj name="Equation" r:id="rId10" imgW="1774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4478338"/>
                        <a:ext cx="4349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267C22D5-1970-D6E5-B2ED-BF8BED87A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5764213"/>
          <a:ext cx="4651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90440" progId="Equation.DSMT4">
                  <p:embed/>
                </p:oleObj>
              </mc:Choice>
              <mc:Fallback>
                <p:oleObj name="Equation" r:id="rId12" imgW="190440" imgH="190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764213"/>
                        <a:ext cx="4651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E8ABB1FD-BF6E-F93F-F777-89AB55C49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5824538"/>
          <a:ext cx="373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824538"/>
                        <a:ext cx="3730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Text Box 16">
            <a:extLst>
              <a:ext uri="{FF2B5EF4-FFF2-40B4-BE49-F238E27FC236}">
                <a16:creationId xmlns:a16="http://schemas.microsoft.com/office/drawing/2014/main" id="{82936037-33C1-9CE4-C335-D9CC5E174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730875"/>
            <a:ext cx="3819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称为   的伴随矩阵</a:t>
            </a:r>
            <a:r>
              <a:rPr lang="en-US" altLang="zh-CN"/>
              <a:t>.</a:t>
            </a:r>
          </a:p>
        </p:txBody>
      </p:sp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7CF25642-DA1B-CDD5-08F9-CAEC18592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4476750"/>
          <a:ext cx="4651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190440" progId="Equation.DSMT4">
                  <p:embed/>
                </p:oleObj>
              </mc:Choice>
              <mc:Fallback>
                <p:oleObj name="Equation" r:id="rId16" imgW="19044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476750"/>
                        <a:ext cx="46513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id="{4FEE87A7-7378-B99D-4E2B-C3ABE3472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4518025"/>
          <a:ext cx="80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203040" progId="Equation.DSMT4">
                  <p:embed/>
                </p:oleObj>
              </mc:Choice>
              <mc:Fallback>
                <p:oleObj name="Equation" r:id="rId18" imgW="3301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4518025"/>
                        <a:ext cx="809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EFB5BDD0-E2D1-5BD7-3E4F-49C6B2C9D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2638" y="4530725"/>
          <a:ext cx="80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0120" imgH="203040" progId="Equation.DSMT4">
                  <p:embed/>
                </p:oleObj>
              </mc:Choice>
              <mc:Fallback>
                <p:oleObj name="Equation" r:id="rId20" imgW="3301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4530725"/>
                        <a:ext cx="809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>
            <a:extLst>
              <a:ext uri="{FF2B5EF4-FFF2-40B4-BE49-F238E27FC236}">
                <a16:creationId xmlns:a16="http://schemas.microsoft.com/office/drawing/2014/main" id="{2DAA95BF-0D19-80E2-ADC5-E7FC3D0E0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446088"/>
          <a:ext cx="15827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47640" imgH="215640" progId="Equation.DSMT4">
                  <p:embed/>
                </p:oleObj>
              </mc:Choice>
              <mc:Fallback>
                <p:oleObj name="Equation" r:id="rId22" imgW="64764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46088"/>
                        <a:ext cx="15827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Box 17">
            <a:extLst>
              <a:ext uri="{FF2B5EF4-FFF2-40B4-BE49-F238E27FC236}">
                <a16:creationId xmlns:a16="http://schemas.microsoft.com/office/drawing/2014/main" id="{9CF377CA-7947-1F37-DB76-AB344899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5288"/>
            <a:ext cx="1584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Text Box 4">
            <a:extLst>
              <a:ext uri="{FF2B5EF4-FFF2-40B4-BE49-F238E27FC236}">
                <a16:creationId xmlns:a16="http://schemas.microsoft.com/office/drawing/2014/main" id="{ADF9D764-D590-60E7-AAC0-FFE8C1507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66725"/>
            <a:ext cx="156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易验证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666E6EF7-9270-A543-D87A-82EC71A2F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874713"/>
          <a:ext cx="6662737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914400" progId="Equation.DSMT4">
                  <p:embed/>
                </p:oleObj>
              </mc:Choice>
              <mc:Fallback>
                <p:oleObj name="Equation" r:id="rId2" imgW="271764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874713"/>
                        <a:ext cx="6662737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6">
            <a:extLst>
              <a:ext uri="{FF2B5EF4-FFF2-40B4-BE49-F238E27FC236}">
                <a16:creationId xmlns:a16="http://schemas.microsoft.com/office/drawing/2014/main" id="{9A007628-A801-B5AE-7471-2EC521DC2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817813"/>
            <a:ext cx="2373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于是得到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309CB981-717E-11BE-377B-E423664A9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7925" y="3441700"/>
          <a:ext cx="39385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19040" progId="Equation.DSMT4">
                  <p:embed/>
                </p:oleObj>
              </mc:Choice>
              <mc:Fallback>
                <p:oleObj name="Equation" r:id="rId4" imgW="16128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441700"/>
                        <a:ext cx="39385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8">
            <a:extLst>
              <a:ext uri="{FF2B5EF4-FFF2-40B4-BE49-F238E27FC236}">
                <a16:creationId xmlns:a16="http://schemas.microsoft.com/office/drawing/2014/main" id="{843DF326-4380-DD8C-67FE-9D2201C9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3641725"/>
            <a:ext cx="352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因此有下面的定理</a:t>
            </a:r>
            <a:r>
              <a:rPr lang="en-US" altLang="zh-CN"/>
              <a:t>.</a:t>
            </a:r>
          </a:p>
        </p:txBody>
      </p:sp>
      <p:sp>
        <p:nvSpPr>
          <p:cNvPr id="58381" name="Text Box 9">
            <a:extLst>
              <a:ext uri="{FF2B5EF4-FFF2-40B4-BE49-F238E27FC236}">
                <a16:creationId xmlns:a16="http://schemas.microsoft.com/office/drawing/2014/main" id="{0A91A731-AD65-C8CE-429E-515303EE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616450"/>
            <a:ext cx="7847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4.3.3</a:t>
            </a:r>
            <a:r>
              <a:rPr lang="en-US" altLang="zh-CN"/>
              <a:t>       </a:t>
            </a:r>
            <a:r>
              <a:rPr lang="zh-CN" altLang="en-US"/>
              <a:t>可逆         是方阵且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55C83B8F-8FD0-F7B6-9E37-4024E83CC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4714875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714875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7F2AE95E-1ACE-2417-8BA7-7EF7D2A7F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4786313"/>
          <a:ext cx="5286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52280" progId="Equation.DSMT4">
                  <p:embed/>
                </p:oleObj>
              </mc:Choice>
              <mc:Fallback>
                <p:oleObj name="Equation" r:id="rId8" imgW="21564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4786313"/>
                        <a:ext cx="5286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AD5BB87F-8AC9-C6FE-AA63-2C05B3298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8588" y="471170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71170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98499F29-2D12-3DEE-F50D-1E371FAAE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4695825"/>
          <a:ext cx="1181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203040" progId="Equation.DSMT4">
                  <p:embed/>
                </p:oleObj>
              </mc:Choice>
              <mc:Fallback>
                <p:oleObj name="Equation" r:id="rId12" imgW="4824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4695825"/>
                        <a:ext cx="1181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3675BA19-D558-6B7D-138D-71DDAA8CB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5567363"/>
          <a:ext cx="10874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203040" progId="Equation.DSMT4">
                  <p:embed/>
                </p:oleObj>
              </mc:Choice>
              <mc:Fallback>
                <p:oleObj name="Equation" r:id="rId14" imgW="444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567363"/>
                        <a:ext cx="10874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5">
            <a:extLst>
              <a:ext uri="{FF2B5EF4-FFF2-40B4-BE49-F238E27FC236}">
                <a16:creationId xmlns:a16="http://schemas.microsoft.com/office/drawing/2014/main" id="{547CD5B6-50B8-EBA5-5F33-F67EA1FFA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5464175"/>
            <a:ext cx="2816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当            时，</a:t>
            </a:r>
          </a:p>
        </p:txBody>
      </p:sp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2398D9D8-9CC8-FF1E-611B-AD7C09EAC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5345113"/>
          <a:ext cx="20478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080" imgH="419040" progId="Equation.DSMT4">
                  <p:embed/>
                </p:oleObj>
              </mc:Choice>
              <mc:Fallback>
                <p:oleObj name="Equation" r:id="rId16" imgW="83808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345113"/>
                        <a:ext cx="20478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6" name="Text Box 4">
            <a:extLst>
              <a:ext uri="{FF2B5EF4-FFF2-40B4-BE49-F238E27FC236}">
                <a16:creationId xmlns:a16="http://schemas.microsoft.com/office/drawing/2014/main" id="{2D557FE0-D231-3004-84E6-605C812B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374650"/>
            <a:ext cx="7477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此时，线性方程组             有唯一解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32110DFB-949C-3571-9162-3940A91E3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463550"/>
          <a:ext cx="1309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203040" progId="Equation.DSMT4">
                  <p:embed/>
                </p:oleObj>
              </mc:Choice>
              <mc:Fallback>
                <p:oleObj name="Equation" r:id="rId2" imgW="5331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63550"/>
                        <a:ext cx="1309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0A343D78-1630-7973-5078-2A1F7B4A5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0200" y="415925"/>
          <a:ext cx="16208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15925"/>
                        <a:ext cx="16208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7">
            <a:extLst>
              <a:ext uri="{FF2B5EF4-FFF2-40B4-BE49-F238E27FC236}">
                <a16:creationId xmlns:a16="http://schemas.microsoft.com/office/drawing/2014/main" id="{06EB7F18-8A46-A14E-FC87-4A70A6A82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992188"/>
            <a:ext cx="554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逆矩阵的算法</a:t>
            </a:r>
          </a:p>
        </p:txBody>
      </p:sp>
      <p:sp>
        <p:nvSpPr>
          <p:cNvPr id="59408" name="Text Box 8">
            <a:extLst>
              <a:ext uri="{FF2B5EF4-FFF2-40B4-BE49-F238E27FC236}">
                <a16:creationId xmlns:a16="http://schemas.microsoft.com/office/drawing/2014/main" id="{274E47A4-B3F1-E1F8-70A2-5CDE9F9E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622425"/>
            <a:ext cx="8553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由于    的计算量比较大，尤其    较大时，因此可用解矩阵            求出       则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F185B2D6-BF0E-E5F4-CB12-268DF2316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1635125"/>
          <a:ext cx="4651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90440" progId="Equation.DSMT4">
                  <p:embed/>
                </p:oleObj>
              </mc:Choice>
              <mc:Fallback>
                <p:oleObj name="Equation" r:id="rId6" imgW="19044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635125"/>
                        <a:ext cx="4651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2809FC51-7BA5-3BCB-EBEA-2455EEBDC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1781175"/>
          <a:ext cx="3095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1781175"/>
                        <a:ext cx="3095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9368EA09-99E1-2EFF-4CE1-A70D76EE3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2181225"/>
          <a:ext cx="1216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164880" progId="Equation.DSMT4">
                  <p:embed/>
                </p:oleObj>
              </mc:Choice>
              <mc:Fallback>
                <p:oleObj name="Equation" r:id="rId10" imgW="49500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181225"/>
                        <a:ext cx="1216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A7B69D93-FD01-C7BE-DCBC-D38ED2361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2206625"/>
          <a:ext cx="530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640" imgH="203040" progId="Equation.DSMT4">
                  <p:embed/>
                </p:oleObj>
              </mc:Choice>
              <mc:Fallback>
                <p:oleObj name="Equation" r:id="rId12" imgW="2156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2206625"/>
                        <a:ext cx="530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B0F6AA99-6015-3E7E-4953-81923933F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2132013"/>
          <a:ext cx="13731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132013"/>
                        <a:ext cx="13731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Text Box 14">
            <a:extLst>
              <a:ext uri="{FF2B5EF4-FFF2-40B4-BE49-F238E27FC236}">
                <a16:creationId xmlns:a16="http://schemas.microsoft.com/office/drawing/2014/main" id="{6C23335A-D20C-8AC9-9506-01D85F121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728913"/>
            <a:ext cx="4144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具体做法如下：</a:t>
            </a:r>
          </a:p>
        </p:txBody>
      </p:sp>
      <p:sp>
        <p:nvSpPr>
          <p:cNvPr id="59410" name="Text Box 15">
            <a:extLst>
              <a:ext uri="{FF2B5EF4-FFF2-40B4-BE49-F238E27FC236}">
                <a16:creationId xmlns:a16="http://schemas.microsoft.com/office/drawing/2014/main" id="{7EAAB487-3483-AD08-6AC6-31D311A6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3367088"/>
            <a:ext cx="8756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对行列式不为</a:t>
            </a:r>
            <a:r>
              <a:rPr lang="en-US" altLang="zh-CN"/>
              <a:t>0</a:t>
            </a:r>
            <a:r>
              <a:rPr lang="zh-CN" altLang="en-US"/>
              <a:t>的方阵              及任意                求矩阵方程             的解      将此方程写成</a:t>
            </a:r>
          </a:p>
        </p:txBody>
      </p:sp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A812F9C3-3423-5B71-5A7D-04A8F9B58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9913" y="3362325"/>
          <a:ext cx="1371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8720" imgH="190440" progId="Equation.DSMT4">
                  <p:embed/>
                </p:oleObj>
              </mc:Choice>
              <mc:Fallback>
                <p:oleObj name="Equation" r:id="rId16" imgW="55872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3362325"/>
                        <a:ext cx="1371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>
            <a:extLst>
              <a:ext uri="{FF2B5EF4-FFF2-40B4-BE49-F238E27FC236}">
                <a16:creationId xmlns:a16="http://schemas.microsoft.com/office/drawing/2014/main" id="{A9E23F2E-5690-15C7-29A8-F02EF3868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8975" y="3408363"/>
          <a:ext cx="1527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2080" imgH="228600" progId="Equation.DSMT4">
                  <p:embed/>
                </p:oleObj>
              </mc:Choice>
              <mc:Fallback>
                <p:oleObj name="Equation" r:id="rId18" imgW="6220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3408363"/>
                        <a:ext cx="15271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>
            <a:extLst>
              <a:ext uri="{FF2B5EF4-FFF2-40B4-BE49-F238E27FC236}">
                <a16:creationId xmlns:a16="http://schemas.microsoft.com/office/drawing/2014/main" id="{AD6CD1CE-75F6-86DB-679A-8ECF7F442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3940175"/>
          <a:ext cx="12779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560" imgH="164880" progId="Equation.DSMT4">
                  <p:embed/>
                </p:oleObj>
              </mc:Choice>
              <mc:Fallback>
                <p:oleObj name="Equation" r:id="rId20" imgW="52056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3940175"/>
                        <a:ext cx="12779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F58DEF7D-3B0C-00A4-3F43-535A0AB6E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1488" y="3968750"/>
          <a:ext cx="498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3040" imgH="177480" progId="Equation.DSMT4">
                  <p:embed/>
                </p:oleObj>
              </mc:Choice>
              <mc:Fallback>
                <p:oleObj name="Equation" r:id="rId22" imgW="20304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3968750"/>
                        <a:ext cx="498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>
            <a:extLst>
              <a:ext uri="{FF2B5EF4-FFF2-40B4-BE49-F238E27FC236}">
                <a16:creationId xmlns:a16="http://schemas.microsoft.com/office/drawing/2014/main" id="{3DC46146-3E18-6EC3-6AAA-423643E90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4454525"/>
          <a:ext cx="52197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20760" imgH="939600" progId="Equation.DSMT4">
                  <p:embed/>
                </p:oleObj>
              </mc:Choice>
              <mc:Fallback>
                <p:oleObj name="Equation" r:id="rId24" imgW="2120760" imgH="939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454525"/>
                        <a:ext cx="52197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22">
            <a:extLst>
              <a:ext uri="{FF2B5EF4-FFF2-40B4-BE49-F238E27FC236}">
                <a16:creationId xmlns:a16="http://schemas.microsoft.com/office/drawing/2014/main" id="{8AB66036-C19F-849A-127E-FB5C11C6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5059363"/>
            <a:ext cx="1577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(4.3.5)</a:t>
            </a:r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6" name="Text Box 4">
            <a:extLst>
              <a:ext uri="{FF2B5EF4-FFF2-40B4-BE49-F238E27FC236}">
                <a16:creationId xmlns:a16="http://schemas.microsoft.com/office/drawing/2014/main" id="{F35348A8-A830-BD72-2F10-B9080920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71438"/>
            <a:ext cx="8699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将行向量                        都看作“数”，把</a:t>
            </a:r>
            <a:r>
              <a:rPr lang="en-US" altLang="zh-CN"/>
              <a:t>(4.3.5)</a:t>
            </a:r>
            <a:r>
              <a:rPr lang="zh-CN" altLang="en-US"/>
              <a:t>当作   元一次方程组来解，用“增广矩阵”</a:t>
            </a:r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E950C42E-60C5-AD86-7331-3ED515B02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107950"/>
          <a:ext cx="24018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28600" progId="Equation.DSMT4">
                  <p:embed/>
                </p:oleObj>
              </mc:Choice>
              <mc:Fallback>
                <p:oleObj name="Equation" r:id="rId2" imgW="9777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07950"/>
                        <a:ext cx="24018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B416B604-FA49-8150-70BE-2857DF8B8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728663"/>
          <a:ext cx="309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728663"/>
                        <a:ext cx="3095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FF8CCF82-505B-316A-CB62-2C4759ED2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1138238"/>
          <a:ext cx="456247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939600" progId="Equation.DSMT4">
                  <p:embed/>
                </p:oleObj>
              </mc:Choice>
              <mc:Fallback>
                <p:oleObj name="Equation" r:id="rId6" imgW="18540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138238"/>
                        <a:ext cx="456247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8">
            <a:extLst>
              <a:ext uri="{FF2B5EF4-FFF2-40B4-BE49-F238E27FC236}">
                <a16:creationId xmlns:a16="http://schemas.microsoft.com/office/drawing/2014/main" id="{C70EA167-C94D-303F-116C-AE1B8469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1866900"/>
            <a:ext cx="126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(4.3.6)</a:t>
            </a:r>
          </a:p>
        </p:txBody>
      </p:sp>
      <p:sp>
        <p:nvSpPr>
          <p:cNvPr id="60428" name="Text Box 9">
            <a:extLst>
              <a:ext uri="{FF2B5EF4-FFF2-40B4-BE49-F238E27FC236}">
                <a16:creationId xmlns:a16="http://schemas.microsoft.com/office/drawing/2014/main" id="{56200956-AF67-7FD2-7D09-540465C8C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3475038"/>
            <a:ext cx="8937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来代表方程组</a:t>
            </a:r>
            <a:r>
              <a:rPr lang="en-US" altLang="zh-CN"/>
              <a:t>(4.3.5).   </a:t>
            </a:r>
            <a:r>
              <a:rPr lang="zh-CN" altLang="en-US"/>
              <a:t>由于             一定可将    经过一系列</a:t>
            </a:r>
            <a:r>
              <a:rPr lang="zh-CN" altLang="en-US">
                <a:solidFill>
                  <a:schemeClr val="tx2"/>
                </a:solidFill>
              </a:rPr>
              <a:t>初等行变换</a:t>
            </a:r>
            <a:r>
              <a:rPr lang="zh-CN" altLang="en-US"/>
              <a:t>变成</a:t>
            </a:r>
            <a:r>
              <a:rPr lang="zh-CN" altLang="en-US">
                <a:solidFill>
                  <a:schemeClr val="tx2"/>
                </a:solidFill>
              </a:rPr>
              <a:t>单位矩阵，   </a:t>
            </a:r>
            <a:r>
              <a:rPr lang="zh-CN" altLang="en-US"/>
              <a:t>变为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BB212AF1-1C74-E3F4-D0FB-20A07C9ED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5238" y="3549650"/>
          <a:ext cx="1179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549650"/>
                        <a:ext cx="11795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40C6C407-29BC-2C84-4597-5017194E8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8775" y="357346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357346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5B1C00A2-10A7-3705-37AF-5F8B43829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7825" y="4000500"/>
          <a:ext cx="374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4000500"/>
                        <a:ext cx="3746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E636F533-CAE7-7E74-C252-C979FDEBB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4506913"/>
          <a:ext cx="3187700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5280" imgH="939600" progId="Equation.DSMT4">
                  <p:embed/>
                </p:oleObj>
              </mc:Choice>
              <mc:Fallback>
                <p:oleObj name="Equation" r:id="rId14" imgW="129528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4506913"/>
                        <a:ext cx="3187700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4">
            <a:extLst>
              <a:ext uri="{FF2B5EF4-FFF2-40B4-BE49-F238E27FC236}">
                <a16:creationId xmlns:a16="http://schemas.microsoft.com/office/drawing/2014/main" id="{87BF9BE3-FEAB-5E4C-BF7B-687C7F601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883150"/>
            <a:ext cx="1096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  <a:r>
              <a:rPr lang="en-US" altLang="zh-CN"/>
              <a:t>,</a:t>
            </a:r>
          </a:p>
        </p:txBody>
      </p:sp>
      <p:graphicFrame>
        <p:nvGraphicFramePr>
          <p:cNvPr id="60425" name="Object 9">
            <a:extLst>
              <a:ext uri="{FF2B5EF4-FFF2-40B4-BE49-F238E27FC236}">
                <a16:creationId xmlns:a16="http://schemas.microsoft.com/office/drawing/2014/main" id="{53707524-A6FB-46AF-BA10-D225BD3B2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4506913"/>
          <a:ext cx="218757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8840" imgH="939600" progId="Equation.DSMT4">
                  <p:embed/>
                </p:oleObj>
              </mc:Choice>
              <mc:Fallback>
                <p:oleObj name="Equation" r:id="rId16" imgW="88884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4506913"/>
                        <a:ext cx="218757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">
            <a:extLst>
              <a:ext uri="{FF2B5EF4-FFF2-40B4-BE49-F238E27FC236}">
                <a16:creationId xmlns:a16="http://schemas.microsoft.com/office/drawing/2014/main" id="{008CDFDE-113D-43EA-115A-0A41EBF8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85763"/>
            <a:ext cx="80692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算法</a:t>
            </a:r>
            <a:r>
              <a:rPr lang="en-US" altLang="zh-CN"/>
              <a:t>4.3.1 (</a:t>
            </a:r>
            <a:r>
              <a:rPr lang="zh-CN" altLang="en-US"/>
              <a:t>求矩阵方程</a:t>
            </a:r>
            <a:r>
              <a:rPr lang="en-US" altLang="zh-CN" i="1"/>
              <a:t>AX=B</a:t>
            </a:r>
            <a:r>
              <a:rPr lang="zh-CN" altLang="en-US"/>
              <a:t>的解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2163" name="TextBox 3">
            <a:extLst>
              <a:ext uri="{FF2B5EF4-FFF2-40B4-BE49-F238E27FC236}">
                <a16:creationId xmlns:a16="http://schemas.microsoft.com/office/drawing/2014/main" id="{E73C9C65-3911-844D-0F08-9132925C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527175"/>
            <a:ext cx="22431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400"/>
              <a:t>( </a:t>
            </a:r>
            <a:r>
              <a:rPr lang="en-US" altLang="zh-CN" sz="4400" i="1"/>
              <a:t>A</a:t>
            </a:r>
            <a:r>
              <a:rPr lang="en-US" altLang="zh-CN" sz="4400"/>
              <a:t> | </a:t>
            </a:r>
            <a:r>
              <a:rPr lang="en-US" altLang="zh-CN" sz="4400" i="1"/>
              <a:t>B</a:t>
            </a:r>
            <a:r>
              <a:rPr lang="en-US" altLang="zh-CN" sz="4400"/>
              <a:t> )</a:t>
            </a:r>
          </a:p>
          <a:p>
            <a:pPr eaLnBrk="1" hangingPunct="1"/>
            <a:endParaRPr lang="en-US" altLang="zh-CN" sz="4400"/>
          </a:p>
          <a:p>
            <a:pPr eaLnBrk="1" hangingPunct="1"/>
            <a:r>
              <a:rPr lang="en-US" altLang="zh-CN" sz="4400"/>
              <a:t>( </a:t>
            </a:r>
            <a:r>
              <a:rPr lang="en-US" altLang="zh-CN" sz="4400" i="1"/>
              <a:t>I </a:t>
            </a:r>
            <a:r>
              <a:rPr lang="en-US" altLang="zh-CN" sz="4400"/>
              <a:t> | </a:t>
            </a:r>
            <a:r>
              <a:rPr lang="en-US" altLang="zh-CN" sz="4400" i="1"/>
              <a:t>X</a:t>
            </a:r>
            <a:r>
              <a:rPr lang="en-US" altLang="zh-CN" sz="4400"/>
              <a:t> )</a:t>
            </a:r>
            <a:endParaRPr lang="zh-CN" altLang="en-US" sz="4400"/>
          </a:p>
        </p:txBody>
      </p:sp>
      <p:sp>
        <p:nvSpPr>
          <p:cNvPr id="92164" name="下箭头 4">
            <a:extLst>
              <a:ext uri="{FF2B5EF4-FFF2-40B4-BE49-F238E27FC236}">
                <a16:creationId xmlns:a16="http://schemas.microsoft.com/office/drawing/2014/main" id="{7911BA6E-4ABC-15C0-DC48-676477AD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2451100"/>
            <a:ext cx="169862" cy="1008063"/>
          </a:xfrm>
          <a:prstGeom prst="downArrow">
            <a:avLst>
              <a:gd name="adj1" fmla="val 50000"/>
              <a:gd name="adj2" fmla="val 49922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5" name="下箭头 5">
            <a:extLst>
              <a:ext uri="{FF2B5EF4-FFF2-40B4-BE49-F238E27FC236}">
                <a16:creationId xmlns:a16="http://schemas.microsoft.com/office/drawing/2014/main" id="{88CC57FD-3FCC-3B44-B30F-254290FC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2424113"/>
            <a:ext cx="169862" cy="1008062"/>
          </a:xfrm>
          <a:prstGeom prst="downArrow">
            <a:avLst>
              <a:gd name="adj1" fmla="val 50000"/>
              <a:gd name="adj2" fmla="val 49922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左箭头标注 10">
            <a:extLst>
              <a:ext uri="{FF2B5EF4-FFF2-40B4-BE49-F238E27FC236}">
                <a16:creationId xmlns:a16="http://schemas.microsoft.com/office/drawing/2014/main" id="{B19983D9-0465-2CAB-6136-AD6BB26C90C2}"/>
              </a:ext>
            </a:extLst>
          </p:cNvPr>
          <p:cNvSpPr/>
          <p:nvPr/>
        </p:nvSpPr>
        <p:spPr bwMode="auto">
          <a:xfrm>
            <a:off x="4194927" y="2677213"/>
            <a:ext cx="1310326" cy="461665"/>
          </a:xfrm>
          <a:prstGeom prst="leftArrow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有限次初等行变换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 Box 2">
            <a:extLst>
              <a:ext uri="{FF2B5EF4-FFF2-40B4-BE49-F238E27FC236}">
                <a16:creationId xmlns:a16="http://schemas.microsoft.com/office/drawing/2014/main" id="{CDC0C115-E34E-7185-6A24-A93B59A9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38" name="Picture 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E613FBC-1279-A855-018F-D70251ED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2762682-A78B-5D3A-9012-8BCED53A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40" name="Group 5">
            <a:extLst>
              <a:ext uri="{FF2B5EF4-FFF2-40B4-BE49-F238E27FC236}">
                <a16:creationId xmlns:a16="http://schemas.microsoft.com/office/drawing/2014/main" id="{C583E7D3-A1E4-6A87-7509-1C417428A182}"/>
              </a:ext>
            </a:extLst>
          </p:cNvPr>
          <p:cNvGrpSpPr>
            <a:grpSpLocks/>
          </p:cNvGrpSpPr>
          <p:nvPr/>
        </p:nvGrpSpPr>
        <p:grpSpPr bwMode="auto">
          <a:xfrm>
            <a:off x="0" y="244475"/>
            <a:ext cx="9229725" cy="5856288"/>
            <a:chOff x="0" y="154"/>
            <a:chExt cx="5814" cy="3689"/>
          </a:xfrm>
        </p:grpSpPr>
        <p:sp>
          <p:nvSpPr>
            <p:cNvPr id="5141" name="Text Box 6">
              <a:extLst>
                <a:ext uri="{FF2B5EF4-FFF2-40B4-BE49-F238E27FC236}">
                  <a16:creationId xmlns:a16="http://schemas.microsoft.com/office/drawing/2014/main" id="{DDE9C927-4A1E-850F-2A03-8E83044AC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54"/>
              <a:ext cx="33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 sz="3600" b="1">
                  <a:solidFill>
                    <a:schemeClr val="tx2"/>
                  </a:solidFill>
                </a:rPr>
                <a:t>2</a:t>
              </a:r>
              <a:r>
                <a:rPr kumimoji="0" lang="zh-CN" altLang="en-US" sz="3600" b="1">
                  <a:solidFill>
                    <a:schemeClr val="tx2"/>
                  </a:solidFill>
                </a:rPr>
                <a:t>、矩阵的乘法</a:t>
              </a:r>
              <a:r>
                <a:rPr kumimoji="0" lang="zh-CN" altLang="en-US" b="1">
                  <a:solidFill>
                    <a:schemeClr val="tx2"/>
                  </a:solidFill>
                </a:rPr>
                <a:t> </a:t>
              </a:r>
              <a:endParaRPr lang="zh-CN" altLang="en-US" b="1"/>
            </a:p>
          </p:txBody>
        </p:sp>
        <p:grpSp>
          <p:nvGrpSpPr>
            <p:cNvPr id="5142" name="Group 7">
              <a:extLst>
                <a:ext uri="{FF2B5EF4-FFF2-40B4-BE49-F238E27FC236}">
                  <a16:creationId xmlns:a16="http://schemas.microsoft.com/office/drawing/2014/main" id="{8F39BC16-FD5D-2571-BBBD-42B2B3251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605"/>
              <a:ext cx="5647" cy="365"/>
              <a:chOff x="113" y="605"/>
              <a:chExt cx="5647" cy="365"/>
            </a:xfrm>
          </p:grpSpPr>
          <p:sp>
            <p:nvSpPr>
              <p:cNvPr id="5153" name="Text Box 8">
                <a:extLst>
                  <a:ext uri="{FF2B5EF4-FFF2-40B4-BE49-F238E27FC236}">
                    <a16:creationId xmlns:a16="http://schemas.microsoft.com/office/drawing/2014/main" id="{879A882A-B9BE-11FA-30C4-F27B5D5FC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" y="605"/>
                <a:ext cx="564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0" lang="zh-CN" altLang="en-US" b="1">
                    <a:solidFill>
                      <a:schemeClr val="tx2"/>
                    </a:solidFill>
                  </a:rPr>
                  <a:t>定义：</a:t>
                </a:r>
                <a:r>
                  <a:rPr kumimoji="0" lang="zh-CN" altLang="en-US" b="1"/>
                  <a:t>对任意正整数             任意的数域    ，任意</a:t>
                </a:r>
                <a:endParaRPr lang="zh-CN" altLang="en-US" b="1"/>
              </a:p>
            </p:txBody>
          </p:sp>
          <p:graphicFrame>
            <p:nvGraphicFramePr>
              <p:cNvPr id="5135" name="Object 9">
                <a:extLst>
                  <a:ext uri="{FF2B5EF4-FFF2-40B4-BE49-F238E27FC236}">
                    <a16:creationId xmlns:a16="http://schemas.microsoft.com/office/drawing/2014/main" id="{5C4DB6A3-42E6-5C1C-09E6-12C09351F9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32" y="647"/>
              <a:ext cx="25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880" imgH="164880" progId="Equation.DSMT4">
                      <p:embed/>
                    </p:oleObj>
                  </mc:Choice>
                  <mc:Fallback>
                    <p:oleObj name="Equation" r:id="rId4" imgW="164880" imgH="1648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647"/>
                            <a:ext cx="255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6" name="Object 10">
                <a:extLst>
                  <a:ext uri="{FF2B5EF4-FFF2-40B4-BE49-F238E27FC236}">
                    <a16:creationId xmlns:a16="http://schemas.microsoft.com/office/drawing/2014/main" id="{3A5B9F4C-8648-720F-5749-E8092B1F4A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2" y="677"/>
              <a:ext cx="74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82400" imgH="164880" progId="Equation.DSMT4">
                      <p:embed/>
                    </p:oleObj>
                  </mc:Choice>
                  <mc:Fallback>
                    <p:oleObj name="Equation" r:id="rId6" imgW="48240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2" y="677"/>
                            <a:ext cx="745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3" name="Group 11">
              <a:extLst>
                <a:ext uri="{FF2B5EF4-FFF2-40B4-BE49-F238E27FC236}">
                  <a16:creationId xmlns:a16="http://schemas.microsoft.com/office/drawing/2014/main" id="{9FFE65FB-7F9F-EE51-DE6A-01AE090AD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" y="984"/>
              <a:ext cx="5683" cy="407"/>
              <a:chOff x="131" y="984"/>
              <a:chExt cx="5683" cy="407"/>
            </a:xfrm>
          </p:grpSpPr>
          <p:sp>
            <p:nvSpPr>
              <p:cNvPr id="5152" name="Text Box 12">
                <a:extLst>
                  <a:ext uri="{FF2B5EF4-FFF2-40B4-BE49-F238E27FC236}">
                    <a16:creationId xmlns:a16="http://schemas.microsoft.com/office/drawing/2014/main" id="{AE8E7FE4-48B4-C436-B142-FBE6D5DBA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" y="984"/>
                <a:ext cx="568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的矩阵                                                        可以相乘</a:t>
                </a:r>
                <a:r>
                  <a:rPr lang="en-US" altLang="zh-CN" b="1"/>
                  <a:t>,    </a:t>
                </a:r>
              </a:p>
            </p:txBody>
          </p:sp>
          <p:graphicFrame>
            <p:nvGraphicFramePr>
              <p:cNvPr id="5134" name="Object 13">
                <a:extLst>
                  <a:ext uri="{FF2B5EF4-FFF2-40B4-BE49-F238E27FC236}">
                    <a16:creationId xmlns:a16="http://schemas.microsoft.com/office/drawing/2014/main" id="{B106AD9C-A6A9-1FC9-CF57-CEFAF4AB9C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5" y="999"/>
              <a:ext cx="3608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336760" imgH="253800" progId="Equation.DSMT4">
                      <p:embed/>
                    </p:oleObj>
                  </mc:Choice>
                  <mc:Fallback>
                    <p:oleObj name="Equation" r:id="rId8" imgW="2336760" imgH="2538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5" y="999"/>
                            <a:ext cx="3608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4" name="Group 14">
              <a:extLst>
                <a:ext uri="{FF2B5EF4-FFF2-40B4-BE49-F238E27FC236}">
                  <a16:creationId xmlns:a16="http://schemas.microsoft.com/office/drawing/2014/main" id="{905FF191-0C4F-7CBF-3A79-376190381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" y="1408"/>
              <a:ext cx="5590" cy="414"/>
              <a:chOff x="170" y="1408"/>
              <a:chExt cx="5590" cy="414"/>
            </a:xfrm>
          </p:grpSpPr>
          <p:sp>
            <p:nvSpPr>
              <p:cNvPr id="5151" name="Text Box 15">
                <a:extLst>
                  <a:ext uri="{FF2B5EF4-FFF2-40B4-BE49-F238E27FC236}">
                    <a16:creationId xmlns:a16="http://schemas.microsoft.com/office/drawing/2014/main" id="{851BFBF2-371B-1CCD-3B59-05AC93294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1408"/>
                <a:ext cx="559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得到的</a:t>
                </a:r>
                <a:r>
                  <a:rPr lang="zh-CN" altLang="en-US" b="1">
                    <a:solidFill>
                      <a:schemeClr val="tx2"/>
                    </a:solidFill>
                  </a:rPr>
                  <a:t>乘积</a:t>
                </a:r>
                <a:r>
                  <a:rPr lang="zh-CN" altLang="en-US" b="1"/>
                  <a:t>                                  它的第        个元</a:t>
                </a:r>
              </a:p>
            </p:txBody>
          </p:sp>
          <p:graphicFrame>
            <p:nvGraphicFramePr>
              <p:cNvPr id="5132" name="Object 16">
                <a:extLst>
                  <a:ext uri="{FF2B5EF4-FFF2-40B4-BE49-F238E27FC236}">
                    <a16:creationId xmlns:a16="http://schemas.microsoft.com/office/drawing/2014/main" id="{263F52D6-B958-2F81-D1A4-B62134F0DC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430"/>
              <a:ext cx="2039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320480" imgH="253800" progId="Equation.DSMT4">
                      <p:embed/>
                    </p:oleObj>
                  </mc:Choice>
                  <mc:Fallback>
                    <p:oleObj name="Equation" r:id="rId10" imgW="1320480" imgH="2538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430"/>
                            <a:ext cx="2039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3" name="Object 17">
                <a:extLst>
                  <a:ext uri="{FF2B5EF4-FFF2-40B4-BE49-F238E27FC236}">
                    <a16:creationId xmlns:a16="http://schemas.microsoft.com/office/drawing/2014/main" id="{4548D1E1-50CC-7DE3-FC71-A68A073012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56" y="1458"/>
              <a:ext cx="509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330120" imgH="203040" progId="Equation.DSMT4">
                      <p:embed/>
                    </p:oleObj>
                  </mc:Choice>
                  <mc:Fallback>
                    <p:oleObj name="Equation" r:id="rId12" imgW="330120" imgH="20304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1458"/>
                            <a:ext cx="509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2" name="Object 18">
              <a:extLst>
                <a:ext uri="{FF2B5EF4-FFF2-40B4-BE49-F238E27FC236}">
                  <a16:creationId xmlns:a16="http://schemas.microsoft.com/office/drawing/2014/main" id="{4C115E81-D6B4-0280-5D44-6ED7A57B6F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7" y="1757"/>
            <a:ext cx="372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720" imgH="431640" progId="Equation.DSMT4">
                    <p:embed/>
                  </p:oleObj>
                </mc:Choice>
                <mc:Fallback>
                  <p:oleObj name="Equation" r:id="rId14" imgW="2412720" imgH="431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1757"/>
                          <a:ext cx="3726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5" name="Group 19">
              <a:extLst>
                <a:ext uri="{FF2B5EF4-FFF2-40B4-BE49-F238E27FC236}">
                  <a16:creationId xmlns:a16="http://schemas.microsoft.com/office/drawing/2014/main" id="{21BDE250-2FB0-1C7F-59C3-E5AF216F8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33"/>
              <a:ext cx="5637" cy="750"/>
              <a:chOff x="0" y="2333"/>
              <a:chExt cx="5637" cy="750"/>
            </a:xfrm>
          </p:grpSpPr>
          <p:sp>
            <p:nvSpPr>
              <p:cNvPr id="5149" name="Text Box 20">
                <a:extLst>
                  <a:ext uri="{FF2B5EF4-FFF2-40B4-BE49-F238E27FC236}">
                    <a16:creationId xmlns:a16="http://schemas.microsoft.com/office/drawing/2014/main" id="{D69293CC-F179-A5AE-B1E6-E614BD1F56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333"/>
                <a:ext cx="56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  注意：</a:t>
                </a:r>
                <a:r>
                  <a:rPr lang="en-US" altLang="zh-CN" b="1">
                    <a:solidFill>
                      <a:schemeClr val="tx2"/>
                    </a:solidFill>
                  </a:rPr>
                  <a:t>(1).         </a:t>
                </a:r>
                <a:r>
                  <a:rPr lang="zh-CN" altLang="en-US" b="1"/>
                  <a:t>可以相乘的条件为：   的</a:t>
                </a:r>
                <a:r>
                  <a:rPr lang="zh-CN" altLang="en-US" b="1">
                    <a:solidFill>
                      <a:schemeClr val="tx2"/>
                    </a:solidFill>
                  </a:rPr>
                  <a:t>列数</a:t>
                </a:r>
                <a:r>
                  <a:rPr lang="zh-CN" altLang="en-US" b="1"/>
                  <a:t>与</a:t>
                </a:r>
              </a:p>
            </p:txBody>
          </p:sp>
          <p:graphicFrame>
            <p:nvGraphicFramePr>
              <p:cNvPr id="5129" name="Object 21">
                <a:extLst>
                  <a:ext uri="{FF2B5EF4-FFF2-40B4-BE49-F238E27FC236}">
                    <a16:creationId xmlns:a16="http://schemas.microsoft.com/office/drawing/2014/main" id="{1B93CBA4-DAC2-3BF5-BC9E-6BBD71DB68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56" y="2392"/>
              <a:ext cx="470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04560" imgH="203040" progId="Equation.DSMT4">
                      <p:embed/>
                    </p:oleObj>
                  </mc:Choice>
                  <mc:Fallback>
                    <p:oleObj name="Equation" r:id="rId16" imgW="304560" imgH="20304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6" y="2392"/>
                            <a:ext cx="470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22">
                <a:extLst>
                  <a:ext uri="{FF2B5EF4-FFF2-40B4-BE49-F238E27FC236}">
                    <a16:creationId xmlns:a16="http://schemas.microsoft.com/office/drawing/2014/main" id="{30255ABF-EE25-84D3-514C-587261CF6F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2" y="2400"/>
              <a:ext cx="23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52280" imgH="164880" progId="Equation.DSMT4">
                      <p:embed/>
                    </p:oleObj>
                  </mc:Choice>
                  <mc:Fallback>
                    <p:oleObj name="Equation" r:id="rId18" imgW="152280" imgH="16488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2" y="2400"/>
                            <a:ext cx="23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" name="Object 23">
                <a:extLst>
                  <a:ext uri="{FF2B5EF4-FFF2-40B4-BE49-F238E27FC236}">
                    <a16:creationId xmlns:a16="http://schemas.microsoft.com/office/drawing/2014/main" id="{60DE8AD3-B3E7-E353-14EC-DD386CD401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02" y="2410"/>
              <a:ext cx="23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52280" imgH="164880" progId="Equation.DSMT4">
                      <p:embed/>
                    </p:oleObj>
                  </mc:Choice>
                  <mc:Fallback>
                    <p:oleObj name="Equation" r:id="rId20" imgW="152280" imgH="16488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2" y="2410"/>
                            <a:ext cx="23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0" name="Rectangle 24">
                <a:extLst>
                  <a:ext uri="{FF2B5EF4-FFF2-40B4-BE49-F238E27FC236}">
                    <a16:creationId xmlns:a16="http://schemas.microsoft.com/office/drawing/2014/main" id="{C848D1ED-CEF2-2A95-DC21-CC7ECBF9A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718"/>
                <a:ext cx="146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的</a:t>
                </a:r>
                <a:r>
                  <a:rPr lang="zh-CN" altLang="en-US" b="1">
                    <a:solidFill>
                      <a:schemeClr val="tx2"/>
                    </a:solidFill>
                  </a:rPr>
                  <a:t>行数相等</a:t>
                </a:r>
                <a:r>
                  <a:rPr lang="en-US" altLang="zh-CN" b="1"/>
                  <a:t>.</a:t>
                </a:r>
              </a:p>
            </p:txBody>
          </p:sp>
        </p:grpSp>
        <p:grpSp>
          <p:nvGrpSpPr>
            <p:cNvPr id="5146" name="Group 25">
              <a:extLst>
                <a:ext uri="{FF2B5EF4-FFF2-40B4-BE49-F238E27FC236}">
                  <a16:creationId xmlns:a16="http://schemas.microsoft.com/office/drawing/2014/main" id="{682015BC-B887-7DF0-053A-0ACDA3B62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" y="3115"/>
              <a:ext cx="5700" cy="728"/>
              <a:chOff x="10" y="3115"/>
              <a:chExt cx="5700" cy="728"/>
            </a:xfrm>
          </p:grpSpPr>
          <p:sp>
            <p:nvSpPr>
              <p:cNvPr id="5147" name="Text Box 26">
                <a:extLst>
                  <a:ext uri="{FF2B5EF4-FFF2-40B4-BE49-F238E27FC236}">
                    <a16:creationId xmlns:a16="http://schemas.microsoft.com/office/drawing/2014/main" id="{9E6931CA-1FBC-4F97-6E85-27E78E7FE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" y="3115"/>
                <a:ext cx="57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  </a:t>
                </a:r>
                <a:r>
                  <a:rPr lang="en-US" altLang="zh-CN" b="1">
                    <a:solidFill>
                      <a:schemeClr val="tx2"/>
                    </a:solidFill>
                  </a:rPr>
                  <a:t>(2).</a:t>
                </a:r>
                <a:r>
                  <a:rPr lang="en-US" altLang="zh-CN" b="1"/>
                  <a:t>     </a:t>
                </a:r>
                <a:r>
                  <a:rPr lang="zh-CN" altLang="en-US" b="1"/>
                  <a:t>的第  </a:t>
                </a:r>
                <a:r>
                  <a:rPr lang="zh-CN" altLang="en-US" b="1">
                    <a:solidFill>
                      <a:schemeClr val="tx2"/>
                    </a:solidFill>
                  </a:rPr>
                  <a:t>行</a:t>
                </a:r>
                <a:r>
                  <a:rPr lang="zh-CN" altLang="en-US" b="1"/>
                  <a:t>与   的第  </a:t>
                </a:r>
                <a:r>
                  <a:rPr lang="zh-CN" altLang="en-US" b="1">
                    <a:solidFill>
                      <a:schemeClr val="tx2"/>
                    </a:solidFill>
                  </a:rPr>
                  <a:t>列</a:t>
                </a:r>
                <a:r>
                  <a:rPr lang="zh-CN" altLang="en-US" b="1"/>
                  <a:t>相乘得到的</a:t>
                </a:r>
                <a:r>
                  <a:rPr lang="zh-CN" altLang="en-US" b="1">
                    <a:solidFill>
                      <a:schemeClr val="tx2"/>
                    </a:solidFill>
                  </a:rPr>
                  <a:t>数</a:t>
                </a:r>
                <a:r>
                  <a:rPr lang="zh-CN" altLang="en-US" b="1"/>
                  <a:t>为     的</a:t>
                </a:r>
              </a:p>
            </p:txBody>
          </p:sp>
          <p:graphicFrame>
            <p:nvGraphicFramePr>
              <p:cNvPr id="5123" name="Object 27">
                <a:extLst>
                  <a:ext uri="{FF2B5EF4-FFF2-40B4-BE49-F238E27FC236}">
                    <a16:creationId xmlns:a16="http://schemas.microsoft.com/office/drawing/2014/main" id="{D27E5A8C-3A54-95A3-3A6E-3C426DCF64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6" y="3158"/>
              <a:ext cx="23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52280" imgH="164880" progId="Equation.DSMT4">
                      <p:embed/>
                    </p:oleObj>
                  </mc:Choice>
                  <mc:Fallback>
                    <p:oleObj name="Equation" r:id="rId22" imgW="152280" imgH="16488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" y="3158"/>
                            <a:ext cx="23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" name="Object 28">
                <a:extLst>
                  <a:ext uri="{FF2B5EF4-FFF2-40B4-BE49-F238E27FC236}">
                    <a16:creationId xmlns:a16="http://schemas.microsoft.com/office/drawing/2014/main" id="{446EA1E9-CC89-2849-6E61-1A961F7B34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04" y="3191"/>
              <a:ext cx="137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88560" imgH="164880" progId="Equation.DSMT4">
                      <p:embed/>
                    </p:oleObj>
                  </mc:Choice>
                  <mc:Fallback>
                    <p:oleObj name="Equation" r:id="rId24" imgW="88560" imgH="16488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4" y="3191"/>
                            <a:ext cx="137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29">
                <a:extLst>
                  <a:ext uri="{FF2B5EF4-FFF2-40B4-BE49-F238E27FC236}">
                    <a16:creationId xmlns:a16="http://schemas.microsoft.com/office/drawing/2014/main" id="{346665B0-9245-9D60-8A00-4570FC294F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2" y="3170"/>
              <a:ext cx="23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52280" imgH="164880" progId="Equation.DSMT4">
                      <p:embed/>
                    </p:oleObj>
                  </mc:Choice>
                  <mc:Fallback>
                    <p:oleObj name="Equation" r:id="rId26" imgW="152280" imgH="16488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" y="3170"/>
                            <a:ext cx="235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" name="Object 30">
                <a:extLst>
                  <a:ext uri="{FF2B5EF4-FFF2-40B4-BE49-F238E27FC236}">
                    <a16:creationId xmlns:a16="http://schemas.microsoft.com/office/drawing/2014/main" id="{B7FB25F2-F51E-1852-EF5F-B9A214A02F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6" y="3161"/>
              <a:ext cx="196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26720" imgH="190440" progId="Equation.DSMT4">
                      <p:embed/>
                    </p:oleObj>
                  </mc:Choice>
                  <mc:Fallback>
                    <p:oleObj name="Equation" r:id="rId28" imgW="126720" imgH="19044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6" y="3161"/>
                            <a:ext cx="196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31">
                <a:extLst>
                  <a:ext uri="{FF2B5EF4-FFF2-40B4-BE49-F238E27FC236}">
                    <a16:creationId xmlns:a16="http://schemas.microsoft.com/office/drawing/2014/main" id="{D14BA7CD-C1FC-9084-39D2-D196E76FB3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2" y="3159"/>
              <a:ext cx="393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253800" imgH="164880" progId="Equation.DSMT4">
                      <p:embed/>
                    </p:oleObj>
                  </mc:Choice>
                  <mc:Fallback>
                    <p:oleObj name="Equation" r:id="rId30" imgW="253800" imgH="16488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2" y="3159"/>
                            <a:ext cx="393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8" name="Rectangle 32">
                <a:extLst>
                  <a:ext uri="{FF2B5EF4-FFF2-40B4-BE49-F238E27FC236}">
                    <a16:creationId xmlns:a16="http://schemas.microsoft.com/office/drawing/2014/main" id="{A0BAA991-A097-9D99-48DA-D1292B5C3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3478"/>
                <a:ext cx="167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第       个元素</a:t>
                </a:r>
                <a:r>
                  <a:rPr lang="en-US" altLang="zh-CN" b="1"/>
                  <a:t>.</a:t>
                </a:r>
              </a:p>
            </p:txBody>
          </p:sp>
          <p:graphicFrame>
            <p:nvGraphicFramePr>
              <p:cNvPr id="5128" name="Object 33">
                <a:extLst>
                  <a:ext uri="{FF2B5EF4-FFF2-40B4-BE49-F238E27FC236}">
                    <a16:creationId xmlns:a16="http://schemas.microsoft.com/office/drawing/2014/main" id="{08F0490C-B7F5-BAC2-8DB7-45D657B0C0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5" y="3513"/>
              <a:ext cx="508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330120" imgH="203040" progId="Equation.DSMT4">
                      <p:embed/>
                    </p:oleObj>
                  </mc:Choice>
                  <mc:Fallback>
                    <p:oleObj name="Equation" r:id="rId32" imgW="330120" imgH="20304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5" y="3513"/>
                            <a:ext cx="508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extLst>
              <a:ext uri="{FF2B5EF4-FFF2-40B4-BE49-F238E27FC236}">
                <a16:creationId xmlns:a16="http://schemas.microsoft.com/office/drawing/2014/main" id="{02411354-6077-FE92-CDD4-9A8F50A0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53975"/>
            <a:ext cx="387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3.</a:t>
            </a:r>
            <a:r>
              <a:rPr lang="en-US" altLang="zh-CN"/>
              <a:t>  </a:t>
            </a:r>
            <a:r>
              <a:rPr lang="zh-CN" altLang="en-US"/>
              <a:t>求方阵</a:t>
            </a:r>
            <a:r>
              <a:rPr lang="en-US" altLang="zh-CN"/>
              <a:t>A</a:t>
            </a:r>
            <a:r>
              <a:rPr lang="zh-CN" altLang="en-US"/>
              <a:t>的逆</a:t>
            </a:r>
            <a:r>
              <a:rPr lang="en-US" altLang="zh-CN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71E6FB-1632-B816-1E63-B43F3A896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568325"/>
          <a:ext cx="219710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711000" progId="Equation.3">
                  <p:embed/>
                </p:oleObj>
              </mc:Choice>
              <mc:Fallback>
                <p:oleObj name="Equation" r:id="rId2" imgW="95220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568325"/>
                        <a:ext cx="219710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Box 3">
            <a:extLst>
              <a:ext uri="{FF2B5EF4-FFF2-40B4-BE49-F238E27FC236}">
                <a16:creationId xmlns:a16="http://schemas.microsoft.com/office/drawing/2014/main" id="{2A0E5736-4D67-108E-979C-768CA3AA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33613"/>
            <a:ext cx="61372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endParaRPr lang="en-US" altLang="zh-C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923D84F-AC7D-99E4-8641-3B4CFA64E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2414588"/>
          <a:ext cx="7981950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680" imgH="2145960" progId="Equation.3">
                  <p:embed/>
                </p:oleObj>
              </mc:Choice>
              <mc:Fallback>
                <p:oleObj name="Equation" r:id="rId4" imgW="4279680" imgH="2145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414588"/>
                        <a:ext cx="7981950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Text Box 4">
            <a:extLst>
              <a:ext uri="{FF2B5EF4-FFF2-40B4-BE49-F238E27FC236}">
                <a16:creationId xmlns:a16="http://schemas.microsoft.com/office/drawing/2014/main" id="{343D036D-D66D-A6CE-77CE-9E22DCF6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-15875"/>
            <a:ext cx="387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4.</a:t>
            </a:r>
            <a:r>
              <a:rPr lang="en-US" altLang="zh-CN"/>
              <a:t>  </a:t>
            </a:r>
            <a:r>
              <a:rPr lang="zh-CN" altLang="en-US"/>
              <a:t>求方阵    的逆</a:t>
            </a:r>
            <a:r>
              <a:rPr lang="en-US" altLang="zh-CN"/>
              <a:t>: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508DA9FF-72DC-3A50-F1DD-EBD632025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5715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715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6">
            <a:extLst>
              <a:ext uri="{FF2B5EF4-FFF2-40B4-BE49-F238E27FC236}">
                <a16:creationId xmlns:a16="http://schemas.microsoft.com/office/drawing/2014/main" id="{9962CB69-6F86-F2E3-6415-FFA58987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854075"/>
            <a:ext cx="634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                       </a:t>
            </a:r>
            <a:r>
              <a:rPr lang="zh-CN" altLang="en-US"/>
              <a:t>其中</a:t>
            </a: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52EEE477-6F09-8F78-A3B8-1D4FD4FE1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654050"/>
          <a:ext cx="20193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457200" progId="Equation.DSMT4">
                  <p:embed/>
                </p:oleObj>
              </mc:Choice>
              <mc:Fallback>
                <p:oleObj name="Equation" r:id="rId4" imgW="825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54050"/>
                        <a:ext cx="20193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43C488DE-D980-A9AB-7EB4-E42844ECD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2738" y="952500"/>
          <a:ext cx="1835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77480" progId="Equation.DSMT4">
                  <p:embed/>
                </p:oleObj>
              </mc:Choice>
              <mc:Fallback>
                <p:oleObj name="Equation" r:id="rId6" imgW="74916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952500"/>
                        <a:ext cx="18351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9">
            <a:extLst>
              <a:ext uri="{FF2B5EF4-FFF2-40B4-BE49-F238E27FC236}">
                <a16:creationId xmlns:a16="http://schemas.microsoft.com/office/drawing/2014/main" id="{5353D59F-CA4C-448E-6F70-D9D50B2F1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627313"/>
            <a:ext cx="717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278B2B93-0443-DC05-AA6A-62CE12AEB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1890713"/>
          <a:ext cx="304482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914400" progId="Equation.DSMT4">
                  <p:embed/>
                </p:oleObj>
              </mc:Choice>
              <mc:Fallback>
                <p:oleObj name="Equation" r:id="rId8" imgW="124452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890713"/>
                        <a:ext cx="3044825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>
            <a:extLst>
              <a:ext uri="{FF2B5EF4-FFF2-40B4-BE49-F238E27FC236}">
                <a16:creationId xmlns:a16="http://schemas.microsoft.com/office/drawing/2014/main" id="{C940E039-7655-0253-8D7B-D88F2282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5116513"/>
            <a:ext cx="2439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(3)     </a:t>
            </a:r>
            <a:r>
              <a:rPr lang="zh-CN" altLang="en-US"/>
              <a:t>阶方阵</a:t>
            </a:r>
          </a:p>
        </p:txBody>
      </p:sp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CDD99E81-9A14-5A60-04A2-565F210FF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5249863"/>
          <a:ext cx="309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249863"/>
                        <a:ext cx="3095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5BF88483-6FF7-68F1-4CAC-F28A02469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4014788"/>
          <a:ext cx="3635375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720" imgH="1143000" progId="Equation.DSMT4">
                  <p:embed/>
                </p:oleObj>
              </mc:Choice>
              <mc:Fallback>
                <p:oleObj name="Equation" r:id="rId12" imgW="1485720" imgH="1143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014788"/>
                        <a:ext cx="3635375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1820D73-2475-C57B-744B-C92E31D91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" y="314325"/>
          <a:ext cx="45815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914400" progId="Equation.3">
                  <p:embed/>
                </p:oleObj>
              </mc:Choice>
              <mc:Fallback>
                <p:oleObj name="Equation" r:id="rId2" imgW="20574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14325"/>
                        <a:ext cx="45815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4">
            <a:extLst>
              <a:ext uri="{FF2B5EF4-FFF2-40B4-BE49-F238E27FC236}">
                <a16:creationId xmlns:a16="http://schemas.microsoft.com/office/drawing/2014/main" id="{E514A27E-6846-DB50-6929-3BC77A36A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433388"/>
            <a:ext cx="1462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</a:t>
            </a:r>
            <a:r>
              <a:rPr lang="zh-CN" altLang="en-US"/>
              <a:t>   </a:t>
            </a:r>
            <a:r>
              <a:rPr lang="en-US" altLang="zh-CN">
                <a:solidFill>
                  <a:schemeClr val="tx2"/>
                </a:solidFill>
              </a:rPr>
              <a:t>(1)</a:t>
            </a:r>
          </a:p>
        </p:txBody>
      </p:sp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769B979A-7CE5-757E-D289-911E43397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222250"/>
          <a:ext cx="5151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457200" progId="Equation.DSMT4">
                  <p:embed/>
                </p:oleObj>
              </mc:Choice>
              <mc:Fallback>
                <p:oleObj name="Equation" r:id="rId2" imgW="21081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22250"/>
                        <a:ext cx="5151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6">
            <a:extLst>
              <a:ext uri="{FF2B5EF4-FFF2-40B4-BE49-F238E27FC236}">
                <a16:creationId xmlns:a16="http://schemas.microsoft.com/office/drawing/2014/main" id="{F306DBB3-6965-2EB4-3482-BDA91863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444625"/>
            <a:ext cx="225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(2)</a:t>
            </a:r>
            <a:r>
              <a:rPr lang="en-US" altLang="zh-CN"/>
              <a:t>  </a:t>
            </a:r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8C41CC52-C579-434E-6C19-D90D1EB9D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2070100"/>
          <a:ext cx="72675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914400" progId="Equation.DSMT4">
                  <p:embed/>
                </p:oleObj>
              </mc:Choice>
              <mc:Fallback>
                <p:oleObj name="Equation" r:id="rId4" imgW="29718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070100"/>
                        <a:ext cx="7267575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D87F6C5E-4306-09F4-FE4E-A5EC387DE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8" y="4330700"/>
          <a:ext cx="5124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200" imgH="914400" progId="Equation.DSMT4">
                  <p:embed/>
                </p:oleObj>
              </mc:Choice>
              <mc:Fallback>
                <p:oleObj name="Equation" r:id="rId6" imgW="20952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4330700"/>
                        <a:ext cx="5124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0531D34E-AAF9-1899-E97B-9EDACD10B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7175" y="4302125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914400" progId="Equation.DSMT4">
                  <p:embed/>
                </p:oleObj>
              </mc:Choice>
              <mc:Fallback>
                <p:oleObj name="Equation" r:id="rId8" imgW="152388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302125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4">
            <a:extLst>
              <a:ext uri="{FF2B5EF4-FFF2-40B4-BE49-F238E27FC236}">
                <a16:creationId xmlns:a16="http://schemas.microsoft.com/office/drawing/2014/main" id="{6E5E771D-7CED-B48C-65E7-99B1F1CC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314325"/>
            <a:ext cx="2287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2    </a:t>
            </a:r>
            <a:r>
              <a:rPr lang="zh-CN" altLang="en-US"/>
              <a:t>记</a:t>
            </a:r>
          </a:p>
        </p:txBody>
      </p:sp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795128E7-1761-8ACF-31C0-00A70BB74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88938"/>
          <a:ext cx="3074987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914400" progId="Equation.DSMT4">
                  <p:embed/>
                </p:oleObj>
              </mc:Choice>
              <mc:Fallback>
                <p:oleObj name="Equation" r:id="rId2" imgW="12571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88938"/>
                        <a:ext cx="3074987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6">
            <a:extLst>
              <a:ext uri="{FF2B5EF4-FFF2-40B4-BE49-F238E27FC236}">
                <a16:creationId xmlns:a16="http://schemas.microsoft.com/office/drawing/2014/main" id="{DDEE6496-4F10-85C5-5690-3B086360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655888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42E8E0B3-FA81-CEB0-835D-6D996AD9F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2733675"/>
          <a:ext cx="53101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228600" progId="Equation.DSMT4">
                  <p:embed/>
                </p:oleObj>
              </mc:Choice>
              <mc:Fallback>
                <p:oleObj name="Equation" r:id="rId4" imgW="21715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733675"/>
                        <a:ext cx="53101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8">
            <a:extLst>
              <a:ext uri="{FF2B5EF4-FFF2-40B4-BE49-F238E27FC236}">
                <a16:creationId xmlns:a16="http://schemas.microsoft.com/office/drawing/2014/main" id="{0311FA13-4976-6AE5-167F-DB4A7D7E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7305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6A7D89B5-803B-4BB8-039E-77BFC2E99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3316288"/>
          <a:ext cx="83216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03440" imgH="228600" progId="Equation.DSMT4">
                  <p:embed/>
                </p:oleObj>
              </mc:Choice>
              <mc:Fallback>
                <p:oleObj name="Equation" r:id="rId6" imgW="34034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316288"/>
                        <a:ext cx="83216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10">
            <a:extLst>
              <a:ext uri="{FF2B5EF4-FFF2-40B4-BE49-F238E27FC236}">
                <a16:creationId xmlns:a16="http://schemas.microsoft.com/office/drawing/2014/main" id="{67E898C3-3E96-C3FB-4B3A-EEEECCFC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792538"/>
            <a:ext cx="868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知</a:t>
            </a: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FA51210C-ACC5-88A0-41B1-FF622EA7B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4248150"/>
          <a:ext cx="4814887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480" imgH="914400" progId="Equation.DSMT4">
                  <p:embed/>
                </p:oleObj>
              </mc:Choice>
              <mc:Fallback>
                <p:oleObj name="Equation" r:id="rId8" imgW="196848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248150"/>
                        <a:ext cx="4814887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Text Box 4">
            <a:extLst>
              <a:ext uri="{FF2B5EF4-FFF2-40B4-BE49-F238E27FC236}">
                <a16:creationId xmlns:a16="http://schemas.microsoft.com/office/drawing/2014/main" id="{9E0A8C81-03F2-8232-A26D-0966FA84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234950"/>
            <a:ext cx="2147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(3)</a:t>
            </a:r>
            <a:r>
              <a:rPr lang="en-US" altLang="zh-CN"/>
              <a:t>   </a:t>
            </a:r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6568" name="Text Box 5">
            <a:extLst>
              <a:ext uri="{FF2B5EF4-FFF2-40B4-BE49-F238E27FC236}">
                <a16:creationId xmlns:a16="http://schemas.microsoft.com/office/drawing/2014/main" id="{3B56885E-FD21-79B1-1A5D-33481435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801688"/>
            <a:ext cx="796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按照</a:t>
            </a:r>
            <a:r>
              <a:rPr lang="en-US" altLang="zh-CN"/>
              <a:t>(2)</a:t>
            </a:r>
            <a:r>
              <a:rPr lang="zh-CN" altLang="en-US"/>
              <a:t>中解法</a:t>
            </a:r>
            <a:r>
              <a:rPr lang="en-US" altLang="zh-CN"/>
              <a:t>1 </a:t>
            </a:r>
            <a:r>
              <a:rPr lang="en-US" altLang="zh-CN">
                <a:sym typeface="Wingdings" panose="05000000000000000000" pitchFamily="2" charset="2"/>
              </a:rPr>
              <a:t>: </a:t>
            </a:r>
            <a:r>
              <a:rPr lang="zh-CN" altLang="en-US">
                <a:sym typeface="Wingdings" panose="05000000000000000000" pitchFamily="2" charset="2"/>
              </a:rPr>
              <a:t>第一步将其余各行加到第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endParaRPr lang="en-US" altLang="zh-CN"/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E8F6AC9A-951C-95BB-FCC6-B6C957DCC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688" y="1374775"/>
          <a:ext cx="9302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393480" progId="Equation.DSMT4">
                  <p:embed/>
                </p:oleObj>
              </mc:Choice>
              <mc:Fallback>
                <p:oleObj name="Equation" r:id="rId2" imgW="3808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1374775"/>
                        <a:ext cx="9302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7">
            <a:extLst>
              <a:ext uri="{FF2B5EF4-FFF2-40B4-BE49-F238E27FC236}">
                <a16:creationId xmlns:a16="http://schemas.microsoft.com/office/drawing/2014/main" id="{2C6A21F3-CD49-CA49-FFCA-8F4B0018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2847975"/>
            <a:ext cx="432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后第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至   行乘      便得</a:t>
            </a:r>
          </a:p>
        </p:txBody>
      </p:sp>
      <p:sp>
        <p:nvSpPr>
          <p:cNvPr id="66570" name="Rectangle 8">
            <a:extLst>
              <a:ext uri="{FF2B5EF4-FFF2-40B4-BE49-F238E27FC236}">
                <a16:creationId xmlns:a16="http://schemas.microsoft.com/office/drawing/2014/main" id="{0104C8CC-BF8B-7453-582F-EB7D1C6C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1584325"/>
            <a:ext cx="798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行；第二步第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行乘以          第三步其余各行</a:t>
            </a:r>
          </a:p>
        </p:txBody>
      </p:sp>
      <p:sp>
        <p:nvSpPr>
          <p:cNvPr id="66571" name="Rectangle 9">
            <a:extLst>
              <a:ext uri="{FF2B5EF4-FFF2-40B4-BE49-F238E27FC236}">
                <a16:creationId xmlns:a16="http://schemas.microsoft.com/office/drawing/2014/main" id="{190B9FBC-EE0C-B8B9-B6B6-90A0F65B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241550"/>
            <a:ext cx="7967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减去第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行；第四步其余各行加到第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行，然</a:t>
            </a:r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8F34D55B-FCC7-2946-67F7-7658AC238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5063" y="2984500"/>
          <a:ext cx="309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2984500"/>
                        <a:ext cx="3095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76E551ED-5B2B-E309-B676-55C9557A6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924175"/>
          <a:ext cx="557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24175"/>
                        <a:ext cx="5572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07CC2B36-9108-4363-B57E-65CB6B508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1738" y="2901950"/>
          <a:ext cx="6810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60" imgH="203040" progId="Equation.DSMT4">
                  <p:embed/>
                </p:oleObj>
              </mc:Choice>
              <mc:Fallback>
                <p:oleObj name="Equation" r:id="rId8" imgW="2793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2901950"/>
                        <a:ext cx="6810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16">
            <a:extLst>
              <a:ext uri="{FF2B5EF4-FFF2-40B4-BE49-F238E27FC236}">
                <a16:creationId xmlns:a16="http://schemas.microsoft.com/office/drawing/2014/main" id="{FBEBD942-17A1-3BEB-F1F4-C1A33C2B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3651250"/>
            <a:ext cx="2147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2   </a:t>
            </a:r>
            <a:r>
              <a:rPr lang="zh-CN" altLang="en-US"/>
              <a:t>令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F1A66020-093D-3DFC-5FDC-38410F562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3788" y="3956050"/>
          <a:ext cx="40068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914400" progId="Equation.DSMT4">
                  <p:embed/>
                </p:oleObj>
              </mc:Choice>
              <mc:Fallback>
                <p:oleObj name="Equation" r:id="rId10" imgW="16380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956050"/>
                        <a:ext cx="40068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Text Box 4">
            <a:extLst>
              <a:ext uri="{FF2B5EF4-FFF2-40B4-BE49-F238E27FC236}">
                <a16:creationId xmlns:a16="http://schemas.microsoft.com/office/drawing/2014/main" id="{1CE7185E-CECA-E4D2-2876-975CA7E19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69925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7CCC6ED8-E6A4-2829-9A7D-FA1263E1C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717550"/>
          <a:ext cx="32908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28600" progId="Equation.DSMT4">
                  <p:embed/>
                </p:oleObj>
              </mc:Choice>
              <mc:Fallback>
                <p:oleObj name="Equation" r:id="rId2" imgW="13460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717550"/>
                        <a:ext cx="32908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6">
            <a:extLst>
              <a:ext uri="{FF2B5EF4-FFF2-40B4-BE49-F238E27FC236}">
                <a16:creationId xmlns:a16="http://schemas.microsoft.com/office/drawing/2014/main" id="{F8E43F03-FEC3-444F-0717-02976AD7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728663"/>
            <a:ext cx="348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对任意常数      有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DCD268B2-5F5A-22BD-2532-4E12AFA6A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6388" y="811213"/>
          <a:ext cx="4349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03040" progId="Equation.DSMT4">
                  <p:embed/>
                </p:oleObj>
              </mc:Choice>
              <mc:Fallback>
                <p:oleObj name="Equation" r:id="rId4" imgW="1774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811213"/>
                        <a:ext cx="4349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E515DCFD-472B-A5B9-9E44-400DBDCC0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7775" y="1547813"/>
          <a:ext cx="60229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228600" progId="Equation.DSMT4">
                  <p:embed/>
                </p:oleObj>
              </mc:Choice>
              <mc:Fallback>
                <p:oleObj name="Equation" r:id="rId6" imgW="2463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547813"/>
                        <a:ext cx="60229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522DF8EC-EE75-71E4-79B7-465C95AF6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2325688"/>
          <a:ext cx="6054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440" imgH="203040" progId="Equation.DSMT4">
                  <p:embed/>
                </p:oleObj>
              </mc:Choice>
              <mc:Fallback>
                <p:oleObj name="Equation" r:id="rId8" imgW="2476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325688"/>
                        <a:ext cx="60547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5">
            <a:extLst>
              <a:ext uri="{FF2B5EF4-FFF2-40B4-BE49-F238E27FC236}">
                <a16:creationId xmlns:a16="http://schemas.microsoft.com/office/drawing/2014/main" id="{2E864709-8261-FF7C-CE57-B98856120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59100"/>
            <a:ext cx="5654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选取    使                      则</a:t>
            </a:r>
          </a:p>
        </p:txBody>
      </p:sp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6A2F7165-2E67-E50A-6CF3-138FDAB85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3036888"/>
          <a:ext cx="3413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77480" progId="Equation.DSMT4">
                  <p:embed/>
                </p:oleObj>
              </mc:Choice>
              <mc:Fallback>
                <p:oleObj name="Equation" r:id="rId10" imgW="1396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036888"/>
                        <a:ext cx="3413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828A84FB-441E-8F4A-6EA0-22BD1CBCE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3030538"/>
          <a:ext cx="21732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840" imgH="203040" progId="Equation.DSMT4">
                  <p:embed/>
                </p:oleObj>
              </mc:Choice>
              <mc:Fallback>
                <p:oleObj name="Equation" r:id="rId12" imgW="8888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030538"/>
                        <a:ext cx="21732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B708323A-C896-386B-10CD-F4C931EEF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3065463"/>
          <a:ext cx="3540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560" imgH="203040" progId="Equation.DSMT4">
                  <p:embed/>
                </p:oleObj>
              </mc:Choice>
              <mc:Fallback>
                <p:oleObj name="Equation" r:id="rId14" imgW="1447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3065463"/>
                        <a:ext cx="3540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596B6A80-5073-F9DE-195B-CEE59AA92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3621088"/>
          <a:ext cx="61166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01640" imgH="393480" progId="Equation.DSMT4">
                  <p:embed/>
                </p:oleObj>
              </mc:Choice>
              <mc:Fallback>
                <p:oleObj name="Equation" r:id="rId16" imgW="25016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621088"/>
                        <a:ext cx="61166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Text Box 20">
            <a:extLst>
              <a:ext uri="{FF2B5EF4-FFF2-40B4-BE49-F238E27FC236}">
                <a16:creationId xmlns:a16="http://schemas.microsoft.com/office/drawing/2014/main" id="{4C738D00-F0D7-C0AD-6401-51D4ABD3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370388"/>
            <a:ext cx="1722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因此，</a:t>
            </a:r>
          </a:p>
        </p:txBody>
      </p:sp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0D66F11C-0E12-304F-A0C8-549DE9549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4940300"/>
          <a:ext cx="27638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30040" imgH="393480" progId="Equation.DSMT4">
                  <p:embed/>
                </p:oleObj>
              </mc:Choice>
              <mc:Fallback>
                <p:oleObj name="Equation" r:id="rId18" imgW="113004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940300"/>
                        <a:ext cx="27638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D3DAE937-8FAB-F13C-3526-629199620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1458913"/>
          <a:ext cx="6769100" cy="36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1473120" progId="Equation.DSMT4">
                  <p:embed/>
                </p:oleObj>
              </mc:Choice>
              <mc:Fallback>
                <p:oleObj name="Equation" r:id="rId2" imgW="2768400" imgH="1473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458913"/>
                        <a:ext cx="6769100" cy="361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F1A91A29-0919-56F4-A1D1-B763ADB89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63" y="1041400"/>
          <a:ext cx="7119937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1879560" progId="Equation.DSMT4">
                  <p:embed/>
                </p:oleObj>
              </mc:Choice>
              <mc:Fallback>
                <p:oleObj name="Equation" r:id="rId2" imgW="292068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041400"/>
                        <a:ext cx="7119937" cy="461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F87FC6D-1BA6-610E-C174-28DB52EE7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" y="176213"/>
          <a:ext cx="8510588" cy="652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2857320" progId="Equation.3">
                  <p:embed/>
                </p:oleObj>
              </mc:Choice>
              <mc:Fallback>
                <p:oleObj name="Equation" r:id="rId2" imgW="3822480" imgH="2857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176213"/>
                        <a:ext cx="8510588" cy="652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>
            <a:extLst>
              <a:ext uri="{FF2B5EF4-FFF2-40B4-BE49-F238E27FC236}">
                <a16:creationId xmlns:a16="http://schemas.microsoft.com/office/drawing/2014/main" id="{BC876483-FBDD-6399-264E-9EED33CC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95300"/>
            <a:ext cx="8064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1 </a:t>
            </a:r>
            <a:r>
              <a:rPr lang="zh-CN" altLang="en-US"/>
              <a:t>试用矩阵表示三维空间的内积</a:t>
            </a:r>
            <a:r>
              <a:rPr lang="en-US" altLang="zh-CN"/>
              <a:t>.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4DD10EC4-90D8-B4D2-B0D4-5F74BEF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333500"/>
            <a:ext cx="81851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解：在空间建立直角坐标系，空间中两个向量</a:t>
            </a:r>
            <a:r>
              <a:rPr lang="en-US" altLang="zh-CN" b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b="1"/>
              <a:t>a</a:t>
            </a:r>
            <a:r>
              <a:rPr lang="en-US" altLang="zh-CN" baseline="-25000"/>
              <a:t>2</a:t>
            </a:r>
            <a:r>
              <a:rPr lang="zh-CN" altLang="en-US"/>
              <a:t>的坐标分别为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en-US" altLang="zh-CN"/>
              <a:t>),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en-US" altLang="zh-CN"/>
              <a:t>), </a:t>
            </a:r>
            <a:r>
              <a:rPr lang="zh-CN" altLang="en-US"/>
              <a:t>则</a:t>
            </a:r>
          </a:p>
        </p:txBody>
      </p:sp>
      <p:graphicFrame>
        <p:nvGraphicFramePr>
          <p:cNvPr id="167957" name="Object 2">
            <a:extLst>
              <a:ext uri="{FF2B5EF4-FFF2-40B4-BE49-F238E27FC236}">
                <a16:creationId xmlns:a16="http://schemas.microsoft.com/office/drawing/2014/main" id="{6FA43E6E-D00F-E40C-4EE2-C66448492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2482850"/>
          <a:ext cx="7888288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74840" imgH="711000" progId="Equation.3">
                  <p:embed/>
                </p:oleObj>
              </mc:Choice>
              <mc:Fallback>
                <p:oleObj name="公式" r:id="rId2" imgW="317484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482850"/>
                        <a:ext cx="7888288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Text Box 5">
            <a:extLst>
              <a:ext uri="{FF2B5EF4-FFF2-40B4-BE49-F238E27FC236}">
                <a16:creationId xmlns:a16="http://schemas.microsoft.com/office/drawing/2014/main" id="{B68A79D9-CC17-83BB-A70D-6A923C8C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566738"/>
            <a:ext cx="780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5(1)</a:t>
            </a:r>
            <a:r>
              <a:rPr lang="en-US" altLang="zh-CN"/>
              <a:t>                                           </a:t>
            </a:r>
            <a:r>
              <a:rPr lang="zh-CN" altLang="en-US"/>
              <a:t>求        使  </a:t>
            </a: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096DC57F-7122-28CC-78A1-42FAF056E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7050" y="323850"/>
          <a:ext cx="40084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57200" progId="Equation.DSMT4">
                  <p:embed/>
                </p:oleObj>
              </mc:Choice>
              <mc:Fallback>
                <p:oleObj name="Equation" r:id="rId2" imgW="16380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23850"/>
                        <a:ext cx="40084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CAC6408E-6879-197F-40F5-9E22E8E1D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5550" y="647700"/>
          <a:ext cx="808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03040" progId="Equation.DSMT4">
                  <p:embed/>
                </p:oleObj>
              </mc:Choice>
              <mc:Fallback>
                <p:oleObj name="Equation" r:id="rId4" imgW="330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647700"/>
                        <a:ext cx="8080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146F206E-6B7C-77A3-96CE-A8F77E032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1192213"/>
          <a:ext cx="24844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203040" progId="Equation.DSMT4">
                  <p:embed/>
                </p:oleObj>
              </mc:Choice>
              <mc:Fallback>
                <p:oleObj name="Equation" r:id="rId6" imgW="10159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192213"/>
                        <a:ext cx="24844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>
            <a:extLst>
              <a:ext uri="{FF2B5EF4-FFF2-40B4-BE49-F238E27FC236}">
                <a16:creationId xmlns:a16="http://schemas.microsoft.com/office/drawing/2014/main" id="{2B78E683-0822-B941-703A-93296D8C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663700"/>
            <a:ext cx="1309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2629CBF3-C2A9-43C4-6A59-5E6866D78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2035175"/>
          <a:ext cx="39100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457200" progId="Equation.DSMT4">
                  <p:embed/>
                </p:oleObj>
              </mc:Choice>
              <mc:Fallback>
                <p:oleObj name="Equation" r:id="rId8" imgW="1600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035175"/>
                        <a:ext cx="391001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51104802-202C-7E64-16CF-75D8E4510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3327400"/>
          <a:ext cx="63293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90560" imgH="457200" progId="Equation.DSMT4">
                  <p:embed/>
                </p:oleObj>
              </mc:Choice>
              <mc:Fallback>
                <p:oleObj name="Equation" r:id="rId10" imgW="25905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327400"/>
                        <a:ext cx="63293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EF39B190-05A6-D0B5-439C-09C5F431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4908550"/>
          <a:ext cx="65452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79480" imgH="457200" progId="Equation.DSMT4">
                  <p:embed/>
                </p:oleObj>
              </mc:Choice>
              <mc:Fallback>
                <p:oleObj name="Equation" r:id="rId12" imgW="26794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908550"/>
                        <a:ext cx="65452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Text Box 4">
            <a:extLst>
              <a:ext uri="{FF2B5EF4-FFF2-40B4-BE49-F238E27FC236}">
                <a16:creationId xmlns:a16="http://schemas.microsoft.com/office/drawing/2014/main" id="{E75F61B8-F128-FBE2-C291-0EE08949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17513"/>
            <a:ext cx="1309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64EF767E-D0AE-7177-F848-909E38595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966788"/>
          <a:ext cx="7696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457200" progId="Equation.DSMT4">
                  <p:embed/>
                </p:oleObj>
              </mc:Choice>
              <mc:Fallback>
                <p:oleObj name="Equation" r:id="rId2" imgW="31492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966788"/>
                        <a:ext cx="76962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514C58AE-F6FC-7F6B-A67C-3427AB3A4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3" y="2393950"/>
          <a:ext cx="87804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3880" imgH="457200" progId="Equation.DSMT4">
                  <p:embed/>
                </p:oleObj>
              </mc:Choice>
              <mc:Fallback>
                <p:oleObj name="Equation" r:id="rId4" imgW="35938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2393950"/>
                        <a:ext cx="87804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F4C31AF2-17FC-1E4F-DA33-5716F2C0E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3649663"/>
          <a:ext cx="22034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457200" progId="Equation.DSMT4">
                  <p:embed/>
                </p:oleObj>
              </mc:Choice>
              <mc:Fallback>
                <p:oleObj name="Equation" r:id="rId6" imgW="9014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649663"/>
                        <a:ext cx="22034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8">
            <a:extLst>
              <a:ext uri="{FF2B5EF4-FFF2-40B4-BE49-F238E27FC236}">
                <a16:creationId xmlns:a16="http://schemas.microsoft.com/office/drawing/2014/main" id="{C81EC476-898B-EE64-3C4B-FDD212A8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829050"/>
            <a:ext cx="1233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</a:p>
        </p:txBody>
      </p:sp>
      <p:sp>
        <p:nvSpPr>
          <p:cNvPr id="72714" name="Text Box 9">
            <a:extLst>
              <a:ext uri="{FF2B5EF4-FFF2-40B4-BE49-F238E27FC236}">
                <a16:creationId xmlns:a16="http://schemas.microsoft.com/office/drawing/2014/main" id="{FE67FFCB-0EF0-88A9-4538-739CAD108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3768725"/>
            <a:ext cx="49514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另外</a:t>
            </a:r>
            <a:r>
              <a:rPr lang="en-US" altLang="zh-CN"/>
              <a:t>, </a:t>
            </a:r>
            <a:r>
              <a:rPr lang="zh-CN" altLang="en-US"/>
              <a:t>方程            两边转置</a:t>
            </a:r>
            <a:r>
              <a:rPr lang="en-US" altLang="zh-CN"/>
              <a:t>, </a:t>
            </a:r>
            <a:r>
              <a:rPr lang="zh-CN" altLang="en-US"/>
              <a:t>化为                来解</a:t>
            </a:r>
            <a:r>
              <a:rPr lang="en-US" altLang="zh-CN"/>
              <a:t>, </a:t>
            </a:r>
            <a:r>
              <a:rPr lang="zh-CN" altLang="en-US"/>
              <a:t>同上得</a:t>
            </a: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BBE2D4C9-3575-E35B-9D78-C7ECA5814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3867150"/>
          <a:ext cx="1149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164880" progId="Equation.DSMT4">
                  <p:embed/>
                </p:oleObj>
              </mc:Choice>
              <mc:Fallback>
                <p:oleObj name="Equation" r:id="rId8" imgW="46980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3867150"/>
                        <a:ext cx="11493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04C27101-E2D0-41C4-38C4-CD8DEE01E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2838" y="4303713"/>
          <a:ext cx="1708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190440" progId="Equation.DSMT4">
                  <p:embed/>
                </p:oleObj>
              </mc:Choice>
              <mc:Fallback>
                <p:oleObj name="Equation" r:id="rId10" imgW="69840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4303713"/>
                        <a:ext cx="17081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FC9EADC3-1593-6A80-5441-E9CAEB47D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3938" y="5027613"/>
          <a:ext cx="5803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457200" progId="Equation.DSMT4">
                  <p:embed/>
                </p:oleObj>
              </mc:Choice>
              <mc:Fallback>
                <p:oleObj name="Equation" r:id="rId12" imgW="23745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5027613"/>
                        <a:ext cx="58039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C1EF8C1-73E0-BEE3-87D2-B583B8986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" y="120650"/>
          <a:ext cx="4522788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711000" progId="Equation.3">
                  <p:embed/>
                </p:oleObj>
              </mc:Choice>
              <mc:Fallback>
                <p:oleObj name="Equation" r:id="rId2" imgW="20318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20650"/>
                        <a:ext cx="4522788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399388EB-6E41-143A-B371-597355267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2305050"/>
          <a:ext cx="80851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040" imgH="1422360" progId="Equation.3">
                  <p:embed/>
                </p:oleObj>
              </mc:Choice>
              <mc:Fallback>
                <p:oleObj name="Equation" r:id="rId4" imgW="363204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305050"/>
                        <a:ext cx="8085138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Box 4">
            <a:extLst>
              <a:ext uri="{FF2B5EF4-FFF2-40B4-BE49-F238E27FC236}">
                <a16:creationId xmlns:a16="http://schemas.microsoft.com/office/drawing/2014/main" id="{AEC4C04A-6520-8D9D-9864-13A5C3FB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1716088"/>
            <a:ext cx="113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8" name="Text Box 4">
            <a:extLst>
              <a:ext uri="{FF2B5EF4-FFF2-40B4-BE49-F238E27FC236}">
                <a16:creationId xmlns:a16="http://schemas.microsoft.com/office/drawing/2014/main" id="{5C1B23BA-C5D6-EED1-C287-30B4B05A6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82550"/>
            <a:ext cx="438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可逆矩阵的性质</a:t>
            </a:r>
          </a:p>
        </p:txBody>
      </p:sp>
      <p:sp>
        <p:nvSpPr>
          <p:cNvPr id="74779" name="Text Box 5">
            <a:extLst>
              <a:ext uri="{FF2B5EF4-FFF2-40B4-BE49-F238E27FC236}">
                <a16:creationId xmlns:a16="http://schemas.microsoft.com/office/drawing/2014/main" id="{FAFEBAC2-089E-AFA4-D642-2E9ECEB5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757238"/>
            <a:ext cx="8167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性质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/>
              <a:t>       </a:t>
            </a:r>
            <a:r>
              <a:rPr lang="zh-CN" altLang="en-US"/>
              <a:t>可逆          的逆      也逆，且</a:t>
            </a:r>
          </a:p>
        </p:txBody>
      </p:sp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5FAA6FDC-1C42-A683-752F-32ECA70F0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84455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84455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2C4A5112-C087-8057-FF5E-DF04CED1B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5775" y="896938"/>
          <a:ext cx="466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152280" progId="Equation.DSMT4">
                  <p:embed/>
                </p:oleObj>
              </mc:Choice>
              <mc:Fallback>
                <p:oleObj name="Equation" r:id="rId4" imgW="190440" imgH="152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896938"/>
                        <a:ext cx="4667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4E3DDC4E-2FFD-B42B-88A3-F0CFD6C58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4888" y="849313"/>
          <a:ext cx="373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849313"/>
                        <a:ext cx="3730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2013BB31-790F-42BE-4D04-C21A5D1B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9963" y="769938"/>
          <a:ext cx="5921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190440" progId="Equation.DSMT4">
                  <p:embed/>
                </p:oleObj>
              </mc:Choice>
              <mc:Fallback>
                <p:oleObj name="Equation" r:id="rId8" imgW="24120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769938"/>
                        <a:ext cx="5921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17242363-71FA-A93C-B436-49530C478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1350" y="750888"/>
          <a:ext cx="1838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228600" progId="Equation.DSMT4">
                  <p:embed/>
                </p:oleObj>
              </mc:Choice>
              <mc:Fallback>
                <p:oleObj name="Equation" r:id="rId10" imgW="7491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750888"/>
                        <a:ext cx="18383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Text Box 11">
            <a:extLst>
              <a:ext uri="{FF2B5EF4-FFF2-40B4-BE49-F238E27FC236}">
                <a16:creationId xmlns:a16="http://schemas.microsoft.com/office/drawing/2014/main" id="{12470E45-99CB-62D2-A4B4-49CE2155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289050"/>
            <a:ext cx="8783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性质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/>
              <a:t>       </a:t>
            </a:r>
            <a:r>
              <a:rPr lang="zh-CN" altLang="en-US"/>
              <a:t>阶方阵        可逆     它们的乘积       可</a:t>
            </a:r>
          </a:p>
        </p:txBody>
      </p:sp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866B8D73-732E-C208-00C4-66BEB7058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1444625"/>
          <a:ext cx="3095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444625"/>
                        <a:ext cx="3095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8DABA6A6-0651-E216-BF0E-0542A5941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8513" y="1363663"/>
          <a:ext cx="746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203040" progId="Equation.DSMT4">
                  <p:embed/>
                </p:oleObj>
              </mc:Choice>
              <mc:Fallback>
                <p:oleObj name="Equation" r:id="rId14" imgW="304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363663"/>
                        <a:ext cx="746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531160FB-A232-0F10-83E2-064AA8B21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8" y="1427163"/>
          <a:ext cx="4667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152280" progId="Equation.DSMT4">
                  <p:embed/>
                </p:oleObj>
              </mc:Choice>
              <mc:Fallback>
                <p:oleObj name="Equation" r:id="rId16" imgW="190440" imgH="152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427163"/>
                        <a:ext cx="4667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8BB612CB-EA52-0825-A0A1-BF045FC04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2213" y="1371600"/>
          <a:ext cx="622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164880" progId="Equation.DSMT4">
                  <p:embed/>
                </p:oleObj>
              </mc:Choice>
              <mc:Fallback>
                <p:oleObj name="Equation" r:id="rId18" imgW="253800" imgH="164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1371600"/>
                        <a:ext cx="622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1" name="Rectangle 16">
            <a:extLst>
              <a:ext uri="{FF2B5EF4-FFF2-40B4-BE49-F238E27FC236}">
                <a16:creationId xmlns:a16="http://schemas.microsoft.com/office/drawing/2014/main" id="{1AC52737-011A-E80F-9F4C-A5181B14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792288"/>
            <a:ext cx="1408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逆，且</a:t>
            </a:r>
          </a:p>
        </p:txBody>
      </p:sp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AA35B6B7-9190-EE44-09DA-9F88138D0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1838325"/>
          <a:ext cx="25511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41120" imgH="228600" progId="Equation.DSMT4">
                  <p:embed/>
                </p:oleObj>
              </mc:Choice>
              <mc:Fallback>
                <p:oleObj name="Equation" r:id="rId20" imgW="104112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838325"/>
                        <a:ext cx="25511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2" name="Text Box 19">
            <a:extLst>
              <a:ext uri="{FF2B5EF4-FFF2-40B4-BE49-F238E27FC236}">
                <a16:creationId xmlns:a16="http://schemas.microsoft.com/office/drawing/2014/main" id="{09FFDBAF-9A11-3781-9306-DB968ABE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387600"/>
            <a:ext cx="8248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一般地，若                  可逆，则它们的成绩可逆，且</a:t>
            </a:r>
          </a:p>
        </p:txBody>
      </p:sp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14B79D84-95FC-F84D-2CC6-665CB0C04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225" y="2428875"/>
          <a:ext cx="18335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49160" imgH="228600" progId="Equation.DSMT4">
                  <p:embed/>
                </p:oleObj>
              </mc:Choice>
              <mc:Fallback>
                <p:oleObj name="Equation" r:id="rId22" imgW="749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428875"/>
                        <a:ext cx="18335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0647B255-0F3D-D766-284D-EB466E67E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2911475"/>
          <a:ext cx="46926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17360" imgH="241200" progId="Equation.DSMT4">
                  <p:embed/>
                </p:oleObj>
              </mc:Choice>
              <mc:Fallback>
                <p:oleObj name="Equation" r:id="rId24" imgW="191736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911475"/>
                        <a:ext cx="46926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3" name="Text Box 22">
            <a:extLst>
              <a:ext uri="{FF2B5EF4-FFF2-40B4-BE49-F238E27FC236}">
                <a16:creationId xmlns:a16="http://schemas.microsoft.com/office/drawing/2014/main" id="{DC73FBF5-B381-6E4E-B464-E9B35E135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3492500"/>
            <a:ext cx="582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性质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en-US" altLang="zh-CN"/>
              <a:t>    </a:t>
            </a:r>
            <a:r>
              <a:rPr lang="zh-CN" altLang="en-US"/>
              <a:t>设                    可逆，则</a:t>
            </a:r>
          </a:p>
        </p:txBody>
      </p:sp>
      <p:graphicFrame>
        <p:nvGraphicFramePr>
          <p:cNvPr id="74766" name="Object 14">
            <a:extLst>
              <a:ext uri="{FF2B5EF4-FFF2-40B4-BE49-F238E27FC236}">
                <a16:creationId xmlns:a16="http://schemas.microsoft.com/office/drawing/2014/main" id="{B82FCD88-27DA-C8D6-6CA7-AB5B6700E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3568700"/>
          <a:ext cx="1616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60240" imgH="203040" progId="Equation.DSMT4">
                  <p:embed/>
                </p:oleObj>
              </mc:Choice>
              <mc:Fallback>
                <p:oleObj name="Equation" r:id="rId26" imgW="66024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568700"/>
                        <a:ext cx="16160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>
            <a:extLst>
              <a:ext uri="{FF2B5EF4-FFF2-40B4-BE49-F238E27FC236}">
                <a16:creationId xmlns:a16="http://schemas.microsoft.com/office/drawing/2014/main" id="{149772AF-0788-093E-226F-72A721689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5725" y="3554413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2280" imgH="164880" progId="Equation.DSMT4">
                  <p:embed/>
                </p:oleObj>
              </mc:Choice>
              <mc:Fallback>
                <p:oleObj name="Equation" r:id="rId28" imgW="1522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554413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>
            <a:extLst>
              <a:ext uri="{FF2B5EF4-FFF2-40B4-BE49-F238E27FC236}">
                <a16:creationId xmlns:a16="http://schemas.microsoft.com/office/drawing/2014/main" id="{FA8DA379-392C-A092-39A1-112848FC5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1213" y="3503613"/>
          <a:ext cx="25177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28520" imgH="228600" progId="Equation.DSMT4">
                  <p:embed/>
                </p:oleObj>
              </mc:Choice>
              <mc:Fallback>
                <p:oleObj name="Equation" r:id="rId30" imgW="102852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503613"/>
                        <a:ext cx="25177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Text Box 26">
            <a:extLst>
              <a:ext uri="{FF2B5EF4-FFF2-40B4-BE49-F238E27FC236}">
                <a16:creationId xmlns:a16="http://schemas.microsoft.com/office/drawing/2014/main" id="{87B2D35C-C28A-FB7A-6113-C7497044E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75113"/>
            <a:ext cx="8310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性质</a:t>
            </a:r>
            <a:r>
              <a:rPr lang="en-US" altLang="zh-CN">
                <a:solidFill>
                  <a:schemeClr val="tx2"/>
                </a:solidFill>
              </a:rPr>
              <a:t>4</a:t>
            </a:r>
            <a:r>
              <a:rPr lang="en-US" altLang="zh-CN"/>
              <a:t>    </a:t>
            </a:r>
            <a:r>
              <a:rPr lang="zh-CN" altLang="en-US"/>
              <a:t>设    可逆，则它的转置      可逆，且</a:t>
            </a:r>
          </a:p>
        </p:txBody>
      </p:sp>
      <p:graphicFrame>
        <p:nvGraphicFramePr>
          <p:cNvPr id="74769" name="Object 17">
            <a:extLst>
              <a:ext uri="{FF2B5EF4-FFF2-40B4-BE49-F238E27FC236}">
                <a16:creationId xmlns:a16="http://schemas.microsoft.com/office/drawing/2014/main" id="{87B4BB50-0BA1-2453-F3F9-E13830AEC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4178300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2280" imgH="164880" progId="Equation.DSMT4">
                  <p:embed/>
                </p:oleObj>
              </mc:Choice>
              <mc:Fallback>
                <p:oleObj name="Equation" r:id="rId32" imgW="152280" imgH="164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178300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>
            <a:extLst>
              <a:ext uri="{FF2B5EF4-FFF2-40B4-BE49-F238E27FC236}">
                <a16:creationId xmlns:a16="http://schemas.microsoft.com/office/drawing/2014/main" id="{0A7A2D46-C6B1-7B91-E54D-FEA26ABEF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8" y="4116388"/>
          <a:ext cx="5286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15640" imgH="190440" progId="Equation.DSMT4">
                  <p:embed/>
                </p:oleObj>
              </mc:Choice>
              <mc:Fallback>
                <p:oleObj name="Equation" r:id="rId34" imgW="215640" imgH="1904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116388"/>
                        <a:ext cx="5286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>
            <a:extLst>
              <a:ext uri="{FF2B5EF4-FFF2-40B4-BE49-F238E27FC236}">
                <a16:creationId xmlns:a16="http://schemas.microsoft.com/office/drawing/2014/main" id="{FDE77104-E48E-7ACF-57E3-11DEBA26C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646613"/>
          <a:ext cx="24558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002960" imgH="228600" progId="Equation.DSMT4">
                  <p:embed/>
                </p:oleObj>
              </mc:Choice>
              <mc:Fallback>
                <p:oleObj name="Equation" r:id="rId36" imgW="10029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6613"/>
                        <a:ext cx="24558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Text Box 30">
            <a:extLst>
              <a:ext uri="{FF2B5EF4-FFF2-40B4-BE49-F238E27FC236}">
                <a16:creationId xmlns:a16="http://schemas.microsoft.com/office/drawing/2014/main" id="{3A38222A-9A20-A24C-75BD-4F04AFDB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53025"/>
            <a:ext cx="8494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性质</a:t>
            </a:r>
            <a:r>
              <a:rPr lang="en-US" altLang="zh-CN">
                <a:solidFill>
                  <a:schemeClr val="tx2"/>
                </a:solidFill>
              </a:rPr>
              <a:t>5</a:t>
            </a:r>
            <a:r>
              <a:rPr lang="en-US" altLang="zh-CN"/>
              <a:t>    </a:t>
            </a:r>
            <a:r>
              <a:rPr lang="zh-CN" altLang="en-US"/>
              <a:t>设    阶方阵   与   阶方阵   可逆，则准</a:t>
            </a:r>
          </a:p>
        </p:txBody>
      </p:sp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id="{86FADC99-B4B5-9789-6703-EE8C0C026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0925" y="5272088"/>
          <a:ext cx="4048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64880" imgH="139680" progId="Equation.DSMT4">
                  <p:embed/>
                </p:oleObj>
              </mc:Choice>
              <mc:Fallback>
                <p:oleObj name="Equation" r:id="rId38" imgW="164880" imgH="1396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5272088"/>
                        <a:ext cx="4048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1">
            <a:extLst>
              <a:ext uri="{FF2B5EF4-FFF2-40B4-BE49-F238E27FC236}">
                <a16:creationId xmlns:a16="http://schemas.microsoft.com/office/drawing/2014/main" id="{FD2E62A3-ECEB-21B2-5EE3-5B8927D88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5210175"/>
          <a:ext cx="3730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52280" imgH="164880" progId="Equation.DSMT4">
                  <p:embed/>
                </p:oleObj>
              </mc:Choice>
              <mc:Fallback>
                <p:oleObj name="Equation" r:id="rId40" imgW="152280" imgH="1648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210175"/>
                        <a:ext cx="3730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>
            <a:extLst>
              <a:ext uri="{FF2B5EF4-FFF2-40B4-BE49-F238E27FC236}">
                <a16:creationId xmlns:a16="http://schemas.microsoft.com/office/drawing/2014/main" id="{B75A36FE-DE80-4743-B567-22C46C3CF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8038" y="5284788"/>
          <a:ext cx="311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26720" imgH="139680" progId="Equation.DSMT4">
                  <p:embed/>
                </p:oleObj>
              </mc:Choice>
              <mc:Fallback>
                <p:oleObj name="Equation" r:id="rId42" imgW="126720" imgH="1396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5284788"/>
                        <a:ext cx="3111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>
            <a:extLst>
              <a:ext uri="{FF2B5EF4-FFF2-40B4-BE49-F238E27FC236}">
                <a16:creationId xmlns:a16="http://schemas.microsoft.com/office/drawing/2014/main" id="{D5E85274-F667-BC9E-2B27-E6443E408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6638" y="5235575"/>
          <a:ext cx="3730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2280" imgH="164880" progId="Equation.DSMT4">
                  <p:embed/>
                </p:oleObj>
              </mc:Choice>
              <mc:Fallback>
                <p:oleObj name="Equation" r:id="rId44" imgW="152280" imgH="164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5235575"/>
                        <a:ext cx="3730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6" name="Rectangle 35">
            <a:extLst>
              <a:ext uri="{FF2B5EF4-FFF2-40B4-BE49-F238E27FC236}">
                <a16:creationId xmlns:a16="http://schemas.microsoft.com/office/drawing/2014/main" id="{645A0F48-845D-2C1E-619C-C9BBDE87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5832475"/>
            <a:ext cx="415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对角线             可逆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74776" name="Object 24">
            <a:extLst>
              <a:ext uri="{FF2B5EF4-FFF2-40B4-BE49-F238E27FC236}">
                <a16:creationId xmlns:a16="http://schemas.microsoft.com/office/drawing/2014/main" id="{F7A81082-C928-DC3B-1CDB-862018B51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5626100"/>
          <a:ext cx="13366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545760" imgH="457200" progId="Equation.DSMT4">
                  <p:embed/>
                </p:oleObj>
              </mc:Choice>
              <mc:Fallback>
                <p:oleObj name="Equation" r:id="rId46" imgW="54576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626100"/>
                        <a:ext cx="13366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>
            <a:extLst>
              <a:ext uri="{FF2B5EF4-FFF2-40B4-BE49-F238E27FC236}">
                <a16:creationId xmlns:a16="http://schemas.microsoft.com/office/drawing/2014/main" id="{1105237E-EF77-AA4E-9C78-6EB1A6127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5564188"/>
          <a:ext cx="19589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799920" imgH="482400" progId="Equation.DSMT4">
                  <p:embed/>
                </p:oleObj>
              </mc:Choice>
              <mc:Fallback>
                <p:oleObj name="Equation" r:id="rId48" imgW="799920" imgH="482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564188"/>
                        <a:ext cx="195897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Box 2">
            <a:extLst>
              <a:ext uri="{FF2B5EF4-FFF2-40B4-BE49-F238E27FC236}">
                <a16:creationId xmlns:a16="http://schemas.microsoft.com/office/drawing/2014/main" id="{AC324639-8EF7-9758-F469-0AC9C10C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07963"/>
            <a:ext cx="80502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7 </a:t>
            </a:r>
            <a:r>
              <a:rPr lang="zh-CN" altLang="en-US"/>
              <a:t>线性变换</a:t>
            </a:r>
            <a:r>
              <a:rPr lang="el-GR" altLang="zh-CN" i="1"/>
              <a:t>ρ</a:t>
            </a:r>
            <a:r>
              <a:rPr lang="zh-CN" altLang="en-US"/>
              <a:t>：</a:t>
            </a:r>
            <a:r>
              <a:rPr lang="en-US" altLang="zh-CN" i="1"/>
              <a:t>X →AX</a:t>
            </a:r>
            <a:r>
              <a:rPr lang="zh-CN" altLang="en-US"/>
              <a:t>将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=(2,1),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=(5,3)</a:t>
            </a:r>
            <a:r>
              <a:rPr lang="zh-CN" altLang="en-US"/>
              <a:t>分别映到</a:t>
            </a:r>
            <a:r>
              <a:rPr lang="el-GR" altLang="zh-CN" i="1"/>
              <a:t>β</a:t>
            </a:r>
            <a:r>
              <a:rPr lang="en-US" altLang="zh-CN" baseline="-25000"/>
              <a:t>1</a:t>
            </a:r>
            <a:r>
              <a:rPr lang="en-US" altLang="zh-CN"/>
              <a:t>=(4,2),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 baseline="-25000"/>
              <a:t>2</a:t>
            </a:r>
            <a:r>
              <a:rPr lang="en-US" altLang="zh-CN"/>
              <a:t>=(-1,1). </a:t>
            </a:r>
            <a:r>
              <a:rPr lang="zh-CN" altLang="en-US"/>
              <a:t>求</a:t>
            </a:r>
            <a:r>
              <a:rPr lang="en-US" altLang="zh-CN" i="1"/>
              <a:t>A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5781" name="TextBox 3">
            <a:extLst>
              <a:ext uri="{FF2B5EF4-FFF2-40B4-BE49-F238E27FC236}">
                <a16:creationId xmlns:a16="http://schemas.microsoft.com/office/drawing/2014/main" id="{11F7E27B-1E61-479E-8CDC-D0E3EB2D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538288"/>
            <a:ext cx="8050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解：依题意有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8C7E0EFF-4114-8EBD-0E59-71B4CCDD1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2136775"/>
          <a:ext cx="28543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57200" progId="Equation.3">
                  <p:embed/>
                </p:oleObj>
              </mc:Choice>
              <mc:Fallback>
                <p:oleObj name="Equation" r:id="rId2" imgW="12826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136775"/>
                        <a:ext cx="28543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Box 5">
            <a:extLst>
              <a:ext uri="{FF2B5EF4-FFF2-40B4-BE49-F238E27FC236}">
                <a16:creationId xmlns:a16="http://schemas.microsoft.com/office/drawing/2014/main" id="{64894A8D-126E-759E-2E70-67747D2C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8338"/>
            <a:ext cx="8488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由例</a:t>
            </a:r>
            <a:r>
              <a:rPr lang="en-US" altLang="zh-CN"/>
              <a:t>5(1)</a:t>
            </a:r>
            <a:r>
              <a:rPr lang="zh-CN" altLang="en-US"/>
              <a:t>得</a:t>
            </a:r>
          </a:p>
        </p:txBody>
      </p:sp>
      <p:graphicFrame>
        <p:nvGraphicFramePr>
          <p:cNvPr id="75779" name="Object 4">
            <a:extLst>
              <a:ext uri="{FF2B5EF4-FFF2-40B4-BE49-F238E27FC236}">
                <a16:creationId xmlns:a16="http://schemas.microsoft.com/office/drawing/2014/main" id="{CC7A63B3-693F-2CB1-4082-B6BA01594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68738"/>
          <a:ext cx="5803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457200" progId="Equation.DSMT4">
                  <p:embed/>
                </p:oleObj>
              </mc:Choice>
              <mc:Fallback>
                <p:oleObj name="Equation" r:id="rId4" imgW="23745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68738"/>
                        <a:ext cx="58039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Box 10">
            <a:extLst>
              <a:ext uri="{FF2B5EF4-FFF2-40B4-BE49-F238E27FC236}">
                <a16:creationId xmlns:a16="http://schemas.microsoft.com/office/drawing/2014/main" id="{03BC3610-9F5D-10EA-0E5B-656229D0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9363"/>
            <a:ext cx="3733800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75784" name="TextBox 11">
            <a:extLst>
              <a:ext uri="{FF2B5EF4-FFF2-40B4-BE49-F238E27FC236}">
                <a16:creationId xmlns:a16="http://schemas.microsoft.com/office/drawing/2014/main" id="{60EAD086-A916-9767-5E28-6733864DF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4100513"/>
            <a:ext cx="94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en-US" altLang="zh-CN" i="1"/>
              <a:t>A</a:t>
            </a:r>
            <a:endParaRPr lang="zh-CN" altLang="en-US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Box 1">
            <a:extLst>
              <a:ext uri="{FF2B5EF4-FFF2-40B4-BE49-F238E27FC236}">
                <a16:creationId xmlns:a16="http://schemas.microsoft.com/office/drawing/2014/main" id="{4FA6DE4E-8344-E2CF-7D0C-89D8CEC6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07963"/>
            <a:ext cx="80502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8 </a:t>
            </a:r>
            <a:r>
              <a:rPr lang="zh-CN" altLang="en-US"/>
              <a:t>设</a:t>
            </a:r>
            <a:r>
              <a:rPr lang="en-US" altLang="zh-CN" i="1"/>
              <a:t>AX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个方程组成的</a:t>
            </a:r>
            <a:r>
              <a:rPr lang="en-US" altLang="zh-CN" i="1"/>
              <a:t>n</a:t>
            </a:r>
            <a:r>
              <a:rPr lang="zh-CN" altLang="en-US"/>
              <a:t>元方程组，系数行列式</a:t>
            </a:r>
            <a:r>
              <a:rPr lang="el-GR" altLang="zh-CN"/>
              <a:t>Δ</a:t>
            </a:r>
            <a:r>
              <a:rPr lang="en-US" altLang="zh-CN"/>
              <a:t>=|</a:t>
            </a:r>
            <a:r>
              <a:rPr lang="en-US" altLang="zh-CN" i="1"/>
              <a:t>A</a:t>
            </a:r>
            <a:r>
              <a:rPr lang="en-US" altLang="zh-CN"/>
              <a:t>| ≠0.</a:t>
            </a:r>
            <a:r>
              <a:rPr lang="zh-CN" altLang="en-US"/>
              <a:t>试求唯一解</a:t>
            </a:r>
            <a:r>
              <a:rPr lang="en-US" altLang="zh-CN"/>
              <a:t>X</a:t>
            </a:r>
            <a:r>
              <a:rPr lang="zh-CN" altLang="en-US"/>
              <a:t>的公式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6805" name="TextBox 2">
            <a:extLst>
              <a:ext uri="{FF2B5EF4-FFF2-40B4-BE49-F238E27FC236}">
                <a16:creationId xmlns:a16="http://schemas.microsoft.com/office/drawing/2014/main" id="{1B35F804-F4EC-9DFC-4EFF-76FA45C06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509713"/>
            <a:ext cx="8050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r>
              <a:rPr lang="el-GR" altLang="zh-CN"/>
              <a:t> ∵ Δ</a:t>
            </a:r>
            <a:r>
              <a:rPr lang="en-US" altLang="zh-CN"/>
              <a:t>=|</a:t>
            </a:r>
            <a:r>
              <a:rPr lang="en-US" altLang="zh-CN" i="1"/>
              <a:t>A</a:t>
            </a:r>
            <a:r>
              <a:rPr lang="en-US" altLang="zh-CN"/>
              <a:t>| ≠0 ∴</a:t>
            </a:r>
            <a:r>
              <a:rPr lang="en-US" altLang="zh-CN" i="1"/>
              <a:t>A</a:t>
            </a:r>
            <a:r>
              <a:rPr lang="zh-CN" altLang="en-US"/>
              <a:t>可逆，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baseline="30000"/>
              <a:t>-1</a:t>
            </a:r>
            <a:r>
              <a:rPr lang="en-US" altLang="zh-CN" i="1"/>
              <a:t>b.</a:t>
            </a:r>
            <a:r>
              <a:rPr lang="zh-CN" altLang="en-US"/>
              <a:t>而</a:t>
            </a:r>
            <a:endParaRPr lang="en-US" altLang="zh-CN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712E0811-CCAA-BD72-203A-C6C80DC75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5163" y="1377950"/>
          <a:ext cx="17795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19040" progId="Equation.3">
                  <p:embed/>
                </p:oleObj>
              </mc:Choice>
              <mc:Fallback>
                <p:oleObj name="Equation" r:id="rId2" imgW="7999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1377950"/>
                        <a:ext cx="17795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0D6305E-01D8-5724-1A07-A5D6B4674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2300288"/>
          <a:ext cx="70612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1854000" progId="Equation.3">
                  <p:embed/>
                </p:oleObj>
              </mc:Choice>
              <mc:Fallback>
                <p:oleObj name="Equation" r:id="rId4" imgW="3174840" imgH="18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300288"/>
                        <a:ext cx="7061200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Text Box 4">
            <a:extLst>
              <a:ext uri="{FF2B5EF4-FFF2-40B4-BE49-F238E27FC236}">
                <a16:creationId xmlns:a16="http://schemas.microsoft.com/office/drawing/2014/main" id="{C77DEFD8-7FF6-CE1F-5126-5FC5AC85F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220663"/>
            <a:ext cx="8397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  </a:t>
            </a:r>
            <a:r>
              <a:rPr lang="en-US" altLang="zh-CN"/>
              <a:t>   </a:t>
            </a:r>
            <a:r>
              <a:rPr lang="zh-CN" altLang="en-US"/>
              <a:t>设                                             且        可逆</a:t>
            </a:r>
            <a:r>
              <a:rPr lang="en-US" altLang="zh-CN"/>
              <a:t>.            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1F0A0F58-A016-FF33-15C0-CC0868795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247650"/>
          <a:ext cx="44148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28600" progId="Equation.DSMT4">
                  <p:embed/>
                </p:oleObj>
              </mc:Choice>
              <mc:Fallback>
                <p:oleObj name="Equation" r:id="rId2" imgW="18032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47650"/>
                        <a:ext cx="44148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8E597A34-A062-49F7-FB99-1BF2AB722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8288" y="288925"/>
          <a:ext cx="746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203040" progId="Equation.DSMT4">
                  <p:embed/>
                </p:oleObj>
              </mc:Choice>
              <mc:Fallback>
                <p:oleObj name="Equation" r:id="rId4" imgW="3045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88925"/>
                        <a:ext cx="746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7">
            <a:extLst>
              <a:ext uri="{FF2B5EF4-FFF2-40B4-BE49-F238E27FC236}">
                <a16:creationId xmlns:a16="http://schemas.microsoft.com/office/drawing/2014/main" id="{4ECCAB6D-28DA-7182-B300-9D36AED8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995363"/>
            <a:ext cx="8691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(1)</a:t>
            </a:r>
            <a:r>
              <a:rPr lang="en-US" altLang="zh-CN"/>
              <a:t>   </a:t>
            </a:r>
            <a:r>
              <a:rPr lang="zh-CN" altLang="en-US"/>
              <a:t>求证：            与            可逆</a:t>
            </a:r>
            <a:r>
              <a:rPr lang="en-US" altLang="zh-CN"/>
              <a:t>, </a:t>
            </a:r>
            <a:r>
              <a:rPr lang="zh-CN" altLang="en-US"/>
              <a:t>并求它们的逆</a:t>
            </a:r>
            <a:r>
              <a:rPr lang="en-US" altLang="zh-CN"/>
              <a:t>.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DAB638A4-8E4C-EABC-BBA2-E4748699D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809625"/>
          <a:ext cx="13382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457200" progId="Equation.DSMT4">
                  <p:embed/>
                </p:oleObj>
              </mc:Choice>
              <mc:Fallback>
                <p:oleObj name="Equation" r:id="rId6" imgW="5457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809625"/>
                        <a:ext cx="13382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46C484D6-CC1B-CE25-E428-21BF0D3DD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0" y="803275"/>
          <a:ext cx="13382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57200" progId="Equation.DSMT4">
                  <p:embed/>
                </p:oleObj>
              </mc:Choice>
              <mc:Fallback>
                <p:oleObj name="Equation" r:id="rId8" imgW="545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803275"/>
                        <a:ext cx="13382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Text Box 10">
            <a:extLst>
              <a:ext uri="{FF2B5EF4-FFF2-40B4-BE49-F238E27FC236}">
                <a16:creationId xmlns:a16="http://schemas.microsoft.com/office/drawing/2014/main" id="{51524E43-D2FB-0966-8EB3-48D2865A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228850"/>
            <a:ext cx="6491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(2)</a:t>
            </a:r>
            <a:r>
              <a:rPr lang="en-US" altLang="zh-CN"/>
              <a:t>   </a:t>
            </a:r>
            <a:r>
              <a:rPr lang="zh-CN" altLang="en-US"/>
              <a:t>求证：             可逆并求它的逆</a:t>
            </a:r>
            <a:r>
              <a:rPr lang="en-US" altLang="zh-CN"/>
              <a:t>.</a:t>
            </a:r>
          </a:p>
        </p:txBody>
      </p:sp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42AD39D1-913A-2598-CCA0-DE98927E9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238" y="1987550"/>
          <a:ext cx="13366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457200" progId="Equation.DSMT4">
                  <p:embed/>
                </p:oleObj>
              </mc:Choice>
              <mc:Fallback>
                <p:oleObj name="Equation" r:id="rId10" imgW="5457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987550"/>
                        <a:ext cx="13366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2">
            <a:extLst>
              <a:ext uri="{FF2B5EF4-FFF2-40B4-BE49-F238E27FC236}">
                <a16:creationId xmlns:a16="http://schemas.microsoft.com/office/drawing/2014/main" id="{74E1CE92-094A-FE14-9462-736310553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149600"/>
            <a:ext cx="382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  </a:t>
            </a:r>
            <a:r>
              <a:rPr lang="en-US" altLang="zh-CN"/>
              <a:t>(1)</a:t>
            </a:r>
            <a:r>
              <a:rPr lang="zh-CN" altLang="en-US"/>
              <a:t>注意到</a:t>
            </a:r>
          </a:p>
        </p:txBody>
      </p:sp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037916F8-8AE4-D682-B300-4957CD838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3352800"/>
          <a:ext cx="49164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457200" progId="Equation.DSMT4">
                  <p:embed/>
                </p:oleObj>
              </mc:Choice>
              <mc:Fallback>
                <p:oleObj name="Equation" r:id="rId12" imgW="200628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352800"/>
                        <a:ext cx="49164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14">
            <a:extLst>
              <a:ext uri="{FF2B5EF4-FFF2-40B4-BE49-F238E27FC236}">
                <a16:creationId xmlns:a16="http://schemas.microsoft.com/office/drawing/2014/main" id="{CE1AA5B7-B404-2748-4925-C904670B7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418013"/>
            <a:ext cx="577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对任意              成立</a:t>
            </a:r>
            <a:r>
              <a:rPr lang="en-US" altLang="zh-CN"/>
              <a:t>. </a:t>
            </a:r>
            <a:r>
              <a:rPr lang="zh-CN" altLang="en-US"/>
              <a:t>特别，取</a:t>
            </a:r>
          </a:p>
        </p:txBody>
      </p:sp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8DEA1DDB-98B7-880C-1067-0D86EE7B7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4437063"/>
          <a:ext cx="1460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241200" progId="Equation.DSMT4">
                  <p:embed/>
                </p:oleObj>
              </mc:Choice>
              <mc:Fallback>
                <p:oleObj name="Equation" r:id="rId14" imgW="5968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437063"/>
                        <a:ext cx="1460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96042680-2DDE-58BC-B524-CAC7F6648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4467225"/>
          <a:ext cx="1243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960" imgH="228600" progId="Equation.DSMT4">
                  <p:embed/>
                </p:oleObj>
              </mc:Choice>
              <mc:Fallback>
                <p:oleObj name="Equation" r:id="rId16" imgW="5079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467225"/>
                        <a:ext cx="1243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Rectangle 17">
            <a:extLst>
              <a:ext uri="{FF2B5EF4-FFF2-40B4-BE49-F238E27FC236}">
                <a16:creationId xmlns:a16="http://schemas.microsoft.com/office/drawing/2014/main" id="{C84EE083-793C-9FD7-A983-42FE75E8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4389438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可得</a:t>
            </a:r>
          </a:p>
        </p:txBody>
      </p:sp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0E5A8F16-BC32-A5C0-4667-0EF7C8C63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5194300"/>
          <a:ext cx="64103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16120" imgH="457200" progId="Equation.DSMT4">
                  <p:embed/>
                </p:oleObj>
              </mc:Choice>
              <mc:Fallback>
                <p:oleObj name="Equation" r:id="rId18" imgW="26161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194300"/>
                        <a:ext cx="64103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4">
            <a:extLst>
              <a:ext uri="{FF2B5EF4-FFF2-40B4-BE49-F238E27FC236}">
                <a16:creationId xmlns:a16="http://schemas.microsoft.com/office/drawing/2014/main" id="{0FEAD19B-35A1-451A-0ABE-445359E0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39713"/>
            <a:ext cx="1630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8793E42F-3CF1-9FEA-7F74-AFE0FC356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28638"/>
          <a:ext cx="34861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495000" progId="Equation.DSMT4">
                  <p:embed/>
                </p:oleObj>
              </mc:Choice>
              <mc:Fallback>
                <p:oleObj name="Equation" r:id="rId2" imgW="1422360" imgH="495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8638"/>
                        <a:ext cx="348615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6">
            <a:extLst>
              <a:ext uri="{FF2B5EF4-FFF2-40B4-BE49-F238E27FC236}">
                <a16:creationId xmlns:a16="http://schemas.microsoft.com/office/drawing/2014/main" id="{540B6ECD-2DB4-2261-4C0C-2A2B0715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1751013"/>
            <a:ext cx="2803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类似地有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4E35839A-9879-D0D6-3E5D-B6F364909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2195513"/>
          <a:ext cx="34861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495000" progId="Equation.DSMT4">
                  <p:embed/>
                </p:oleObj>
              </mc:Choice>
              <mc:Fallback>
                <p:oleObj name="Equation" r:id="rId4" imgW="142236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195513"/>
                        <a:ext cx="348615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>
            <a:extLst>
              <a:ext uri="{FF2B5EF4-FFF2-40B4-BE49-F238E27FC236}">
                <a16:creationId xmlns:a16="http://schemas.microsoft.com/office/drawing/2014/main" id="{470CB8A9-241C-F6E0-5169-3AAA788C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3484563"/>
            <a:ext cx="2955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(2)</a:t>
            </a:r>
            <a:r>
              <a:rPr lang="en-US" altLang="zh-CN"/>
              <a:t>   </a:t>
            </a:r>
            <a:r>
              <a:rPr lang="zh-CN" altLang="en-US"/>
              <a:t>我们有</a:t>
            </a:r>
          </a:p>
        </p:txBody>
      </p:sp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BCDB97D0-FD65-E99B-C1C1-FC2E7C5C4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4051300"/>
          <a:ext cx="53213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520" imgH="482400" progId="Equation.DSMT4">
                  <p:embed/>
                </p:oleObj>
              </mc:Choice>
              <mc:Fallback>
                <p:oleObj name="Equation" r:id="rId6" imgW="21715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051300"/>
                        <a:ext cx="53213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10">
            <a:extLst>
              <a:ext uri="{FF2B5EF4-FFF2-40B4-BE49-F238E27FC236}">
                <a16:creationId xmlns:a16="http://schemas.microsoft.com/office/drawing/2014/main" id="{315855E9-1041-4CF8-39DD-419C6A6C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384675"/>
            <a:ext cx="115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68895273-447E-A7D0-6563-F9706810E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5327650"/>
          <a:ext cx="5600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520560" progId="Equation.DSMT4">
                  <p:embed/>
                </p:oleObj>
              </mc:Choice>
              <mc:Fallback>
                <p:oleObj name="Equation" r:id="rId8" imgW="2286000" imgH="520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327650"/>
                        <a:ext cx="56007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4">
            <a:extLst>
              <a:ext uri="{FF2B5EF4-FFF2-40B4-BE49-F238E27FC236}">
                <a16:creationId xmlns:a16="http://schemas.microsoft.com/office/drawing/2014/main" id="{18EF363F-951B-1632-A620-D96C5A82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93725"/>
            <a:ext cx="169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 </a:t>
            </a:r>
          </a:p>
        </p:txBody>
      </p:sp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A8794FBE-B356-B9E2-ED7F-53140D28A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6563" y="1160463"/>
          <a:ext cx="5724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520560" progId="Equation.DSMT4">
                  <p:embed/>
                </p:oleObj>
              </mc:Choice>
              <mc:Fallback>
                <p:oleObj name="Equation" r:id="rId2" imgW="2336760" imgH="520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160463"/>
                        <a:ext cx="5724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AECB8FDE-1C53-0A1F-575D-D54DEB6C0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2727325"/>
          <a:ext cx="41068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482400" progId="Equation.DSMT4">
                  <p:embed/>
                </p:oleObj>
              </mc:Choice>
              <mc:Fallback>
                <p:oleObj name="Equation" r:id="rId4" imgW="1676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727325"/>
                        <a:ext cx="4106862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613DBF4E-87CD-7454-86FD-C2AD2594E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0888" y="4144963"/>
          <a:ext cx="33909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520560" progId="Equation.DSMT4">
                  <p:embed/>
                </p:oleObj>
              </mc:Choice>
              <mc:Fallback>
                <p:oleObj name="Equation" r:id="rId6" imgW="138420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144963"/>
                        <a:ext cx="33909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3">
            <a:extLst>
              <a:ext uri="{FF2B5EF4-FFF2-40B4-BE49-F238E27FC236}">
                <a16:creationId xmlns:a16="http://schemas.microsoft.com/office/drawing/2014/main" id="{88E1C43B-6821-D07C-3258-6C5BD820E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517525"/>
            <a:ext cx="8510587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2.  </a:t>
            </a:r>
            <a:r>
              <a:rPr kumimoji="0" lang="zh-CN" altLang="en-US" b="1"/>
              <a:t>设</a:t>
            </a:r>
            <a:r>
              <a:rPr kumimoji="0" lang="en-US" altLang="zh-CN" i="1"/>
              <a:t>A</a:t>
            </a:r>
            <a:r>
              <a:rPr kumimoji="0" lang="en-US" altLang="en-US"/>
              <a:t>∈</a:t>
            </a:r>
            <a:r>
              <a:rPr kumimoji="0" lang="en-US" altLang="zh-CN"/>
              <a:t>F</a:t>
            </a:r>
            <a:r>
              <a:rPr kumimoji="0" lang="en-US" altLang="zh-CN" i="1" baseline="30000"/>
              <a:t>m</a:t>
            </a:r>
            <a:r>
              <a:rPr kumimoji="0" lang="en-US" altLang="en-US" baseline="30000"/>
              <a:t>×</a:t>
            </a:r>
            <a:r>
              <a:rPr kumimoji="0" lang="en-US" altLang="zh-CN" i="1" baseline="30000"/>
              <a:t>n</a:t>
            </a:r>
            <a:r>
              <a:rPr kumimoji="0" lang="en-US" altLang="zh-CN"/>
              <a:t>, </a:t>
            </a:r>
            <a:r>
              <a:rPr kumimoji="0" lang="en-US" altLang="zh-CN" i="1"/>
              <a:t>B</a:t>
            </a:r>
            <a:r>
              <a:rPr kumimoji="0" lang="en-US" altLang="en-US"/>
              <a:t>∈</a:t>
            </a:r>
            <a:r>
              <a:rPr kumimoji="0" lang="en-US" altLang="zh-CN"/>
              <a:t>F</a:t>
            </a:r>
            <a:r>
              <a:rPr kumimoji="0" lang="en-US" altLang="zh-CN" i="1" baseline="30000"/>
              <a:t>p</a:t>
            </a:r>
            <a:r>
              <a:rPr kumimoji="0" lang="en-US" altLang="en-US" baseline="30000"/>
              <a:t>×</a:t>
            </a:r>
            <a:r>
              <a:rPr kumimoji="0" lang="en-US" altLang="zh-CN" i="1" baseline="30000"/>
              <a:t>q</a:t>
            </a:r>
            <a:r>
              <a:rPr kumimoji="0" lang="en-US" altLang="zh-CN" b="1"/>
              <a:t> .</a:t>
            </a:r>
            <a:r>
              <a:rPr kumimoji="0" lang="zh-CN" altLang="en-US" b="1"/>
              <a:t>给出发生下列情况的充分必要条件</a:t>
            </a:r>
            <a:r>
              <a:rPr kumimoji="0" lang="en-US" altLang="zh-CN" b="1"/>
              <a:t>.</a:t>
            </a:r>
          </a:p>
          <a:p>
            <a:pPr eaLnBrk="1" hangingPunct="1">
              <a:buFontTx/>
              <a:buAutoNum type="arabicParenBoth"/>
            </a:pPr>
            <a:r>
              <a:rPr kumimoji="0" lang="zh-CN" altLang="en-US" b="1"/>
              <a:t>矩阵</a:t>
            </a:r>
            <a:r>
              <a:rPr kumimoji="0" lang="en-US" altLang="zh-CN" b="1" i="1"/>
              <a:t>A</a:t>
            </a:r>
            <a:r>
              <a:rPr kumimoji="0" lang="zh-CN" altLang="en-US" b="1"/>
              <a:t>与</a:t>
            </a:r>
            <a:r>
              <a:rPr kumimoji="0" lang="en-US" altLang="zh-CN" b="1" i="1"/>
              <a:t>B</a:t>
            </a:r>
            <a:r>
              <a:rPr kumimoji="0" lang="zh-CN" altLang="en-US" b="1"/>
              <a:t>可以相乘，但</a:t>
            </a:r>
            <a:r>
              <a:rPr kumimoji="0" lang="en-US" altLang="zh-CN" b="1" i="1"/>
              <a:t>B</a:t>
            </a:r>
            <a:r>
              <a:rPr kumimoji="0" lang="zh-CN" altLang="en-US" b="1"/>
              <a:t>与</a:t>
            </a:r>
            <a:r>
              <a:rPr kumimoji="0" lang="en-US" altLang="zh-CN" b="1" i="1"/>
              <a:t>A</a:t>
            </a:r>
            <a:r>
              <a:rPr kumimoji="0" lang="zh-CN" altLang="en-US" b="1"/>
              <a:t>不能相乘</a:t>
            </a:r>
            <a:r>
              <a:rPr kumimoji="0" lang="en-US" altLang="zh-CN" b="1"/>
              <a:t>.</a:t>
            </a:r>
          </a:p>
          <a:p>
            <a:pPr eaLnBrk="1" hangingPunct="1">
              <a:buFontTx/>
              <a:buAutoNum type="arabicParenBoth"/>
            </a:pPr>
            <a:r>
              <a:rPr kumimoji="0" lang="zh-CN" altLang="en-US" b="1"/>
              <a:t>矩阵</a:t>
            </a:r>
            <a:r>
              <a:rPr kumimoji="0" lang="en-US" altLang="zh-CN" b="1" i="1"/>
              <a:t>A</a:t>
            </a:r>
            <a:r>
              <a:rPr kumimoji="0" lang="zh-CN" altLang="en-US" b="1"/>
              <a:t>与</a:t>
            </a:r>
            <a:r>
              <a:rPr kumimoji="0" lang="en-US" altLang="zh-CN" b="1" i="1"/>
              <a:t>B</a:t>
            </a:r>
            <a:r>
              <a:rPr kumimoji="0" lang="zh-CN" altLang="en-US" b="1"/>
              <a:t>可以相乘，</a:t>
            </a:r>
            <a:r>
              <a:rPr kumimoji="0" lang="en-US" altLang="zh-CN" b="1" i="1"/>
              <a:t>B</a:t>
            </a:r>
            <a:r>
              <a:rPr kumimoji="0" lang="zh-CN" altLang="en-US" b="1"/>
              <a:t>与</a:t>
            </a:r>
            <a:r>
              <a:rPr kumimoji="0" lang="en-US" altLang="zh-CN" b="1" i="1"/>
              <a:t>A</a:t>
            </a:r>
            <a:r>
              <a:rPr kumimoji="0" lang="zh-CN" altLang="en-US" b="1"/>
              <a:t>也能相乘，但乘积</a:t>
            </a:r>
            <a:r>
              <a:rPr kumimoji="0" lang="en-US" altLang="zh-CN" b="1" i="1"/>
              <a:t>AB</a:t>
            </a:r>
            <a:r>
              <a:rPr kumimoji="0" lang="zh-CN" altLang="en-US" b="1"/>
              <a:t>与</a:t>
            </a:r>
            <a:r>
              <a:rPr kumimoji="0" lang="en-US" altLang="zh-CN" b="1" i="1"/>
              <a:t>BA</a:t>
            </a:r>
            <a:r>
              <a:rPr kumimoji="0" lang="zh-CN" altLang="en-US" b="1"/>
              <a:t>不能相加</a:t>
            </a:r>
            <a:r>
              <a:rPr kumimoji="0" lang="en-US" altLang="zh-CN" b="1"/>
              <a:t>.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AC59B845-AF9D-D437-D9C8-4B99C4EE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5437188"/>
            <a:ext cx="700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 b="1"/>
          </a:p>
        </p:txBody>
      </p:sp>
      <p:sp>
        <p:nvSpPr>
          <p:cNvPr id="7175" name="Text Box 9">
            <a:extLst>
              <a:ext uri="{FF2B5EF4-FFF2-40B4-BE49-F238E27FC236}">
                <a16:creationId xmlns:a16="http://schemas.microsoft.com/office/drawing/2014/main" id="{1D1EE629-CF4E-4D91-122D-ACB81BF9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57663"/>
            <a:ext cx="6270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3.  </a:t>
            </a:r>
            <a:r>
              <a:rPr kumimoji="0" lang="zh-CN" altLang="en-US" b="1"/>
              <a:t>设                                         求</a:t>
            </a:r>
          </a:p>
        </p:txBody>
      </p:sp>
      <p:graphicFrame>
        <p:nvGraphicFramePr>
          <p:cNvPr id="7170" name="Object 10">
            <a:extLst>
              <a:ext uri="{FF2B5EF4-FFF2-40B4-BE49-F238E27FC236}">
                <a16:creationId xmlns:a16="http://schemas.microsoft.com/office/drawing/2014/main" id="{7B48AD1F-3DED-D037-1E26-D822D3DA0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3927475"/>
          <a:ext cx="40163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57200" progId="Equation.DSMT4">
                  <p:embed/>
                </p:oleObj>
              </mc:Choice>
              <mc:Fallback>
                <p:oleObj name="Equation" r:id="rId2" imgW="16380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927475"/>
                        <a:ext cx="40163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1">
            <a:extLst>
              <a:ext uri="{FF2B5EF4-FFF2-40B4-BE49-F238E27FC236}">
                <a16:creationId xmlns:a16="http://schemas.microsoft.com/office/drawing/2014/main" id="{BCC51BCA-B080-C2DB-4D2F-DDB17C170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4211638"/>
          <a:ext cx="1276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203040" progId="Equation.DSMT4">
                  <p:embed/>
                </p:oleObj>
              </mc:Choice>
              <mc:Fallback>
                <p:oleObj name="Equation" r:id="rId4" imgW="5205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4211638"/>
                        <a:ext cx="1276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2">
            <a:extLst>
              <a:ext uri="{FF2B5EF4-FFF2-40B4-BE49-F238E27FC236}">
                <a16:creationId xmlns:a16="http://schemas.microsoft.com/office/drawing/2014/main" id="{9F4F4A93-B8CF-9B5A-7057-F2A9E2C73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5305425"/>
          <a:ext cx="44831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457200" progId="Equation.DSMT4">
                  <p:embed/>
                </p:oleObj>
              </mc:Choice>
              <mc:Fallback>
                <p:oleObj name="Equation" r:id="rId6" imgW="18288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5305425"/>
                        <a:ext cx="44831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7440</TotalTime>
  <Words>3549</Words>
  <Application>Microsoft Office PowerPoint</Application>
  <PresentationFormat>全屏显示(4:3)</PresentationFormat>
  <Paragraphs>430</Paragraphs>
  <Slides>88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88</vt:i4>
      </vt:variant>
    </vt:vector>
  </HeadingPairs>
  <TitlesOfParts>
    <vt:vector size="104" baseType="lpstr">
      <vt:lpstr>Times New Roman</vt:lpstr>
      <vt:lpstr>楷体_GB2312</vt:lpstr>
      <vt:lpstr>Arial</vt:lpstr>
      <vt:lpstr>宋体</vt:lpstr>
      <vt:lpstr>华文新魏</vt:lpstr>
      <vt:lpstr>华文行楷</vt:lpstr>
      <vt:lpstr>Wingdings</vt:lpstr>
      <vt:lpstr>Symbol</vt:lpstr>
      <vt:lpstr>华文仿宋</vt:lpstr>
      <vt:lpstr>隶书</vt:lpstr>
      <vt:lpstr>空演示文稿</vt:lpstr>
      <vt:lpstr>自定义设计方案</vt:lpstr>
      <vt:lpstr>MathType 6.0 Equation</vt:lpstr>
      <vt:lpstr>Microsoft 公式 3.0</vt:lpstr>
      <vt:lpstr>Microsoft Equation 3.0</vt:lpstr>
      <vt:lpstr>Equation</vt:lpstr>
      <vt:lpstr>第4章 矩阵的代数运算</vt:lpstr>
      <vt:lpstr>§4.1 矩阵运算的定义与运算律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§4.2 矩阵乘法与线性变换</vt:lpstr>
      <vt:lpstr>PowerPoint 演示文稿</vt:lpstr>
      <vt:lpstr>PowerPoint 演示文稿</vt:lpstr>
      <vt:lpstr>定义4.2.1  设U，V是数域F上两个线性空间。如果存在映射φ:U→V ，满足条件 (1)  φ (α + β) = φ (α) + φ (β)，   α , β∈U  (2)  φ(λα) = λφ(α)，  α∈U，λ∈F 称φ是U到V的线性映射.当U=V称φ是U上的线性变换.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§4.3 逆矩阵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陈 兴昊</cp:lastModifiedBy>
  <cp:revision>532</cp:revision>
  <dcterms:created xsi:type="dcterms:W3CDTF">2000-12-02T01:28:42Z</dcterms:created>
  <dcterms:modified xsi:type="dcterms:W3CDTF">2022-11-07T06:04:42Z</dcterms:modified>
</cp:coreProperties>
</file>